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22"/>
  </p:notesMasterIdLst>
  <p:sldIdLst>
    <p:sldId id="532" r:id="rId2"/>
    <p:sldId id="584" r:id="rId3"/>
    <p:sldId id="562" r:id="rId4"/>
    <p:sldId id="563" r:id="rId5"/>
    <p:sldId id="571" r:id="rId6"/>
    <p:sldId id="564" r:id="rId7"/>
    <p:sldId id="572" r:id="rId8"/>
    <p:sldId id="575" r:id="rId9"/>
    <p:sldId id="576" r:id="rId10"/>
    <p:sldId id="565" r:id="rId11"/>
    <p:sldId id="568" r:id="rId12"/>
    <p:sldId id="567" r:id="rId13"/>
    <p:sldId id="569" r:id="rId14"/>
    <p:sldId id="577" r:id="rId15"/>
    <p:sldId id="578" r:id="rId16"/>
    <p:sldId id="579" r:id="rId17"/>
    <p:sldId id="581" r:id="rId18"/>
    <p:sldId id="582" r:id="rId19"/>
    <p:sldId id="559" r:id="rId20"/>
    <p:sldId id="58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AE0"/>
    <a:srgbClr val="0C4613"/>
    <a:srgbClr val="C79A95"/>
    <a:srgbClr val="ECE1CF"/>
    <a:srgbClr val="FDF2F2"/>
    <a:srgbClr val="DD86D3"/>
    <a:srgbClr val="FFCB5B"/>
    <a:srgbClr val="B244A2"/>
    <a:srgbClr val="F7F7F7"/>
    <a:srgbClr val="2632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2800C5-F1DE-43C2-AD4E-5EC5B161CE13}" v="30" dt="2025-03-30T22:17:14.6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765" autoAdjust="0"/>
    <p:restoredTop sz="96247" autoAdjust="0"/>
  </p:normalViewPr>
  <p:slideViewPr>
    <p:cSldViewPr snapToGrid="0" showGuides="1">
      <p:cViewPr varScale="1">
        <p:scale>
          <a:sx n="91" d="100"/>
          <a:sy n="91" d="100"/>
        </p:scale>
        <p:origin x="594" y="306"/>
      </p:cViewPr>
      <p:guideLst>
        <p:guide orient="horz" pos="2183"/>
        <p:guide pos="3840"/>
      </p:guideLst>
    </p:cSldViewPr>
  </p:slideViewPr>
  <p:outlineViewPr>
    <p:cViewPr>
      <p:scale>
        <a:sx n="33" d="100"/>
        <a:sy n="33" d="100"/>
      </p:scale>
      <p:origin x="0" y="-12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68817494988838E-2"/>
          <c:y val="6.9659797167579224E-2"/>
          <c:w val="0.93235096552177166"/>
          <c:h val="0.75676959368934493"/>
        </c:manualLayout>
      </c:layout>
      <c:lineChart>
        <c:grouping val="stacked"/>
        <c:varyColors val="0"/>
        <c:ser>
          <c:idx val="0"/>
          <c:order val="0"/>
          <c:tx>
            <c:strRef>
              <c:f>Sheet1!$B$1</c:f>
              <c:strCache>
                <c:ptCount val="1"/>
                <c:pt idx="0">
                  <c:v>Placeholder Title1</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lumMod val="85000"/>
                        <a:lumOff val="15000"/>
                      </a:schemeClr>
                    </a:solidFill>
                    <a:latin typeface="+mn-lt"/>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Sheet1!$B$2:$B$5</c:f>
              <c:numCache>
                <c:formatCode>General</c:formatCode>
                <c:ptCount val="4"/>
                <c:pt idx="0">
                  <c:v>70</c:v>
                </c:pt>
                <c:pt idx="1">
                  <c:v>90</c:v>
                </c:pt>
                <c:pt idx="2">
                  <c:v>160</c:v>
                </c:pt>
                <c:pt idx="3">
                  <c:v>65</c:v>
                </c:pt>
              </c:numCache>
            </c:numRef>
          </c:val>
          <c:smooth val="0"/>
          <c:extLst>
            <c:ext xmlns:c16="http://schemas.microsoft.com/office/drawing/2014/chart" uri="{C3380CC4-5D6E-409C-BE32-E72D297353CC}">
              <c16:uniqueId val="{00000000-01A2-4D20-84FC-BE6D4F067C8A}"/>
            </c:ext>
          </c:extLst>
        </c:ser>
        <c:ser>
          <c:idx val="1"/>
          <c:order val="1"/>
          <c:tx>
            <c:strRef>
              <c:f>Sheet1!$C$1</c:f>
              <c:strCache>
                <c:ptCount val="1"/>
                <c:pt idx="0">
                  <c:v>Column1</c:v>
                </c:pt>
              </c:strCache>
            </c:strRef>
          </c:tx>
          <c:spPr>
            <a:ln w="28575" cap="rnd">
              <a:solidFill>
                <a:schemeClr val="accent2">
                  <a:lumMod val="2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lumMod val="85000"/>
                        <a:lumOff val="15000"/>
                      </a:schemeClr>
                    </a:solidFill>
                    <a:latin typeface="+mn-lt"/>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Sheet1!$C$2:$C$5</c:f>
              <c:numCache>
                <c:formatCode>General</c:formatCode>
                <c:ptCount val="4"/>
                <c:pt idx="0">
                  <c:v>90</c:v>
                </c:pt>
                <c:pt idx="1">
                  <c:v>125</c:v>
                </c:pt>
                <c:pt idx="2">
                  <c:v>130</c:v>
                </c:pt>
                <c:pt idx="3">
                  <c:v>45</c:v>
                </c:pt>
              </c:numCache>
            </c:numRef>
          </c:val>
          <c:smooth val="0"/>
          <c:extLst>
            <c:ext xmlns:c16="http://schemas.microsoft.com/office/drawing/2014/chart" uri="{C3380CC4-5D6E-409C-BE32-E72D297353CC}">
              <c16:uniqueId val="{00000001-01A2-4D20-84FC-BE6D4F067C8A}"/>
            </c:ext>
          </c:extLst>
        </c:ser>
        <c:ser>
          <c:idx val="2"/>
          <c:order val="2"/>
          <c:tx>
            <c:strRef>
              <c:f>Sheet1!$D$1</c:f>
              <c:strCache>
                <c:ptCount val="1"/>
                <c:pt idx="0">
                  <c:v>Column2</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lumMod val="85000"/>
                        <a:lumOff val="15000"/>
                      </a:schemeClr>
                    </a:solidFill>
                    <a:latin typeface="+mn-lt"/>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Sheet1!$D$2:$D$5</c:f>
              <c:numCache>
                <c:formatCode>General</c:formatCode>
                <c:ptCount val="4"/>
                <c:pt idx="0">
                  <c:v>55</c:v>
                </c:pt>
                <c:pt idx="1">
                  <c:v>100</c:v>
                </c:pt>
                <c:pt idx="2">
                  <c:v>150</c:v>
                </c:pt>
                <c:pt idx="3">
                  <c:v>100</c:v>
                </c:pt>
              </c:numCache>
            </c:numRef>
          </c:val>
          <c:smooth val="0"/>
          <c:extLst>
            <c:ext xmlns:c16="http://schemas.microsoft.com/office/drawing/2014/chart" uri="{C3380CC4-5D6E-409C-BE32-E72D297353CC}">
              <c16:uniqueId val="{00000002-01A2-4D20-84FC-BE6D4F067C8A}"/>
            </c:ext>
          </c:extLst>
        </c:ser>
        <c:dLbls>
          <c:dLblPos val="t"/>
          <c:showLegendKey val="0"/>
          <c:showVal val="1"/>
          <c:showCatName val="0"/>
          <c:showSerName val="0"/>
          <c:showPercent val="0"/>
          <c:showBubbleSize val="0"/>
        </c:dLbls>
        <c:smooth val="0"/>
        <c:axId val="2060983056"/>
        <c:axId val="2067395264"/>
      </c:lineChart>
      <c:catAx>
        <c:axId val="2060983056"/>
        <c:scaling>
          <c:orientation val="minMax"/>
        </c:scaling>
        <c:delete val="0"/>
        <c:axPos val="b"/>
        <c:numFmt formatCode="General" sourceLinked="1"/>
        <c:majorTickMark val="none"/>
        <c:minorTickMark val="none"/>
        <c:tickLblPos val="nextTo"/>
        <c:spPr>
          <a:noFill/>
          <a:ln w="6350" cap="flat" cmpd="sng" algn="ctr">
            <a:solidFill>
              <a:schemeClr val="tx2">
                <a:lumMod val="85000"/>
                <a:lumOff val="15000"/>
                <a:alpha val="30000"/>
              </a:schemeClr>
            </a:solidFill>
            <a:round/>
          </a:ln>
          <a:effectLst/>
        </c:spPr>
        <c:txPr>
          <a:bodyPr rot="-60000000" spcFirstLastPara="1" vertOverflow="ellipsis" vert="horz" wrap="square" anchor="ctr" anchorCtr="1"/>
          <a:lstStyle/>
          <a:p>
            <a:pPr>
              <a:defRPr sz="1600" b="1" i="0" u="none" strike="noStrike" kern="1200" baseline="0">
                <a:solidFill>
                  <a:schemeClr val="tx2">
                    <a:lumMod val="85000"/>
                    <a:lumOff val="15000"/>
                  </a:schemeClr>
                </a:solidFill>
                <a:latin typeface="+mj-lt"/>
                <a:ea typeface="+mn-ea"/>
                <a:cs typeface="Arial" panose="020B0604020202020204" pitchFamily="34" charset="0"/>
              </a:defRPr>
            </a:pPr>
            <a:endParaRPr lang="en-US"/>
          </a:p>
        </c:txPr>
        <c:crossAx val="2067395264"/>
        <c:crosses val="autoZero"/>
        <c:auto val="1"/>
        <c:lblAlgn val="ctr"/>
        <c:lblOffset val="100"/>
        <c:noMultiLvlLbl val="0"/>
      </c:catAx>
      <c:valAx>
        <c:axId val="2067395264"/>
        <c:scaling>
          <c:orientation val="minMax"/>
        </c:scaling>
        <c:delete val="1"/>
        <c:axPos val="l"/>
        <c:numFmt formatCode="General" sourceLinked="1"/>
        <c:majorTickMark val="none"/>
        <c:minorTickMark val="none"/>
        <c:tickLblPos val="nextTo"/>
        <c:crossAx val="20609830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2">
              <a:lumMod val="85000"/>
              <a:lumOff val="15000"/>
            </a:schemeClr>
          </a:solidFill>
          <a:latin typeface="+mn-lt"/>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87949767839214"/>
          <c:y val="7.12546143706414E-2"/>
          <c:w val="0.55873202748614048"/>
          <c:h val="0.81280041407039827"/>
        </c:manualLayout>
      </c:layout>
      <c:doughnutChart>
        <c:varyColors val="1"/>
        <c:ser>
          <c:idx val="0"/>
          <c:order val="0"/>
          <c:tx>
            <c:strRef>
              <c:f>Sheet1!$B$1</c:f>
              <c:strCache>
                <c:ptCount val="1"/>
                <c:pt idx="0">
                  <c:v>Entre your percentage</c:v>
                </c:pt>
              </c:strCache>
            </c:strRef>
          </c:tx>
          <c:spPr>
            <a:solidFill>
              <a:schemeClr val="accent2"/>
            </a:solidFill>
            <a:ln w="25400">
              <a:noFill/>
            </a:ln>
          </c:spPr>
          <c:dPt>
            <c:idx val="0"/>
            <c:bubble3D val="0"/>
            <c:explosion val="9"/>
            <c:spPr>
              <a:solidFill>
                <a:schemeClr val="accent4"/>
              </a:solidFill>
              <a:ln w="25400">
                <a:noFill/>
              </a:ln>
              <a:effectLst/>
            </c:spPr>
            <c:extLst>
              <c:ext xmlns:c16="http://schemas.microsoft.com/office/drawing/2014/chart" uri="{C3380CC4-5D6E-409C-BE32-E72D297353CC}">
                <c16:uniqueId val="{00000001-2E48-480E-A2F4-5C1755DCF934}"/>
              </c:ext>
            </c:extLst>
          </c:dPt>
          <c:dPt>
            <c:idx val="1"/>
            <c:bubble3D val="0"/>
            <c:spPr>
              <a:solidFill>
                <a:schemeClr val="accent2"/>
              </a:solidFill>
              <a:ln w="25400">
                <a:noFill/>
              </a:ln>
              <a:effectLst/>
            </c:spPr>
            <c:extLst>
              <c:ext xmlns:c16="http://schemas.microsoft.com/office/drawing/2014/chart" uri="{C3380CC4-5D6E-409C-BE32-E72D297353CC}">
                <c16:uniqueId val="{00000003-2E48-480E-A2F4-5C1755DCF934}"/>
              </c:ext>
            </c:extLst>
          </c:dPt>
          <c:dPt>
            <c:idx val="2"/>
            <c:bubble3D val="0"/>
            <c:spPr>
              <a:solidFill>
                <a:schemeClr val="accent5"/>
              </a:solidFill>
              <a:ln w="25400">
                <a:noFill/>
              </a:ln>
              <a:effectLst/>
            </c:spPr>
            <c:extLst>
              <c:ext xmlns:c16="http://schemas.microsoft.com/office/drawing/2014/chart" uri="{C3380CC4-5D6E-409C-BE32-E72D297353CC}">
                <c16:uniqueId val="{00000005-2E48-480E-A2F4-5C1755DCF934}"/>
              </c:ext>
            </c:extLst>
          </c:dPt>
          <c:dPt>
            <c:idx val="3"/>
            <c:bubble3D val="0"/>
            <c:spPr>
              <a:solidFill>
                <a:schemeClr val="accent1"/>
              </a:solidFill>
              <a:ln w="25400">
                <a:noFill/>
              </a:ln>
              <a:effectLst/>
            </c:spPr>
            <c:extLst>
              <c:ext xmlns:c16="http://schemas.microsoft.com/office/drawing/2014/chart" uri="{C3380CC4-5D6E-409C-BE32-E72D297353CC}">
                <c16:uniqueId val="{00000007-2E48-480E-A2F4-5C1755DCF934}"/>
              </c:ext>
            </c:extLst>
          </c:dPt>
          <c:dLbls>
            <c:dLbl>
              <c:idx val="0"/>
              <c:spPr>
                <a:noFill/>
                <a:ln>
                  <a:noFill/>
                </a:ln>
                <a:effectLst/>
              </c:spPr>
              <c:txPr>
                <a:bodyPr rot="0" spcFirstLastPara="1" vertOverflow="ellipsis" vert="horz" wrap="square" anchor="ctr" anchorCtr="1"/>
                <a:lstStyle/>
                <a:p>
                  <a:pPr>
                    <a:defRPr sz="2400" b="1" i="0" u="none" strike="noStrike" kern="1200" baseline="0">
                      <a:solidFill>
                        <a:schemeClr val="tx2">
                          <a:lumMod val="85000"/>
                          <a:lumOff val="15000"/>
                        </a:schemeClr>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2E48-480E-A2F4-5C1755DCF934}"/>
                </c:ext>
              </c:extLst>
            </c:dLbl>
            <c:spPr>
              <a:noFill/>
              <a:ln>
                <a:noFill/>
              </a:ln>
              <a:effectLst/>
            </c:spPr>
            <c:txPr>
              <a:bodyPr rot="0" spcFirstLastPara="1" vertOverflow="ellipsis" vert="horz" wrap="square" anchor="ctr" anchorCtr="1"/>
              <a:lstStyle/>
              <a:p>
                <a:pPr>
                  <a:defRPr sz="2400" b="1" i="0" u="none" strike="noStrike" kern="1200" baseline="0">
                    <a:solidFill>
                      <a:schemeClr val="bg2"/>
                    </a:solidFill>
                    <a:latin typeface="+mj-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Placeholder 02</c:v>
                </c:pt>
                <c:pt idx="1">
                  <c:v>Placeholder 03</c:v>
                </c:pt>
                <c:pt idx="2">
                  <c:v>Placeholder 04</c:v>
                </c:pt>
                <c:pt idx="3">
                  <c:v>Placeholder 01</c:v>
                </c:pt>
              </c:strCache>
            </c:strRef>
          </c:cat>
          <c:val>
            <c:numRef>
              <c:f>Sheet1!$B$2:$B$5</c:f>
              <c:numCache>
                <c:formatCode>0%</c:formatCode>
                <c:ptCount val="4"/>
                <c:pt idx="0">
                  <c:v>0.23</c:v>
                </c:pt>
                <c:pt idx="1">
                  <c:v>0.15</c:v>
                </c:pt>
                <c:pt idx="2">
                  <c:v>0.25</c:v>
                </c:pt>
                <c:pt idx="3">
                  <c:v>0.37</c:v>
                </c:pt>
              </c:numCache>
            </c:numRef>
          </c:val>
          <c:extLst>
            <c:ext xmlns:c16="http://schemas.microsoft.com/office/drawing/2014/chart" uri="{C3380CC4-5D6E-409C-BE32-E72D297353CC}">
              <c16:uniqueId val="{00000008-2E48-480E-A2F4-5C1755DCF934}"/>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2">
              <a:lumMod val="85000"/>
              <a:lumOff val="15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806DE-0A56-439F-A8AB-D124BD061CF8}" type="datetimeFigureOut">
              <a:rPr lang="en-US" smtClean="0"/>
              <a:t>3/30/2025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E1A8E-EF8F-494C-BC84-881D67597344}" type="slidenum">
              <a:rPr lang="en-US" smtClean="0"/>
              <a:t>‹#›</a:t>
            </a:fld>
            <a:endParaRPr lang="en-US"/>
          </a:p>
        </p:txBody>
      </p:sp>
    </p:spTree>
    <p:extLst>
      <p:ext uri="{BB962C8B-B14F-4D97-AF65-F5344CB8AC3E}">
        <p14:creationId xmlns:p14="http://schemas.microsoft.com/office/powerpoint/2010/main" val="377246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5"/>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D1410FD-180A-2217-3D85-6DC211235F80}"/>
              </a:ext>
            </a:extLst>
          </p:cNvPr>
          <p:cNvSpPr/>
          <p:nvPr userDrawn="1"/>
        </p:nvSpPr>
        <p:spPr>
          <a:xfrm>
            <a:off x="0" y="1"/>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Freeform: Shape 3">
            <a:extLst>
              <a:ext uri="{FF2B5EF4-FFF2-40B4-BE49-F238E27FC236}">
                <a16:creationId xmlns:a16="http://schemas.microsoft.com/office/drawing/2014/main" id="{5E8AE9D2-E142-9E7A-FBC9-3E1038DAC105}"/>
              </a:ext>
            </a:extLst>
          </p:cNvPr>
          <p:cNvSpPr/>
          <p:nvPr userDrawn="1"/>
        </p:nvSpPr>
        <p:spPr>
          <a:xfrm>
            <a:off x="0" y="1812"/>
            <a:ext cx="12192000" cy="6858000"/>
          </a:xfrm>
          <a:custGeom>
            <a:avLst/>
            <a:gdLst>
              <a:gd name="connsiteX0" fmla="*/ 12192000 w 12192000"/>
              <a:gd name="connsiteY0" fmla="*/ 6616923 h 6858000"/>
              <a:gd name="connsiteX1" fmla="*/ 12192000 w 12192000"/>
              <a:gd name="connsiteY1" fmla="*/ 6641650 h 6858000"/>
              <a:gd name="connsiteX2" fmla="*/ 12113748 w 12192000"/>
              <a:gd name="connsiteY2" fmla="*/ 6719902 h 6858000"/>
              <a:gd name="connsiteX3" fmla="*/ 12003929 w 12192000"/>
              <a:gd name="connsiteY3" fmla="*/ 6829723 h 6858000"/>
              <a:gd name="connsiteX4" fmla="*/ 11975651 w 12192000"/>
              <a:gd name="connsiteY4" fmla="*/ 6858000 h 6858000"/>
              <a:gd name="connsiteX5" fmla="*/ 11950923 w 12192000"/>
              <a:gd name="connsiteY5" fmla="*/ 6858000 h 6858000"/>
              <a:gd name="connsiteX6" fmla="*/ 11991563 w 12192000"/>
              <a:gd name="connsiteY6" fmla="*/ 6817360 h 6858000"/>
              <a:gd name="connsiteX7" fmla="*/ 12101383 w 12192000"/>
              <a:gd name="connsiteY7" fmla="*/ 6707540 h 6858000"/>
              <a:gd name="connsiteX8" fmla="*/ 12192000 w 12192000"/>
              <a:gd name="connsiteY8" fmla="*/ 6051242 h 6858000"/>
              <a:gd name="connsiteX9" fmla="*/ 12192000 w 12192000"/>
              <a:gd name="connsiteY9" fmla="*/ 6083700 h 6858000"/>
              <a:gd name="connsiteX10" fmla="*/ 11417306 w 12192000"/>
              <a:gd name="connsiteY10" fmla="*/ 6858000 h 6858000"/>
              <a:gd name="connsiteX11" fmla="*/ 11385651 w 12192000"/>
              <a:gd name="connsiteY11" fmla="*/ 6858000 h 6858000"/>
              <a:gd name="connsiteX12" fmla="*/ 12192000 w 12192000"/>
              <a:gd name="connsiteY12" fmla="*/ 5484393 h 6858000"/>
              <a:gd name="connsiteX13" fmla="*/ 12192000 w 12192000"/>
              <a:gd name="connsiteY13" fmla="*/ 5526775 h 6858000"/>
              <a:gd name="connsiteX14" fmla="*/ 12148298 w 12192000"/>
              <a:gd name="connsiteY14" fmla="*/ 5570524 h 6858000"/>
              <a:gd name="connsiteX15" fmla="*/ 11556792 w 12192000"/>
              <a:gd name="connsiteY15" fmla="*/ 6162951 h 6858000"/>
              <a:gd name="connsiteX16" fmla="*/ 10964220 w 12192000"/>
              <a:gd name="connsiteY16" fmla="*/ 6754049 h 6858000"/>
              <a:gd name="connsiteX17" fmla="*/ 10859643 w 12192000"/>
              <a:gd name="connsiteY17" fmla="*/ 6858000 h 6858000"/>
              <a:gd name="connsiteX18" fmla="*/ 10819744 w 12192000"/>
              <a:gd name="connsiteY18" fmla="*/ 6858000 h 6858000"/>
              <a:gd name="connsiteX19" fmla="*/ 10833628 w 12192000"/>
              <a:gd name="connsiteY19" fmla="*/ 6844019 h 6858000"/>
              <a:gd name="connsiteX20" fmla="*/ 10943612 w 12192000"/>
              <a:gd name="connsiteY20" fmla="*/ 6733445 h 6858000"/>
              <a:gd name="connsiteX21" fmla="*/ 11534713 w 12192000"/>
              <a:gd name="connsiteY21" fmla="*/ 6140872 h 6858000"/>
              <a:gd name="connsiteX22" fmla="*/ 12127029 w 12192000"/>
              <a:gd name="connsiteY22" fmla="*/ 5549255 h 6858000"/>
              <a:gd name="connsiteX23" fmla="*/ 12192000 w 12192000"/>
              <a:gd name="connsiteY23" fmla="*/ 4917378 h 6858000"/>
              <a:gd name="connsiteX24" fmla="*/ 12192000 w 12192000"/>
              <a:gd name="connsiteY24" fmla="*/ 4969735 h 6858000"/>
              <a:gd name="connsiteX25" fmla="*/ 12139964 w 12192000"/>
              <a:gd name="connsiteY25" fmla="*/ 5022092 h 6858000"/>
              <a:gd name="connsiteX26" fmla="*/ 12063409 w 12192000"/>
              <a:gd name="connsiteY26" fmla="*/ 5099085 h 6858000"/>
              <a:gd name="connsiteX27" fmla="*/ 11278612 w 12192000"/>
              <a:gd name="connsiteY27" fmla="*/ 5884766 h 6858000"/>
              <a:gd name="connsiteX28" fmla="*/ 10345333 w 12192000"/>
              <a:gd name="connsiteY28" fmla="*/ 6813925 h 6858000"/>
              <a:gd name="connsiteX29" fmla="*/ 10301071 w 12192000"/>
              <a:gd name="connsiteY29" fmla="*/ 6858000 h 6858000"/>
              <a:gd name="connsiteX30" fmla="*/ 10253795 w 12192000"/>
              <a:gd name="connsiteY30" fmla="*/ 6858000 h 6858000"/>
              <a:gd name="connsiteX31" fmla="*/ 10260632 w 12192000"/>
              <a:gd name="connsiteY31" fmla="*/ 6851132 h 6858000"/>
              <a:gd name="connsiteX32" fmla="*/ 11250646 w 12192000"/>
              <a:gd name="connsiteY32" fmla="*/ 5856800 h 6858000"/>
              <a:gd name="connsiteX33" fmla="*/ 12036327 w 12192000"/>
              <a:gd name="connsiteY33" fmla="*/ 5072002 h 6858000"/>
              <a:gd name="connsiteX34" fmla="*/ 12182915 w 12192000"/>
              <a:gd name="connsiteY34" fmla="*/ 4926403 h 6858000"/>
              <a:gd name="connsiteX35" fmla="*/ 12192000 w 12192000"/>
              <a:gd name="connsiteY35" fmla="*/ 4350254 h 6858000"/>
              <a:gd name="connsiteX36" fmla="*/ 12192000 w 12192000"/>
              <a:gd name="connsiteY36" fmla="*/ 4413184 h 6858000"/>
              <a:gd name="connsiteX37" fmla="*/ 12159671 w 12192000"/>
              <a:gd name="connsiteY37" fmla="*/ 4445759 h 6858000"/>
              <a:gd name="connsiteX38" fmla="*/ 11978337 w 12192000"/>
              <a:gd name="connsiteY38" fmla="*/ 4628382 h 6858000"/>
              <a:gd name="connsiteX39" fmla="*/ 11523825 w 12192000"/>
              <a:gd name="connsiteY39" fmla="*/ 5085542 h 6858000"/>
              <a:gd name="connsiteX40" fmla="*/ 11001605 w 12192000"/>
              <a:gd name="connsiteY40" fmla="*/ 5608349 h 6858000"/>
              <a:gd name="connsiteX41" fmla="*/ 10020460 w 12192000"/>
              <a:gd name="connsiteY41" fmla="*/ 6583903 h 6858000"/>
              <a:gd name="connsiteX42" fmla="*/ 9761154 w 12192000"/>
              <a:gd name="connsiteY42" fmla="*/ 6840518 h 6858000"/>
              <a:gd name="connsiteX43" fmla="*/ 9743442 w 12192000"/>
              <a:gd name="connsiteY43" fmla="*/ 6858000 h 6858000"/>
              <a:gd name="connsiteX44" fmla="*/ 9688174 w 12192000"/>
              <a:gd name="connsiteY44" fmla="*/ 6858000 h 6858000"/>
              <a:gd name="connsiteX45" fmla="*/ 9733400 w 12192000"/>
              <a:gd name="connsiteY45" fmla="*/ 6812300 h 6858000"/>
              <a:gd name="connsiteX46" fmla="*/ 9990139 w 12192000"/>
              <a:gd name="connsiteY46" fmla="*/ 6552995 h 6858000"/>
              <a:gd name="connsiteX47" fmla="*/ 10965693 w 12192000"/>
              <a:gd name="connsiteY47" fmla="*/ 5571847 h 6858000"/>
              <a:gd name="connsiteX48" fmla="*/ 11488500 w 12192000"/>
              <a:gd name="connsiteY48" fmla="*/ 5049630 h 6858000"/>
              <a:gd name="connsiteX49" fmla="*/ 11945367 w 12192000"/>
              <a:gd name="connsiteY49" fmla="*/ 4595118 h 6858000"/>
              <a:gd name="connsiteX50" fmla="*/ 12128097 w 12192000"/>
              <a:gd name="connsiteY50" fmla="*/ 4413674 h 6858000"/>
              <a:gd name="connsiteX51" fmla="*/ 12192000 w 12192000"/>
              <a:gd name="connsiteY51" fmla="*/ 3784692 h 6858000"/>
              <a:gd name="connsiteX52" fmla="*/ 12192000 w 12192000"/>
              <a:gd name="connsiteY52" fmla="*/ 3855320 h 6858000"/>
              <a:gd name="connsiteX53" fmla="*/ 12110551 w 12192000"/>
              <a:gd name="connsiteY53" fmla="*/ 3937765 h 6858000"/>
              <a:gd name="connsiteX54" fmla="*/ 11893852 w 12192000"/>
              <a:gd name="connsiteY54" fmla="*/ 4157091 h 6858000"/>
              <a:gd name="connsiteX55" fmla="*/ 11350437 w 12192000"/>
              <a:gd name="connsiteY55" fmla="*/ 4705212 h 6858000"/>
              <a:gd name="connsiteX56" fmla="*/ 10725485 w 12192000"/>
              <a:gd name="connsiteY56" fmla="*/ 5331638 h 6858000"/>
              <a:gd name="connsiteX57" fmla="*/ 10097882 w 12192000"/>
              <a:gd name="connsiteY57" fmla="*/ 5955416 h 6858000"/>
              <a:gd name="connsiteX58" fmla="*/ 9548874 w 12192000"/>
              <a:gd name="connsiteY58" fmla="*/ 6497946 h 6858000"/>
              <a:gd name="connsiteX59" fmla="*/ 9238091 w 12192000"/>
              <a:gd name="connsiteY59" fmla="*/ 6804996 h 6858000"/>
              <a:gd name="connsiteX60" fmla="*/ 9184436 w 12192000"/>
              <a:gd name="connsiteY60" fmla="*/ 6858000 h 6858000"/>
              <a:gd name="connsiteX61" fmla="*/ 9123514 w 12192000"/>
              <a:gd name="connsiteY61" fmla="*/ 6858000 h 6858000"/>
              <a:gd name="connsiteX62" fmla="*/ 9130092 w 12192000"/>
              <a:gd name="connsiteY62" fmla="*/ 6851341 h 6858000"/>
              <a:gd name="connsiteX63" fmla="*/ 9513846 w 12192000"/>
              <a:gd name="connsiteY63" fmla="*/ 6462915 h 6858000"/>
              <a:gd name="connsiteX64" fmla="*/ 10056373 w 12192000"/>
              <a:gd name="connsiteY64" fmla="*/ 5913910 h 6858000"/>
              <a:gd name="connsiteX65" fmla="*/ 10680150 w 12192000"/>
              <a:gd name="connsiteY65" fmla="*/ 5286307 h 6858000"/>
              <a:gd name="connsiteX66" fmla="*/ 11306576 w 12192000"/>
              <a:gd name="connsiteY66" fmla="*/ 4661352 h 6858000"/>
              <a:gd name="connsiteX67" fmla="*/ 11854701 w 12192000"/>
              <a:gd name="connsiteY67" fmla="*/ 4117937 h 6858000"/>
              <a:gd name="connsiteX68" fmla="*/ 12165483 w 12192000"/>
              <a:gd name="connsiteY68" fmla="*/ 3810888 h 6858000"/>
              <a:gd name="connsiteX69" fmla="*/ 12192000 w 12192000"/>
              <a:gd name="connsiteY69" fmla="*/ 3219388 h 6858000"/>
              <a:gd name="connsiteX70" fmla="*/ 12192000 w 12192000"/>
              <a:gd name="connsiteY70" fmla="*/ 3296219 h 6858000"/>
              <a:gd name="connsiteX71" fmla="*/ 12165736 w 12192000"/>
              <a:gd name="connsiteY71" fmla="*/ 3322934 h 6858000"/>
              <a:gd name="connsiteX72" fmla="*/ 11809072 w 12192000"/>
              <a:gd name="connsiteY72" fmla="*/ 3685798 h 6858000"/>
              <a:gd name="connsiteX73" fmla="*/ 11177345 w 12192000"/>
              <a:gd name="connsiteY73" fmla="*/ 4325763 h 6858000"/>
              <a:gd name="connsiteX74" fmla="*/ 10819978 w 12192000"/>
              <a:gd name="connsiteY74" fmla="*/ 4685489 h 6858000"/>
              <a:gd name="connsiteX75" fmla="*/ 10449655 w 12192000"/>
              <a:gd name="connsiteY75" fmla="*/ 5055809 h 6858000"/>
              <a:gd name="connsiteX76" fmla="*/ 9717548 w 12192000"/>
              <a:gd name="connsiteY76" fmla="*/ 5781438 h 6858000"/>
              <a:gd name="connsiteX77" fmla="*/ 9076698 w 12192000"/>
              <a:gd name="connsiteY77" fmla="*/ 6412280 h 6858000"/>
              <a:gd name="connsiteX78" fmla="*/ 8820595 w 12192000"/>
              <a:gd name="connsiteY78" fmla="*/ 6664263 h 6858000"/>
              <a:gd name="connsiteX79" fmla="*/ 8713590 w 12192000"/>
              <a:gd name="connsiteY79" fmla="*/ 6769134 h 6858000"/>
              <a:gd name="connsiteX80" fmla="*/ 8623919 w 12192000"/>
              <a:gd name="connsiteY80" fmla="*/ 6858000 h 6858000"/>
              <a:gd name="connsiteX81" fmla="*/ 8559926 w 12192000"/>
              <a:gd name="connsiteY81" fmla="*/ 6858000 h 6858000"/>
              <a:gd name="connsiteX82" fmla="*/ 8590984 w 12192000"/>
              <a:gd name="connsiteY82" fmla="*/ 6826170 h 6858000"/>
              <a:gd name="connsiteX83" fmla="*/ 8785271 w 12192000"/>
              <a:gd name="connsiteY83" fmla="*/ 6628939 h 6858000"/>
              <a:gd name="connsiteX84" fmla="*/ 9037254 w 12192000"/>
              <a:gd name="connsiteY84" fmla="*/ 6372836 h 6858000"/>
              <a:gd name="connsiteX85" fmla="*/ 9668093 w 12192000"/>
              <a:gd name="connsiteY85" fmla="*/ 5731986 h 6858000"/>
              <a:gd name="connsiteX86" fmla="*/ 10393725 w 12192000"/>
              <a:gd name="connsiteY86" fmla="*/ 4999879 h 6858000"/>
              <a:gd name="connsiteX87" fmla="*/ 10764045 w 12192000"/>
              <a:gd name="connsiteY87" fmla="*/ 4629556 h 6858000"/>
              <a:gd name="connsiteX88" fmla="*/ 11123771 w 12192000"/>
              <a:gd name="connsiteY88" fmla="*/ 4272189 h 6858000"/>
              <a:gd name="connsiteX89" fmla="*/ 11763736 w 12192000"/>
              <a:gd name="connsiteY89" fmla="*/ 3640463 h 6858000"/>
              <a:gd name="connsiteX90" fmla="*/ 12126601 w 12192000"/>
              <a:gd name="connsiteY90" fmla="*/ 3283670 h 6858000"/>
              <a:gd name="connsiteX91" fmla="*/ 12192000 w 12192000"/>
              <a:gd name="connsiteY91" fmla="*/ 2655506 h 6858000"/>
              <a:gd name="connsiteX92" fmla="*/ 12192000 w 12192000"/>
              <a:gd name="connsiteY92" fmla="*/ 2735589 h 6858000"/>
              <a:gd name="connsiteX93" fmla="*/ 12130313 w 12192000"/>
              <a:gd name="connsiteY93" fmla="*/ 2798659 h 6858000"/>
              <a:gd name="connsiteX94" fmla="*/ 11723999 w 12192000"/>
              <a:gd name="connsiteY94" fmla="*/ 3213920 h 6858000"/>
              <a:gd name="connsiteX95" fmla="*/ 11004844 w 12192000"/>
              <a:gd name="connsiteY95" fmla="*/ 3946320 h 6858000"/>
              <a:gd name="connsiteX96" fmla="*/ 10597432 w 12192000"/>
              <a:gd name="connsiteY96" fmla="*/ 4357855 h 6858000"/>
              <a:gd name="connsiteX97" fmla="*/ 10174712 w 12192000"/>
              <a:gd name="connsiteY97" fmla="*/ 4780572 h 6858000"/>
              <a:gd name="connsiteX98" fmla="*/ 9750228 w 12192000"/>
              <a:gd name="connsiteY98" fmla="*/ 5201233 h 6858000"/>
              <a:gd name="connsiteX99" fmla="*/ 9337515 w 12192000"/>
              <a:gd name="connsiteY99" fmla="*/ 5607468 h 6858000"/>
              <a:gd name="connsiteX100" fmla="*/ 8603937 w 12192000"/>
              <a:gd name="connsiteY100" fmla="*/ 6325739 h 6858000"/>
              <a:gd name="connsiteX101" fmla="*/ 8085253 w 12192000"/>
              <a:gd name="connsiteY101" fmla="*/ 6833825 h 6858000"/>
              <a:gd name="connsiteX102" fmla="*/ 8060545 w 12192000"/>
              <a:gd name="connsiteY102" fmla="*/ 6858000 h 6858000"/>
              <a:gd name="connsiteX103" fmla="*/ 7998042 w 12192000"/>
              <a:gd name="connsiteY103" fmla="*/ 6858000 h 6858000"/>
              <a:gd name="connsiteX104" fmla="*/ 8053164 w 12192000"/>
              <a:gd name="connsiteY104" fmla="*/ 6801739 h 6858000"/>
              <a:gd name="connsiteX105" fmla="*/ 8561254 w 12192000"/>
              <a:gd name="connsiteY105" fmla="*/ 6283056 h 6858000"/>
              <a:gd name="connsiteX106" fmla="*/ 9279524 w 12192000"/>
              <a:gd name="connsiteY106" fmla="*/ 5549475 h 6858000"/>
              <a:gd name="connsiteX107" fmla="*/ 9685759 w 12192000"/>
              <a:gd name="connsiteY107" fmla="*/ 5136765 h 6858000"/>
              <a:gd name="connsiteX108" fmla="*/ 10106418 w 12192000"/>
              <a:gd name="connsiteY108" fmla="*/ 4712280 h 6858000"/>
              <a:gd name="connsiteX109" fmla="*/ 10529138 w 12192000"/>
              <a:gd name="connsiteY109" fmla="*/ 4289560 h 6858000"/>
              <a:gd name="connsiteX110" fmla="*/ 10940672 w 12192000"/>
              <a:gd name="connsiteY110" fmla="*/ 3882148 h 6858000"/>
              <a:gd name="connsiteX111" fmla="*/ 11673073 w 12192000"/>
              <a:gd name="connsiteY111" fmla="*/ 3162994 h 6858000"/>
              <a:gd name="connsiteX112" fmla="*/ 12088462 w 12192000"/>
              <a:gd name="connsiteY112" fmla="*/ 2756810 h 6858000"/>
              <a:gd name="connsiteX113" fmla="*/ 12192000 w 12192000"/>
              <a:gd name="connsiteY113" fmla="*/ 2094295 h 6858000"/>
              <a:gd name="connsiteX114" fmla="*/ 12192000 w 12192000"/>
              <a:gd name="connsiteY114" fmla="*/ 2174546 h 6858000"/>
              <a:gd name="connsiteX115" fmla="*/ 12094262 w 12192000"/>
              <a:gd name="connsiteY115" fmla="*/ 2274770 h 6858000"/>
              <a:gd name="connsiteX116" fmla="*/ 11638335 w 12192000"/>
              <a:gd name="connsiteY116" fmla="*/ 2742333 h 6858000"/>
              <a:gd name="connsiteX117" fmla="*/ 10832930 w 12192000"/>
              <a:gd name="connsiteY117" fmla="*/ 3568342 h 6858000"/>
              <a:gd name="connsiteX118" fmla="*/ 10721656 w 12192000"/>
              <a:gd name="connsiteY118" fmla="*/ 3682562 h 6858000"/>
              <a:gd name="connsiteX119" fmla="*/ 10607736 w 12192000"/>
              <a:gd name="connsiteY119" fmla="*/ 3797660 h 6858000"/>
              <a:gd name="connsiteX120" fmla="*/ 10376357 w 12192000"/>
              <a:gd name="connsiteY120" fmla="*/ 4031981 h 6858000"/>
              <a:gd name="connsiteX121" fmla="*/ 10140271 w 12192000"/>
              <a:gd name="connsiteY121" fmla="*/ 4269247 h 6858000"/>
              <a:gd name="connsiteX122" fmla="*/ 10021344 w 12192000"/>
              <a:gd name="connsiteY122" fmla="*/ 4388761 h 6858000"/>
              <a:gd name="connsiteX123" fmla="*/ 9901534 w 12192000"/>
              <a:gd name="connsiteY123" fmla="*/ 4507688 h 6858000"/>
              <a:gd name="connsiteX124" fmla="*/ 9423765 w 12192000"/>
              <a:gd name="connsiteY124" fmla="*/ 4979862 h 6858000"/>
              <a:gd name="connsiteX125" fmla="*/ 8958362 w 12192000"/>
              <a:gd name="connsiteY125" fmla="*/ 5434965 h 6858000"/>
              <a:gd name="connsiteX126" fmla="*/ 8131468 w 12192000"/>
              <a:gd name="connsiteY126" fmla="*/ 6239779 h 6858000"/>
              <a:gd name="connsiteX127" fmla="*/ 7547432 w 12192000"/>
              <a:gd name="connsiteY127" fmla="*/ 6809686 h 6858000"/>
              <a:gd name="connsiteX128" fmla="*/ 7498172 w 12192000"/>
              <a:gd name="connsiteY128" fmla="*/ 6858000 h 6858000"/>
              <a:gd name="connsiteX129" fmla="*/ 7437270 w 12192000"/>
              <a:gd name="connsiteY129" fmla="*/ 6858000 h 6858000"/>
              <a:gd name="connsiteX130" fmla="*/ 7515640 w 12192000"/>
              <a:gd name="connsiteY130" fmla="*/ 6778190 h 6858000"/>
              <a:gd name="connsiteX131" fmla="*/ 8085546 w 12192000"/>
              <a:gd name="connsiteY131" fmla="*/ 6194154 h 6858000"/>
              <a:gd name="connsiteX132" fmla="*/ 8890361 w 12192000"/>
              <a:gd name="connsiteY132" fmla="*/ 5367257 h 6858000"/>
              <a:gd name="connsiteX133" fmla="*/ 9345464 w 12192000"/>
              <a:gd name="connsiteY133" fmla="*/ 4901854 h 6858000"/>
              <a:gd name="connsiteX134" fmla="*/ 9817638 w 12192000"/>
              <a:gd name="connsiteY134" fmla="*/ 4424086 h 6858000"/>
              <a:gd name="connsiteX135" fmla="*/ 9936562 w 12192000"/>
              <a:gd name="connsiteY135" fmla="*/ 4304275 h 6858000"/>
              <a:gd name="connsiteX136" fmla="*/ 10056079 w 12192000"/>
              <a:gd name="connsiteY136" fmla="*/ 4185351 h 6858000"/>
              <a:gd name="connsiteX137" fmla="*/ 10293345 w 12192000"/>
              <a:gd name="connsiteY137" fmla="*/ 3949263 h 6858000"/>
              <a:gd name="connsiteX138" fmla="*/ 10527666 w 12192000"/>
              <a:gd name="connsiteY138" fmla="*/ 3717887 h 6858000"/>
              <a:gd name="connsiteX139" fmla="*/ 10642764 w 12192000"/>
              <a:gd name="connsiteY139" fmla="*/ 3603964 h 6858000"/>
              <a:gd name="connsiteX140" fmla="*/ 10756984 w 12192000"/>
              <a:gd name="connsiteY140" fmla="*/ 3492689 h 6858000"/>
              <a:gd name="connsiteX141" fmla="*/ 11583580 w 12192000"/>
              <a:gd name="connsiteY141" fmla="*/ 2687578 h 6858000"/>
              <a:gd name="connsiteX142" fmla="*/ 12167949 w 12192000"/>
              <a:gd name="connsiteY142" fmla="*/ 2117751 h 6858000"/>
              <a:gd name="connsiteX143" fmla="*/ 12192000 w 12192000"/>
              <a:gd name="connsiteY143" fmla="*/ 1533374 h 6858000"/>
              <a:gd name="connsiteX144" fmla="*/ 12192000 w 12192000"/>
              <a:gd name="connsiteY144" fmla="*/ 1609120 h 6858000"/>
              <a:gd name="connsiteX145" fmla="*/ 12182924 w 12192000"/>
              <a:gd name="connsiteY145" fmla="*/ 1618421 h 6858000"/>
              <a:gd name="connsiteX146" fmla="*/ 11552082 w 12192000"/>
              <a:gd name="connsiteY146" fmla="*/ 2268985 h 6858000"/>
              <a:gd name="connsiteX147" fmla="*/ 10661017 w 12192000"/>
              <a:gd name="connsiteY147" fmla="*/ 3189779 h 6858000"/>
              <a:gd name="connsiteX148" fmla="*/ 10155872 w 12192000"/>
              <a:gd name="connsiteY148" fmla="*/ 3706405 h 6858000"/>
              <a:gd name="connsiteX149" fmla="*/ 10090520 w 12192000"/>
              <a:gd name="connsiteY149" fmla="*/ 3771758 h 6858000"/>
              <a:gd name="connsiteX150" fmla="*/ 10025464 w 12192000"/>
              <a:gd name="connsiteY150" fmla="*/ 3837991 h 6858000"/>
              <a:gd name="connsiteX151" fmla="*/ 9894469 w 12192000"/>
              <a:gd name="connsiteY151" fmla="*/ 3970457 h 6858000"/>
              <a:gd name="connsiteX152" fmla="*/ 9629236 w 12192000"/>
              <a:gd name="connsiteY152" fmla="*/ 4234806 h 6858000"/>
              <a:gd name="connsiteX153" fmla="*/ 9362830 w 12192000"/>
              <a:gd name="connsiteY153" fmla="*/ 4497974 h 6858000"/>
              <a:gd name="connsiteX154" fmla="*/ 9296303 w 12192000"/>
              <a:gd name="connsiteY154" fmla="*/ 4563326 h 6858000"/>
              <a:gd name="connsiteX155" fmla="*/ 9229480 w 12192000"/>
              <a:gd name="connsiteY155" fmla="*/ 4628088 h 6858000"/>
              <a:gd name="connsiteX156" fmla="*/ 9163540 w 12192000"/>
              <a:gd name="connsiteY156" fmla="*/ 4693437 h 6858000"/>
              <a:gd name="connsiteX157" fmla="*/ 9096716 w 12192000"/>
              <a:gd name="connsiteY157" fmla="*/ 4757612 h 6858000"/>
              <a:gd name="connsiteX158" fmla="*/ 8965428 w 12192000"/>
              <a:gd name="connsiteY158" fmla="*/ 4886253 h 6858000"/>
              <a:gd name="connsiteX159" fmla="*/ 8834429 w 12192000"/>
              <a:gd name="connsiteY159" fmla="*/ 5012538 h 6858000"/>
              <a:gd name="connsiteX160" fmla="*/ 8578032 w 12192000"/>
              <a:gd name="connsiteY160" fmla="*/ 5260989 h 6858000"/>
              <a:gd name="connsiteX161" fmla="*/ 7657233 w 12192000"/>
              <a:gd name="connsiteY161" fmla="*/ 6152057 h 6858000"/>
              <a:gd name="connsiteX162" fmla="*/ 7007844 w 12192000"/>
              <a:gd name="connsiteY162" fmla="*/ 6784077 h 6858000"/>
              <a:gd name="connsiteX163" fmla="*/ 6932324 w 12192000"/>
              <a:gd name="connsiteY163" fmla="*/ 6858000 h 6858000"/>
              <a:gd name="connsiteX164" fmla="*/ 6877745 w 12192000"/>
              <a:gd name="connsiteY164" fmla="*/ 6858000 h 6858000"/>
              <a:gd name="connsiteX165" fmla="*/ 6978704 w 12192000"/>
              <a:gd name="connsiteY165" fmla="*/ 6754933 h 6858000"/>
              <a:gd name="connsiteX166" fmla="*/ 7610720 w 12192000"/>
              <a:gd name="connsiteY166" fmla="*/ 6105548 h 6858000"/>
              <a:gd name="connsiteX167" fmla="*/ 8501789 w 12192000"/>
              <a:gd name="connsiteY167" fmla="*/ 5184749 h 6858000"/>
              <a:gd name="connsiteX168" fmla="*/ 8750240 w 12192000"/>
              <a:gd name="connsiteY168" fmla="*/ 4928349 h 6858000"/>
              <a:gd name="connsiteX169" fmla="*/ 8876525 w 12192000"/>
              <a:gd name="connsiteY169" fmla="*/ 4797354 h 6858000"/>
              <a:gd name="connsiteX170" fmla="*/ 9005168 w 12192000"/>
              <a:gd name="connsiteY170" fmla="*/ 4666062 h 6858000"/>
              <a:gd name="connsiteX171" fmla="*/ 9069047 w 12192000"/>
              <a:gd name="connsiteY171" fmla="*/ 4599238 h 6858000"/>
              <a:gd name="connsiteX172" fmla="*/ 9134396 w 12192000"/>
              <a:gd name="connsiteY172" fmla="*/ 4533298 h 6858000"/>
              <a:gd name="connsiteX173" fmla="*/ 9199158 w 12192000"/>
              <a:gd name="connsiteY173" fmla="*/ 4466475 h 6858000"/>
              <a:gd name="connsiteX174" fmla="*/ 9264510 w 12192000"/>
              <a:gd name="connsiteY174" fmla="*/ 4399948 h 6858000"/>
              <a:gd name="connsiteX175" fmla="*/ 9527679 w 12192000"/>
              <a:gd name="connsiteY175" fmla="*/ 4133541 h 6858000"/>
              <a:gd name="connsiteX176" fmla="*/ 9792027 w 12192000"/>
              <a:gd name="connsiteY176" fmla="*/ 3868312 h 6858000"/>
              <a:gd name="connsiteX177" fmla="*/ 9924494 w 12192000"/>
              <a:gd name="connsiteY177" fmla="*/ 3737313 h 6858000"/>
              <a:gd name="connsiteX178" fmla="*/ 9990730 w 12192000"/>
              <a:gd name="connsiteY178" fmla="*/ 3672258 h 6858000"/>
              <a:gd name="connsiteX179" fmla="*/ 10056079 w 12192000"/>
              <a:gd name="connsiteY179" fmla="*/ 3606906 h 6858000"/>
              <a:gd name="connsiteX180" fmla="*/ 10572998 w 12192000"/>
              <a:gd name="connsiteY180" fmla="*/ 3101761 h 6858000"/>
              <a:gd name="connsiteX181" fmla="*/ 11493798 w 12192000"/>
              <a:gd name="connsiteY181" fmla="*/ 2210699 h 6858000"/>
              <a:gd name="connsiteX182" fmla="*/ 12144361 w 12192000"/>
              <a:gd name="connsiteY182" fmla="*/ 1579857 h 6858000"/>
              <a:gd name="connsiteX183" fmla="*/ 12192000 w 12192000"/>
              <a:gd name="connsiteY183" fmla="*/ 975493 h 6858000"/>
              <a:gd name="connsiteX184" fmla="*/ 12192000 w 12192000"/>
              <a:gd name="connsiteY184" fmla="*/ 1045323 h 6858000"/>
              <a:gd name="connsiteX185" fmla="*/ 12158194 w 12192000"/>
              <a:gd name="connsiteY185" fmla="*/ 1080010 h 6858000"/>
              <a:gd name="connsiteX186" fmla="*/ 11465241 w 12192000"/>
              <a:gd name="connsiteY186" fmla="*/ 1795632 h 6858000"/>
              <a:gd name="connsiteX187" fmla="*/ 10489690 w 12192000"/>
              <a:gd name="connsiteY187" fmla="*/ 2811804 h 6858000"/>
              <a:gd name="connsiteX188" fmla="*/ 9359591 w 12192000"/>
              <a:gd name="connsiteY188" fmla="*/ 3965156 h 6858000"/>
              <a:gd name="connsiteX189" fmla="*/ 8772022 w 12192000"/>
              <a:gd name="connsiteY189" fmla="*/ 4537711 h 6858000"/>
              <a:gd name="connsiteX190" fmla="*/ 8626897 w 12192000"/>
              <a:gd name="connsiteY190" fmla="*/ 4678130 h 6858000"/>
              <a:gd name="connsiteX191" fmla="*/ 8482065 w 12192000"/>
              <a:gd name="connsiteY191" fmla="*/ 4816190 h 6858000"/>
              <a:gd name="connsiteX192" fmla="*/ 8198876 w 12192000"/>
              <a:gd name="connsiteY192" fmla="*/ 5087897 h 6858000"/>
              <a:gd name="connsiteX193" fmla="*/ 7662824 w 12192000"/>
              <a:gd name="connsiteY193" fmla="*/ 5602461 h 6858000"/>
              <a:gd name="connsiteX194" fmla="*/ 7184171 w 12192000"/>
              <a:gd name="connsiteY194" fmla="*/ 6064919 h 6858000"/>
              <a:gd name="connsiteX195" fmla="*/ 6470024 w 12192000"/>
              <a:gd name="connsiteY195" fmla="*/ 6759640 h 6858000"/>
              <a:gd name="connsiteX196" fmla="*/ 6369894 w 12192000"/>
              <a:gd name="connsiteY196" fmla="*/ 6858000 h 6858000"/>
              <a:gd name="connsiteX197" fmla="*/ 6318195 w 12192000"/>
              <a:gd name="connsiteY197" fmla="*/ 6858000 h 6858000"/>
              <a:gd name="connsiteX198" fmla="*/ 6329643 w 12192000"/>
              <a:gd name="connsiteY198" fmla="*/ 6846335 h 6858000"/>
              <a:gd name="connsiteX199" fmla="*/ 6442058 w 12192000"/>
              <a:gd name="connsiteY199" fmla="*/ 6731674 h 6858000"/>
              <a:gd name="connsiteX200" fmla="*/ 7136778 w 12192000"/>
              <a:gd name="connsiteY200" fmla="*/ 6017526 h 6858000"/>
              <a:gd name="connsiteX201" fmla="*/ 7599239 w 12192000"/>
              <a:gd name="connsiteY201" fmla="*/ 5538877 h 6858000"/>
              <a:gd name="connsiteX202" fmla="*/ 8113803 w 12192000"/>
              <a:gd name="connsiteY202" fmla="*/ 5002821 h 6858000"/>
              <a:gd name="connsiteX203" fmla="*/ 8385508 w 12192000"/>
              <a:gd name="connsiteY203" fmla="*/ 4719636 h 6858000"/>
              <a:gd name="connsiteX204" fmla="*/ 8523571 w 12192000"/>
              <a:gd name="connsiteY204" fmla="*/ 4574804 h 6858000"/>
              <a:gd name="connsiteX205" fmla="*/ 8663986 w 12192000"/>
              <a:gd name="connsiteY205" fmla="*/ 4429679 h 6858000"/>
              <a:gd name="connsiteX206" fmla="*/ 9236541 w 12192000"/>
              <a:gd name="connsiteY206" fmla="*/ 3842404 h 6858000"/>
              <a:gd name="connsiteX207" fmla="*/ 10389896 w 12192000"/>
              <a:gd name="connsiteY207" fmla="*/ 2712305 h 6858000"/>
              <a:gd name="connsiteX208" fmla="*/ 11406072 w 12192000"/>
              <a:gd name="connsiteY208" fmla="*/ 1736757 h 6858000"/>
              <a:gd name="connsiteX209" fmla="*/ 12121988 w 12192000"/>
              <a:gd name="connsiteY209" fmla="*/ 1043801 h 6858000"/>
              <a:gd name="connsiteX210" fmla="*/ 12192000 w 12192000"/>
              <a:gd name="connsiteY210" fmla="*/ 417726 h 6858000"/>
              <a:gd name="connsiteX211" fmla="*/ 12192000 w 12192000"/>
              <a:gd name="connsiteY211" fmla="*/ 478976 h 6858000"/>
              <a:gd name="connsiteX212" fmla="*/ 12131704 w 12192000"/>
              <a:gd name="connsiteY212" fmla="*/ 540719 h 6858000"/>
              <a:gd name="connsiteX213" fmla="*/ 11376342 w 12192000"/>
              <a:gd name="connsiteY213" fmla="*/ 1321397 h 6858000"/>
              <a:gd name="connsiteX214" fmla="*/ 11133778 w 12192000"/>
              <a:gd name="connsiteY214" fmla="*/ 1574557 h 6858000"/>
              <a:gd name="connsiteX215" fmla="*/ 10874730 w 12192000"/>
              <a:gd name="connsiteY215" fmla="*/ 1845971 h 6858000"/>
              <a:gd name="connsiteX216" fmla="*/ 10316304 w 12192000"/>
              <a:gd name="connsiteY216" fmla="*/ 2432950 h 6858000"/>
              <a:gd name="connsiteX217" fmla="*/ 10021932 w 12192000"/>
              <a:gd name="connsiteY217" fmla="*/ 2743510 h 6858000"/>
              <a:gd name="connsiteX218" fmla="*/ 9946866 w 12192000"/>
              <a:gd name="connsiteY218" fmla="*/ 2822402 h 6858000"/>
              <a:gd name="connsiteX219" fmla="*/ 9871803 w 12192000"/>
              <a:gd name="connsiteY219" fmla="*/ 2901881 h 6858000"/>
              <a:gd name="connsiteX220" fmla="*/ 9716374 w 12192000"/>
              <a:gd name="connsiteY220" fmla="*/ 3057901 h 6858000"/>
              <a:gd name="connsiteX221" fmla="*/ 9084060 w 12192000"/>
              <a:gd name="connsiteY221" fmla="*/ 3690214 h 6858000"/>
              <a:gd name="connsiteX222" fmla="*/ 8446446 w 12192000"/>
              <a:gd name="connsiteY222" fmla="*/ 4317227 h 6858000"/>
              <a:gd name="connsiteX223" fmla="*/ 7818256 w 12192000"/>
              <a:gd name="connsiteY223" fmla="*/ 4913922 h 6858000"/>
              <a:gd name="connsiteX224" fmla="*/ 7231864 w 12192000"/>
              <a:gd name="connsiteY224" fmla="*/ 5473231 h 6858000"/>
              <a:gd name="connsiteX225" fmla="*/ 6709058 w 12192000"/>
              <a:gd name="connsiteY225" fmla="*/ 5976611 h 6858000"/>
              <a:gd name="connsiteX226" fmla="*/ 5930736 w 12192000"/>
              <a:gd name="connsiteY226" fmla="*/ 6734325 h 6858000"/>
              <a:gd name="connsiteX227" fmla="*/ 5805926 w 12192000"/>
              <a:gd name="connsiteY227" fmla="*/ 6856941 h 6858000"/>
              <a:gd name="connsiteX228" fmla="*/ 5804847 w 12192000"/>
              <a:gd name="connsiteY228" fmla="*/ 6858000 h 6858000"/>
              <a:gd name="connsiteX229" fmla="*/ 5759863 w 12192000"/>
              <a:gd name="connsiteY229" fmla="*/ 6858000 h 6858000"/>
              <a:gd name="connsiteX230" fmla="*/ 5783097 w 12192000"/>
              <a:gd name="connsiteY230" fmla="*/ 6834363 h 6858000"/>
              <a:gd name="connsiteX231" fmla="*/ 5905712 w 12192000"/>
              <a:gd name="connsiteY231" fmla="*/ 6709598 h 6858000"/>
              <a:gd name="connsiteX232" fmla="*/ 6663429 w 12192000"/>
              <a:gd name="connsiteY232" fmla="*/ 5931276 h 6858000"/>
              <a:gd name="connsiteX233" fmla="*/ 7166806 w 12192000"/>
              <a:gd name="connsiteY233" fmla="*/ 5408469 h 6858000"/>
              <a:gd name="connsiteX234" fmla="*/ 7726115 w 12192000"/>
              <a:gd name="connsiteY234" fmla="*/ 4822078 h 6858000"/>
              <a:gd name="connsiteX235" fmla="*/ 8322810 w 12192000"/>
              <a:gd name="connsiteY235" fmla="*/ 4193887 h 6858000"/>
              <a:gd name="connsiteX236" fmla="*/ 8949826 w 12192000"/>
              <a:gd name="connsiteY236" fmla="*/ 3556273 h 6858000"/>
              <a:gd name="connsiteX237" fmla="*/ 9582140 w 12192000"/>
              <a:gd name="connsiteY237" fmla="*/ 2923960 h 6858000"/>
              <a:gd name="connsiteX238" fmla="*/ 9738156 w 12192000"/>
              <a:gd name="connsiteY238" fmla="*/ 2768531 h 6858000"/>
              <a:gd name="connsiteX239" fmla="*/ 9817638 w 12192000"/>
              <a:gd name="connsiteY239" fmla="*/ 2693172 h 6858000"/>
              <a:gd name="connsiteX240" fmla="*/ 9896530 w 12192000"/>
              <a:gd name="connsiteY240" fmla="*/ 2618106 h 6858000"/>
              <a:gd name="connsiteX241" fmla="*/ 10207092 w 12192000"/>
              <a:gd name="connsiteY241" fmla="*/ 2323736 h 6858000"/>
              <a:gd name="connsiteX242" fmla="*/ 10794073 w 12192000"/>
              <a:gd name="connsiteY242" fmla="*/ 1765311 h 6858000"/>
              <a:gd name="connsiteX243" fmla="*/ 11065484 w 12192000"/>
              <a:gd name="connsiteY243" fmla="*/ 1506263 h 6858000"/>
              <a:gd name="connsiteX244" fmla="*/ 11318644 w 12192000"/>
              <a:gd name="connsiteY244" fmla="*/ 1263699 h 6858000"/>
              <a:gd name="connsiteX245" fmla="*/ 12099322 w 12192000"/>
              <a:gd name="connsiteY245" fmla="*/ 508339 h 6858000"/>
              <a:gd name="connsiteX246" fmla="*/ 12165822 w 12192000"/>
              <a:gd name="connsiteY246" fmla="*/ 443314 h 6858000"/>
              <a:gd name="connsiteX247" fmla="*/ 12048443 w 12192000"/>
              <a:gd name="connsiteY247" fmla="*/ 0 h 6858000"/>
              <a:gd name="connsiteX248" fmla="*/ 12104578 w 12192000"/>
              <a:gd name="connsiteY248" fmla="*/ 0 h 6858000"/>
              <a:gd name="connsiteX249" fmla="*/ 12026475 w 12192000"/>
              <a:gd name="connsiteY249" fmla="*/ 80369 h 6858000"/>
              <a:gd name="connsiteX250" fmla="*/ 11747545 w 12192000"/>
              <a:gd name="connsiteY250" fmla="*/ 367039 h 6858000"/>
              <a:gd name="connsiteX251" fmla="*/ 11285968 w 12192000"/>
              <a:gd name="connsiteY251" fmla="*/ 844805 h 6858000"/>
              <a:gd name="connsiteX252" fmla="*/ 10743144 w 12192000"/>
              <a:gd name="connsiteY252" fmla="*/ 1413241 h 6858000"/>
              <a:gd name="connsiteX253" fmla="*/ 10141152 w 12192000"/>
              <a:gd name="connsiteY253" fmla="*/ 2051441 h 6858000"/>
              <a:gd name="connsiteX254" fmla="*/ 9983662 w 12192000"/>
              <a:gd name="connsiteY254" fmla="*/ 2219235 h 6858000"/>
              <a:gd name="connsiteX255" fmla="*/ 9904476 w 12192000"/>
              <a:gd name="connsiteY255" fmla="*/ 2304309 h 6858000"/>
              <a:gd name="connsiteX256" fmla="*/ 9822345 w 12192000"/>
              <a:gd name="connsiteY256" fmla="*/ 2387618 h 6858000"/>
              <a:gd name="connsiteX257" fmla="*/ 9486760 w 12192000"/>
              <a:gd name="connsiteY257" fmla="*/ 2723196 h 6858000"/>
              <a:gd name="connsiteX258" fmla="*/ 8802049 w 12192000"/>
              <a:gd name="connsiteY258" fmla="*/ 3407909 h 6858000"/>
              <a:gd name="connsiteX259" fmla="*/ 8117336 w 12192000"/>
              <a:gd name="connsiteY259" fmla="*/ 4092622 h 6858000"/>
              <a:gd name="connsiteX260" fmla="*/ 7434687 w 12192000"/>
              <a:gd name="connsiteY260" fmla="*/ 4736414 h 6858000"/>
              <a:gd name="connsiteX261" fmla="*/ 6798544 w 12192000"/>
              <a:gd name="connsiteY261" fmla="*/ 5340765 h 6858000"/>
              <a:gd name="connsiteX262" fmla="*/ 6232467 w 12192000"/>
              <a:gd name="connsiteY262" fmla="*/ 5885944 h 6858000"/>
              <a:gd name="connsiteX263" fmla="*/ 5756170 w 12192000"/>
              <a:gd name="connsiteY263" fmla="*/ 6348992 h 6858000"/>
              <a:gd name="connsiteX264" fmla="*/ 5390264 w 12192000"/>
              <a:gd name="connsiteY264" fmla="*/ 6707243 h 6858000"/>
              <a:gd name="connsiteX265" fmla="*/ 5255000 w 12192000"/>
              <a:gd name="connsiteY265" fmla="*/ 6839970 h 6858000"/>
              <a:gd name="connsiteX266" fmla="*/ 5236612 w 12192000"/>
              <a:gd name="connsiteY266" fmla="*/ 6858000 h 6858000"/>
              <a:gd name="connsiteX267" fmla="*/ 5201828 w 12192000"/>
              <a:gd name="connsiteY267" fmla="*/ 6858000 h 6858000"/>
              <a:gd name="connsiteX268" fmla="*/ 5236933 w 12192000"/>
              <a:gd name="connsiteY268" fmla="*/ 6822198 h 6858000"/>
              <a:gd name="connsiteX269" fmla="*/ 5369658 w 12192000"/>
              <a:gd name="connsiteY269" fmla="*/ 6686932 h 6858000"/>
              <a:gd name="connsiteX270" fmla="*/ 5727910 w 12192000"/>
              <a:gd name="connsiteY270" fmla="*/ 6321026 h 6858000"/>
              <a:gd name="connsiteX271" fmla="*/ 6190958 w 12192000"/>
              <a:gd name="connsiteY271" fmla="*/ 5844728 h 6858000"/>
              <a:gd name="connsiteX272" fmla="*/ 6736137 w 12192000"/>
              <a:gd name="connsiteY272" fmla="*/ 5278651 h 6858000"/>
              <a:gd name="connsiteX273" fmla="*/ 7340487 w 12192000"/>
              <a:gd name="connsiteY273" fmla="*/ 4642512 h 6858000"/>
              <a:gd name="connsiteX274" fmla="*/ 7984279 w 12192000"/>
              <a:gd name="connsiteY274" fmla="*/ 3959859 h 6858000"/>
              <a:gd name="connsiteX275" fmla="*/ 8668992 w 12192000"/>
              <a:gd name="connsiteY275" fmla="*/ 3275146 h 6858000"/>
              <a:gd name="connsiteX276" fmla="*/ 9353703 w 12192000"/>
              <a:gd name="connsiteY276" fmla="*/ 2590436 h 6858000"/>
              <a:gd name="connsiteX277" fmla="*/ 9689288 w 12192000"/>
              <a:gd name="connsiteY277" fmla="*/ 2254853 h 6858000"/>
              <a:gd name="connsiteX278" fmla="*/ 9772596 w 12192000"/>
              <a:gd name="connsiteY278" fmla="*/ 2172723 h 6858000"/>
              <a:gd name="connsiteX279" fmla="*/ 9857670 w 12192000"/>
              <a:gd name="connsiteY279" fmla="*/ 2093537 h 6858000"/>
              <a:gd name="connsiteX280" fmla="*/ 10025464 w 12192000"/>
              <a:gd name="connsiteY280" fmla="*/ 1936047 h 6858000"/>
              <a:gd name="connsiteX281" fmla="*/ 10663664 w 12192000"/>
              <a:gd name="connsiteY281" fmla="*/ 1333761 h 6858000"/>
              <a:gd name="connsiteX282" fmla="*/ 11232100 w 12192000"/>
              <a:gd name="connsiteY282" fmla="*/ 790937 h 6858000"/>
              <a:gd name="connsiteX283" fmla="*/ 11709866 w 12192000"/>
              <a:gd name="connsiteY283" fmla="*/ 329359 h 6858000"/>
              <a:gd name="connsiteX284" fmla="*/ 11996577 w 12192000"/>
              <a:gd name="connsiteY284" fmla="*/ 50430 h 6858000"/>
              <a:gd name="connsiteX285" fmla="*/ 11476780 w 12192000"/>
              <a:gd name="connsiteY285" fmla="*/ 0 h 6858000"/>
              <a:gd name="connsiteX286" fmla="*/ 11551981 w 12192000"/>
              <a:gd name="connsiteY286" fmla="*/ 0 h 6858000"/>
              <a:gd name="connsiteX287" fmla="*/ 11457442 w 12192000"/>
              <a:gd name="connsiteY287" fmla="*/ 97651 h 6858000"/>
              <a:gd name="connsiteX288" fmla="*/ 11195892 w 12192000"/>
              <a:gd name="connsiteY288" fmla="*/ 367629 h 6858000"/>
              <a:gd name="connsiteX289" fmla="*/ 10611266 w 12192000"/>
              <a:gd name="connsiteY289" fmla="*/ 979632 h 6858000"/>
              <a:gd name="connsiteX290" fmla="*/ 9964528 w 12192000"/>
              <a:gd name="connsiteY290" fmla="*/ 1668168 h 6858000"/>
              <a:gd name="connsiteX291" fmla="*/ 9880633 w 12192000"/>
              <a:gd name="connsiteY291" fmla="*/ 1758542 h 6858000"/>
              <a:gd name="connsiteX292" fmla="*/ 9795854 w 12192000"/>
              <a:gd name="connsiteY292" fmla="*/ 1849502 h 6858000"/>
              <a:gd name="connsiteX293" fmla="*/ 9708719 w 12192000"/>
              <a:gd name="connsiteY293" fmla="*/ 1939288 h 6858000"/>
              <a:gd name="connsiteX294" fmla="*/ 9619523 w 12192000"/>
              <a:gd name="connsiteY294" fmla="*/ 2028481 h 6858000"/>
              <a:gd name="connsiteX295" fmla="*/ 9258033 w 12192000"/>
              <a:gd name="connsiteY295" fmla="*/ 2389971 h 6858000"/>
              <a:gd name="connsiteX296" fmla="*/ 8520922 w 12192000"/>
              <a:gd name="connsiteY296" fmla="*/ 3127078 h 6858000"/>
              <a:gd name="connsiteX297" fmla="*/ 7783812 w 12192000"/>
              <a:gd name="connsiteY297" fmla="*/ 3864188 h 6858000"/>
              <a:gd name="connsiteX298" fmla="*/ 7601301 w 12192000"/>
              <a:gd name="connsiteY298" fmla="*/ 4044935 h 6858000"/>
              <a:gd name="connsiteX299" fmla="*/ 7414963 w 12192000"/>
              <a:gd name="connsiteY299" fmla="*/ 4218320 h 6858000"/>
              <a:gd name="connsiteX300" fmla="*/ 7050234 w 12192000"/>
              <a:gd name="connsiteY300" fmla="*/ 4558909 h 6858000"/>
              <a:gd name="connsiteX301" fmla="*/ 6364933 w 12192000"/>
              <a:gd name="connsiteY301" fmla="*/ 5208885 h 6858000"/>
              <a:gd name="connsiteX302" fmla="*/ 5755876 w 12192000"/>
              <a:gd name="connsiteY302" fmla="*/ 5796160 h 6858000"/>
              <a:gd name="connsiteX303" fmla="*/ 5243667 w 12192000"/>
              <a:gd name="connsiteY303" fmla="*/ 6295123 h 6858000"/>
              <a:gd name="connsiteX304" fmla="*/ 4850386 w 12192000"/>
              <a:gd name="connsiteY304" fmla="*/ 6681635 h 6858000"/>
              <a:gd name="connsiteX305" fmla="*/ 4705163 w 12192000"/>
              <a:gd name="connsiteY305" fmla="*/ 6824880 h 6858000"/>
              <a:gd name="connsiteX306" fmla="*/ 4671580 w 12192000"/>
              <a:gd name="connsiteY306" fmla="*/ 6858000 h 6858000"/>
              <a:gd name="connsiteX307" fmla="*/ 4642934 w 12192000"/>
              <a:gd name="connsiteY307" fmla="*/ 6858000 h 6858000"/>
              <a:gd name="connsiteX308" fmla="*/ 4690359 w 12192000"/>
              <a:gd name="connsiteY308" fmla="*/ 6809908 h 6858000"/>
              <a:gd name="connsiteX309" fmla="*/ 4833603 w 12192000"/>
              <a:gd name="connsiteY309" fmla="*/ 6664563 h 6858000"/>
              <a:gd name="connsiteX310" fmla="*/ 5220118 w 12192000"/>
              <a:gd name="connsiteY310" fmla="*/ 6271280 h 6858000"/>
              <a:gd name="connsiteX311" fmla="*/ 5719078 w 12192000"/>
              <a:gd name="connsiteY311" fmla="*/ 5759071 h 6858000"/>
              <a:gd name="connsiteX312" fmla="*/ 6306352 w 12192000"/>
              <a:gd name="connsiteY312" fmla="*/ 5150010 h 6858000"/>
              <a:gd name="connsiteX313" fmla="*/ 6956328 w 12192000"/>
              <a:gd name="connsiteY313" fmla="*/ 4464710 h 6858000"/>
              <a:gd name="connsiteX314" fmla="*/ 7296920 w 12192000"/>
              <a:gd name="connsiteY314" fmla="*/ 4099984 h 6858000"/>
              <a:gd name="connsiteX315" fmla="*/ 7470009 w 12192000"/>
              <a:gd name="connsiteY315" fmla="*/ 3913643 h 6858000"/>
              <a:gd name="connsiteX316" fmla="*/ 7650755 w 12192000"/>
              <a:gd name="connsiteY316" fmla="*/ 3731132 h 6858000"/>
              <a:gd name="connsiteX317" fmla="*/ 8387866 w 12192000"/>
              <a:gd name="connsiteY317" fmla="*/ 2994022 h 6858000"/>
              <a:gd name="connsiteX318" fmla="*/ 9124976 w 12192000"/>
              <a:gd name="connsiteY318" fmla="*/ 2256915 h 6858000"/>
              <a:gd name="connsiteX319" fmla="*/ 9486466 w 12192000"/>
              <a:gd name="connsiteY319" fmla="*/ 1895424 h 6858000"/>
              <a:gd name="connsiteX320" fmla="*/ 9575662 w 12192000"/>
              <a:gd name="connsiteY320" fmla="*/ 1806232 h 6858000"/>
              <a:gd name="connsiteX321" fmla="*/ 9665446 w 12192000"/>
              <a:gd name="connsiteY321" fmla="*/ 1719097 h 6858000"/>
              <a:gd name="connsiteX322" fmla="*/ 9756406 w 12192000"/>
              <a:gd name="connsiteY322" fmla="*/ 1634318 h 6858000"/>
              <a:gd name="connsiteX323" fmla="*/ 9846779 w 12192000"/>
              <a:gd name="connsiteY323" fmla="*/ 1550420 h 6858000"/>
              <a:gd name="connsiteX324" fmla="*/ 10535318 w 12192000"/>
              <a:gd name="connsiteY324" fmla="*/ 903682 h 6858000"/>
              <a:gd name="connsiteX325" fmla="*/ 11147321 w 12192000"/>
              <a:gd name="connsiteY325" fmla="*/ 319058 h 6858000"/>
              <a:gd name="connsiteX326" fmla="*/ 11417407 w 12192000"/>
              <a:gd name="connsiteY326" fmla="*/ 57507 h 6858000"/>
              <a:gd name="connsiteX327" fmla="*/ 10904261 w 12192000"/>
              <a:gd name="connsiteY327" fmla="*/ 0 h 6858000"/>
              <a:gd name="connsiteX328" fmla="*/ 11000427 w 12192000"/>
              <a:gd name="connsiteY328" fmla="*/ 0 h 6858000"/>
              <a:gd name="connsiteX329" fmla="*/ 10801725 w 12192000"/>
              <a:gd name="connsiteY329" fmla="*/ 206604 h 6858000"/>
              <a:gd name="connsiteX330" fmla="*/ 10477914 w 12192000"/>
              <a:gd name="connsiteY330" fmla="*/ 545428 h 6858000"/>
              <a:gd name="connsiteX331" fmla="*/ 9784962 w 12192000"/>
              <a:gd name="connsiteY331" fmla="*/ 1282539 h 6858000"/>
              <a:gd name="connsiteX332" fmla="*/ 9695176 w 12192000"/>
              <a:gd name="connsiteY332" fmla="*/ 1379684 h 6858000"/>
              <a:gd name="connsiteX333" fmla="*/ 9604806 w 12192000"/>
              <a:gd name="connsiteY333" fmla="*/ 1477708 h 6858000"/>
              <a:gd name="connsiteX334" fmla="*/ 9416700 w 12192000"/>
              <a:gd name="connsiteY334" fmla="*/ 1669934 h 6858000"/>
              <a:gd name="connsiteX335" fmla="*/ 9029598 w 12192000"/>
              <a:gd name="connsiteY335" fmla="*/ 2057035 h 6858000"/>
              <a:gd name="connsiteX336" fmla="*/ 8240091 w 12192000"/>
              <a:gd name="connsiteY336" fmla="*/ 2846539 h 6858000"/>
              <a:gd name="connsiteX337" fmla="*/ 7450581 w 12192000"/>
              <a:gd name="connsiteY337" fmla="*/ 3636049 h 6858000"/>
              <a:gd name="connsiteX338" fmla="*/ 7255411 w 12192000"/>
              <a:gd name="connsiteY338" fmla="*/ 3829745 h 6858000"/>
              <a:gd name="connsiteX339" fmla="*/ 7055237 w 12192000"/>
              <a:gd name="connsiteY339" fmla="*/ 4014908 h 6858000"/>
              <a:gd name="connsiteX340" fmla="*/ 6858596 w 12192000"/>
              <a:gd name="connsiteY340" fmla="*/ 4198597 h 6858000"/>
              <a:gd name="connsiteX341" fmla="*/ 6664900 w 12192000"/>
              <a:gd name="connsiteY341" fmla="*/ 4379931 h 6858000"/>
              <a:gd name="connsiteX342" fmla="*/ 5931029 w 12192000"/>
              <a:gd name="connsiteY342" fmla="*/ 5076416 h 6858000"/>
              <a:gd name="connsiteX343" fmla="*/ 5279578 w 12192000"/>
              <a:gd name="connsiteY343" fmla="*/ 5706374 h 6858000"/>
              <a:gd name="connsiteX344" fmla="*/ 4731752 w 12192000"/>
              <a:gd name="connsiteY344" fmla="*/ 6241840 h 6858000"/>
              <a:gd name="connsiteX345" fmla="*/ 4311093 w 12192000"/>
              <a:gd name="connsiteY345" fmla="*/ 6656024 h 6858000"/>
              <a:gd name="connsiteX346" fmla="*/ 4155688 w 12192000"/>
              <a:gd name="connsiteY346" fmla="*/ 6809622 h 6858000"/>
              <a:gd name="connsiteX347" fmla="*/ 4106722 w 12192000"/>
              <a:gd name="connsiteY347" fmla="*/ 6858000 h 6858000"/>
              <a:gd name="connsiteX348" fmla="*/ 4084109 w 12192000"/>
              <a:gd name="connsiteY348" fmla="*/ 6858000 h 6858000"/>
              <a:gd name="connsiteX349" fmla="*/ 4143785 w 12192000"/>
              <a:gd name="connsiteY349" fmla="*/ 6797593 h 6858000"/>
              <a:gd name="connsiteX350" fmla="*/ 4297256 w 12192000"/>
              <a:gd name="connsiteY350" fmla="*/ 6642187 h 6858000"/>
              <a:gd name="connsiteX351" fmla="*/ 4711440 w 12192000"/>
              <a:gd name="connsiteY351" fmla="*/ 6221529 h 6858000"/>
              <a:gd name="connsiteX352" fmla="*/ 5246906 w 12192000"/>
              <a:gd name="connsiteY352" fmla="*/ 5673698 h 6858000"/>
              <a:gd name="connsiteX353" fmla="*/ 5876864 w 12192000"/>
              <a:gd name="connsiteY353" fmla="*/ 5022251 h 6858000"/>
              <a:gd name="connsiteX354" fmla="*/ 6573349 w 12192000"/>
              <a:gd name="connsiteY354" fmla="*/ 4288380 h 6858000"/>
              <a:gd name="connsiteX355" fmla="*/ 6754683 w 12192000"/>
              <a:gd name="connsiteY355" fmla="*/ 4094681 h 6858000"/>
              <a:gd name="connsiteX356" fmla="*/ 6938372 w 12192000"/>
              <a:gd name="connsiteY356" fmla="*/ 3898039 h 6858000"/>
              <a:gd name="connsiteX357" fmla="*/ 7123532 w 12192000"/>
              <a:gd name="connsiteY357" fmla="*/ 3697866 h 6858000"/>
              <a:gd name="connsiteX358" fmla="*/ 7317231 w 12192000"/>
              <a:gd name="connsiteY358" fmla="*/ 3502699 h 6858000"/>
              <a:gd name="connsiteX359" fmla="*/ 8106738 w 12192000"/>
              <a:gd name="connsiteY359" fmla="*/ 2713189 h 6858000"/>
              <a:gd name="connsiteX360" fmla="*/ 8896248 w 12192000"/>
              <a:gd name="connsiteY360" fmla="*/ 1923684 h 6858000"/>
              <a:gd name="connsiteX361" fmla="*/ 9283347 w 12192000"/>
              <a:gd name="connsiteY361" fmla="*/ 1536583 h 6858000"/>
              <a:gd name="connsiteX362" fmla="*/ 9475575 w 12192000"/>
              <a:gd name="connsiteY362" fmla="*/ 1348478 h 6858000"/>
              <a:gd name="connsiteX363" fmla="*/ 9573600 w 12192000"/>
              <a:gd name="connsiteY363" fmla="*/ 1258106 h 6858000"/>
              <a:gd name="connsiteX364" fmla="*/ 9670742 w 12192000"/>
              <a:gd name="connsiteY364" fmla="*/ 1168322 h 6858000"/>
              <a:gd name="connsiteX365" fmla="*/ 10407856 w 12192000"/>
              <a:gd name="connsiteY365" fmla="*/ 475369 h 6858000"/>
              <a:gd name="connsiteX366" fmla="*/ 10746676 w 12192000"/>
              <a:gd name="connsiteY366" fmla="*/ 151558 h 6858000"/>
              <a:gd name="connsiteX367" fmla="*/ 10330861 w 12192000"/>
              <a:gd name="connsiteY367" fmla="*/ 0 h 6858000"/>
              <a:gd name="connsiteX368" fmla="*/ 10449577 w 12192000"/>
              <a:gd name="connsiteY368" fmla="*/ 0 h 6858000"/>
              <a:gd name="connsiteX369" fmla="*/ 10339855 w 12192000"/>
              <a:gd name="connsiteY369" fmla="*/ 114465 h 6858000"/>
              <a:gd name="connsiteX370" fmla="*/ 9599799 w 12192000"/>
              <a:gd name="connsiteY370" fmla="*/ 898676 h 6858000"/>
              <a:gd name="connsiteX371" fmla="*/ 9407868 w 12192000"/>
              <a:gd name="connsiteY371" fmla="*/ 1106505 h 6858000"/>
              <a:gd name="connsiteX372" fmla="*/ 9210346 w 12192000"/>
              <a:gd name="connsiteY372" fmla="*/ 1314331 h 6858000"/>
              <a:gd name="connsiteX373" fmla="*/ 8797927 w 12192000"/>
              <a:gd name="connsiteY373" fmla="*/ 1726749 h 6858000"/>
              <a:gd name="connsiteX374" fmla="*/ 7956610 w 12192000"/>
              <a:gd name="connsiteY374" fmla="*/ 2568357 h 6858000"/>
              <a:gd name="connsiteX375" fmla="*/ 7114996 w 12192000"/>
              <a:gd name="connsiteY375" fmla="*/ 3409677 h 6858000"/>
              <a:gd name="connsiteX376" fmla="*/ 6904519 w 12192000"/>
              <a:gd name="connsiteY376" fmla="*/ 3613677 h 6858000"/>
              <a:gd name="connsiteX377" fmla="*/ 6691689 w 12192000"/>
              <a:gd name="connsiteY377" fmla="*/ 3811202 h 6858000"/>
              <a:gd name="connsiteX378" fmla="*/ 6275738 w 12192000"/>
              <a:gd name="connsiteY378" fmla="*/ 4200362 h 6858000"/>
              <a:gd name="connsiteX379" fmla="*/ 5495355 w 12192000"/>
              <a:gd name="connsiteY379" fmla="*/ 4944537 h 6858000"/>
              <a:gd name="connsiteX380" fmla="*/ 4801811 w 12192000"/>
              <a:gd name="connsiteY380" fmla="*/ 5616885 h 6858000"/>
              <a:gd name="connsiteX381" fmla="*/ 4219250 w 12192000"/>
              <a:gd name="connsiteY381" fmla="*/ 6188560 h 6858000"/>
              <a:gd name="connsiteX382" fmla="*/ 3771508 w 12192000"/>
              <a:gd name="connsiteY382" fmla="*/ 6630707 h 6858000"/>
              <a:gd name="connsiteX383" fmla="*/ 3606044 w 12192000"/>
              <a:gd name="connsiteY383" fmla="*/ 6794536 h 6858000"/>
              <a:gd name="connsiteX384" fmla="*/ 3541906 w 12192000"/>
              <a:gd name="connsiteY384" fmla="*/ 6858000 h 6858000"/>
              <a:gd name="connsiteX385" fmla="*/ 3525258 w 12192000"/>
              <a:gd name="connsiteY385" fmla="*/ 6858000 h 6858000"/>
              <a:gd name="connsiteX386" fmla="*/ 3531007 w 12192000"/>
              <a:gd name="connsiteY386" fmla="*/ 6852189 h 6858000"/>
              <a:gd name="connsiteX387" fmla="*/ 3760910 w 12192000"/>
              <a:gd name="connsiteY387" fmla="*/ 6619816 h 6858000"/>
              <a:gd name="connsiteX388" fmla="*/ 4203058 w 12192000"/>
              <a:gd name="connsiteY388" fmla="*/ 6172075 h 6858000"/>
              <a:gd name="connsiteX389" fmla="*/ 4774730 w 12192000"/>
              <a:gd name="connsiteY389" fmla="*/ 5589509 h 6858000"/>
              <a:gd name="connsiteX390" fmla="*/ 5447078 w 12192000"/>
              <a:gd name="connsiteY390" fmla="*/ 4896260 h 6858000"/>
              <a:gd name="connsiteX391" fmla="*/ 6190958 w 12192000"/>
              <a:gd name="connsiteY391" fmla="*/ 4115879 h 6858000"/>
              <a:gd name="connsiteX392" fmla="*/ 6580121 w 12192000"/>
              <a:gd name="connsiteY392" fmla="*/ 3699927 h 6858000"/>
              <a:gd name="connsiteX393" fmla="*/ 6777646 w 12192000"/>
              <a:gd name="connsiteY393" fmla="*/ 3487098 h 6858000"/>
              <a:gd name="connsiteX394" fmla="*/ 6981646 w 12192000"/>
              <a:gd name="connsiteY394" fmla="*/ 3276620 h 6858000"/>
              <a:gd name="connsiteX395" fmla="*/ 7822963 w 12192000"/>
              <a:gd name="connsiteY395" fmla="*/ 2435011 h 6858000"/>
              <a:gd name="connsiteX396" fmla="*/ 8664576 w 12192000"/>
              <a:gd name="connsiteY396" fmla="*/ 1593693 h 6858000"/>
              <a:gd name="connsiteX397" fmla="*/ 9076992 w 12192000"/>
              <a:gd name="connsiteY397" fmla="*/ 1181274 h 6858000"/>
              <a:gd name="connsiteX398" fmla="*/ 9284822 w 12192000"/>
              <a:gd name="connsiteY398" fmla="*/ 983751 h 6858000"/>
              <a:gd name="connsiteX399" fmla="*/ 9492648 w 12192000"/>
              <a:gd name="connsiteY399" fmla="*/ 791820 h 6858000"/>
              <a:gd name="connsiteX400" fmla="*/ 10276858 w 12192000"/>
              <a:gd name="connsiteY400" fmla="*/ 51765 h 6858000"/>
              <a:gd name="connsiteX401" fmla="*/ 9755937 w 12192000"/>
              <a:gd name="connsiteY401" fmla="*/ 0 h 6858000"/>
              <a:gd name="connsiteX402" fmla="*/ 9899075 w 12192000"/>
              <a:gd name="connsiteY402" fmla="*/ 0 h 6858000"/>
              <a:gd name="connsiteX403" fmla="*/ 9784075 w 12192000"/>
              <a:gd name="connsiteY403" fmla="*/ 120650 h 6858000"/>
              <a:gd name="connsiteX404" fmla="*/ 9046671 w 12192000"/>
              <a:gd name="connsiteY404" fmla="*/ 907508 h 6858000"/>
              <a:gd name="connsiteX405" fmla="*/ 8951000 w 12192000"/>
              <a:gd name="connsiteY405" fmla="*/ 1010833 h 6858000"/>
              <a:gd name="connsiteX406" fmla="*/ 8851207 w 12192000"/>
              <a:gd name="connsiteY406" fmla="*/ 1111509 h 6858000"/>
              <a:gd name="connsiteX407" fmla="*/ 8648385 w 12192000"/>
              <a:gd name="connsiteY407" fmla="*/ 1314334 h 6858000"/>
              <a:gd name="connsiteX408" fmla="*/ 8235969 w 12192000"/>
              <a:gd name="connsiteY408" fmla="*/ 1726749 h 6858000"/>
              <a:gd name="connsiteX409" fmla="*/ 7394355 w 12192000"/>
              <a:gd name="connsiteY409" fmla="*/ 2568360 h 6858000"/>
              <a:gd name="connsiteX410" fmla="*/ 6971929 w 12192000"/>
              <a:gd name="connsiteY410" fmla="*/ 2990783 h 6858000"/>
              <a:gd name="connsiteX411" fmla="*/ 6761748 w 12192000"/>
              <a:gd name="connsiteY411" fmla="*/ 3200967 h 6858000"/>
              <a:gd name="connsiteX412" fmla="*/ 6652535 w 12192000"/>
              <a:gd name="connsiteY412" fmla="*/ 3301054 h 6858000"/>
              <a:gd name="connsiteX413" fmla="*/ 6544793 w 12192000"/>
              <a:gd name="connsiteY413" fmla="*/ 3401728 h 6858000"/>
              <a:gd name="connsiteX414" fmla="*/ 6118247 w 12192000"/>
              <a:gd name="connsiteY414" fmla="*/ 3800017 h 6858000"/>
              <a:gd name="connsiteX415" fmla="*/ 5704948 w 12192000"/>
              <a:gd name="connsiteY415" fmla="*/ 4191826 h 6858000"/>
              <a:gd name="connsiteX416" fmla="*/ 4928097 w 12192000"/>
              <a:gd name="connsiteY416" fmla="*/ 4939240 h 6858000"/>
              <a:gd name="connsiteX417" fmla="*/ 4236614 w 12192000"/>
              <a:gd name="connsiteY417" fmla="*/ 5613356 h 6858000"/>
              <a:gd name="connsiteX418" fmla="*/ 3654937 w 12192000"/>
              <a:gd name="connsiteY418" fmla="*/ 6185911 h 6858000"/>
              <a:gd name="connsiteX419" fmla="*/ 3207782 w 12192000"/>
              <a:gd name="connsiteY419" fmla="*/ 6628648 h 6858000"/>
              <a:gd name="connsiteX420" fmla="*/ 3042534 w 12192000"/>
              <a:gd name="connsiteY420" fmla="*/ 6792693 h 6858000"/>
              <a:gd name="connsiteX421" fmla="*/ 2976731 w 12192000"/>
              <a:gd name="connsiteY421" fmla="*/ 6858000 h 6858000"/>
              <a:gd name="connsiteX422" fmla="*/ 2965457 w 12192000"/>
              <a:gd name="connsiteY422" fmla="*/ 6858000 h 6858000"/>
              <a:gd name="connsiteX423" fmla="*/ 2970204 w 12192000"/>
              <a:gd name="connsiteY423" fmla="*/ 6853217 h 6858000"/>
              <a:gd name="connsiteX424" fmla="*/ 3200423 w 12192000"/>
              <a:gd name="connsiteY424" fmla="*/ 6621290 h 6858000"/>
              <a:gd name="connsiteX425" fmla="*/ 3643162 w 12192000"/>
              <a:gd name="connsiteY425" fmla="*/ 6174136 h 6858000"/>
              <a:gd name="connsiteX426" fmla="*/ 4215715 w 12192000"/>
              <a:gd name="connsiteY426" fmla="*/ 5592455 h 6858000"/>
              <a:gd name="connsiteX427" fmla="*/ 4889831 w 12192000"/>
              <a:gd name="connsiteY427" fmla="*/ 4900973 h 6858000"/>
              <a:gd name="connsiteX428" fmla="*/ 5637243 w 12192000"/>
              <a:gd name="connsiteY428" fmla="*/ 4124121 h 6858000"/>
              <a:gd name="connsiteX429" fmla="*/ 6029051 w 12192000"/>
              <a:gd name="connsiteY429" fmla="*/ 3710821 h 6858000"/>
              <a:gd name="connsiteX430" fmla="*/ 6427340 w 12192000"/>
              <a:gd name="connsiteY430" fmla="*/ 3284275 h 6858000"/>
              <a:gd name="connsiteX431" fmla="*/ 6528014 w 12192000"/>
              <a:gd name="connsiteY431" fmla="*/ 3176533 h 6858000"/>
              <a:gd name="connsiteX432" fmla="*/ 6628101 w 12192000"/>
              <a:gd name="connsiteY432" fmla="*/ 3067320 h 6858000"/>
              <a:gd name="connsiteX433" fmla="*/ 6838285 w 12192000"/>
              <a:gd name="connsiteY433" fmla="*/ 2857139 h 6858000"/>
              <a:gd name="connsiteX434" fmla="*/ 7260708 w 12192000"/>
              <a:gd name="connsiteY434" fmla="*/ 2434716 h 6858000"/>
              <a:gd name="connsiteX435" fmla="*/ 8102322 w 12192000"/>
              <a:gd name="connsiteY435" fmla="*/ 1593399 h 6858000"/>
              <a:gd name="connsiteX436" fmla="*/ 8514738 w 12192000"/>
              <a:gd name="connsiteY436" fmla="*/ 1180981 h 6858000"/>
              <a:gd name="connsiteX437" fmla="*/ 8717564 w 12192000"/>
              <a:gd name="connsiteY437" fmla="*/ 978157 h 6858000"/>
              <a:gd name="connsiteX438" fmla="*/ 8818238 w 12192000"/>
              <a:gd name="connsiteY438" fmla="*/ 878364 h 6858000"/>
              <a:gd name="connsiteX439" fmla="*/ 8921563 w 12192000"/>
              <a:gd name="connsiteY439" fmla="*/ 782694 h 6858000"/>
              <a:gd name="connsiteX440" fmla="*/ 9708422 w 12192000"/>
              <a:gd name="connsiteY440" fmla="*/ 45290 h 6858000"/>
              <a:gd name="connsiteX441" fmla="*/ 9183212 w 12192000"/>
              <a:gd name="connsiteY441" fmla="*/ 0 h 6858000"/>
              <a:gd name="connsiteX442" fmla="*/ 9346348 w 12192000"/>
              <a:gd name="connsiteY442" fmla="*/ 0 h 6858000"/>
              <a:gd name="connsiteX443" fmla="*/ 9227124 w 12192000"/>
              <a:gd name="connsiteY443" fmla="*/ 125356 h 6858000"/>
              <a:gd name="connsiteX444" fmla="*/ 8488543 w 12192000"/>
              <a:gd name="connsiteY444" fmla="*/ 911040 h 6858000"/>
              <a:gd name="connsiteX445" fmla="*/ 6832104 w 12192000"/>
              <a:gd name="connsiteY445" fmla="*/ 2567769 h 6858000"/>
              <a:gd name="connsiteX446" fmla="*/ 6620156 w 12192000"/>
              <a:gd name="connsiteY446" fmla="*/ 2778540 h 6858000"/>
              <a:gd name="connsiteX447" fmla="*/ 6402026 w 12192000"/>
              <a:gd name="connsiteY447" fmla="*/ 2982540 h 6858000"/>
              <a:gd name="connsiteX448" fmla="*/ 6185074 w 12192000"/>
              <a:gd name="connsiteY448" fmla="*/ 3185953 h 6858000"/>
              <a:gd name="connsiteX449" fmla="*/ 5969593 w 12192000"/>
              <a:gd name="connsiteY449" fmla="*/ 3388482 h 6858000"/>
              <a:gd name="connsiteX450" fmla="*/ 5135044 w 12192000"/>
              <a:gd name="connsiteY450" fmla="*/ 4183876 h 6858000"/>
              <a:gd name="connsiteX451" fmla="*/ 4738524 w 12192000"/>
              <a:gd name="connsiteY451" fmla="*/ 4565974 h 6858000"/>
              <a:gd name="connsiteX452" fmla="*/ 4361135 w 12192000"/>
              <a:gd name="connsiteY452" fmla="*/ 4933939 h 6858000"/>
              <a:gd name="connsiteX453" fmla="*/ 4004063 w 12192000"/>
              <a:gd name="connsiteY453" fmla="*/ 5282771 h 6858000"/>
              <a:gd name="connsiteX454" fmla="*/ 3671717 w 12192000"/>
              <a:gd name="connsiteY454" fmla="*/ 5610114 h 6858000"/>
              <a:gd name="connsiteX455" fmla="*/ 2644358 w 12192000"/>
              <a:gd name="connsiteY455" fmla="*/ 6626880 h 6858000"/>
              <a:gd name="connsiteX456" fmla="*/ 2412744 w 12192000"/>
              <a:gd name="connsiteY456" fmla="*/ 6857415 h 6858000"/>
              <a:gd name="connsiteX457" fmla="*/ 2412157 w 12192000"/>
              <a:gd name="connsiteY457" fmla="*/ 6858000 h 6858000"/>
              <a:gd name="connsiteX458" fmla="*/ 2405202 w 12192000"/>
              <a:gd name="connsiteY458" fmla="*/ 6858000 h 6858000"/>
              <a:gd name="connsiteX459" fmla="*/ 2409109 w 12192000"/>
              <a:gd name="connsiteY459" fmla="*/ 6854076 h 6858000"/>
              <a:gd name="connsiteX460" fmla="*/ 2639643 w 12192000"/>
              <a:gd name="connsiteY460" fmla="*/ 6622464 h 6858000"/>
              <a:gd name="connsiteX461" fmla="*/ 3656411 w 12192000"/>
              <a:gd name="connsiteY461" fmla="*/ 5595103 h 6858000"/>
              <a:gd name="connsiteX462" fmla="*/ 3983753 w 12192000"/>
              <a:gd name="connsiteY462" fmla="*/ 5262753 h 6858000"/>
              <a:gd name="connsiteX463" fmla="*/ 4332582 w 12192000"/>
              <a:gd name="connsiteY463" fmla="*/ 4905679 h 6858000"/>
              <a:gd name="connsiteX464" fmla="*/ 4700844 w 12192000"/>
              <a:gd name="connsiteY464" fmla="*/ 4528295 h 6858000"/>
              <a:gd name="connsiteX465" fmla="*/ 5082942 w 12192000"/>
              <a:gd name="connsiteY465" fmla="*/ 4131773 h 6858000"/>
              <a:gd name="connsiteX466" fmla="*/ 5878336 w 12192000"/>
              <a:gd name="connsiteY466" fmla="*/ 3297224 h 6858000"/>
              <a:gd name="connsiteX467" fmla="*/ 6080865 w 12192000"/>
              <a:gd name="connsiteY467" fmla="*/ 3081743 h 6858000"/>
              <a:gd name="connsiteX468" fmla="*/ 6284277 w 12192000"/>
              <a:gd name="connsiteY468" fmla="*/ 2864791 h 6858000"/>
              <a:gd name="connsiteX469" fmla="*/ 6488276 w 12192000"/>
              <a:gd name="connsiteY469" fmla="*/ 2646661 h 6858000"/>
              <a:gd name="connsiteX470" fmla="*/ 6699048 w 12192000"/>
              <a:gd name="connsiteY470" fmla="*/ 2434716 h 6858000"/>
              <a:gd name="connsiteX471" fmla="*/ 8355780 w 12192000"/>
              <a:gd name="connsiteY471" fmla="*/ 778277 h 6858000"/>
              <a:gd name="connsiteX472" fmla="*/ 9141461 w 12192000"/>
              <a:gd name="connsiteY472" fmla="*/ 39696 h 6858000"/>
              <a:gd name="connsiteX473" fmla="*/ 8613890 w 12192000"/>
              <a:gd name="connsiteY473" fmla="*/ 0 h 6858000"/>
              <a:gd name="connsiteX474" fmla="*/ 8791618 w 12192000"/>
              <a:gd name="connsiteY474" fmla="*/ 0 h 6858000"/>
              <a:gd name="connsiteX475" fmla="*/ 8668699 w 12192000"/>
              <a:gd name="connsiteY475" fmla="*/ 128888 h 6858000"/>
              <a:gd name="connsiteX476" fmla="*/ 8306031 w 12192000"/>
              <a:gd name="connsiteY476" fmla="*/ 511870 h 6858000"/>
              <a:gd name="connsiteX477" fmla="*/ 8212419 w 12192000"/>
              <a:gd name="connsiteY477" fmla="*/ 610189 h 6858000"/>
              <a:gd name="connsiteX478" fmla="*/ 8118513 w 12192000"/>
              <a:gd name="connsiteY478" fmla="*/ 709982 h 6858000"/>
              <a:gd name="connsiteX479" fmla="*/ 7926288 w 12192000"/>
              <a:gd name="connsiteY479" fmla="*/ 910743 h 6858000"/>
              <a:gd name="connsiteX480" fmla="*/ 7111463 w 12192000"/>
              <a:gd name="connsiteY480" fmla="*/ 1725865 h 6858000"/>
              <a:gd name="connsiteX481" fmla="*/ 6692276 w 12192000"/>
              <a:gd name="connsiteY481" fmla="*/ 2145052 h 6858000"/>
              <a:gd name="connsiteX482" fmla="*/ 6260136 w 12192000"/>
              <a:gd name="connsiteY482" fmla="*/ 2557759 h 6858000"/>
              <a:gd name="connsiteX483" fmla="*/ 5397035 w 12192000"/>
              <a:gd name="connsiteY483" fmla="*/ 3377587 h 6858000"/>
              <a:gd name="connsiteX484" fmla="*/ 4566609 w 12192000"/>
              <a:gd name="connsiteY484" fmla="*/ 4177402 h 6858000"/>
              <a:gd name="connsiteX485" fmla="*/ 3795060 w 12192000"/>
              <a:gd name="connsiteY485" fmla="*/ 4930113 h 6858000"/>
              <a:gd name="connsiteX486" fmla="*/ 3107108 w 12192000"/>
              <a:gd name="connsiteY486" fmla="*/ 5608055 h 6858000"/>
              <a:gd name="connsiteX487" fmla="*/ 1849997 w 12192000"/>
              <a:gd name="connsiteY487" fmla="*/ 6857257 h 6858000"/>
              <a:gd name="connsiteX488" fmla="*/ 1849249 w 12192000"/>
              <a:gd name="connsiteY488" fmla="*/ 6858000 h 6858000"/>
              <a:gd name="connsiteX489" fmla="*/ 1844369 w 12192000"/>
              <a:gd name="connsiteY489" fmla="*/ 6858000 h 6858000"/>
              <a:gd name="connsiteX490" fmla="*/ 1847544 w 12192000"/>
              <a:gd name="connsiteY490" fmla="*/ 6854805 h 6858000"/>
              <a:gd name="connsiteX491" fmla="*/ 3096803 w 12192000"/>
              <a:gd name="connsiteY491" fmla="*/ 5597751 h 6858000"/>
              <a:gd name="connsiteX492" fmla="*/ 3774747 w 12192000"/>
              <a:gd name="connsiteY492" fmla="*/ 4909802 h 6858000"/>
              <a:gd name="connsiteX493" fmla="*/ 4527457 w 12192000"/>
              <a:gd name="connsiteY493" fmla="*/ 4138248 h 6858000"/>
              <a:gd name="connsiteX494" fmla="*/ 5327269 w 12192000"/>
              <a:gd name="connsiteY494" fmla="*/ 3307822 h 6858000"/>
              <a:gd name="connsiteX495" fmla="*/ 6147097 w 12192000"/>
              <a:gd name="connsiteY495" fmla="*/ 2444724 h 6858000"/>
              <a:gd name="connsiteX496" fmla="*/ 6559809 w 12192000"/>
              <a:gd name="connsiteY496" fmla="*/ 2012583 h 6858000"/>
              <a:gd name="connsiteX497" fmla="*/ 6978997 w 12192000"/>
              <a:gd name="connsiteY497" fmla="*/ 1593396 h 6858000"/>
              <a:gd name="connsiteX498" fmla="*/ 7794115 w 12192000"/>
              <a:gd name="connsiteY498" fmla="*/ 778570 h 6858000"/>
              <a:gd name="connsiteX499" fmla="*/ 7994876 w 12192000"/>
              <a:gd name="connsiteY499" fmla="*/ 586345 h 6858000"/>
              <a:gd name="connsiteX500" fmla="*/ 8094669 w 12192000"/>
              <a:gd name="connsiteY500" fmla="*/ 492440 h 6858000"/>
              <a:gd name="connsiteX501" fmla="*/ 8192992 w 12192000"/>
              <a:gd name="connsiteY501" fmla="*/ 398830 h 6858000"/>
              <a:gd name="connsiteX502" fmla="*/ 8575970 w 12192000"/>
              <a:gd name="connsiteY502" fmla="*/ 36163 h 6858000"/>
              <a:gd name="connsiteX503" fmla="*/ 8049671 w 12192000"/>
              <a:gd name="connsiteY503" fmla="*/ 0 h 6858000"/>
              <a:gd name="connsiteX504" fmla="*/ 8232283 w 12192000"/>
              <a:gd name="connsiteY504" fmla="*/ 0 h 6858000"/>
              <a:gd name="connsiteX505" fmla="*/ 8107916 w 12192000"/>
              <a:gd name="connsiteY505" fmla="*/ 129772 h 6858000"/>
              <a:gd name="connsiteX506" fmla="*/ 7359327 w 12192000"/>
              <a:gd name="connsiteY506" fmla="*/ 905446 h 6858000"/>
              <a:gd name="connsiteX507" fmla="*/ 6542735 w 12192000"/>
              <a:gd name="connsiteY507" fmla="*/ 1719094 h 6858000"/>
              <a:gd name="connsiteX508" fmla="*/ 5685520 w 12192000"/>
              <a:gd name="connsiteY508" fmla="*/ 2544807 h 6858000"/>
              <a:gd name="connsiteX509" fmla="*/ 5253675 w 12192000"/>
              <a:gd name="connsiteY509" fmla="*/ 2957813 h 6858000"/>
              <a:gd name="connsiteX510" fmla="*/ 4826541 w 12192000"/>
              <a:gd name="connsiteY510" fmla="*/ 3368758 h 6858000"/>
              <a:gd name="connsiteX511" fmla="*/ 3999945 w 12192000"/>
              <a:gd name="connsiteY511" fmla="*/ 4172101 h 6858000"/>
              <a:gd name="connsiteX512" fmla="*/ 3230745 w 12192000"/>
              <a:gd name="connsiteY512" fmla="*/ 4927171 h 6858000"/>
              <a:gd name="connsiteX513" fmla="*/ 2544266 w 12192000"/>
              <a:gd name="connsiteY513" fmla="*/ 5606287 h 6858000"/>
              <a:gd name="connsiteX514" fmla="*/ 1288238 w 12192000"/>
              <a:gd name="connsiteY514" fmla="*/ 6856575 h 6858000"/>
              <a:gd name="connsiteX515" fmla="*/ 1286805 w 12192000"/>
              <a:gd name="connsiteY515" fmla="*/ 6858000 h 6858000"/>
              <a:gd name="connsiteX516" fmla="*/ 1283301 w 12192000"/>
              <a:gd name="connsiteY516" fmla="*/ 6858000 h 6858000"/>
              <a:gd name="connsiteX517" fmla="*/ 1286035 w 12192000"/>
              <a:gd name="connsiteY517" fmla="*/ 6855253 h 6858000"/>
              <a:gd name="connsiteX518" fmla="*/ 2536321 w 12192000"/>
              <a:gd name="connsiteY518" fmla="*/ 5599222 h 6858000"/>
              <a:gd name="connsiteX519" fmla="*/ 3215436 w 12192000"/>
              <a:gd name="connsiteY519" fmla="*/ 4912744 h 6858000"/>
              <a:gd name="connsiteX520" fmla="*/ 3970507 w 12192000"/>
              <a:gd name="connsiteY520" fmla="*/ 4143548 h 6858000"/>
              <a:gd name="connsiteX521" fmla="*/ 4773849 w 12192000"/>
              <a:gd name="connsiteY521" fmla="*/ 3316655 h 6858000"/>
              <a:gd name="connsiteX522" fmla="*/ 5184793 w 12192000"/>
              <a:gd name="connsiteY522" fmla="*/ 2889518 h 6858000"/>
              <a:gd name="connsiteX523" fmla="*/ 5597800 w 12192000"/>
              <a:gd name="connsiteY523" fmla="*/ 2457675 h 6858000"/>
              <a:gd name="connsiteX524" fmla="*/ 6423515 w 12192000"/>
              <a:gd name="connsiteY524" fmla="*/ 1600460 h 6858000"/>
              <a:gd name="connsiteX525" fmla="*/ 7237162 w 12192000"/>
              <a:gd name="connsiteY525" fmla="*/ 783871 h 6858000"/>
              <a:gd name="connsiteX526" fmla="*/ 8012836 w 12192000"/>
              <a:gd name="connsiteY526" fmla="*/ 35279 h 6858000"/>
              <a:gd name="connsiteX527" fmla="*/ 7491864 w 12192000"/>
              <a:gd name="connsiteY527" fmla="*/ 0 h 6858000"/>
              <a:gd name="connsiteX528" fmla="*/ 7667106 w 12192000"/>
              <a:gd name="connsiteY528" fmla="*/ 0 h 6858000"/>
              <a:gd name="connsiteX529" fmla="*/ 7543310 w 12192000"/>
              <a:gd name="connsiteY529" fmla="*/ 128007 h 6858000"/>
              <a:gd name="connsiteX530" fmla="*/ 6788244 w 12192000"/>
              <a:gd name="connsiteY530" fmla="*/ 897203 h 6858000"/>
              <a:gd name="connsiteX531" fmla="*/ 5112376 w 12192000"/>
              <a:gd name="connsiteY531" fmla="*/ 2534212 h 6858000"/>
              <a:gd name="connsiteX532" fmla="*/ 3433275 w 12192000"/>
              <a:gd name="connsiteY532" fmla="*/ 4168276 h 6858000"/>
              <a:gd name="connsiteX533" fmla="*/ 2666140 w 12192000"/>
              <a:gd name="connsiteY533" fmla="*/ 4925403 h 6858000"/>
              <a:gd name="connsiteX534" fmla="*/ 1980545 w 12192000"/>
              <a:gd name="connsiteY534" fmla="*/ 5605700 h 6858000"/>
              <a:gd name="connsiteX535" fmla="*/ 725310 w 12192000"/>
              <a:gd name="connsiteY535" fmla="*/ 6856783 h 6858000"/>
              <a:gd name="connsiteX536" fmla="*/ 724088 w 12192000"/>
              <a:gd name="connsiteY536" fmla="*/ 6858000 h 6858000"/>
              <a:gd name="connsiteX537" fmla="*/ 722160 w 12192000"/>
              <a:gd name="connsiteY537" fmla="*/ 6858000 h 6858000"/>
              <a:gd name="connsiteX538" fmla="*/ 724516 w 12192000"/>
              <a:gd name="connsiteY538" fmla="*/ 6855637 h 6858000"/>
              <a:gd name="connsiteX539" fmla="*/ 1975538 w 12192000"/>
              <a:gd name="connsiteY539" fmla="*/ 5600403 h 6858000"/>
              <a:gd name="connsiteX540" fmla="*/ 2655541 w 12192000"/>
              <a:gd name="connsiteY540" fmla="*/ 4914806 h 6858000"/>
              <a:gd name="connsiteX541" fmla="*/ 3412668 w 12192000"/>
              <a:gd name="connsiteY541" fmla="*/ 4147671 h 6858000"/>
              <a:gd name="connsiteX542" fmla="*/ 5046734 w 12192000"/>
              <a:gd name="connsiteY542" fmla="*/ 2468570 h 6858000"/>
              <a:gd name="connsiteX543" fmla="*/ 6683741 w 12192000"/>
              <a:gd name="connsiteY543" fmla="*/ 792703 h 6858000"/>
              <a:gd name="connsiteX544" fmla="*/ 7452937 w 12192000"/>
              <a:gd name="connsiteY544" fmla="*/ 37634 h 6858000"/>
              <a:gd name="connsiteX545" fmla="*/ 6939130 w 12192000"/>
              <a:gd name="connsiteY545" fmla="*/ 0 h 6858000"/>
              <a:gd name="connsiteX546" fmla="*/ 7097910 w 12192000"/>
              <a:gd name="connsiteY546" fmla="*/ 0 h 6858000"/>
              <a:gd name="connsiteX547" fmla="*/ 6976641 w 12192000"/>
              <a:gd name="connsiteY547" fmla="*/ 123591 h 6858000"/>
              <a:gd name="connsiteX548" fmla="*/ 6606322 w 12192000"/>
              <a:gd name="connsiteY548" fmla="*/ 498918 h 6858000"/>
              <a:gd name="connsiteX549" fmla="*/ 6510648 w 12192000"/>
              <a:gd name="connsiteY549" fmla="*/ 594882 h 6858000"/>
              <a:gd name="connsiteX550" fmla="*/ 6414094 w 12192000"/>
              <a:gd name="connsiteY550" fmla="*/ 692026 h 6858000"/>
              <a:gd name="connsiteX551" fmla="*/ 6216865 w 12192000"/>
              <a:gd name="connsiteY551" fmla="*/ 887784 h 6858000"/>
              <a:gd name="connsiteX552" fmla="*/ 5394976 w 12192000"/>
              <a:gd name="connsiteY552" fmla="*/ 1695838 h 6858000"/>
              <a:gd name="connsiteX553" fmla="*/ 4541881 w 12192000"/>
              <a:gd name="connsiteY553" fmla="*/ 2525674 h 6858000"/>
              <a:gd name="connsiteX554" fmla="*/ 3690557 w 12192000"/>
              <a:gd name="connsiteY554" fmla="*/ 3356983 h 6858000"/>
              <a:gd name="connsiteX555" fmla="*/ 2868964 w 12192000"/>
              <a:gd name="connsiteY555" fmla="*/ 4165330 h 6858000"/>
              <a:gd name="connsiteX556" fmla="*/ 2102711 w 12192000"/>
              <a:gd name="connsiteY556" fmla="*/ 4923342 h 6858000"/>
              <a:gd name="connsiteX557" fmla="*/ 1418293 w 12192000"/>
              <a:gd name="connsiteY557" fmla="*/ 5604523 h 6858000"/>
              <a:gd name="connsiteX558" fmla="*/ 163511 w 12192000"/>
              <a:gd name="connsiteY558" fmla="*/ 6856628 h 6858000"/>
              <a:gd name="connsiteX559" fmla="*/ 162136 w 12192000"/>
              <a:gd name="connsiteY559" fmla="*/ 6858000 h 6858000"/>
              <a:gd name="connsiteX560" fmla="*/ 160151 w 12192000"/>
              <a:gd name="connsiteY560" fmla="*/ 6858000 h 6858000"/>
              <a:gd name="connsiteX561" fmla="*/ 162360 w 12192000"/>
              <a:gd name="connsiteY561" fmla="*/ 6855788 h 6858000"/>
              <a:gd name="connsiteX562" fmla="*/ 1414464 w 12192000"/>
              <a:gd name="connsiteY562" fmla="*/ 5601578 h 6858000"/>
              <a:gd name="connsiteX563" fmla="*/ 2095645 w 12192000"/>
              <a:gd name="connsiteY563" fmla="*/ 4916867 h 6858000"/>
              <a:gd name="connsiteX564" fmla="*/ 2853655 w 12192000"/>
              <a:gd name="connsiteY564" fmla="*/ 4150613 h 6858000"/>
              <a:gd name="connsiteX565" fmla="*/ 3662003 w 12192000"/>
              <a:gd name="connsiteY565" fmla="*/ 3328724 h 6858000"/>
              <a:gd name="connsiteX566" fmla="*/ 4493605 w 12192000"/>
              <a:gd name="connsiteY566" fmla="*/ 2477400 h 6858000"/>
              <a:gd name="connsiteX567" fmla="*/ 5323443 w 12192000"/>
              <a:gd name="connsiteY567" fmla="*/ 1624304 h 6858000"/>
              <a:gd name="connsiteX568" fmla="*/ 6131496 w 12192000"/>
              <a:gd name="connsiteY568" fmla="*/ 802414 h 6858000"/>
              <a:gd name="connsiteX569" fmla="*/ 6327256 w 12192000"/>
              <a:gd name="connsiteY569" fmla="*/ 605185 h 6858000"/>
              <a:gd name="connsiteX570" fmla="*/ 6424397 w 12192000"/>
              <a:gd name="connsiteY570" fmla="*/ 508631 h 6858000"/>
              <a:gd name="connsiteX571" fmla="*/ 6520365 w 12192000"/>
              <a:gd name="connsiteY571" fmla="*/ 412961 h 6858000"/>
              <a:gd name="connsiteX572" fmla="*/ 6895688 w 12192000"/>
              <a:gd name="connsiteY572" fmla="*/ 42638 h 6858000"/>
              <a:gd name="connsiteX573" fmla="*/ 6388580 w 12192000"/>
              <a:gd name="connsiteY573" fmla="*/ 0 h 6858000"/>
              <a:gd name="connsiteX574" fmla="*/ 6525435 w 12192000"/>
              <a:gd name="connsiteY574" fmla="*/ 0 h 6858000"/>
              <a:gd name="connsiteX575" fmla="*/ 6189194 w 12192000"/>
              <a:gd name="connsiteY575" fmla="*/ 339369 h 6858000"/>
              <a:gd name="connsiteX576" fmla="*/ 5823287 w 12192000"/>
              <a:gd name="connsiteY576" fmla="*/ 704098 h 6858000"/>
              <a:gd name="connsiteX577" fmla="*/ 5052620 w 12192000"/>
              <a:gd name="connsiteY577" fmla="*/ 1462991 h 6858000"/>
              <a:gd name="connsiteX578" fmla="*/ 4254575 w 12192000"/>
              <a:gd name="connsiteY578" fmla="*/ 2244259 h 6858000"/>
              <a:gd name="connsiteX579" fmla="*/ 3456826 w 12192000"/>
              <a:gd name="connsiteY579" fmla="*/ 3025520 h 6858000"/>
              <a:gd name="connsiteX580" fmla="*/ 2686450 w 12192000"/>
              <a:gd name="connsiteY580" fmla="*/ 3784710 h 6858000"/>
              <a:gd name="connsiteX581" fmla="*/ 1325269 w 12192000"/>
              <a:gd name="connsiteY581" fmla="*/ 5135294 h 6858000"/>
              <a:gd name="connsiteX582" fmla="*/ 1180 w 12192000"/>
              <a:gd name="connsiteY582" fmla="*/ 6456734 h 6858000"/>
              <a:gd name="connsiteX583" fmla="*/ 296 w 12192000"/>
              <a:gd name="connsiteY583" fmla="*/ 6456147 h 6858000"/>
              <a:gd name="connsiteX584" fmla="*/ 1321736 w 12192000"/>
              <a:gd name="connsiteY584" fmla="*/ 5132055 h 6858000"/>
              <a:gd name="connsiteX585" fmla="*/ 2672320 w 12192000"/>
              <a:gd name="connsiteY585" fmla="*/ 3770873 h 6858000"/>
              <a:gd name="connsiteX586" fmla="*/ 3431508 w 12192000"/>
              <a:gd name="connsiteY586" fmla="*/ 3000500 h 6858000"/>
              <a:gd name="connsiteX587" fmla="*/ 4213068 w 12192000"/>
              <a:gd name="connsiteY587" fmla="*/ 2202750 h 6858000"/>
              <a:gd name="connsiteX588" fmla="*/ 4994334 w 12192000"/>
              <a:gd name="connsiteY588" fmla="*/ 1404706 h 6858000"/>
              <a:gd name="connsiteX589" fmla="*/ 5753228 w 12192000"/>
              <a:gd name="connsiteY589" fmla="*/ 634035 h 6858000"/>
              <a:gd name="connsiteX590" fmla="*/ 6117957 w 12192000"/>
              <a:gd name="connsiteY590" fmla="*/ 268129 h 6858000"/>
              <a:gd name="connsiteX591" fmla="*/ 5839012 w 12192000"/>
              <a:gd name="connsiteY591" fmla="*/ 0 h 6858000"/>
              <a:gd name="connsiteX592" fmla="*/ 5951568 w 12192000"/>
              <a:gd name="connsiteY592" fmla="*/ 0 h 6858000"/>
              <a:gd name="connsiteX593" fmla="*/ 5773062 w 12192000"/>
              <a:gd name="connsiteY593" fmla="*/ 178126 h 6858000"/>
              <a:gd name="connsiteX594" fmla="*/ 5431772 w 12192000"/>
              <a:gd name="connsiteY594" fmla="*/ 518934 h 6858000"/>
              <a:gd name="connsiteX595" fmla="*/ 4713502 w 12192000"/>
              <a:gd name="connsiteY595" fmla="*/ 1228669 h 6858000"/>
              <a:gd name="connsiteX596" fmla="*/ 3970212 w 12192000"/>
              <a:gd name="connsiteY596" fmla="*/ 1959598 h 6858000"/>
              <a:gd name="connsiteX597" fmla="*/ 3226623 w 12192000"/>
              <a:gd name="connsiteY597" fmla="*/ 2690522 h 6858000"/>
              <a:gd name="connsiteX598" fmla="*/ 2508353 w 12192000"/>
              <a:gd name="connsiteY598" fmla="*/ 3400257 h 6858000"/>
              <a:gd name="connsiteX599" fmla="*/ 1237840 w 12192000"/>
              <a:gd name="connsiteY599" fmla="*/ 4661648 h 6858000"/>
              <a:gd name="connsiteX600" fmla="*/ 1180 w 12192000"/>
              <a:gd name="connsiteY600" fmla="*/ 5895070 h 6858000"/>
              <a:gd name="connsiteX601" fmla="*/ 296 w 12192000"/>
              <a:gd name="connsiteY601" fmla="*/ 5894186 h 6858000"/>
              <a:gd name="connsiteX602" fmla="*/ 1233721 w 12192000"/>
              <a:gd name="connsiteY602" fmla="*/ 4657525 h 6858000"/>
              <a:gd name="connsiteX603" fmla="*/ 2495109 w 12192000"/>
              <a:gd name="connsiteY603" fmla="*/ 3387011 h 6858000"/>
              <a:gd name="connsiteX604" fmla="*/ 3204844 w 12192000"/>
              <a:gd name="connsiteY604" fmla="*/ 2668740 h 6858000"/>
              <a:gd name="connsiteX605" fmla="*/ 3935767 w 12192000"/>
              <a:gd name="connsiteY605" fmla="*/ 1925154 h 6858000"/>
              <a:gd name="connsiteX606" fmla="*/ 4666697 w 12192000"/>
              <a:gd name="connsiteY606" fmla="*/ 1181863 h 6858000"/>
              <a:gd name="connsiteX607" fmla="*/ 5376430 w 12192000"/>
              <a:gd name="connsiteY607" fmla="*/ 463592 h 6858000"/>
              <a:gd name="connsiteX608" fmla="*/ 5717240 w 12192000"/>
              <a:gd name="connsiteY608" fmla="*/ 122046 h 6858000"/>
              <a:gd name="connsiteX609" fmla="*/ 5287557 w 12192000"/>
              <a:gd name="connsiteY609" fmla="*/ 0 h 6858000"/>
              <a:gd name="connsiteX610" fmla="*/ 5378536 w 12192000"/>
              <a:gd name="connsiteY610" fmla="*/ 0 h 6858000"/>
              <a:gd name="connsiteX611" fmla="*/ 5359063 w 12192000"/>
              <a:gd name="connsiteY611" fmla="*/ 19419 h 6858000"/>
              <a:gd name="connsiteX612" fmla="*/ 5042023 w 12192000"/>
              <a:gd name="connsiteY612" fmla="*/ 335833 h 6858000"/>
              <a:gd name="connsiteX613" fmla="*/ 3685847 w 12192000"/>
              <a:gd name="connsiteY613" fmla="*/ 1675526 h 6858000"/>
              <a:gd name="connsiteX614" fmla="*/ 2329668 w 12192000"/>
              <a:gd name="connsiteY614" fmla="*/ 3015217 h 6858000"/>
              <a:gd name="connsiteX615" fmla="*/ 1149822 w 12192000"/>
              <a:gd name="connsiteY615" fmla="*/ 4187115 h 6858000"/>
              <a:gd name="connsiteX616" fmla="*/ 886 w 12192000"/>
              <a:gd name="connsiteY616" fmla="*/ 5332816 h 6858000"/>
              <a:gd name="connsiteX617" fmla="*/ 296 w 12192000"/>
              <a:gd name="connsiteY617" fmla="*/ 5332229 h 6858000"/>
              <a:gd name="connsiteX618" fmla="*/ 1145996 w 12192000"/>
              <a:gd name="connsiteY618" fmla="*/ 4183289 h 6858000"/>
              <a:gd name="connsiteX619" fmla="*/ 2317893 w 12192000"/>
              <a:gd name="connsiteY619" fmla="*/ 3003442 h 6858000"/>
              <a:gd name="connsiteX620" fmla="*/ 3657586 w 12192000"/>
              <a:gd name="connsiteY620" fmla="*/ 1647266 h 6858000"/>
              <a:gd name="connsiteX621" fmla="*/ 4997279 w 12192000"/>
              <a:gd name="connsiteY621" fmla="*/ 291088 h 6858000"/>
              <a:gd name="connsiteX622" fmla="*/ 4735474 w 12192000"/>
              <a:gd name="connsiteY622" fmla="*/ 0 h 6858000"/>
              <a:gd name="connsiteX623" fmla="*/ 4806058 w 12192000"/>
              <a:gd name="connsiteY623" fmla="*/ 0 h 6858000"/>
              <a:gd name="connsiteX624" fmla="*/ 4652567 w 12192000"/>
              <a:gd name="connsiteY624" fmla="*/ 153028 h 6858000"/>
              <a:gd name="connsiteX625" fmla="*/ 3401777 w 12192000"/>
              <a:gd name="connsiteY625" fmla="*/ 1391750 h 6858000"/>
              <a:gd name="connsiteX626" fmla="*/ 1061512 w 12192000"/>
              <a:gd name="connsiteY626" fmla="*/ 3712882 h 6858000"/>
              <a:gd name="connsiteX627" fmla="*/ 885 w 12192000"/>
              <a:gd name="connsiteY627" fmla="*/ 4770858 h 6858000"/>
              <a:gd name="connsiteX628" fmla="*/ 1 w 12192000"/>
              <a:gd name="connsiteY628" fmla="*/ 4769680 h 6858000"/>
              <a:gd name="connsiteX629" fmla="*/ 1057980 w 12192000"/>
              <a:gd name="connsiteY629" fmla="*/ 3709053 h 6858000"/>
              <a:gd name="connsiteX630" fmla="*/ 3379109 w 12192000"/>
              <a:gd name="connsiteY630" fmla="*/ 1368792 h 6858000"/>
              <a:gd name="connsiteX631" fmla="*/ 4617831 w 12192000"/>
              <a:gd name="connsiteY631" fmla="*/ 117999 h 6858000"/>
              <a:gd name="connsiteX632" fmla="*/ 4182521 w 12192000"/>
              <a:gd name="connsiteY632" fmla="*/ 0 h 6858000"/>
              <a:gd name="connsiteX633" fmla="*/ 4235480 w 12192000"/>
              <a:gd name="connsiteY633" fmla="*/ 0 h 6858000"/>
              <a:gd name="connsiteX634" fmla="*/ 3986176 w 12192000"/>
              <a:gd name="connsiteY634" fmla="*/ 247522 h 6858000"/>
              <a:gd name="connsiteX635" fmla="*/ 3118884 w 12192000"/>
              <a:gd name="connsiteY635" fmla="*/ 1108562 h 6858000"/>
              <a:gd name="connsiteX636" fmla="*/ 974081 w 12192000"/>
              <a:gd name="connsiteY636" fmla="*/ 3238644 h 6858000"/>
              <a:gd name="connsiteX637" fmla="*/ 1179 w 12192000"/>
              <a:gd name="connsiteY637" fmla="*/ 4208898 h 6858000"/>
              <a:gd name="connsiteX638" fmla="*/ 1 w 12192000"/>
              <a:gd name="connsiteY638" fmla="*/ 4207720 h 6858000"/>
              <a:gd name="connsiteX639" fmla="*/ 970255 w 12192000"/>
              <a:gd name="connsiteY639" fmla="*/ 3234818 h 6858000"/>
              <a:gd name="connsiteX640" fmla="*/ 3100338 w 12192000"/>
              <a:gd name="connsiteY640" fmla="*/ 1090018 h 6858000"/>
              <a:gd name="connsiteX641" fmla="*/ 3961422 w 12192000"/>
              <a:gd name="connsiteY641" fmla="*/ 222725 h 6858000"/>
              <a:gd name="connsiteX642" fmla="*/ 3629208 w 12192000"/>
              <a:gd name="connsiteY642" fmla="*/ 0 h 6858000"/>
              <a:gd name="connsiteX643" fmla="*/ 3665345 w 12192000"/>
              <a:gd name="connsiteY643" fmla="*/ 0 h 6858000"/>
              <a:gd name="connsiteX644" fmla="*/ 3623770 w 12192000"/>
              <a:gd name="connsiteY644" fmla="*/ 41395 h 6858000"/>
              <a:gd name="connsiteX645" fmla="*/ 2835989 w 12192000"/>
              <a:gd name="connsiteY645" fmla="*/ 825673 h 6858000"/>
              <a:gd name="connsiteX646" fmla="*/ 1472 w 12192000"/>
              <a:gd name="connsiteY646" fmla="*/ 3647237 h 6858000"/>
              <a:gd name="connsiteX647" fmla="*/ 1 w 12192000"/>
              <a:gd name="connsiteY647" fmla="*/ 3645766 h 6858000"/>
              <a:gd name="connsiteX648" fmla="*/ 2821565 w 12192000"/>
              <a:gd name="connsiteY648" fmla="*/ 811246 h 6858000"/>
              <a:gd name="connsiteX649" fmla="*/ 3605844 w 12192000"/>
              <a:gd name="connsiteY649" fmla="*/ 23466 h 6858000"/>
              <a:gd name="connsiteX650" fmla="*/ 3072137 w 12192000"/>
              <a:gd name="connsiteY650" fmla="*/ 0 h 6858000"/>
              <a:gd name="connsiteX651" fmla="*/ 3098355 w 12192000"/>
              <a:gd name="connsiteY651" fmla="*/ 0 h 6858000"/>
              <a:gd name="connsiteX652" fmla="*/ 3029206 w 12192000"/>
              <a:gd name="connsiteY652" fmla="*/ 68886 h 6858000"/>
              <a:gd name="connsiteX653" fmla="*/ 2553099 w 12192000"/>
              <a:gd name="connsiteY653" fmla="*/ 543071 h 6858000"/>
              <a:gd name="connsiteX654" fmla="*/ 1178 w 12192000"/>
              <a:gd name="connsiteY654" fmla="*/ 3084983 h 6858000"/>
              <a:gd name="connsiteX655" fmla="*/ 1 w 12192000"/>
              <a:gd name="connsiteY655" fmla="*/ 3083802 h 6858000"/>
              <a:gd name="connsiteX656" fmla="*/ 2542206 w 12192000"/>
              <a:gd name="connsiteY656" fmla="*/ 531884 h 6858000"/>
              <a:gd name="connsiteX657" fmla="*/ 3016391 w 12192000"/>
              <a:gd name="connsiteY657" fmla="*/ 55948 h 6858000"/>
              <a:gd name="connsiteX658" fmla="*/ 2515305 w 12192000"/>
              <a:gd name="connsiteY658" fmla="*/ 0 h 6858000"/>
              <a:gd name="connsiteX659" fmla="*/ 2530767 w 12192000"/>
              <a:gd name="connsiteY659" fmla="*/ 0 h 6858000"/>
              <a:gd name="connsiteX660" fmla="*/ 1178 w 12192000"/>
              <a:gd name="connsiteY660" fmla="*/ 2523025 h 6858000"/>
              <a:gd name="connsiteX661" fmla="*/ 1 w 12192000"/>
              <a:gd name="connsiteY661" fmla="*/ 2521847 h 6858000"/>
              <a:gd name="connsiteX662" fmla="*/ 1955385 w 12192000"/>
              <a:gd name="connsiteY662" fmla="*/ 0 h 6858000"/>
              <a:gd name="connsiteX663" fmla="*/ 1966467 w 12192000"/>
              <a:gd name="connsiteY663" fmla="*/ 0 h 6858000"/>
              <a:gd name="connsiteX664" fmla="*/ 1178 w 12192000"/>
              <a:gd name="connsiteY664" fmla="*/ 1961068 h 6858000"/>
              <a:gd name="connsiteX665" fmla="*/ 1 w 12192000"/>
              <a:gd name="connsiteY665" fmla="*/ 1959594 h 6858000"/>
              <a:gd name="connsiteX666" fmla="*/ 1395224 w 12192000"/>
              <a:gd name="connsiteY666" fmla="*/ 0 h 6858000"/>
              <a:gd name="connsiteX667" fmla="*/ 1402705 w 12192000"/>
              <a:gd name="connsiteY667" fmla="*/ 0 h 6858000"/>
              <a:gd name="connsiteX668" fmla="*/ 1178 w 12192000"/>
              <a:gd name="connsiteY668" fmla="*/ 1399108 h 6858000"/>
              <a:gd name="connsiteX669" fmla="*/ 0 w 12192000"/>
              <a:gd name="connsiteY669" fmla="*/ 1397636 h 6858000"/>
              <a:gd name="connsiteX670" fmla="*/ 834556 w 12192000"/>
              <a:gd name="connsiteY670" fmla="*/ 0 h 6858000"/>
              <a:gd name="connsiteX671" fmla="*/ 839247 w 12192000"/>
              <a:gd name="connsiteY671" fmla="*/ 0 h 6858000"/>
              <a:gd name="connsiteX672" fmla="*/ 1178 w 12192000"/>
              <a:gd name="connsiteY672" fmla="*/ 836856 h 6858000"/>
              <a:gd name="connsiteX673" fmla="*/ 0 w 12192000"/>
              <a:gd name="connsiteY673" fmla="*/ 835678 h 6858000"/>
              <a:gd name="connsiteX674" fmla="*/ 273510 w 12192000"/>
              <a:gd name="connsiteY674" fmla="*/ 0 h 6858000"/>
              <a:gd name="connsiteX675" fmla="*/ 276360 w 12192000"/>
              <a:gd name="connsiteY675" fmla="*/ 0 h 6858000"/>
              <a:gd name="connsiteX676" fmla="*/ 1177 w 12192000"/>
              <a:gd name="connsiteY676" fmla="*/ 274899 h 6858000"/>
              <a:gd name="connsiteX677" fmla="*/ 0 w 12192000"/>
              <a:gd name="connsiteY677" fmla="*/ 2737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Lst>
            <a:rect l="l" t="t" r="r" b="b"/>
            <a:pathLst>
              <a:path w="12192000" h="6858000">
                <a:moveTo>
                  <a:pt x="12192000" y="6616923"/>
                </a:moveTo>
                <a:lnTo>
                  <a:pt x="12192000" y="6641650"/>
                </a:lnTo>
                <a:lnTo>
                  <a:pt x="12113748" y="6719902"/>
                </a:lnTo>
                <a:cubicBezTo>
                  <a:pt x="12076363" y="6757288"/>
                  <a:pt x="12038977" y="6794674"/>
                  <a:pt x="12003929" y="6829723"/>
                </a:cubicBezTo>
                <a:lnTo>
                  <a:pt x="11975651" y="6858000"/>
                </a:lnTo>
                <a:lnTo>
                  <a:pt x="11950923" y="6858000"/>
                </a:lnTo>
                <a:lnTo>
                  <a:pt x="11991563" y="6817360"/>
                </a:lnTo>
                <a:cubicBezTo>
                  <a:pt x="12026612" y="6782311"/>
                  <a:pt x="12063997" y="6744926"/>
                  <a:pt x="12101383" y="6707540"/>
                </a:cubicBezTo>
                <a:close/>
                <a:moveTo>
                  <a:pt x="12192000" y="6051242"/>
                </a:moveTo>
                <a:lnTo>
                  <a:pt x="12192000" y="6083700"/>
                </a:lnTo>
                <a:lnTo>
                  <a:pt x="11417306" y="6858000"/>
                </a:lnTo>
                <a:lnTo>
                  <a:pt x="11385651" y="6858000"/>
                </a:lnTo>
                <a:close/>
                <a:moveTo>
                  <a:pt x="12192000" y="5484393"/>
                </a:moveTo>
                <a:lnTo>
                  <a:pt x="12192000" y="5526775"/>
                </a:lnTo>
                <a:lnTo>
                  <a:pt x="12148298" y="5570524"/>
                </a:lnTo>
                <a:cubicBezTo>
                  <a:pt x="11986944" y="5732061"/>
                  <a:pt x="11771831" y="5947469"/>
                  <a:pt x="11556792" y="6162951"/>
                </a:cubicBezTo>
                <a:cubicBezTo>
                  <a:pt x="11341311" y="6377842"/>
                  <a:pt x="11125830" y="6593030"/>
                  <a:pt x="10964220" y="6754049"/>
                </a:cubicBezTo>
                <a:lnTo>
                  <a:pt x="10859643" y="6858000"/>
                </a:lnTo>
                <a:lnTo>
                  <a:pt x="10819744" y="6858000"/>
                </a:lnTo>
                <a:lnTo>
                  <a:pt x="10833628" y="6844019"/>
                </a:lnTo>
                <a:cubicBezTo>
                  <a:pt x="10866340" y="6811086"/>
                  <a:pt x="10903283" y="6773922"/>
                  <a:pt x="10943612" y="6733445"/>
                </a:cubicBezTo>
                <a:cubicBezTo>
                  <a:pt x="11104928" y="6571835"/>
                  <a:pt x="11319822" y="6356354"/>
                  <a:pt x="11534713" y="6140872"/>
                </a:cubicBezTo>
                <a:cubicBezTo>
                  <a:pt x="11750047" y="5925685"/>
                  <a:pt x="11965455" y="5710572"/>
                  <a:pt x="12127029" y="5549255"/>
                </a:cubicBezTo>
                <a:close/>
                <a:moveTo>
                  <a:pt x="12192000" y="4917378"/>
                </a:moveTo>
                <a:lnTo>
                  <a:pt x="12192000" y="4969735"/>
                </a:lnTo>
                <a:lnTo>
                  <a:pt x="12139964" y="5022092"/>
                </a:lnTo>
                <a:cubicBezTo>
                  <a:pt x="12115651" y="5046549"/>
                  <a:pt x="12090087" y="5072261"/>
                  <a:pt x="12063409" y="5099085"/>
                </a:cubicBezTo>
                <a:cubicBezTo>
                  <a:pt x="11849399" y="5313388"/>
                  <a:pt x="11564153" y="5598932"/>
                  <a:pt x="11278612" y="5884766"/>
                </a:cubicBezTo>
                <a:cubicBezTo>
                  <a:pt x="10920949" y="6240774"/>
                  <a:pt x="10563285" y="6596897"/>
                  <a:pt x="10345333" y="6813925"/>
                </a:cubicBezTo>
                <a:lnTo>
                  <a:pt x="10301071" y="6858000"/>
                </a:lnTo>
                <a:lnTo>
                  <a:pt x="10253795" y="6858000"/>
                </a:lnTo>
                <a:lnTo>
                  <a:pt x="10260632" y="6851132"/>
                </a:lnTo>
                <a:cubicBezTo>
                  <a:pt x="10467164" y="6643660"/>
                  <a:pt x="10858836" y="6250230"/>
                  <a:pt x="11250646" y="5856800"/>
                </a:cubicBezTo>
                <a:cubicBezTo>
                  <a:pt x="11536186" y="5571553"/>
                  <a:pt x="11822024" y="5286012"/>
                  <a:pt x="12036327" y="5072002"/>
                </a:cubicBezTo>
                <a:cubicBezTo>
                  <a:pt x="12090050" y="5018648"/>
                  <a:pt x="12139284" y="4969745"/>
                  <a:pt x="12182915" y="4926403"/>
                </a:cubicBezTo>
                <a:close/>
                <a:moveTo>
                  <a:pt x="12192000" y="4350254"/>
                </a:moveTo>
                <a:lnTo>
                  <a:pt x="12192000" y="4413184"/>
                </a:lnTo>
                <a:lnTo>
                  <a:pt x="12159671" y="4445759"/>
                </a:lnTo>
                <a:cubicBezTo>
                  <a:pt x="12105654" y="4500181"/>
                  <a:pt x="12044719" y="4561559"/>
                  <a:pt x="11978337" y="4628382"/>
                </a:cubicBezTo>
                <a:cubicBezTo>
                  <a:pt x="11845280" y="4762026"/>
                  <a:pt x="11690145" y="4918339"/>
                  <a:pt x="11523825" y="5085542"/>
                </a:cubicBezTo>
                <a:cubicBezTo>
                  <a:pt x="11357208" y="5252453"/>
                  <a:pt x="11179407" y="5430254"/>
                  <a:pt x="11001605" y="5608349"/>
                </a:cubicBezTo>
                <a:cubicBezTo>
                  <a:pt x="10644825" y="5963071"/>
                  <a:pt x="10288045" y="6317790"/>
                  <a:pt x="10020460" y="6583903"/>
                </a:cubicBezTo>
                <a:cubicBezTo>
                  <a:pt x="9919784" y="6683475"/>
                  <a:pt x="9831859" y="6770627"/>
                  <a:pt x="9761154" y="6840518"/>
                </a:cubicBezTo>
                <a:lnTo>
                  <a:pt x="9743442" y="6858000"/>
                </a:lnTo>
                <a:lnTo>
                  <a:pt x="9688174" y="6858000"/>
                </a:lnTo>
                <a:lnTo>
                  <a:pt x="9733400" y="6812300"/>
                </a:lnTo>
                <a:cubicBezTo>
                  <a:pt x="9803414" y="6741595"/>
                  <a:pt x="9890567" y="6653671"/>
                  <a:pt x="9990139" y="6552995"/>
                </a:cubicBezTo>
                <a:cubicBezTo>
                  <a:pt x="10256252" y="6285407"/>
                  <a:pt x="10610971" y="5928627"/>
                  <a:pt x="10965693" y="5571847"/>
                </a:cubicBezTo>
                <a:cubicBezTo>
                  <a:pt x="11143788" y="5394046"/>
                  <a:pt x="11321590" y="5216244"/>
                  <a:pt x="11488500" y="5049630"/>
                </a:cubicBezTo>
                <a:cubicBezTo>
                  <a:pt x="11655704" y="4883307"/>
                  <a:pt x="11811720" y="4728175"/>
                  <a:pt x="11945367" y="4595118"/>
                </a:cubicBezTo>
                <a:cubicBezTo>
                  <a:pt x="12012335" y="4528590"/>
                  <a:pt x="12073712" y="4467655"/>
                  <a:pt x="12128097" y="4413674"/>
                </a:cubicBezTo>
                <a:close/>
                <a:moveTo>
                  <a:pt x="12192000" y="3784692"/>
                </a:moveTo>
                <a:lnTo>
                  <a:pt x="12192000" y="3855320"/>
                </a:lnTo>
                <a:lnTo>
                  <a:pt x="12110551" y="3937765"/>
                </a:lnTo>
                <a:cubicBezTo>
                  <a:pt x="12046042" y="4003061"/>
                  <a:pt x="11973258" y="4076727"/>
                  <a:pt x="11893852" y="4157091"/>
                </a:cubicBezTo>
                <a:cubicBezTo>
                  <a:pt x="11734890" y="4317524"/>
                  <a:pt x="11549140" y="4504745"/>
                  <a:pt x="11350437" y="4705212"/>
                </a:cubicBezTo>
                <a:cubicBezTo>
                  <a:pt x="11150854" y="4905093"/>
                  <a:pt x="10938315" y="5118219"/>
                  <a:pt x="10725485" y="5331638"/>
                </a:cubicBezTo>
                <a:cubicBezTo>
                  <a:pt x="10511769" y="5543881"/>
                  <a:pt x="10298052" y="5756420"/>
                  <a:pt x="10097882" y="5955416"/>
                </a:cubicBezTo>
                <a:cubicBezTo>
                  <a:pt x="9897118" y="6153822"/>
                  <a:pt x="9709603" y="6339279"/>
                  <a:pt x="9548874" y="6497946"/>
                </a:cubicBezTo>
                <a:cubicBezTo>
                  <a:pt x="9428328" y="6617056"/>
                  <a:pt x="9322850" y="6721264"/>
                  <a:pt x="9238091" y="6804996"/>
                </a:cubicBezTo>
                <a:lnTo>
                  <a:pt x="9184436" y="6858000"/>
                </a:lnTo>
                <a:lnTo>
                  <a:pt x="9123514" y="6858000"/>
                </a:lnTo>
                <a:lnTo>
                  <a:pt x="9130092" y="6851341"/>
                </a:lnTo>
                <a:cubicBezTo>
                  <a:pt x="9222710" y="6757583"/>
                  <a:pt x="9355031" y="6623643"/>
                  <a:pt x="9513846" y="6462915"/>
                </a:cubicBezTo>
                <a:cubicBezTo>
                  <a:pt x="9672510" y="6302186"/>
                  <a:pt x="9857967" y="6114671"/>
                  <a:pt x="10056373" y="5913910"/>
                </a:cubicBezTo>
                <a:cubicBezTo>
                  <a:pt x="10255369" y="5713736"/>
                  <a:pt x="10467614" y="5500020"/>
                  <a:pt x="10680150" y="5286307"/>
                </a:cubicBezTo>
                <a:cubicBezTo>
                  <a:pt x="10893276" y="5073474"/>
                  <a:pt x="11106696" y="4860641"/>
                  <a:pt x="11306576" y="4661352"/>
                </a:cubicBezTo>
                <a:cubicBezTo>
                  <a:pt x="11507044" y="4462355"/>
                  <a:pt x="11694265" y="4276902"/>
                  <a:pt x="11854701" y="4117937"/>
                </a:cubicBezTo>
                <a:cubicBezTo>
                  <a:pt x="11975247" y="3998827"/>
                  <a:pt x="12080724" y="3894620"/>
                  <a:pt x="12165483" y="3810888"/>
                </a:cubicBezTo>
                <a:close/>
                <a:moveTo>
                  <a:pt x="12192000" y="3219388"/>
                </a:moveTo>
                <a:lnTo>
                  <a:pt x="12192000" y="3296219"/>
                </a:lnTo>
                <a:lnTo>
                  <a:pt x="12165736" y="3322934"/>
                </a:lnTo>
                <a:cubicBezTo>
                  <a:pt x="12068446" y="3421897"/>
                  <a:pt x="11947390" y="3545051"/>
                  <a:pt x="11809072" y="3685798"/>
                </a:cubicBezTo>
                <a:cubicBezTo>
                  <a:pt x="11624205" y="3873019"/>
                  <a:pt x="11408427" y="4091739"/>
                  <a:pt x="11177345" y="4325763"/>
                </a:cubicBezTo>
                <a:cubicBezTo>
                  <a:pt x="11061364" y="4442335"/>
                  <a:pt x="10941553" y="4563029"/>
                  <a:pt x="10819978" y="4685489"/>
                </a:cubicBezTo>
                <a:cubicBezTo>
                  <a:pt x="10697812" y="4807654"/>
                  <a:pt x="10573882" y="4931585"/>
                  <a:pt x="10449655" y="5055809"/>
                </a:cubicBezTo>
                <a:cubicBezTo>
                  <a:pt x="10200323" y="5302788"/>
                  <a:pt x="9951282" y="5549768"/>
                  <a:pt x="9717548" y="5781438"/>
                </a:cubicBezTo>
                <a:cubicBezTo>
                  <a:pt x="9483227" y="6012226"/>
                  <a:pt x="9264213" y="6227710"/>
                  <a:pt x="9076698" y="6412280"/>
                </a:cubicBezTo>
                <a:cubicBezTo>
                  <a:pt x="8982793" y="6504418"/>
                  <a:pt x="8896839" y="6589201"/>
                  <a:pt x="8820595" y="6664263"/>
                </a:cubicBezTo>
                <a:cubicBezTo>
                  <a:pt x="8782473" y="6701796"/>
                  <a:pt x="8746633" y="6736753"/>
                  <a:pt x="8713590" y="6769134"/>
                </a:cubicBezTo>
                <a:lnTo>
                  <a:pt x="8623919" y="6858000"/>
                </a:lnTo>
                <a:lnTo>
                  <a:pt x="8559926" y="6858000"/>
                </a:lnTo>
                <a:lnTo>
                  <a:pt x="8590984" y="6826170"/>
                </a:lnTo>
                <a:cubicBezTo>
                  <a:pt x="8645443" y="6772005"/>
                  <a:pt x="8710205" y="6704888"/>
                  <a:pt x="8785271" y="6628939"/>
                </a:cubicBezTo>
                <a:cubicBezTo>
                  <a:pt x="8860333" y="6552698"/>
                  <a:pt x="8944819" y="6466741"/>
                  <a:pt x="9037254" y="6372836"/>
                </a:cubicBezTo>
                <a:cubicBezTo>
                  <a:pt x="9221824" y="6185318"/>
                  <a:pt x="9437308" y="5966601"/>
                  <a:pt x="9668093" y="5731986"/>
                </a:cubicBezTo>
                <a:cubicBezTo>
                  <a:pt x="9899766" y="5498252"/>
                  <a:pt x="10146746" y="5249214"/>
                  <a:pt x="10393725" y="4999879"/>
                </a:cubicBezTo>
                <a:cubicBezTo>
                  <a:pt x="10517656" y="4875949"/>
                  <a:pt x="10641883" y="4751722"/>
                  <a:pt x="10764045" y="4629556"/>
                </a:cubicBezTo>
                <a:cubicBezTo>
                  <a:pt x="10886504" y="4507981"/>
                  <a:pt x="11007199" y="4387877"/>
                  <a:pt x="11123771" y="4272189"/>
                </a:cubicBezTo>
                <a:cubicBezTo>
                  <a:pt x="11358092" y="4041107"/>
                  <a:pt x="11576515" y="3825329"/>
                  <a:pt x="11763736" y="3640463"/>
                </a:cubicBezTo>
                <a:cubicBezTo>
                  <a:pt x="11904484" y="3502034"/>
                  <a:pt x="12027638" y="3380951"/>
                  <a:pt x="12126601" y="3283670"/>
                </a:cubicBezTo>
                <a:close/>
                <a:moveTo>
                  <a:pt x="12192000" y="2655506"/>
                </a:moveTo>
                <a:lnTo>
                  <a:pt x="12192000" y="2735589"/>
                </a:lnTo>
                <a:lnTo>
                  <a:pt x="12130313" y="2798659"/>
                </a:lnTo>
                <a:cubicBezTo>
                  <a:pt x="12019527" y="2911921"/>
                  <a:pt x="11881636" y="3052861"/>
                  <a:pt x="11723999" y="3213920"/>
                </a:cubicBezTo>
                <a:cubicBezTo>
                  <a:pt x="11513521" y="3428223"/>
                  <a:pt x="11268016" y="3678442"/>
                  <a:pt x="11004844" y="3946320"/>
                </a:cubicBezTo>
                <a:cubicBezTo>
                  <a:pt x="10872672" y="4079670"/>
                  <a:pt x="10736082" y="4217730"/>
                  <a:pt x="10597432" y="4357855"/>
                </a:cubicBezTo>
                <a:cubicBezTo>
                  <a:pt x="10457901" y="4497386"/>
                  <a:pt x="10316305" y="4638979"/>
                  <a:pt x="10174712" y="4780572"/>
                </a:cubicBezTo>
                <a:cubicBezTo>
                  <a:pt x="10033707" y="4922755"/>
                  <a:pt x="9890053" y="5062583"/>
                  <a:pt x="9750228" y="5201233"/>
                </a:cubicBezTo>
                <a:cubicBezTo>
                  <a:pt x="9609809" y="5339587"/>
                  <a:pt x="9471456" y="5475589"/>
                  <a:pt x="9337515" y="5607468"/>
                </a:cubicBezTo>
                <a:cubicBezTo>
                  <a:pt x="9069047" y="5870343"/>
                  <a:pt x="8818534" y="6115555"/>
                  <a:pt x="8603937" y="6325739"/>
                </a:cubicBezTo>
                <a:cubicBezTo>
                  <a:pt x="8389340" y="6535920"/>
                  <a:pt x="8210361" y="6711072"/>
                  <a:pt x="8085253" y="6833825"/>
                </a:cubicBezTo>
                <a:lnTo>
                  <a:pt x="8060545" y="6858000"/>
                </a:lnTo>
                <a:lnTo>
                  <a:pt x="7998042" y="6858000"/>
                </a:lnTo>
                <a:lnTo>
                  <a:pt x="8053164" y="6801739"/>
                </a:lnTo>
                <a:cubicBezTo>
                  <a:pt x="8175917" y="6676632"/>
                  <a:pt x="8351070" y="6497653"/>
                  <a:pt x="8561254" y="6283056"/>
                </a:cubicBezTo>
                <a:cubicBezTo>
                  <a:pt x="8771435" y="6068455"/>
                  <a:pt x="9016647" y="5817946"/>
                  <a:pt x="9279524" y="5549475"/>
                </a:cubicBezTo>
                <a:cubicBezTo>
                  <a:pt x="9411110" y="5415537"/>
                  <a:pt x="9547402" y="5277474"/>
                  <a:pt x="9685759" y="5136765"/>
                </a:cubicBezTo>
                <a:cubicBezTo>
                  <a:pt x="9824703" y="4996937"/>
                  <a:pt x="9964531" y="4853283"/>
                  <a:pt x="10106418" y="4712280"/>
                </a:cubicBezTo>
                <a:cubicBezTo>
                  <a:pt x="10248010" y="4570684"/>
                  <a:pt x="10389606" y="4429092"/>
                  <a:pt x="10529138" y="4289560"/>
                </a:cubicBezTo>
                <a:cubicBezTo>
                  <a:pt x="10669259" y="4150910"/>
                  <a:pt x="10807319" y="4014321"/>
                  <a:pt x="10940672" y="3882148"/>
                </a:cubicBezTo>
                <a:cubicBezTo>
                  <a:pt x="11208550" y="3618977"/>
                  <a:pt x="11458769" y="3373471"/>
                  <a:pt x="11673073" y="3162994"/>
                </a:cubicBezTo>
                <a:cubicBezTo>
                  <a:pt x="11834242" y="3005468"/>
                  <a:pt x="11975210" y="2867605"/>
                  <a:pt x="12088462" y="2756810"/>
                </a:cubicBezTo>
                <a:close/>
                <a:moveTo>
                  <a:pt x="12192000" y="2094295"/>
                </a:moveTo>
                <a:lnTo>
                  <a:pt x="12192000" y="2174546"/>
                </a:lnTo>
                <a:lnTo>
                  <a:pt x="12094262" y="2274770"/>
                </a:lnTo>
                <a:cubicBezTo>
                  <a:pt x="11969918" y="2402279"/>
                  <a:pt x="11815179" y="2560964"/>
                  <a:pt x="11638335" y="2742333"/>
                </a:cubicBezTo>
                <a:cubicBezTo>
                  <a:pt x="11402246" y="2984013"/>
                  <a:pt x="11127304" y="3266024"/>
                  <a:pt x="10832930" y="3568342"/>
                </a:cubicBezTo>
                <a:cubicBezTo>
                  <a:pt x="10795838" y="3606022"/>
                  <a:pt x="10758455" y="3643702"/>
                  <a:pt x="10721656" y="3682562"/>
                </a:cubicBezTo>
                <a:cubicBezTo>
                  <a:pt x="10683976" y="3720535"/>
                  <a:pt x="10645119" y="3758216"/>
                  <a:pt x="10607736" y="3797660"/>
                </a:cubicBezTo>
                <a:cubicBezTo>
                  <a:pt x="10531492" y="3875081"/>
                  <a:pt x="10454071" y="3953089"/>
                  <a:pt x="10376357" y="4031981"/>
                </a:cubicBezTo>
                <a:cubicBezTo>
                  <a:pt x="10298052" y="4110579"/>
                  <a:pt x="10220044" y="4190355"/>
                  <a:pt x="10140271" y="4269247"/>
                </a:cubicBezTo>
                <a:cubicBezTo>
                  <a:pt x="10100824" y="4308988"/>
                  <a:pt x="10061082" y="4348726"/>
                  <a:pt x="10021344" y="4388761"/>
                </a:cubicBezTo>
                <a:lnTo>
                  <a:pt x="9901534" y="4507688"/>
                </a:lnTo>
                <a:cubicBezTo>
                  <a:pt x="9741982" y="4666356"/>
                  <a:pt x="9582140" y="4825024"/>
                  <a:pt x="9423765" y="4979862"/>
                </a:cubicBezTo>
                <a:cubicBezTo>
                  <a:pt x="9265394" y="5134704"/>
                  <a:pt x="9109375" y="5287188"/>
                  <a:pt x="8958362" y="5434965"/>
                </a:cubicBezTo>
                <a:cubicBezTo>
                  <a:pt x="8655746" y="5729338"/>
                  <a:pt x="8373442" y="6004281"/>
                  <a:pt x="8131468" y="6239779"/>
                </a:cubicBezTo>
                <a:cubicBezTo>
                  <a:pt x="7889786" y="6475575"/>
                  <a:pt x="7688434" y="6672216"/>
                  <a:pt x="7547432" y="6809686"/>
                </a:cubicBezTo>
                <a:lnTo>
                  <a:pt x="7498172" y="6858000"/>
                </a:lnTo>
                <a:lnTo>
                  <a:pt x="7437270" y="6858000"/>
                </a:lnTo>
                <a:lnTo>
                  <a:pt x="7515640" y="6778190"/>
                </a:lnTo>
                <a:cubicBezTo>
                  <a:pt x="7653110" y="6637185"/>
                  <a:pt x="7849751" y="6435834"/>
                  <a:pt x="8085546" y="6194154"/>
                </a:cubicBezTo>
                <a:cubicBezTo>
                  <a:pt x="8321045" y="5952178"/>
                  <a:pt x="8595988" y="5669873"/>
                  <a:pt x="8890361" y="5367257"/>
                </a:cubicBezTo>
                <a:cubicBezTo>
                  <a:pt x="9037841" y="5216245"/>
                  <a:pt x="9190328" y="5060522"/>
                  <a:pt x="9345464" y="4901854"/>
                </a:cubicBezTo>
                <a:cubicBezTo>
                  <a:pt x="9500302" y="4743480"/>
                  <a:pt x="9658970" y="4583638"/>
                  <a:pt x="9817638" y="4424086"/>
                </a:cubicBezTo>
                <a:lnTo>
                  <a:pt x="9936562" y="4304275"/>
                </a:lnTo>
                <a:cubicBezTo>
                  <a:pt x="9976303" y="4264537"/>
                  <a:pt x="10016338" y="4225090"/>
                  <a:pt x="10056079" y="4185351"/>
                </a:cubicBezTo>
                <a:cubicBezTo>
                  <a:pt x="10134971" y="4105576"/>
                  <a:pt x="10214747" y="4027567"/>
                  <a:pt x="10293345" y="3949263"/>
                </a:cubicBezTo>
                <a:cubicBezTo>
                  <a:pt x="10372237" y="3871254"/>
                  <a:pt x="10450245" y="3794127"/>
                  <a:pt x="10527666" y="3717887"/>
                </a:cubicBezTo>
                <a:cubicBezTo>
                  <a:pt x="10566817" y="3680501"/>
                  <a:pt x="10604790" y="3641643"/>
                  <a:pt x="10642764" y="3603964"/>
                </a:cubicBezTo>
                <a:cubicBezTo>
                  <a:pt x="10681621" y="3567168"/>
                  <a:pt x="10719597" y="3529782"/>
                  <a:pt x="10756984" y="3492689"/>
                </a:cubicBezTo>
                <a:cubicBezTo>
                  <a:pt x="11059302" y="3198022"/>
                  <a:pt x="11341607" y="2923076"/>
                  <a:pt x="11583580" y="2687578"/>
                </a:cubicBezTo>
                <a:cubicBezTo>
                  <a:pt x="11825408" y="2451789"/>
                  <a:pt x="12026907" y="2255296"/>
                  <a:pt x="12167949" y="2117751"/>
                </a:cubicBezTo>
                <a:close/>
                <a:moveTo>
                  <a:pt x="12192000" y="1533374"/>
                </a:moveTo>
                <a:lnTo>
                  <a:pt x="12192000" y="1609120"/>
                </a:lnTo>
                <a:lnTo>
                  <a:pt x="12182924" y="1618421"/>
                </a:lnTo>
                <a:cubicBezTo>
                  <a:pt x="12030734" y="1775321"/>
                  <a:pt x="11813192" y="1999929"/>
                  <a:pt x="11552082" y="2268985"/>
                </a:cubicBezTo>
                <a:cubicBezTo>
                  <a:pt x="11291269" y="2538627"/>
                  <a:pt x="10987182" y="2853017"/>
                  <a:pt x="10661017" y="3189779"/>
                </a:cubicBezTo>
                <a:cubicBezTo>
                  <a:pt x="10497345" y="3357280"/>
                  <a:pt x="10328080" y="3530665"/>
                  <a:pt x="10155872" y="3706405"/>
                </a:cubicBezTo>
                <a:lnTo>
                  <a:pt x="10090520" y="3771758"/>
                </a:lnTo>
                <a:cubicBezTo>
                  <a:pt x="10069032" y="3793833"/>
                  <a:pt x="10047543" y="3816205"/>
                  <a:pt x="10025464" y="3837991"/>
                </a:cubicBezTo>
                <a:cubicBezTo>
                  <a:pt x="9981897" y="3882145"/>
                  <a:pt x="9937743" y="3925712"/>
                  <a:pt x="9894469" y="3970457"/>
                </a:cubicBezTo>
                <a:cubicBezTo>
                  <a:pt x="9806157" y="4058182"/>
                  <a:pt x="9717845" y="4146494"/>
                  <a:pt x="9629236" y="4234806"/>
                </a:cubicBezTo>
                <a:cubicBezTo>
                  <a:pt x="9540338" y="4322527"/>
                  <a:pt x="9451438" y="4410546"/>
                  <a:pt x="9362830" y="4497974"/>
                </a:cubicBezTo>
                <a:lnTo>
                  <a:pt x="9296303" y="4563326"/>
                </a:lnTo>
                <a:cubicBezTo>
                  <a:pt x="9273637" y="4584815"/>
                  <a:pt x="9251262" y="4606009"/>
                  <a:pt x="9229480" y="4628088"/>
                </a:cubicBezTo>
                <a:cubicBezTo>
                  <a:pt x="9207401" y="4649870"/>
                  <a:pt x="9186206" y="4672243"/>
                  <a:pt x="9163540" y="4693437"/>
                </a:cubicBezTo>
                <a:cubicBezTo>
                  <a:pt x="9140874" y="4714339"/>
                  <a:pt x="9118502" y="4735827"/>
                  <a:pt x="9096716" y="4757612"/>
                </a:cubicBezTo>
                <a:cubicBezTo>
                  <a:pt x="9052856" y="4800589"/>
                  <a:pt x="9008995" y="4843569"/>
                  <a:pt x="8965428" y="4886253"/>
                </a:cubicBezTo>
                <a:cubicBezTo>
                  <a:pt x="8921566" y="4928642"/>
                  <a:pt x="8878000" y="4970739"/>
                  <a:pt x="8834429" y="5012538"/>
                </a:cubicBezTo>
                <a:cubicBezTo>
                  <a:pt x="8747885" y="5096437"/>
                  <a:pt x="8662222" y="5179448"/>
                  <a:pt x="8578032" y="5260989"/>
                </a:cubicBezTo>
                <a:cubicBezTo>
                  <a:pt x="8241269" y="5586861"/>
                  <a:pt x="7926582" y="5891244"/>
                  <a:pt x="7657233" y="6152057"/>
                </a:cubicBezTo>
                <a:cubicBezTo>
                  <a:pt x="7388471" y="6413460"/>
                  <a:pt x="7164747" y="6631590"/>
                  <a:pt x="7007844" y="6784077"/>
                </a:cubicBezTo>
                <a:lnTo>
                  <a:pt x="6932324" y="6858000"/>
                </a:lnTo>
                <a:lnTo>
                  <a:pt x="6877745" y="6858000"/>
                </a:lnTo>
                <a:lnTo>
                  <a:pt x="6978704" y="6754933"/>
                </a:lnTo>
                <a:cubicBezTo>
                  <a:pt x="7131187" y="6598327"/>
                  <a:pt x="7349317" y="6374310"/>
                  <a:pt x="7610720" y="6105548"/>
                </a:cubicBezTo>
                <a:cubicBezTo>
                  <a:pt x="7871537" y="5836195"/>
                  <a:pt x="8175623" y="5521511"/>
                  <a:pt x="8501789" y="5184749"/>
                </a:cubicBezTo>
                <a:cubicBezTo>
                  <a:pt x="8583330" y="5100556"/>
                  <a:pt x="8666344" y="5014893"/>
                  <a:pt x="8750240" y="4928349"/>
                </a:cubicBezTo>
                <a:cubicBezTo>
                  <a:pt x="8792042" y="4885075"/>
                  <a:pt x="8834136" y="4841214"/>
                  <a:pt x="8876525" y="4797354"/>
                </a:cubicBezTo>
                <a:cubicBezTo>
                  <a:pt x="8919208" y="4753786"/>
                  <a:pt x="8962188" y="4709922"/>
                  <a:pt x="9005168" y="4666062"/>
                </a:cubicBezTo>
                <a:cubicBezTo>
                  <a:pt x="9026951" y="4644279"/>
                  <a:pt x="9048146" y="4621904"/>
                  <a:pt x="9069047" y="4599238"/>
                </a:cubicBezTo>
                <a:cubicBezTo>
                  <a:pt x="9090242" y="4576866"/>
                  <a:pt x="9112614" y="4555377"/>
                  <a:pt x="9134396" y="4533298"/>
                </a:cubicBezTo>
                <a:cubicBezTo>
                  <a:pt x="9156475" y="4511516"/>
                  <a:pt x="9177963" y="4489144"/>
                  <a:pt x="9199158" y="4466475"/>
                </a:cubicBezTo>
                <a:lnTo>
                  <a:pt x="9264510" y="4399948"/>
                </a:lnTo>
                <a:cubicBezTo>
                  <a:pt x="9351939" y="4311343"/>
                  <a:pt x="9439957" y="4222440"/>
                  <a:pt x="9527679" y="4133541"/>
                </a:cubicBezTo>
                <a:cubicBezTo>
                  <a:pt x="9615990" y="4044936"/>
                  <a:pt x="9704009" y="3956327"/>
                  <a:pt x="9792027" y="3868312"/>
                </a:cubicBezTo>
                <a:cubicBezTo>
                  <a:pt x="9836772" y="3825038"/>
                  <a:pt x="9880339" y="3780881"/>
                  <a:pt x="9924494" y="3737313"/>
                </a:cubicBezTo>
                <a:cubicBezTo>
                  <a:pt x="9946279" y="3715238"/>
                  <a:pt x="9968651" y="3694043"/>
                  <a:pt x="9990730" y="3672258"/>
                </a:cubicBezTo>
                <a:lnTo>
                  <a:pt x="10056079" y="3606906"/>
                </a:lnTo>
                <a:cubicBezTo>
                  <a:pt x="10232116" y="3434994"/>
                  <a:pt x="10405207" y="3265729"/>
                  <a:pt x="10572998" y="3101761"/>
                </a:cubicBezTo>
                <a:cubicBezTo>
                  <a:pt x="10909761" y="2775893"/>
                  <a:pt x="11224446" y="2471512"/>
                  <a:pt x="11493798" y="2210699"/>
                </a:cubicBezTo>
                <a:cubicBezTo>
                  <a:pt x="11763150" y="1949590"/>
                  <a:pt x="11987460" y="1732048"/>
                  <a:pt x="12144361" y="1579857"/>
                </a:cubicBezTo>
                <a:close/>
                <a:moveTo>
                  <a:pt x="12192000" y="975493"/>
                </a:moveTo>
                <a:lnTo>
                  <a:pt x="12192000" y="1045323"/>
                </a:lnTo>
                <a:lnTo>
                  <a:pt x="12158194" y="1080010"/>
                </a:lnTo>
                <a:cubicBezTo>
                  <a:pt x="11990993" y="1252804"/>
                  <a:pt x="11751962" y="1499491"/>
                  <a:pt x="11465241" y="1795632"/>
                </a:cubicBezTo>
                <a:cubicBezTo>
                  <a:pt x="11179700" y="2092947"/>
                  <a:pt x="10846470" y="2440015"/>
                  <a:pt x="10489690" y="2811804"/>
                </a:cubicBezTo>
                <a:cubicBezTo>
                  <a:pt x="10133203" y="3183892"/>
                  <a:pt x="9750224" y="3578352"/>
                  <a:pt x="9359591" y="3965156"/>
                </a:cubicBezTo>
                <a:cubicBezTo>
                  <a:pt x="9162950" y="4157088"/>
                  <a:pt x="8968663" y="4351668"/>
                  <a:pt x="8772022" y="4537711"/>
                </a:cubicBezTo>
                <a:cubicBezTo>
                  <a:pt x="8723451" y="4584811"/>
                  <a:pt x="8674290" y="4630733"/>
                  <a:pt x="8626897" y="4678130"/>
                </a:cubicBezTo>
                <a:cubicBezTo>
                  <a:pt x="8578323" y="4724346"/>
                  <a:pt x="8530046" y="4770268"/>
                  <a:pt x="8482065" y="4816190"/>
                </a:cubicBezTo>
                <a:cubicBezTo>
                  <a:pt x="8387866" y="4909506"/>
                  <a:pt x="8291311" y="4998111"/>
                  <a:pt x="8198876" y="5087897"/>
                </a:cubicBezTo>
                <a:cubicBezTo>
                  <a:pt x="8013126" y="5266286"/>
                  <a:pt x="7833267" y="5438790"/>
                  <a:pt x="7662824" y="5602461"/>
                </a:cubicBezTo>
                <a:cubicBezTo>
                  <a:pt x="7492968" y="5766720"/>
                  <a:pt x="7332536" y="5921855"/>
                  <a:pt x="7184171" y="6064919"/>
                </a:cubicBezTo>
                <a:cubicBezTo>
                  <a:pt x="6888621" y="6352521"/>
                  <a:pt x="6642525" y="6591849"/>
                  <a:pt x="6470024" y="6759640"/>
                </a:cubicBezTo>
                <a:lnTo>
                  <a:pt x="6369894" y="6858000"/>
                </a:lnTo>
                <a:lnTo>
                  <a:pt x="6318195" y="6858000"/>
                </a:lnTo>
                <a:lnTo>
                  <a:pt x="6329643" y="6846335"/>
                </a:lnTo>
                <a:cubicBezTo>
                  <a:pt x="6362355" y="6812997"/>
                  <a:pt x="6399962" y="6774654"/>
                  <a:pt x="6442058" y="6731674"/>
                </a:cubicBezTo>
                <a:cubicBezTo>
                  <a:pt x="6609849" y="6559173"/>
                  <a:pt x="6849176" y="6313077"/>
                  <a:pt x="7136778" y="6017526"/>
                </a:cubicBezTo>
                <a:cubicBezTo>
                  <a:pt x="7280139" y="5869162"/>
                  <a:pt x="7435274" y="5708729"/>
                  <a:pt x="7599239" y="5538877"/>
                </a:cubicBezTo>
                <a:cubicBezTo>
                  <a:pt x="7762911" y="5368434"/>
                  <a:pt x="7935412" y="5188865"/>
                  <a:pt x="8113803" y="5002821"/>
                </a:cubicBezTo>
                <a:cubicBezTo>
                  <a:pt x="8203293" y="4910096"/>
                  <a:pt x="8291898" y="4813541"/>
                  <a:pt x="8385508" y="4719636"/>
                </a:cubicBezTo>
                <a:cubicBezTo>
                  <a:pt x="8431136" y="4671652"/>
                  <a:pt x="8477355" y="4623375"/>
                  <a:pt x="8523571" y="4574804"/>
                </a:cubicBezTo>
                <a:cubicBezTo>
                  <a:pt x="8570964" y="4527411"/>
                  <a:pt x="8616886" y="4477956"/>
                  <a:pt x="8663986" y="4429679"/>
                </a:cubicBezTo>
                <a:cubicBezTo>
                  <a:pt x="8850030" y="4233038"/>
                  <a:pt x="9044316" y="4039045"/>
                  <a:pt x="9236541" y="3842404"/>
                </a:cubicBezTo>
                <a:cubicBezTo>
                  <a:pt x="9623056" y="3451770"/>
                  <a:pt x="10017809" y="3068791"/>
                  <a:pt x="10389896" y="2712305"/>
                </a:cubicBezTo>
                <a:cubicBezTo>
                  <a:pt x="10761688" y="2355234"/>
                  <a:pt x="11108754" y="2022298"/>
                  <a:pt x="11406072" y="1736757"/>
                </a:cubicBezTo>
                <a:cubicBezTo>
                  <a:pt x="11702210" y="1450037"/>
                  <a:pt x="11949190" y="1211006"/>
                  <a:pt x="12121988" y="1043801"/>
                </a:cubicBezTo>
                <a:close/>
                <a:moveTo>
                  <a:pt x="12192000" y="417726"/>
                </a:moveTo>
                <a:lnTo>
                  <a:pt x="12192000" y="478976"/>
                </a:lnTo>
                <a:lnTo>
                  <a:pt x="12131704" y="540719"/>
                </a:lnTo>
                <a:cubicBezTo>
                  <a:pt x="11949487" y="729117"/>
                  <a:pt x="11688968" y="998175"/>
                  <a:pt x="11376342" y="1321397"/>
                </a:cubicBezTo>
                <a:cubicBezTo>
                  <a:pt x="11298627" y="1402644"/>
                  <a:pt x="11217380" y="1487130"/>
                  <a:pt x="11133778" y="1574557"/>
                </a:cubicBezTo>
                <a:cubicBezTo>
                  <a:pt x="11050176" y="1662282"/>
                  <a:pt x="10963632" y="1752949"/>
                  <a:pt x="10874730" y="1845971"/>
                </a:cubicBezTo>
                <a:cubicBezTo>
                  <a:pt x="10697225" y="2032601"/>
                  <a:pt x="10510004" y="2229243"/>
                  <a:pt x="10316304" y="2432950"/>
                </a:cubicBezTo>
                <a:cubicBezTo>
                  <a:pt x="10220634" y="2535975"/>
                  <a:pt x="10120841" y="2638123"/>
                  <a:pt x="10021932" y="2743510"/>
                </a:cubicBezTo>
                <a:cubicBezTo>
                  <a:pt x="9997204" y="2770003"/>
                  <a:pt x="9972477" y="2796203"/>
                  <a:pt x="9946866" y="2822402"/>
                </a:cubicBezTo>
                <a:cubicBezTo>
                  <a:pt x="9921844" y="2848601"/>
                  <a:pt x="9897708" y="2875976"/>
                  <a:pt x="9871803" y="2901881"/>
                </a:cubicBezTo>
                <a:cubicBezTo>
                  <a:pt x="9820287" y="2953691"/>
                  <a:pt x="9768477" y="3005797"/>
                  <a:pt x="9716374" y="3057901"/>
                </a:cubicBezTo>
                <a:cubicBezTo>
                  <a:pt x="9507661" y="3266610"/>
                  <a:pt x="9296009" y="3478265"/>
                  <a:pt x="9084060" y="3690214"/>
                </a:cubicBezTo>
                <a:cubicBezTo>
                  <a:pt x="8872112" y="3901869"/>
                  <a:pt x="8661928" y="4115582"/>
                  <a:pt x="8446446" y="4317227"/>
                </a:cubicBezTo>
                <a:cubicBezTo>
                  <a:pt x="8232436" y="4520346"/>
                  <a:pt x="8021962" y="4720520"/>
                  <a:pt x="7818256" y="4913922"/>
                </a:cubicBezTo>
                <a:cubicBezTo>
                  <a:pt x="7614843" y="5107915"/>
                  <a:pt x="7418202" y="5295430"/>
                  <a:pt x="7231864" y="5473231"/>
                </a:cubicBezTo>
                <a:cubicBezTo>
                  <a:pt x="7046408" y="5651916"/>
                  <a:pt x="6870961" y="5820591"/>
                  <a:pt x="6709058" y="5976611"/>
                </a:cubicBezTo>
                <a:cubicBezTo>
                  <a:pt x="6387012" y="6290117"/>
                  <a:pt x="6118544" y="6551521"/>
                  <a:pt x="5930736" y="6734325"/>
                </a:cubicBezTo>
                <a:cubicBezTo>
                  <a:pt x="5884004" y="6780248"/>
                  <a:pt x="5842258" y="6821257"/>
                  <a:pt x="5805926" y="6856941"/>
                </a:cubicBezTo>
                <a:lnTo>
                  <a:pt x="5804847" y="6858000"/>
                </a:lnTo>
                <a:lnTo>
                  <a:pt x="5759863" y="6858000"/>
                </a:lnTo>
                <a:lnTo>
                  <a:pt x="5783097" y="6834363"/>
                </a:lnTo>
                <a:cubicBezTo>
                  <a:pt x="5818780" y="6798058"/>
                  <a:pt x="5859790" y="6756330"/>
                  <a:pt x="5905712" y="6709598"/>
                </a:cubicBezTo>
                <a:cubicBezTo>
                  <a:pt x="6088520" y="6521787"/>
                  <a:pt x="6349922" y="6253321"/>
                  <a:pt x="6663429" y="5931276"/>
                </a:cubicBezTo>
                <a:cubicBezTo>
                  <a:pt x="6819445" y="5769369"/>
                  <a:pt x="6988123" y="5593925"/>
                  <a:pt x="7166806" y="5408469"/>
                </a:cubicBezTo>
                <a:cubicBezTo>
                  <a:pt x="7344607" y="5222131"/>
                  <a:pt x="7532125" y="5025490"/>
                  <a:pt x="7726115" y="4822078"/>
                </a:cubicBezTo>
                <a:cubicBezTo>
                  <a:pt x="7919520" y="4618371"/>
                  <a:pt x="8119691" y="4407894"/>
                  <a:pt x="8322810" y="4193887"/>
                </a:cubicBezTo>
                <a:cubicBezTo>
                  <a:pt x="8524455" y="3978406"/>
                  <a:pt x="8738171" y="3768222"/>
                  <a:pt x="8949826" y="3556273"/>
                </a:cubicBezTo>
                <a:cubicBezTo>
                  <a:pt x="9161775" y="3344325"/>
                  <a:pt x="9373427" y="3132670"/>
                  <a:pt x="9582140" y="2923960"/>
                </a:cubicBezTo>
                <a:cubicBezTo>
                  <a:pt x="9634536" y="2871857"/>
                  <a:pt x="9686346" y="2820047"/>
                  <a:pt x="9738156" y="2768531"/>
                </a:cubicBezTo>
                <a:cubicBezTo>
                  <a:pt x="9763767" y="2742626"/>
                  <a:pt x="9791143" y="2718489"/>
                  <a:pt x="9817638" y="2693172"/>
                </a:cubicBezTo>
                <a:cubicBezTo>
                  <a:pt x="9843543" y="2667560"/>
                  <a:pt x="9870035" y="2642833"/>
                  <a:pt x="9896530" y="2618106"/>
                </a:cubicBezTo>
                <a:cubicBezTo>
                  <a:pt x="10001914" y="2518903"/>
                  <a:pt x="10104062" y="2419113"/>
                  <a:pt x="10207092" y="2323736"/>
                </a:cubicBezTo>
                <a:cubicBezTo>
                  <a:pt x="10410798" y="2130041"/>
                  <a:pt x="10607439" y="1942819"/>
                  <a:pt x="10794073" y="1765311"/>
                </a:cubicBezTo>
                <a:cubicBezTo>
                  <a:pt x="10887388" y="1676412"/>
                  <a:pt x="10977762" y="1589865"/>
                  <a:pt x="11065484" y="1506263"/>
                </a:cubicBezTo>
                <a:cubicBezTo>
                  <a:pt x="11152914" y="1422368"/>
                  <a:pt x="11237398" y="1341414"/>
                  <a:pt x="11318644" y="1263699"/>
                </a:cubicBezTo>
                <a:cubicBezTo>
                  <a:pt x="11641574" y="951076"/>
                  <a:pt x="11910923" y="690553"/>
                  <a:pt x="12099322" y="508339"/>
                </a:cubicBezTo>
                <a:cubicBezTo>
                  <a:pt x="12122762" y="485415"/>
                  <a:pt x="12144946" y="463723"/>
                  <a:pt x="12165822" y="443314"/>
                </a:cubicBezTo>
                <a:close/>
                <a:moveTo>
                  <a:pt x="12048443" y="0"/>
                </a:moveTo>
                <a:lnTo>
                  <a:pt x="12104578" y="0"/>
                </a:lnTo>
                <a:lnTo>
                  <a:pt x="12026475" y="80369"/>
                </a:lnTo>
                <a:cubicBezTo>
                  <a:pt x="11944427" y="164748"/>
                  <a:pt x="11850870" y="260842"/>
                  <a:pt x="11747545" y="367039"/>
                </a:cubicBezTo>
                <a:cubicBezTo>
                  <a:pt x="11610075" y="509219"/>
                  <a:pt x="11454940" y="669655"/>
                  <a:pt x="11285968" y="844805"/>
                </a:cubicBezTo>
                <a:cubicBezTo>
                  <a:pt x="11117883" y="1020841"/>
                  <a:pt x="10935666" y="1211596"/>
                  <a:pt x="10743144" y="1413241"/>
                </a:cubicBezTo>
                <a:cubicBezTo>
                  <a:pt x="10550332" y="1614886"/>
                  <a:pt x="10349274" y="1829482"/>
                  <a:pt x="10141152" y="2051441"/>
                </a:cubicBezTo>
                <a:cubicBezTo>
                  <a:pt x="10089342" y="2107077"/>
                  <a:pt x="10037238" y="2163597"/>
                  <a:pt x="9983662" y="2219235"/>
                </a:cubicBezTo>
                <a:cubicBezTo>
                  <a:pt x="9956579" y="2246611"/>
                  <a:pt x="9931264" y="2276342"/>
                  <a:pt x="9904476" y="2304309"/>
                </a:cubicBezTo>
                <a:cubicBezTo>
                  <a:pt x="9877984" y="2332862"/>
                  <a:pt x="9850018" y="2359945"/>
                  <a:pt x="9822345" y="2387618"/>
                </a:cubicBezTo>
                <a:cubicBezTo>
                  <a:pt x="9711660" y="2498298"/>
                  <a:pt x="9599505" y="2610453"/>
                  <a:pt x="9486760" y="2723196"/>
                </a:cubicBezTo>
                <a:cubicBezTo>
                  <a:pt x="9260978" y="2948981"/>
                  <a:pt x="9031364" y="3178592"/>
                  <a:pt x="8802049" y="3407909"/>
                </a:cubicBezTo>
                <a:cubicBezTo>
                  <a:pt x="8572732" y="3637227"/>
                  <a:pt x="8343120" y="3866837"/>
                  <a:pt x="8117336" y="4092622"/>
                </a:cubicBezTo>
                <a:cubicBezTo>
                  <a:pt x="7887724" y="4314578"/>
                  <a:pt x="7654878" y="4526527"/>
                  <a:pt x="7434687" y="4736414"/>
                </a:cubicBezTo>
                <a:cubicBezTo>
                  <a:pt x="7213612" y="4945421"/>
                  <a:pt x="6999601" y="5147656"/>
                  <a:pt x="6798544" y="5340765"/>
                </a:cubicBezTo>
                <a:cubicBezTo>
                  <a:pt x="6597486" y="5534167"/>
                  <a:pt x="6407616" y="5717266"/>
                  <a:pt x="6232467" y="5885944"/>
                </a:cubicBezTo>
                <a:cubicBezTo>
                  <a:pt x="6057901" y="6055500"/>
                  <a:pt x="5898059" y="6211225"/>
                  <a:pt x="5756170" y="6348992"/>
                </a:cubicBezTo>
                <a:cubicBezTo>
                  <a:pt x="5614871" y="6487346"/>
                  <a:pt x="5491528" y="6607747"/>
                  <a:pt x="5390264" y="6707243"/>
                </a:cubicBezTo>
                <a:cubicBezTo>
                  <a:pt x="5339632" y="6756993"/>
                  <a:pt x="5294372" y="6801370"/>
                  <a:pt x="5255000" y="6839970"/>
                </a:cubicBezTo>
                <a:lnTo>
                  <a:pt x="5236612" y="6858000"/>
                </a:lnTo>
                <a:lnTo>
                  <a:pt x="5201828" y="6858000"/>
                </a:lnTo>
                <a:lnTo>
                  <a:pt x="5236933" y="6822198"/>
                </a:lnTo>
                <a:cubicBezTo>
                  <a:pt x="5275532" y="6782825"/>
                  <a:pt x="5319909" y="6737565"/>
                  <a:pt x="5369658" y="6686932"/>
                </a:cubicBezTo>
                <a:cubicBezTo>
                  <a:pt x="5468863" y="6585374"/>
                  <a:pt x="5589557" y="6462325"/>
                  <a:pt x="5727910" y="6321026"/>
                </a:cubicBezTo>
                <a:cubicBezTo>
                  <a:pt x="5865676" y="6179139"/>
                  <a:pt x="6021399" y="6019294"/>
                  <a:pt x="6190958" y="5844728"/>
                </a:cubicBezTo>
                <a:cubicBezTo>
                  <a:pt x="6359929" y="5669285"/>
                  <a:pt x="6542734" y="5479412"/>
                  <a:pt x="6736137" y="5278651"/>
                </a:cubicBezTo>
                <a:cubicBezTo>
                  <a:pt x="6929246" y="5077594"/>
                  <a:pt x="7131481" y="4863583"/>
                  <a:pt x="7340487" y="4642512"/>
                </a:cubicBezTo>
                <a:cubicBezTo>
                  <a:pt x="7550374" y="4422024"/>
                  <a:pt x="7762026" y="4189470"/>
                  <a:pt x="7984279" y="3959859"/>
                </a:cubicBezTo>
                <a:cubicBezTo>
                  <a:pt x="8210064" y="3734075"/>
                  <a:pt x="8439675" y="3504463"/>
                  <a:pt x="8668992" y="3275146"/>
                </a:cubicBezTo>
                <a:cubicBezTo>
                  <a:pt x="8898310" y="3045832"/>
                  <a:pt x="9127918" y="2816221"/>
                  <a:pt x="9353703" y="2590436"/>
                </a:cubicBezTo>
                <a:cubicBezTo>
                  <a:pt x="9466742" y="2477400"/>
                  <a:pt x="9578604" y="2365539"/>
                  <a:pt x="9689288" y="2254853"/>
                </a:cubicBezTo>
                <a:cubicBezTo>
                  <a:pt x="9716961" y="2227181"/>
                  <a:pt x="9744336" y="2199218"/>
                  <a:pt x="9772596" y="2172723"/>
                </a:cubicBezTo>
                <a:cubicBezTo>
                  <a:pt x="9800856" y="2145936"/>
                  <a:pt x="9830294" y="2120620"/>
                  <a:pt x="9857670" y="2093537"/>
                </a:cubicBezTo>
                <a:cubicBezTo>
                  <a:pt x="9913308" y="2039960"/>
                  <a:pt x="9969828" y="1988150"/>
                  <a:pt x="10025464" y="1936047"/>
                </a:cubicBezTo>
                <a:cubicBezTo>
                  <a:pt x="10247420" y="1727925"/>
                  <a:pt x="10462020" y="1526573"/>
                  <a:pt x="10663664" y="1333761"/>
                </a:cubicBezTo>
                <a:cubicBezTo>
                  <a:pt x="10865310" y="1141239"/>
                  <a:pt x="11056064" y="959021"/>
                  <a:pt x="11232100" y="790937"/>
                </a:cubicBezTo>
                <a:cubicBezTo>
                  <a:pt x="11407250" y="621671"/>
                  <a:pt x="11567686" y="466829"/>
                  <a:pt x="11709866" y="329359"/>
                </a:cubicBezTo>
                <a:cubicBezTo>
                  <a:pt x="11816282" y="226035"/>
                  <a:pt x="11912267" y="132478"/>
                  <a:pt x="11996577" y="50430"/>
                </a:cubicBezTo>
                <a:close/>
                <a:moveTo>
                  <a:pt x="11476780" y="0"/>
                </a:moveTo>
                <a:lnTo>
                  <a:pt x="11551981" y="0"/>
                </a:lnTo>
                <a:lnTo>
                  <a:pt x="11457442" y="97651"/>
                </a:lnTo>
                <a:cubicBezTo>
                  <a:pt x="11374354" y="183424"/>
                  <a:pt x="11286999" y="273577"/>
                  <a:pt x="11195892" y="367629"/>
                </a:cubicBezTo>
                <a:cubicBezTo>
                  <a:pt x="11015146" y="557499"/>
                  <a:pt x="10817033" y="760618"/>
                  <a:pt x="10611266" y="979632"/>
                </a:cubicBezTo>
                <a:cubicBezTo>
                  <a:pt x="10404617" y="1197469"/>
                  <a:pt x="10186781" y="1427374"/>
                  <a:pt x="9964528" y="1668168"/>
                </a:cubicBezTo>
                <a:cubicBezTo>
                  <a:pt x="9936562" y="1698196"/>
                  <a:pt x="9908599" y="1728220"/>
                  <a:pt x="9880633" y="1758542"/>
                </a:cubicBezTo>
                <a:cubicBezTo>
                  <a:pt x="9852373" y="1788566"/>
                  <a:pt x="9823230" y="1818004"/>
                  <a:pt x="9795854" y="1849502"/>
                </a:cubicBezTo>
                <a:cubicBezTo>
                  <a:pt x="9768771" y="1881295"/>
                  <a:pt x="9737860" y="1909261"/>
                  <a:pt x="9708719" y="1939288"/>
                </a:cubicBezTo>
                <a:cubicBezTo>
                  <a:pt x="9678985" y="1968726"/>
                  <a:pt x="9649254" y="1998457"/>
                  <a:pt x="9619523" y="2028481"/>
                </a:cubicBezTo>
                <a:cubicBezTo>
                  <a:pt x="9500302" y="2147705"/>
                  <a:pt x="9379905" y="2268103"/>
                  <a:pt x="9258033" y="2389971"/>
                </a:cubicBezTo>
                <a:cubicBezTo>
                  <a:pt x="9014879" y="2633122"/>
                  <a:pt x="8767902" y="2880101"/>
                  <a:pt x="8520922" y="3127078"/>
                </a:cubicBezTo>
                <a:cubicBezTo>
                  <a:pt x="8273943" y="3374058"/>
                  <a:pt x="8026963" y="3621038"/>
                  <a:pt x="7783812" y="3864188"/>
                </a:cubicBezTo>
                <a:cubicBezTo>
                  <a:pt x="7722582" y="3924537"/>
                  <a:pt x="7663121" y="3986354"/>
                  <a:pt x="7601301" y="4044935"/>
                </a:cubicBezTo>
                <a:cubicBezTo>
                  <a:pt x="7538894" y="4102926"/>
                  <a:pt x="7476780" y="4160917"/>
                  <a:pt x="7414963" y="4218320"/>
                </a:cubicBezTo>
                <a:cubicBezTo>
                  <a:pt x="7291620" y="4333421"/>
                  <a:pt x="7170045" y="4447047"/>
                  <a:pt x="7050234" y="4558909"/>
                </a:cubicBezTo>
                <a:cubicBezTo>
                  <a:pt x="6812674" y="4784400"/>
                  <a:pt x="6582770" y="5002237"/>
                  <a:pt x="6364933" y="5208885"/>
                </a:cubicBezTo>
                <a:cubicBezTo>
                  <a:pt x="6148866" y="5417301"/>
                  <a:pt x="5944275" y="5614239"/>
                  <a:pt x="5755876" y="5796160"/>
                </a:cubicBezTo>
                <a:cubicBezTo>
                  <a:pt x="5568065" y="5978968"/>
                  <a:pt x="5396151" y="6146463"/>
                  <a:pt x="5243667" y="6295123"/>
                </a:cubicBezTo>
                <a:cubicBezTo>
                  <a:pt x="5091772" y="6444371"/>
                  <a:pt x="4959595" y="6574483"/>
                  <a:pt x="4850386" y="6681635"/>
                </a:cubicBezTo>
                <a:cubicBezTo>
                  <a:pt x="4796000" y="6735285"/>
                  <a:pt x="4747428" y="6783194"/>
                  <a:pt x="4705163" y="6824880"/>
                </a:cubicBezTo>
                <a:lnTo>
                  <a:pt x="4671580" y="6858000"/>
                </a:lnTo>
                <a:lnTo>
                  <a:pt x="4642934" y="6858000"/>
                </a:lnTo>
                <a:lnTo>
                  <a:pt x="4690359" y="6809908"/>
                </a:lnTo>
                <a:cubicBezTo>
                  <a:pt x="4732045" y="6767629"/>
                  <a:pt x="4779954" y="6719022"/>
                  <a:pt x="4833603" y="6664563"/>
                </a:cubicBezTo>
                <a:cubicBezTo>
                  <a:pt x="4940756" y="6555643"/>
                  <a:pt x="5070869" y="6423177"/>
                  <a:pt x="5220118" y="6271280"/>
                </a:cubicBezTo>
                <a:cubicBezTo>
                  <a:pt x="5368775" y="6118793"/>
                  <a:pt x="5536273" y="5946879"/>
                  <a:pt x="5719078" y="5759071"/>
                </a:cubicBezTo>
                <a:cubicBezTo>
                  <a:pt x="5901003" y="5570375"/>
                  <a:pt x="6097936" y="5366082"/>
                  <a:pt x="6306352" y="5150010"/>
                </a:cubicBezTo>
                <a:cubicBezTo>
                  <a:pt x="6513004" y="4932174"/>
                  <a:pt x="6730840" y="4702270"/>
                  <a:pt x="6956328" y="4464710"/>
                </a:cubicBezTo>
                <a:cubicBezTo>
                  <a:pt x="7068190" y="4344902"/>
                  <a:pt x="7181820" y="4223030"/>
                  <a:pt x="7296920" y="4099984"/>
                </a:cubicBezTo>
                <a:cubicBezTo>
                  <a:pt x="7354321" y="4038164"/>
                  <a:pt x="7412018" y="3976050"/>
                  <a:pt x="7470009" y="3913643"/>
                </a:cubicBezTo>
                <a:cubicBezTo>
                  <a:pt x="7528590" y="3851826"/>
                  <a:pt x="7590113" y="3792361"/>
                  <a:pt x="7650755" y="3731132"/>
                </a:cubicBezTo>
                <a:cubicBezTo>
                  <a:pt x="7893909" y="3487981"/>
                  <a:pt x="8140886" y="3241001"/>
                  <a:pt x="8387866" y="2994022"/>
                </a:cubicBezTo>
                <a:cubicBezTo>
                  <a:pt x="8634846" y="2747045"/>
                  <a:pt x="8881826" y="2500069"/>
                  <a:pt x="9124976" y="2256915"/>
                </a:cubicBezTo>
                <a:cubicBezTo>
                  <a:pt x="9246552" y="2135340"/>
                  <a:pt x="9367246" y="2014648"/>
                  <a:pt x="9486466" y="1895424"/>
                </a:cubicBezTo>
                <a:cubicBezTo>
                  <a:pt x="9516198" y="1865694"/>
                  <a:pt x="9545928" y="1835963"/>
                  <a:pt x="9575662" y="1806232"/>
                </a:cubicBezTo>
                <a:cubicBezTo>
                  <a:pt x="9605687" y="1777088"/>
                  <a:pt x="9633653" y="1746180"/>
                  <a:pt x="9665446" y="1719097"/>
                </a:cubicBezTo>
                <a:cubicBezTo>
                  <a:pt x="9696648" y="1691425"/>
                  <a:pt x="9726382" y="1662578"/>
                  <a:pt x="9756406" y="1634318"/>
                </a:cubicBezTo>
                <a:cubicBezTo>
                  <a:pt x="9786727" y="1606352"/>
                  <a:pt x="9816754" y="1578386"/>
                  <a:pt x="9846779" y="1550420"/>
                </a:cubicBezTo>
                <a:cubicBezTo>
                  <a:pt x="10087872" y="1328170"/>
                  <a:pt x="10317482" y="1110334"/>
                  <a:pt x="10535318" y="903682"/>
                </a:cubicBezTo>
                <a:cubicBezTo>
                  <a:pt x="10754038" y="697914"/>
                  <a:pt x="10957448" y="500095"/>
                  <a:pt x="11147321" y="319058"/>
                </a:cubicBezTo>
                <a:cubicBezTo>
                  <a:pt x="11241372" y="227950"/>
                  <a:pt x="11331597" y="140594"/>
                  <a:pt x="11417407" y="57507"/>
                </a:cubicBezTo>
                <a:close/>
                <a:moveTo>
                  <a:pt x="10904261" y="0"/>
                </a:moveTo>
                <a:lnTo>
                  <a:pt x="11000427" y="0"/>
                </a:lnTo>
                <a:lnTo>
                  <a:pt x="10801725" y="206604"/>
                </a:lnTo>
                <a:cubicBezTo>
                  <a:pt x="10697225" y="315817"/>
                  <a:pt x="10589189" y="429150"/>
                  <a:pt x="10477914" y="545428"/>
                </a:cubicBezTo>
                <a:cubicBezTo>
                  <a:pt x="10256840" y="779162"/>
                  <a:pt x="10023402" y="1025257"/>
                  <a:pt x="9784962" y="1282539"/>
                </a:cubicBezTo>
                <a:cubicBezTo>
                  <a:pt x="9756112" y="1315802"/>
                  <a:pt x="9725790" y="1347594"/>
                  <a:pt x="9695176" y="1379684"/>
                </a:cubicBezTo>
                <a:cubicBezTo>
                  <a:pt x="9665151" y="1412357"/>
                  <a:pt x="9635124" y="1444739"/>
                  <a:pt x="9604806" y="1477708"/>
                </a:cubicBezTo>
                <a:cubicBezTo>
                  <a:pt x="9544750" y="1543649"/>
                  <a:pt x="9479991" y="1605762"/>
                  <a:pt x="9416700" y="1669934"/>
                </a:cubicBezTo>
                <a:cubicBezTo>
                  <a:pt x="9288940" y="1797693"/>
                  <a:pt x="9160007" y="1926627"/>
                  <a:pt x="9029598" y="2057035"/>
                </a:cubicBezTo>
                <a:cubicBezTo>
                  <a:pt x="8769080" y="2317554"/>
                  <a:pt x="8504730" y="2581900"/>
                  <a:pt x="8240091" y="2846539"/>
                </a:cubicBezTo>
                <a:cubicBezTo>
                  <a:pt x="7975449" y="3111181"/>
                  <a:pt x="7710807" y="3375529"/>
                  <a:pt x="7450581" y="3636049"/>
                </a:cubicBezTo>
                <a:cubicBezTo>
                  <a:pt x="7385232" y="3700811"/>
                  <a:pt x="7321351" y="3766751"/>
                  <a:pt x="7255411" y="3829745"/>
                </a:cubicBezTo>
                <a:cubicBezTo>
                  <a:pt x="7188294" y="3891858"/>
                  <a:pt x="7121767" y="3953382"/>
                  <a:pt x="7055237" y="4014908"/>
                </a:cubicBezTo>
                <a:cubicBezTo>
                  <a:pt x="6989298" y="4076725"/>
                  <a:pt x="6922181" y="4136187"/>
                  <a:pt x="6858596" y="4198597"/>
                </a:cubicBezTo>
                <a:cubicBezTo>
                  <a:pt x="6793247" y="4259236"/>
                  <a:pt x="6728191" y="4319288"/>
                  <a:pt x="6664900" y="4379931"/>
                </a:cubicBezTo>
                <a:cubicBezTo>
                  <a:pt x="6408794" y="4619842"/>
                  <a:pt x="6163288" y="4853870"/>
                  <a:pt x="5931029" y="5076416"/>
                </a:cubicBezTo>
                <a:cubicBezTo>
                  <a:pt x="5699650" y="5299846"/>
                  <a:pt x="5480049" y="5510027"/>
                  <a:pt x="5279578" y="5706374"/>
                </a:cubicBezTo>
                <a:cubicBezTo>
                  <a:pt x="5078818" y="5902428"/>
                  <a:pt x="4894836" y="6082288"/>
                  <a:pt x="4731752" y="6241840"/>
                </a:cubicBezTo>
                <a:cubicBezTo>
                  <a:pt x="4569257" y="6401979"/>
                  <a:pt x="4427664" y="6541217"/>
                  <a:pt x="4311093" y="6656024"/>
                </a:cubicBezTo>
                <a:cubicBezTo>
                  <a:pt x="4252882" y="6713574"/>
                  <a:pt x="4200907" y="6764942"/>
                  <a:pt x="4155688" y="6809622"/>
                </a:cubicBezTo>
                <a:lnTo>
                  <a:pt x="4106722" y="6858000"/>
                </a:lnTo>
                <a:lnTo>
                  <a:pt x="4084109" y="6858000"/>
                </a:lnTo>
                <a:lnTo>
                  <a:pt x="4143785" y="6797593"/>
                </a:lnTo>
                <a:cubicBezTo>
                  <a:pt x="4188451" y="6752374"/>
                  <a:pt x="4239781" y="6700399"/>
                  <a:pt x="4297256" y="6642187"/>
                </a:cubicBezTo>
                <a:cubicBezTo>
                  <a:pt x="4412064" y="6525616"/>
                  <a:pt x="4551594" y="6383729"/>
                  <a:pt x="4711440" y="6221529"/>
                </a:cubicBezTo>
                <a:cubicBezTo>
                  <a:pt x="4870695" y="6058445"/>
                  <a:pt x="5050558" y="5874462"/>
                  <a:pt x="5246906" y="5673698"/>
                </a:cubicBezTo>
                <a:cubicBezTo>
                  <a:pt x="5443251" y="5473231"/>
                  <a:pt x="5653434" y="5253630"/>
                  <a:pt x="5876864" y="5022251"/>
                </a:cubicBezTo>
                <a:cubicBezTo>
                  <a:pt x="6099410" y="4789992"/>
                  <a:pt x="6333434" y="4544483"/>
                  <a:pt x="6573349" y="4288380"/>
                </a:cubicBezTo>
                <a:cubicBezTo>
                  <a:pt x="6633992" y="4225089"/>
                  <a:pt x="6693747" y="4159739"/>
                  <a:pt x="6754683" y="4094681"/>
                </a:cubicBezTo>
                <a:cubicBezTo>
                  <a:pt x="6817090" y="4031096"/>
                  <a:pt x="6876849" y="3963979"/>
                  <a:pt x="6938372" y="3898039"/>
                </a:cubicBezTo>
                <a:cubicBezTo>
                  <a:pt x="6999601" y="3831806"/>
                  <a:pt x="7061421" y="3764983"/>
                  <a:pt x="7123532" y="3697866"/>
                </a:cubicBezTo>
                <a:cubicBezTo>
                  <a:pt x="7186823" y="3632223"/>
                  <a:pt x="7252469" y="3568048"/>
                  <a:pt x="7317231" y="3502699"/>
                </a:cubicBezTo>
                <a:cubicBezTo>
                  <a:pt x="7577750" y="3242176"/>
                  <a:pt x="7842099" y="2977534"/>
                  <a:pt x="8106738" y="2713189"/>
                </a:cubicBezTo>
                <a:cubicBezTo>
                  <a:pt x="8371380" y="2448550"/>
                  <a:pt x="8636022" y="2183911"/>
                  <a:pt x="8896248" y="1923684"/>
                </a:cubicBezTo>
                <a:cubicBezTo>
                  <a:pt x="9026360" y="1793571"/>
                  <a:pt x="9155590" y="1664339"/>
                  <a:pt x="9283347" y="1536583"/>
                </a:cubicBezTo>
                <a:cubicBezTo>
                  <a:pt x="9347522" y="1472999"/>
                  <a:pt x="9409635" y="1408238"/>
                  <a:pt x="9475575" y="1348478"/>
                </a:cubicBezTo>
                <a:cubicBezTo>
                  <a:pt x="9508251" y="1318157"/>
                  <a:pt x="9540924" y="1288132"/>
                  <a:pt x="9573600" y="1258106"/>
                </a:cubicBezTo>
                <a:cubicBezTo>
                  <a:pt x="9605686" y="1227490"/>
                  <a:pt x="9637478" y="1197169"/>
                  <a:pt x="9670742" y="1168322"/>
                </a:cubicBezTo>
                <a:cubicBezTo>
                  <a:pt x="9928026" y="929584"/>
                  <a:pt x="10174415" y="696441"/>
                  <a:pt x="10407856" y="475369"/>
                </a:cubicBezTo>
                <a:cubicBezTo>
                  <a:pt x="10524130" y="364094"/>
                  <a:pt x="10637170" y="256058"/>
                  <a:pt x="10746676" y="151558"/>
                </a:cubicBezTo>
                <a:close/>
                <a:moveTo>
                  <a:pt x="10330861" y="0"/>
                </a:moveTo>
                <a:lnTo>
                  <a:pt x="10449577" y="0"/>
                </a:lnTo>
                <a:lnTo>
                  <a:pt x="10339855" y="114465"/>
                </a:lnTo>
                <a:cubicBezTo>
                  <a:pt x="10103179" y="362329"/>
                  <a:pt x="9855022" y="625203"/>
                  <a:pt x="9599799" y="898676"/>
                </a:cubicBezTo>
                <a:cubicBezTo>
                  <a:pt x="9536214" y="967266"/>
                  <a:pt x="9472336" y="1036738"/>
                  <a:pt x="9407868" y="1106505"/>
                </a:cubicBezTo>
                <a:cubicBezTo>
                  <a:pt x="9343106" y="1175977"/>
                  <a:pt x="9279522" y="1247510"/>
                  <a:pt x="9210346" y="1314331"/>
                </a:cubicBezTo>
                <a:cubicBezTo>
                  <a:pt x="9074344" y="1450334"/>
                  <a:pt x="8936578" y="1588100"/>
                  <a:pt x="8797927" y="1726749"/>
                </a:cubicBezTo>
                <a:cubicBezTo>
                  <a:pt x="8520336" y="2004341"/>
                  <a:pt x="8238324" y="2286353"/>
                  <a:pt x="7956610" y="2568357"/>
                </a:cubicBezTo>
                <a:cubicBezTo>
                  <a:pt x="7674599" y="2850368"/>
                  <a:pt x="7392591" y="3132376"/>
                  <a:pt x="7114996" y="3409677"/>
                </a:cubicBezTo>
                <a:cubicBezTo>
                  <a:pt x="7045524" y="3479149"/>
                  <a:pt x="6977230" y="3548915"/>
                  <a:pt x="6904519" y="3613677"/>
                </a:cubicBezTo>
                <a:cubicBezTo>
                  <a:pt x="6833282" y="3679910"/>
                  <a:pt x="6762042" y="3745849"/>
                  <a:pt x="6691689" y="3811202"/>
                </a:cubicBezTo>
                <a:cubicBezTo>
                  <a:pt x="6550390" y="3941904"/>
                  <a:pt x="6411740" y="4072015"/>
                  <a:pt x="6275738" y="4200362"/>
                </a:cubicBezTo>
                <a:cubicBezTo>
                  <a:pt x="6003737" y="4457055"/>
                  <a:pt x="5741746" y="4706096"/>
                  <a:pt x="5495355" y="4944537"/>
                </a:cubicBezTo>
                <a:cubicBezTo>
                  <a:pt x="5248082" y="5181803"/>
                  <a:pt x="5016411" y="5408175"/>
                  <a:pt x="4801811" y="5616885"/>
                </a:cubicBezTo>
                <a:cubicBezTo>
                  <a:pt x="4588392" y="5826479"/>
                  <a:pt x="4392633" y="6018410"/>
                  <a:pt x="4219250" y="6188560"/>
                </a:cubicBezTo>
                <a:cubicBezTo>
                  <a:pt x="4046454" y="6359296"/>
                  <a:pt x="3895441" y="6507954"/>
                  <a:pt x="3771508" y="6630707"/>
                </a:cubicBezTo>
                <a:cubicBezTo>
                  <a:pt x="3709543" y="6692084"/>
                  <a:pt x="3654201" y="6746875"/>
                  <a:pt x="3606044" y="6794536"/>
                </a:cubicBezTo>
                <a:lnTo>
                  <a:pt x="3541906" y="6858000"/>
                </a:lnTo>
                <a:lnTo>
                  <a:pt x="3525258" y="6858000"/>
                </a:lnTo>
                <a:lnTo>
                  <a:pt x="3531007" y="6852189"/>
                </a:lnTo>
                <a:cubicBezTo>
                  <a:pt x="3591600" y="6790948"/>
                  <a:pt x="3668845" y="6712875"/>
                  <a:pt x="3760910" y="6619816"/>
                </a:cubicBezTo>
                <a:cubicBezTo>
                  <a:pt x="3883369" y="6495592"/>
                  <a:pt x="4032323" y="6344872"/>
                  <a:pt x="4203058" y="6172075"/>
                </a:cubicBezTo>
                <a:cubicBezTo>
                  <a:pt x="4373204" y="5998690"/>
                  <a:pt x="4565137" y="5802929"/>
                  <a:pt x="4774730" y="5589509"/>
                </a:cubicBezTo>
                <a:cubicBezTo>
                  <a:pt x="4983442" y="5375206"/>
                  <a:pt x="5209814" y="5143533"/>
                  <a:pt x="5447078" y="4896260"/>
                </a:cubicBezTo>
                <a:cubicBezTo>
                  <a:pt x="5685228" y="4649870"/>
                  <a:pt x="5934265" y="4387880"/>
                  <a:pt x="6190958" y="4115879"/>
                </a:cubicBezTo>
                <a:cubicBezTo>
                  <a:pt x="6319305" y="3979877"/>
                  <a:pt x="6449419" y="3841523"/>
                  <a:pt x="6580121" y="3699927"/>
                </a:cubicBezTo>
                <a:cubicBezTo>
                  <a:pt x="6645470" y="3629278"/>
                  <a:pt x="6711410" y="3558335"/>
                  <a:pt x="6777646" y="3487098"/>
                </a:cubicBezTo>
                <a:cubicBezTo>
                  <a:pt x="6842408" y="3414387"/>
                  <a:pt x="6912174" y="3346092"/>
                  <a:pt x="6981646" y="3276620"/>
                </a:cubicBezTo>
                <a:cubicBezTo>
                  <a:pt x="7259241" y="2999025"/>
                  <a:pt x="7541249" y="2717018"/>
                  <a:pt x="7822963" y="2435011"/>
                </a:cubicBezTo>
                <a:cubicBezTo>
                  <a:pt x="8104974" y="2153003"/>
                  <a:pt x="8386982" y="1870991"/>
                  <a:pt x="8664576" y="1593693"/>
                </a:cubicBezTo>
                <a:cubicBezTo>
                  <a:pt x="8803227" y="1455043"/>
                  <a:pt x="8940994" y="1317276"/>
                  <a:pt x="9076992" y="1181274"/>
                </a:cubicBezTo>
                <a:cubicBezTo>
                  <a:pt x="9143816" y="1112099"/>
                  <a:pt x="9215350" y="1048514"/>
                  <a:pt x="9284822" y="983751"/>
                </a:cubicBezTo>
                <a:cubicBezTo>
                  <a:pt x="9354587" y="919283"/>
                  <a:pt x="9423766" y="855402"/>
                  <a:pt x="9492648" y="791820"/>
                </a:cubicBezTo>
                <a:cubicBezTo>
                  <a:pt x="9765826" y="536305"/>
                  <a:pt x="10028703" y="288441"/>
                  <a:pt x="10276858" y="51765"/>
                </a:cubicBezTo>
                <a:close/>
                <a:moveTo>
                  <a:pt x="9755937" y="0"/>
                </a:moveTo>
                <a:lnTo>
                  <a:pt x="9899075" y="0"/>
                </a:lnTo>
                <a:lnTo>
                  <a:pt x="9784075" y="120650"/>
                </a:lnTo>
                <a:cubicBezTo>
                  <a:pt x="9548576" y="369688"/>
                  <a:pt x="9300126" y="632268"/>
                  <a:pt x="9046671" y="907508"/>
                </a:cubicBezTo>
                <a:cubicBezTo>
                  <a:pt x="9014878" y="941655"/>
                  <a:pt x="8982793" y="976096"/>
                  <a:pt x="8951000" y="1010833"/>
                </a:cubicBezTo>
                <a:cubicBezTo>
                  <a:pt x="8918324" y="1044981"/>
                  <a:pt x="8884768" y="1077951"/>
                  <a:pt x="8851207" y="1111509"/>
                </a:cubicBezTo>
                <a:cubicBezTo>
                  <a:pt x="8784090" y="1178626"/>
                  <a:pt x="8716386" y="1246333"/>
                  <a:pt x="8648385" y="1314334"/>
                </a:cubicBezTo>
                <a:cubicBezTo>
                  <a:pt x="8512383" y="1450334"/>
                  <a:pt x="8374616" y="1588100"/>
                  <a:pt x="8235969" y="1726749"/>
                </a:cubicBezTo>
                <a:cubicBezTo>
                  <a:pt x="7958374" y="2004345"/>
                  <a:pt x="7676363" y="2286352"/>
                  <a:pt x="7394355" y="2568360"/>
                </a:cubicBezTo>
                <a:cubicBezTo>
                  <a:pt x="7253350" y="2709362"/>
                  <a:pt x="7112344" y="2850368"/>
                  <a:pt x="6971929" y="2990783"/>
                </a:cubicBezTo>
                <a:cubicBezTo>
                  <a:pt x="6901870" y="3060845"/>
                  <a:pt x="6831807" y="3131201"/>
                  <a:pt x="6761748" y="3200967"/>
                </a:cubicBezTo>
                <a:cubicBezTo>
                  <a:pt x="6725246" y="3234524"/>
                  <a:pt x="6689037" y="3267788"/>
                  <a:pt x="6652535" y="3301054"/>
                </a:cubicBezTo>
                <a:cubicBezTo>
                  <a:pt x="6615149" y="3333433"/>
                  <a:pt x="6581001" y="3368465"/>
                  <a:pt x="6544793" y="3401728"/>
                </a:cubicBezTo>
                <a:cubicBezTo>
                  <a:pt x="6401139" y="3535669"/>
                  <a:pt x="6258959" y="3668725"/>
                  <a:pt x="6118247" y="3800017"/>
                </a:cubicBezTo>
                <a:cubicBezTo>
                  <a:pt x="5978716" y="3932484"/>
                  <a:pt x="5840654" y="4063185"/>
                  <a:pt x="5704948" y="4191826"/>
                </a:cubicBezTo>
                <a:cubicBezTo>
                  <a:pt x="5434712" y="4450287"/>
                  <a:pt x="5173899" y="4700209"/>
                  <a:pt x="4928097" y="4939240"/>
                </a:cubicBezTo>
                <a:cubicBezTo>
                  <a:pt x="4681707" y="5177387"/>
                  <a:pt x="4450626" y="5404349"/>
                  <a:pt x="4236614" y="5613356"/>
                </a:cubicBezTo>
                <a:cubicBezTo>
                  <a:pt x="4023490" y="5823243"/>
                  <a:pt x="3828026" y="6015468"/>
                  <a:pt x="3654937" y="6185911"/>
                </a:cubicBezTo>
                <a:cubicBezTo>
                  <a:pt x="3482138" y="6356941"/>
                  <a:pt x="3331715" y="6505896"/>
                  <a:pt x="3207782" y="6628648"/>
                </a:cubicBezTo>
                <a:cubicBezTo>
                  <a:pt x="3145891" y="6690099"/>
                  <a:pt x="3090622" y="6744963"/>
                  <a:pt x="3042534" y="6792693"/>
                </a:cubicBezTo>
                <a:lnTo>
                  <a:pt x="2976731" y="6858000"/>
                </a:lnTo>
                <a:lnTo>
                  <a:pt x="2965457" y="6858000"/>
                </a:lnTo>
                <a:lnTo>
                  <a:pt x="2970204" y="6853217"/>
                </a:lnTo>
                <a:cubicBezTo>
                  <a:pt x="3030892" y="6792063"/>
                  <a:pt x="3108248" y="6714128"/>
                  <a:pt x="3200423" y="6621290"/>
                </a:cubicBezTo>
                <a:cubicBezTo>
                  <a:pt x="3323176" y="6497357"/>
                  <a:pt x="3472130" y="6346934"/>
                  <a:pt x="3643162" y="6174136"/>
                </a:cubicBezTo>
                <a:cubicBezTo>
                  <a:pt x="3813604" y="6001045"/>
                  <a:pt x="4005827" y="5805581"/>
                  <a:pt x="4215715" y="5592455"/>
                </a:cubicBezTo>
                <a:cubicBezTo>
                  <a:pt x="4424721" y="5378445"/>
                  <a:pt x="4651975" y="5147362"/>
                  <a:pt x="4889831" y="4900973"/>
                </a:cubicBezTo>
                <a:cubicBezTo>
                  <a:pt x="5128861" y="4655171"/>
                  <a:pt x="5378782" y="4394354"/>
                  <a:pt x="5637243" y="4124121"/>
                </a:cubicBezTo>
                <a:cubicBezTo>
                  <a:pt x="5765883" y="3988416"/>
                  <a:pt x="5896586" y="3850649"/>
                  <a:pt x="6029051" y="3710821"/>
                </a:cubicBezTo>
                <a:cubicBezTo>
                  <a:pt x="6160344" y="3570110"/>
                  <a:pt x="6293400" y="3427633"/>
                  <a:pt x="6427340" y="3284275"/>
                </a:cubicBezTo>
                <a:cubicBezTo>
                  <a:pt x="6460604" y="3248067"/>
                  <a:pt x="6495635" y="3213626"/>
                  <a:pt x="6528014" y="3176533"/>
                </a:cubicBezTo>
                <a:cubicBezTo>
                  <a:pt x="6561278" y="3140325"/>
                  <a:pt x="6594838" y="3103822"/>
                  <a:pt x="6628101" y="3067320"/>
                </a:cubicBezTo>
                <a:cubicBezTo>
                  <a:pt x="6697867" y="2997554"/>
                  <a:pt x="6767929" y="2927495"/>
                  <a:pt x="6838285" y="2857139"/>
                </a:cubicBezTo>
                <a:cubicBezTo>
                  <a:pt x="6978700" y="2716724"/>
                  <a:pt x="7119706" y="2575719"/>
                  <a:pt x="7260708" y="2434716"/>
                </a:cubicBezTo>
                <a:cubicBezTo>
                  <a:pt x="7542719" y="2152709"/>
                  <a:pt x="7824727" y="1870697"/>
                  <a:pt x="8102322" y="1593399"/>
                </a:cubicBezTo>
                <a:cubicBezTo>
                  <a:pt x="8240972" y="1454750"/>
                  <a:pt x="8378739" y="1316983"/>
                  <a:pt x="8514738" y="1180981"/>
                </a:cubicBezTo>
                <a:cubicBezTo>
                  <a:pt x="8582739" y="1112980"/>
                  <a:pt x="8650443" y="1045275"/>
                  <a:pt x="8717564" y="978157"/>
                </a:cubicBezTo>
                <a:cubicBezTo>
                  <a:pt x="8751120" y="944600"/>
                  <a:pt x="8784384" y="910747"/>
                  <a:pt x="8818238" y="878364"/>
                </a:cubicBezTo>
                <a:cubicBezTo>
                  <a:pt x="8852678" y="846278"/>
                  <a:pt x="8887122" y="814486"/>
                  <a:pt x="8921563" y="782694"/>
                </a:cubicBezTo>
                <a:cubicBezTo>
                  <a:pt x="9196506" y="528946"/>
                  <a:pt x="9459087" y="280495"/>
                  <a:pt x="9708422" y="45290"/>
                </a:cubicBezTo>
                <a:close/>
                <a:moveTo>
                  <a:pt x="9183212" y="0"/>
                </a:moveTo>
                <a:lnTo>
                  <a:pt x="9346348" y="0"/>
                </a:lnTo>
                <a:lnTo>
                  <a:pt x="9227124" y="125356"/>
                </a:lnTo>
                <a:cubicBezTo>
                  <a:pt x="8992216" y="375281"/>
                  <a:pt x="8744646" y="638449"/>
                  <a:pt x="8488543" y="911040"/>
                </a:cubicBezTo>
                <a:cubicBezTo>
                  <a:pt x="7959849" y="1439735"/>
                  <a:pt x="7396123" y="2003753"/>
                  <a:pt x="6832104" y="2567769"/>
                </a:cubicBezTo>
                <a:cubicBezTo>
                  <a:pt x="6761455" y="2638122"/>
                  <a:pt x="6691689" y="2709068"/>
                  <a:pt x="6620156" y="2778540"/>
                </a:cubicBezTo>
                <a:cubicBezTo>
                  <a:pt x="6546857" y="2846245"/>
                  <a:pt x="6473853" y="2913655"/>
                  <a:pt x="6402026" y="2982540"/>
                </a:cubicBezTo>
                <a:cubicBezTo>
                  <a:pt x="6329315" y="3049951"/>
                  <a:pt x="6256604" y="3117658"/>
                  <a:pt x="6185074" y="3185953"/>
                </a:cubicBezTo>
                <a:cubicBezTo>
                  <a:pt x="6112657" y="3253364"/>
                  <a:pt x="6040829" y="3320774"/>
                  <a:pt x="5969593" y="3388482"/>
                </a:cubicBezTo>
                <a:cubicBezTo>
                  <a:pt x="5683166" y="3657244"/>
                  <a:pt x="5404100" y="3924534"/>
                  <a:pt x="5135044" y="4183876"/>
                </a:cubicBezTo>
                <a:cubicBezTo>
                  <a:pt x="4999339" y="4312517"/>
                  <a:pt x="4868931" y="4442041"/>
                  <a:pt x="4738524" y="4565974"/>
                </a:cubicBezTo>
                <a:cubicBezTo>
                  <a:pt x="4609589" y="4691669"/>
                  <a:pt x="4483597" y="4814425"/>
                  <a:pt x="4361135" y="4933939"/>
                </a:cubicBezTo>
                <a:cubicBezTo>
                  <a:pt x="4238679" y="5053750"/>
                  <a:pt x="4119459" y="5170322"/>
                  <a:pt x="4004063" y="5282771"/>
                </a:cubicBezTo>
                <a:cubicBezTo>
                  <a:pt x="3889260" y="5395810"/>
                  <a:pt x="3778282" y="5505023"/>
                  <a:pt x="3671717" y="5610114"/>
                </a:cubicBezTo>
                <a:cubicBezTo>
                  <a:pt x="3246643" y="6030775"/>
                  <a:pt x="2892510" y="6381668"/>
                  <a:pt x="2644358" y="6626880"/>
                </a:cubicBezTo>
                <a:cubicBezTo>
                  <a:pt x="2551630" y="6719166"/>
                  <a:pt x="2473805" y="6796632"/>
                  <a:pt x="2412744" y="6857415"/>
                </a:cubicBezTo>
                <a:lnTo>
                  <a:pt x="2412157" y="6858000"/>
                </a:lnTo>
                <a:lnTo>
                  <a:pt x="2405202" y="6858000"/>
                </a:lnTo>
                <a:lnTo>
                  <a:pt x="2409109" y="6854076"/>
                </a:lnTo>
                <a:cubicBezTo>
                  <a:pt x="2469892" y="6793016"/>
                  <a:pt x="2547358" y="6715192"/>
                  <a:pt x="2639643" y="6622464"/>
                </a:cubicBezTo>
                <a:cubicBezTo>
                  <a:pt x="2885152" y="6374600"/>
                  <a:pt x="3235753" y="6020178"/>
                  <a:pt x="3656411" y="5595103"/>
                </a:cubicBezTo>
                <a:cubicBezTo>
                  <a:pt x="3761208" y="5488538"/>
                  <a:pt x="3870713" y="5377560"/>
                  <a:pt x="3983753" y="5262753"/>
                </a:cubicBezTo>
                <a:cubicBezTo>
                  <a:pt x="4096499" y="5147359"/>
                  <a:pt x="4213067" y="5028139"/>
                  <a:pt x="4332582" y="4905679"/>
                </a:cubicBezTo>
                <a:cubicBezTo>
                  <a:pt x="4452100" y="4782927"/>
                  <a:pt x="4575145" y="4656935"/>
                  <a:pt x="4700844" y="4528295"/>
                </a:cubicBezTo>
                <a:cubicBezTo>
                  <a:pt x="4824774" y="4397886"/>
                  <a:pt x="4954597" y="4267478"/>
                  <a:pt x="5082942" y="4131773"/>
                </a:cubicBezTo>
                <a:cubicBezTo>
                  <a:pt x="5342577" y="3862714"/>
                  <a:pt x="5609574" y="3583355"/>
                  <a:pt x="5878336" y="3297224"/>
                </a:cubicBezTo>
                <a:cubicBezTo>
                  <a:pt x="5946043" y="3225988"/>
                  <a:pt x="6013455" y="3154158"/>
                  <a:pt x="6080865" y="3081743"/>
                </a:cubicBezTo>
                <a:cubicBezTo>
                  <a:pt x="6149159" y="3010507"/>
                  <a:pt x="6216866" y="2937796"/>
                  <a:pt x="6284277" y="2864791"/>
                </a:cubicBezTo>
                <a:cubicBezTo>
                  <a:pt x="6353159" y="2793258"/>
                  <a:pt x="6420572" y="2719959"/>
                  <a:pt x="6488276" y="2646661"/>
                </a:cubicBezTo>
                <a:cubicBezTo>
                  <a:pt x="6557748" y="2575421"/>
                  <a:pt x="6628988" y="2505656"/>
                  <a:pt x="6699048" y="2434716"/>
                </a:cubicBezTo>
                <a:cubicBezTo>
                  <a:pt x="7263067" y="1870990"/>
                  <a:pt x="7827085" y="1306972"/>
                  <a:pt x="8355780" y="778277"/>
                </a:cubicBezTo>
                <a:cubicBezTo>
                  <a:pt x="8628368" y="522171"/>
                  <a:pt x="8891539" y="274310"/>
                  <a:pt x="9141461" y="39696"/>
                </a:cubicBezTo>
                <a:close/>
                <a:moveTo>
                  <a:pt x="8613890" y="0"/>
                </a:moveTo>
                <a:lnTo>
                  <a:pt x="8791618" y="0"/>
                </a:lnTo>
                <a:lnTo>
                  <a:pt x="8668699" y="128888"/>
                </a:lnTo>
                <a:cubicBezTo>
                  <a:pt x="8550950" y="253409"/>
                  <a:pt x="8429962" y="381168"/>
                  <a:pt x="8306031" y="511870"/>
                </a:cubicBezTo>
                <a:cubicBezTo>
                  <a:pt x="8275119" y="544543"/>
                  <a:pt x="8243033" y="576335"/>
                  <a:pt x="8212419" y="610189"/>
                </a:cubicBezTo>
                <a:cubicBezTo>
                  <a:pt x="8181217" y="643159"/>
                  <a:pt x="8149718" y="676422"/>
                  <a:pt x="8118513" y="709982"/>
                </a:cubicBezTo>
                <a:cubicBezTo>
                  <a:pt x="8054047" y="775331"/>
                  <a:pt x="7991344" y="843626"/>
                  <a:pt x="7926288" y="910743"/>
                </a:cubicBezTo>
                <a:cubicBezTo>
                  <a:pt x="7661942" y="1175092"/>
                  <a:pt x="7388764" y="1448272"/>
                  <a:pt x="7111463" y="1725865"/>
                </a:cubicBezTo>
                <a:cubicBezTo>
                  <a:pt x="6972813" y="1864513"/>
                  <a:pt x="6832691" y="2004634"/>
                  <a:pt x="6692276" y="2145052"/>
                </a:cubicBezTo>
                <a:cubicBezTo>
                  <a:pt x="6550389" y="2283997"/>
                  <a:pt x="6404380" y="2419996"/>
                  <a:pt x="6260136" y="2557759"/>
                </a:cubicBezTo>
                <a:cubicBezTo>
                  <a:pt x="5970767" y="2832408"/>
                  <a:pt x="5681694" y="3107061"/>
                  <a:pt x="5397035" y="3377587"/>
                </a:cubicBezTo>
                <a:cubicBezTo>
                  <a:pt x="5113259" y="3648707"/>
                  <a:pt x="4834783" y="3916585"/>
                  <a:pt x="4566609" y="4177402"/>
                </a:cubicBezTo>
                <a:cubicBezTo>
                  <a:pt x="4299023" y="4438508"/>
                  <a:pt x="4040271" y="4690788"/>
                  <a:pt x="3795060" y="4930113"/>
                </a:cubicBezTo>
                <a:cubicBezTo>
                  <a:pt x="3551022" y="5170615"/>
                  <a:pt x="3320233" y="5398165"/>
                  <a:pt x="3107108" y="5608055"/>
                </a:cubicBezTo>
                <a:cubicBezTo>
                  <a:pt x="2523645" y="6187676"/>
                  <a:pt x="2074028" y="6634559"/>
                  <a:pt x="1849997" y="6857257"/>
                </a:cubicBezTo>
                <a:lnTo>
                  <a:pt x="1849249" y="6858000"/>
                </a:lnTo>
                <a:lnTo>
                  <a:pt x="1844369" y="6858000"/>
                </a:lnTo>
                <a:lnTo>
                  <a:pt x="1847544" y="6854805"/>
                </a:lnTo>
                <a:cubicBezTo>
                  <a:pt x="2070174" y="6630706"/>
                  <a:pt x="2516981" y="6181014"/>
                  <a:pt x="3096803" y="5597751"/>
                </a:cubicBezTo>
                <a:cubicBezTo>
                  <a:pt x="3306694" y="5384625"/>
                  <a:pt x="3534243" y="5153836"/>
                  <a:pt x="3774747" y="4909802"/>
                </a:cubicBezTo>
                <a:cubicBezTo>
                  <a:pt x="4014075" y="4664587"/>
                  <a:pt x="4266642" y="4405835"/>
                  <a:pt x="4527457" y="4138248"/>
                </a:cubicBezTo>
                <a:cubicBezTo>
                  <a:pt x="4788271" y="3870370"/>
                  <a:pt x="5055856" y="3591891"/>
                  <a:pt x="5327269" y="3307822"/>
                </a:cubicBezTo>
                <a:cubicBezTo>
                  <a:pt x="5597798" y="3023162"/>
                  <a:pt x="5872447" y="2733796"/>
                  <a:pt x="6147097" y="2444724"/>
                </a:cubicBezTo>
                <a:cubicBezTo>
                  <a:pt x="6284570" y="2300479"/>
                  <a:pt x="6420866" y="2154472"/>
                  <a:pt x="6559809" y="2012583"/>
                </a:cubicBezTo>
                <a:cubicBezTo>
                  <a:pt x="6700225" y="1872168"/>
                  <a:pt x="6840053" y="1732340"/>
                  <a:pt x="6978997" y="1593396"/>
                </a:cubicBezTo>
                <a:cubicBezTo>
                  <a:pt x="7256588" y="1315802"/>
                  <a:pt x="7529767" y="1042919"/>
                  <a:pt x="7794115" y="778570"/>
                </a:cubicBezTo>
                <a:cubicBezTo>
                  <a:pt x="7861232" y="713515"/>
                  <a:pt x="7929527" y="650814"/>
                  <a:pt x="7994876" y="586345"/>
                </a:cubicBezTo>
                <a:cubicBezTo>
                  <a:pt x="8028436" y="555141"/>
                  <a:pt x="8061993" y="523938"/>
                  <a:pt x="8094669" y="492440"/>
                </a:cubicBezTo>
                <a:cubicBezTo>
                  <a:pt x="8128523" y="461825"/>
                  <a:pt x="8160315" y="429739"/>
                  <a:pt x="8192992" y="398830"/>
                </a:cubicBezTo>
                <a:cubicBezTo>
                  <a:pt x="8323693" y="275194"/>
                  <a:pt x="8451744" y="154206"/>
                  <a:pt x="8575970" y="36163"/>
                </a:cubicBezTo>
                <a:close/>
                <a:moveTo>
                  <a:pt x="8049671" y="0"/>
                </a:moveTo>
                <a:lnTo>
                  <a:pt x="8232283" y="0"/>
                </a:lnTo>
                <a:lnTo>
                  <a:pt x="8107916" y="129772"/>
                </a:lnTo>
                <a:cubicBezTo>
                  <a:pt x="7870356" y="377045"/>
                  <a:pt x="7621024" y="638745"/>
                  <a:pt x="7359327" y="905446"/>
                </a:cubicBezTo>
                <a:cubicBezTo>
                  <a:pt x="7098218" y="1173031"/>
                  <a:pt x="6823272" y="1444445"/>
                  <a:pt x="6542735" y="1719094"/>
                </a:cubicBezTo>
                <a:cubicBezTo>
                  <a:pt x="6261608" y="1992862"/>
                  <a:pt x="5973123" y="2268396"/>
                  <a:pt x="5685520" y="2544807"/>
                </a:cubicBezTo>
                <a:cubicBezTo>
                  <a:pt x="5541574" y="2682573"/>
                  <a:pt x="5397329" y="2820637"/>
                  <a:pt x="5253675" y="2957813"/>
                </a:cubicBezTo>
                <a:cubicBezTo>
                  <a:pt x="5110611" y="3095580"/>
                  <a:pt x="4968134" y="3232759"/>
                  <a:pt x="4826541" y="3368758"/>
                </a:cubicBezTo>
                <a:cubicBezTo>
                  <a:pt x="4545117" y="3642230"/>
                  <a:pt x="4268113" y="3911582"/>
                  <a:pt x="3999945" y="4172101"/>
                </a:cubicBezTo>
                <a:cubicBezTo>
                  <a:pt x="3733241" y="4434095"/>
                  <a:pt x="3475369" y="4687256"/>
                  <a:pt x="3230745" y="4927171"/>
                </a:cubicBezTo>
                <a:cubicBezTo>
                  <a:pt x="2987005" y="5168260"/>
                  <a:pt x="2756808" y="5396107"/>
                  <a:pt x="2544266" y="5606287"/>
                </a:cubicBezTo>
                <a:cubicBezTo>
                  <a:pt x="1961409" y="6186516"/>
                  <a:pt x="1512122" y="6633729"/>
                  <a:pt x="1288238" y="6856575"/>
                </a:cubicBezTo>
                <a:lnTo>
                  <a:pt x="1286805" y="6858000"/>
                </a:lnTo>
                <a:lnTo>
                  <a:pt x="1283301" y="6858000"/>
                </a:lnTo>
                <a:lnTo>
                  <a:pt x="1286035" y="6855253"/>
                </a:lnTo>
                <a:cubicBezTo>
                  <a:pt x="1508880" y="6631369"/>
                  <a:pt x="1956093" y="6182081"/>
                  <a:pt x="2536321" y="5599222"/>
                </a:cubicBezTo>
                <a:cubicBezTo>
                  <a:pt x="2746501" y="5386687"/>
                  <a:pt x="2974348" y="5156192"/>
                  <a:pt x="3215436" y="4912744"/>
                </a:cubicBezTo>
                <a:cubicBezTo>
                  <a:pt x="3455645" y="4668122"/>
                  <a:pt x="3708805" y="4410252"/>
                  <a:pt x="3970507" y="4143548"/>
                </a:cubicBezTo>
                <a:cubicBezTo>
                  <a:pt x="4231025" y="3875373"/>
                  <a:pt x="4500376" y="3598369"/>
                  <a:pt x="4773849" y="3316655"/>
                </a:cubicBezTo>
                <a:cubicBezTo>
                  <a:pt x="4909848" y="3175355"/>
                  <a:pt x="5047320" y="3032879"/>
                  <a:pt x="5184793" y="2889518"/>
                </a:cubicBezTo>
                <a:cubicBezTo>
                  <a:pt x="5321970" y="2745864"/>
                  <a:pt x="5460032" y="2601917"/>
                  <a:pt x="5597800" y="2457675"/>
                </a:cubicBezTo>
                <a:cubicBezTo>
                  <a:pt x="5873919" y="2170074"/>
                  <a:pt x="6149452" y="1881588"/>
                  <a:pt x="6423515" y="1600460"/>
                </a:cubicBezTo>
                <a:cubicBezTo>
                  <a:pt x="6697870" y="1319924"/>
                  <a:pt x="6969281" y="1044980"/>
                  <a:pt x="7237162" y="783871"/>
                </a:cubicBezTo>
                <a:cubicBezTo>
                  <a:pt x="7503862" y="522171"/>
                  <a:pt x="7765856" y="272839"/>
                  <a:pt x="8012836" y="35279"/>
                </a:cubicBezTo>
                <a:close/>
                <a:moveTo>
                  <a:pt x="7491864" y="0"/>
                </a:moveTo>
                <a:lnTo>
                  <a:pt x="7667106" y="0"/>
                </a:lnTo>
                <a:lnTo>
                  <a:pt x="7543310" y="128007"/>
                </a:lnTo>
                <a:cubicBezTo>
                  <a:pt x="7303986" y="373516"/>
                  <a:pt x="7052589" y="632858"/>
                  <a:pt x="6788244" y="897203"/>
                </a:cubicBezTo>
                <a:cubicBezTo>
                  <a:pt x="6260430" y="1426782"/>
                  <a:pt x="5685814" y="1979909"/>
                  <a:pt x="5112376" y="2534212"/>
                </a:cubicBezTo>
                <a:cubicBezTo>
                  <a:pt x="4538056" y="3087634"/>
                  <a:pt x="3966974" y="3644588"/>
                  <a:pt x="3433275" y="4168276"/>
                </a:cubicBezTo>
                <a:cubicBezTo>
                  <a:pt x="3167159" y="4430856"/>
                  <a:pt x="2909881" y="4684608"/>
                  <a:pt x="2666140" y="4925403"/>
                </a:cubicBezTo>
                <a:cubicBezTo>
                  <a:pt x="2422984" y="5166789"/>
                  <a:pt x="2192786" y="5394929"/>
                  <a:pt x="1980545" y="5605700"/>
                </a:cubicBezTo>
                <a:cubicBezTo>
                  <a:pt x="1398090" y="6186333"/>
                  <a:pt x="949068" y="6633811"/>
                  <a:pt x="725310" y="6856783"/>
                </a:cubicBezTo>
                <a:lnTo>
                  <a:pt x="724088" y="6858000"/>
                </a:lnTo>
                <a:lnTo>
                  <a:pt x="722160" y="6858000"/>
                </a:lnTo>
                <a:lnTo>
                  <a:pt x="724516" y="6855637"/>
                </a:lnTo>
                <a:cubicBezTo>
                  <a:pt x="947554" y="6631878"/>
                  <a:pt x="1395108" y="6182857"/>
                  <a:pt x="1975538" y="5600403"/>
                </a:cubicBezTo>
                <a:cubicBezTo>
                  <a:pt x="2186015" y="5388158"/>
                  <a:pt x="2414450" y="5157960"/>
                  <a:pt x="2655541" y="4914806"/>
                </a:cubicBezTo>
                <a:cubicBezTo>
                  <a:pt x="2896338" y="4670771"/>
                  <a:pt x="3150087" y="4413784"/>
                  <a:pt x="3412668" y="4147671"/>
                </a:cubicBezTo>
                <a:cubicBezTo>
                  <a:pt x="3936358" y="3613973"/>
                  <a:pt x="4493311" y="3043183"/>
                  <a:pt x="5046734" y="2468570"/>
                </a:cubicBezTo>
                <a:cubicBezTo>
                  <a:pt x="5601035" y="1894837"/>
                  <a:pt x="6154163" y="1320221"/>
                  <a:pt x="6683741" y="792703"/>
                </a:cubicBezTo>
                <a:cubicBezTo>
                  <a:pt x="6948086" y="528355"/>
                  <a:pt x="7207431" y="276665"/>
                  <a:pt x="7452937" y="37634"/>
                </a:cubicBezTo>
                <a:close/>
                <a:moveTo>
                  <a:pt x="6939130" y="0"/>
                </a:moveTo>
                <a:lnTo>
                  <a:pt x="7097910" y="0"/>
                </a:lnTo>
                <a:lnTo>
                  <a:pt x="6976641" y="123591"/>
                </a:lnTo>
                <a:cubicBezTo>
                  <a:pt x="6856244" y="245460"/>
                  <a:pt x="6732607" y="370864"/>
                  <a:pt x="6606322" y="498918"/>
                </a:cubicBezTo>
                <a:cubicBezTo>
                  <a:pt x="6574529" y="530710"/>
                  <a:pt x="6542737" y="562796"/>
                  <a:pt x="6510648" y="594882"/>
                </a:cubicBezTo>
                <a:cubicBezTo>
                  <a:pt x="6478268" y="626674"/>
                  <a:pt x="6445886" y="659057"/>
                  <a:pt x="6414094" y="692026"/>
                </a:cubicBezTo>
                <a:cubicBezTo>
                  <a:pt x="6349038" y="756788"/>
                  <a:pt x="6283098" y="822138"/>
                  <a:pt x="6216865" y="887784"/>
                </a:cubicBezTo>
                <a:cubicBezTo>
                  <a:pt x="5951930" y="1151543"/>
                  <a:pt x="5675513" y="1421482"/>
                  <a:pt x="5394976" y="1695838"/>
                </a:cubicBezTo>
                <a:cubicBezTo>
                  <a:pt x="5113555" y="1969606"/>
                  <a:pt x="4827718" y="2247494"/>
                  <a:pt x="4541881" y="2525674"/>
                </a:cubicBezTo>
                <a:cubicBezTo>
                  <a:pt x="4256634" y="2804149"/>
                  <a:pt x="3971390" y="3082921"/>
                  <a:pt x="3690557" y="3356983"/>
                </a:cubicBezTo>
                <a:cubicBezTo>
                  <a:pt x="3410610" y="3632223"/>
                  <a:pt x="3135369" y="3903046"/>
                  <a:pt x="2868964" y="4165330"/>
                </a:cubicBezTo>
                <a:cubicBezTo>
                  <a:pt x="2603142" y="4428208"/>
                  <a:pt x="2346451" y="4682546"/>
                  <a:pt x="2102711" y="4923342"/>
                </a:cubicBezTo>
                <a:cubicBezTo>
                  <a:pt x="1859852" y="5165022"/>
                  <a:pt x="1630241" y="5393455"/>
                  <a:pt x="1418293" y="5604523"/>
                </a:cubicBezTo>
                <a:cubicBezTo>
                  <a:pt x="835838" y="6185559"/>
                  <a:pt x="387095" y="6633442"/>
                  <a:pt x="163511" y="6856628"/>
                </a:cubicBezTo>
                <a:lnTo>
                  <a:pt x="162136" y="6858000"/>
                </a:lnTo>
                <a:lnTo>
                  <a:pt x="160151" y="6858000"/>
                </a:lnTo>
                <a:lnTo>
                  <a:pt x="162360" y="6855788"/>
                </a:lnTo>
                <a:cubicBezTo>
                  <a:pt x="385545" y="6632244"/>
                  <a:pt x="833428" y="6183627"/>
                  <a:pt x="1414464" y="5601578"/>
                </a:cubicBezTo>
                <a:cubicBezTo>
                  <a:pt x="1625532" y="5389629"/>
                  <a:pt x="1853965" y="5160018"/>
                  <a:pt x="2095645" y="4916867"/>
                </a:cubicBezTo>
                <a:cubicBezTo>
                  <a:pt x="2336738" y="4673126"/>
                  <a:pt x="2590779" y="4416433"/>
                  <a:pt x="2853655" y="4150613"/>
                </a:cubicBezTo>
                <a:cubicBezTo>
                  <a:pt x="3115940" y="3884206"/>
                  <a:pt x="3386762" y="3608673"/>
                  <a:pt x="3662003" y="3328724"/>
                </a:cubicBezTo>
                <a:cubicBezTo>
                  <a:pt x="3936358" y="3047890"/>
                  <a:pt x="4214833" y="2762643"/>
                  <a:pt x="4493605" y="2477400"/>
                </a:cubicBezTo>
                <a:cubicBezTo>
                  <a:pt x="4771788" y="2191562"/>
                  <a:pt x="5049673" y="1905725"/>
                  <a:pt x="5323443" y="1624304"/>
                </a:cubicBezTo>
                <a:cubicBezTo>
                  <a:pt x="5597798" y="1343767"/>
                  <a:pt x="5867738" y="1067351"/>
                  <a:pt x="6131496" y="802414"/>
                </a:cubicBezTo>
                <a:cubicBezTo>
                  <a:pt x="6197435" y="736181"/>
                  <a:pt x="6262787" y="670241"/>
                  <a:pt x="6327256" y="605185"/>
                </a:cubicBezTo>
                <a:cubicBezTo>
                  <a:pt x="6360519" y="573393"/>
                  <a:pt x="6392605" y="541011"/>
                  <a:pt x="6424397" y="508631"/>
                </a:cubicBezTo>
                <a:cubicBezTo>
                  <a:pt x="6456483" y="476545"/>
                  <a:pt x="6488572" y="444456"/>
                  <a:pt x="6520365" y="412961"/>
                </a:cubicBezTo>
                <a:cubicBezTo>
                  <a:pt x="6648415" y="286672"/>
                  <a:pt x="6773819" y="163035"/>
                  <a:pt x="6895688" y="42638"/>
                </a:cubicBezTo>
                <a:close/>
                <a:moveTo>
                  <a:pt x="6388580" y="0"/>
                </a:moveTo>
                <a:lnTo>
                  <a:pt x="6525435" y="0"/>
                </a:lnTo>
                <a:lnTo>
                  <a:pt x="6189194" y="339369"/>
                </a:lnTo>
                <a:cubicBezTo>
                  <a:pt x="6069681" y="458589"/>
                  <a:pt x="5947514" y="580164"/>
                  <a:pt x="5823287" y="704098"/>
                </a:cubicBezTo>
                <a:cubicBezTo>
                  <a:pt x="5573366" y="950193"/>
                  <a:pt x="5315202" y="1204533"/>
                  <a:pt x="5052620" y="1462991"/>
                </a:cubicBezTo>
                <a:cubicBezTo>
                  <a:pt x="4789449" y="1720568"/>
                  <a:pt x="4521865" y="1982264"/>
                  <a:pt x="4254575" y="2244259"/>
                </a:cubicBezTo>
                <a:cubicBezTo>
                  <a:pt x="3987285" y="2505953"/>
                  <a:pt x="3719993" y="2767943"/>
                  <a:pt x="3456826" y="3025520"/>
                </a:cubicBezTo>
                <a:cubicBezTo>
                  <a:pt x="3194539" y="3283982"/>
                  <a:pt x="2936374" y="3538614"/>
                  <a:pt x="2686450" y="3784710"/>
                </a:cubicBezTo>
                <a:cubicBezTo>
                  <a:pt x="2188369" y="4278963"/>
                  <a:pt x="1723558" y="4739950"/>
                  <a:pt x="1325269" y="5135294"/>
                </a:cubicBezTo>
                <a:cubicBezTo>
                  <a:pt x="530758" y="5928336"/>
                  <a:pt x="1180" y="6456734"/>
                  <a:pt x="1180" y="6456734"/>
                </a:cubicBezTo>
                <a:lnTo>
                  <a:pt x="296" y="6456147"/>
                </a:lnTo>
                <a:cubicBezTo>
                  <a:pt x="296" y="6456147"/>
                  <a:pt x="528990" y="5926569"/>
                  <a:pt x="1321736" y="5132055"/>
                </a:cubicBezTo>
                <a:cubicBezTo>
                  <a:pt x="1717080" y="4733769"/>
                  <a:pt x="2178068" y="4268953"/>
                  <a:pt x="2672320" y="3770873"/>
                </a:cubicBezTo>
                <a:cubicBezTo>
                  <a:pt x="2918415" y="3520951"/>
                  <a:pt x="3173050" y="3262787"/>
                  <a:pt x="3431508" y="3000500"/>
                </a:cubicBezTo>
                <a:cubicBezTo>
                  <a:pt x="3689379" y="2737328"/>
                  <a:pt x="3951076" y="2470041"/>
                  <a:pt x="4213068" y="2202750"/>
                </a:cubicBezTo>
                <a:cubicBezTo>
                  <a:pt x="4474765" y="1935459"/>
                  <a:pt x="4736462" y="1667874"/>
                  <a:pt x="4994334" y="1404706"/>
                </a:cubicBezTo>
                <a:cubicBezTo>
                  <a:pt x="5252795" y="1142420"/>
                  <a:pt x="5507132" y="883957"/>
                  <a:pt x="5753228" y="634035"/>
                </a:cubicBezTo>
                <a:cubicBezTo>
                  <a:pt x="5877159" y="509811"/>
                  <a:pt x="5998735" y="387646"/>
                  <a:pt x="6117957" y="268129"/>
                </a:cubicBezTo>
                <a:close/>
                <a:moveTo>
                  <a:pt x="5839012" y="0"/>
                </a:moveTo>
                <a:lnTo>
                  <a:pt x="5951568" y="0"/>
                </a:lnTo>
                <a:lnTo>
                  <a:pt x="5773062" y="178126"/>
                </a:lnTo>
                <a:cubicBezTo>
                  <a:pt x="5661531" y="289472"/>
                  <a:pt x="5547609" y="403247"/>
                  <a:pt x="5431772" y="518934"/>
                </a:cubicBezTo>
                <a:cubicBezTo>
                  <a:pt x="5199217" y="749723"/>
                  <a:pt x="4959009" y="987870"/>
                  <a:pt x="4713502" y="1228669"/>
                </a:cubicBezTo>
                <a:cubicBezTo>
                  <a:pt x="4468287" y="1469761"/>
                  <a:pt x="4219250" y="1714680"/>
                  <a:pt x="3970212" y="1959598"/>
                </a:cubicBezTo>
                <a:cubicBezTo>
                  <a:pt x="3721172" y="2204517"/>
                  <a:pt x="3471836" y="2449436"/>
                  <a:pt x="3226623" y="2690522"/>
                </a:cubicBezTo>
                <a:cubicBezTo>
                  <a:pt x="2982001" y="2932205"/>
                  <a:pt x="2741204" y="3170058"/>
                  <a:pt x="2508353" y="3400257"/>
                </a:cubicBezTo>
                <a:cubicBezTo>
                  <a:pt x="2043539" y="3861834"/>
                  <a:pt x="1609634" y="4292502"/>
                  <a:pt x="1237840" y="4661648"/>
                </a:cubicBezTo>
                <a:cubicBezTo>
                  <a:pt x="495727" y="5401700"/>
                  <a:pt x="1180" y="5895070"/>
                  <a:pt x="1180" y="5895070"/>
                </a:cubicBezTo>
                <a:lnTo>
                  <a:pt x="296" y="5894186"/>
                </a:lnTo>
                <a:cubicBezTo>
                  <a:pt x="296" y="5894186"/>
                  <a:pt x="493665" y="5399639"/>
                  <a:pt x="1233721" y="4657525"/>
                </a:cubicBezTo>
                <a:cubicBezTo>
                  <a:pt x="1602863" y="4285731"/>
                  <a:pt x="2033532" y="3851827"/>
                  <a:pt x="2495109" y="3387011"/>
                </a:cubicBezTo>
                <a:cubicBezTo>
                  <a:pt x="2725306" y="3154161"/>
                  <a:pt x="2963161" y="2913365"/>
                  <a:pt x="3204844" y="2668740"/>
                </a:cubicBezTo>
                <a:cubicBezTo>
                  <a:pt x="3445931" y="2423531"/>
                  <a:pt x="3690851" y="2174489"/>
                  <a:pt x="3935767" y="1925154"/>
                </a:cubicBezTo>
                <a:cubicBezTo>
                  <a:pt x="4180686" y="1676116"/>
                  <a:pt x="4425604" y="1427079"/>
                  <a:pt x="4666697" y="1181863"/>
                </a:cubicBezTo>
                <a:cubicBezTo>
                  <a:pt x="4907495" y="936357"/>
                  <a:pt x="5145642" y="696149"/>
                  <a:pt x="5376430" y="463592"/>
                </a:cubicBezTo>
                <a:cubicBezTo>
                  <a:pt x="5492118" y="347609"/>
                  <a:pt x="5605893" y="233613"/>
                  <a:pt x="5717240" y="122046"/>
                </a:cubicBezTo>
                <a:close/>
                <a:moveTo>
                  <a:pt x="5287557" y="0"/>
                </a:moveTo>
                <a:lnTo>
                  <a:pt x="5378536" y="0"/>
                </a:lnTo>
                <a:lnTo>
                  <a:pt x="5359063" y="19419"/>
                </a:lnTo>
                <a:cubicBezTo>
                  <a:pt x="5255444" y="122781"/>
                  <a:pt x="5149617" y="228388"/>
                  <a:pt x="5042023" y="335833"/>
                </a:cubicBezTo>
                <a:cubicBezTo>
                  <a:pt x="4609292" y="763559"/>
                  <a:pt x="4147423" y="1219543"/>
                  <a:pt x="3685847" y="1675526"/>
                </a:cubicBezTo>
                <a:cubicBezTo>
                  <a:pt x="3224269" y="2131510"/>
                  <a:pt x="2762399" y="2587787"/>
                  <a:pt x="2329668" y="3015217"/>
                </a:cubicBezTo>
                <a:cubicBezTo>
                  <a:pt x="1898120" y="3444118"/>
                  <a:pt x="1495124" y="3844171"/>
                  <a:pt x="1149822" y="4187115"/>
                </a:cubicBezTo>
                <a:cubicBezTo>
                  <a:pt x="460401" y="4874478"/>
                  <a:pt x="886" y="5332816"/>
                  <a:pt x="886" y="5332816"/>
                </a:cubicBezTo>
                <a:lnTo>
                  <a:pt x="296" y="5332229"/>
                </a:lnTo>
                <a:cubicBezTo>
                  <a:pt x="296" y="5332229"/>
                  <a:pt x="458634" y="4872710"/>
                  <a:pt x="1145996" y="4183289"/>
                </a:cubicBezTo>
                <a:cubicBezTo>
                  <a:pt x="1488940" y="3837990"/>
                  <a:pt x="1889287" y="3434991"/>
                  <a:pt x="2317893" y="3003442"/>
                </a:cubicBezTo>
                <a:cubicBezTo>
                  <a:pt x="2745616" y="2570712"/>
                  <a:pt x="3201604" y="2108844"/>
                  <a:pt x="3657586" y="1647266"/>
                </a:cubicBezTo>
                <a:cubicBezTo>
                  <a:pt x="4113569" y="1185689"/>
                  <a:pt x="4569848" y="723818"/>
                  <a:pt x="4997279" y="291088"/>
                </a:cubicBezTo>
                <a:close/>
                <a:moveTo>
                  <a:pt x="4735474" y="0"/>
                </a:moveTo>
                <a:lnTo>
                  <a:pt x="4806058" y="0"/>
                </a:lnTo>
                <a:lnTo>
                  <a:pt x="4652567" y="153028"/>
                </a:lnTo>
                <a:cubicBezTo>
                  <a:pt x="4253396" y="548371"/>
                  <a:pt x="3827441" y="970207"/>
                  <a:pt x="3401777" y="1391750"/>
                </a:cubicBezTo>
                <a:cubicBezTo>
                  <a:pt x="2549564" y="2234541"/>
                  <a:pt x="1698239" y="3078214"/>
                  <a:pt x="1061512" y="3712882"/>
                </a:cubicBezTo>
                <a:cubicBezTo>
                  <a:pt x="425076" y="4347844"/>
                  <a:pt x="885" y="4770858"/>
                  <a:pt x="885" y="4770858"/>
                </a:cubicBezTo>
                <a:lnTo>
                  <a:pt x="1" y="4769680"/>
                </a:lnTo>
                <a:cubicBezTo>
                  <a:pt x="1" y="4769680"/>
                  <a:pt x="423312" y="4345489"/>
                  <a:pt x="1057980" y="3709053"/>
                </a:cubicBezTo>
                <a:cubicBezTo>
                  <a:pt x="1692648" y="3072326"/>
                  <a:pt x="2536319" y="2221002"/>
                  <a:pt x="3379109" y="1368792"/>
                </a:cubicBezTo>
                <a:cubicBezTo>
                  <a:pt x="3800946" y="943125"/>
                  <a:pt x="4222487" y="517169"/>
                  <a:pt x="4617831" y="117999"/>
                </a:cubicBezTo>
                <a:close/>
                <a:moveTo>
                  <a:pt x="4182521" y="0"/>
                </a:moveTo>
                <a:lnTo>
                  <a:pt x="4235480" y="0"/>
                </a:lnTo>
                <a:lnTo>
                  <a:pt x="3986176" y="247522"/>
                </a:lnTo>
                <a:cubicBezTo>
                  <a:pt x="3703950" y="527747"/>
                  <a:pt x="3411419" y="818238"/>
                  <a:pt x="3118884" y="1108562"/>
                </a:cubicBezTo>
                <a:cubicBezTo>
                  <a:pt x="2338794" y="1883058"/>
                  <a:pt x="1559001" y="2657846"/>
                  <a:pt x="974081" y="3238644"/>
                </a:cubicBezTo>
                <a:cubicBezTo>
                  <a:pt x="390341" y="3820915"/>
                  <a:pt x="1179" y="4208898"/>
                  <a:pt x="1179" y="4208898"/>
                </a:cubicBezTo>
                <a:lnTo>
                  <a:pt x="1" y="4207720"/>
                </a:lnTo>
                <a:cubicBezTo>
                  <a:pt x="1" y="4207720"/>
                  <a:pt x="387987" y="3818560"/>
                  <a:pt x="970255" y="3234818"/>
                </a:cubicBezTo>
                <a:cubicBezTo>
                  <a:pt x="1551052" y="2649898"/>
                  <a:pt x="2325843" y="1869812"/>
                  <a:pt x="3100338" y="1090018"/>
                </a:cubicBezTo>
                <a:cubicBezTo>
                  <a:pt x="3390886" y="797484"/>
                  <a:pt x="3681266" y="504950"/>
                  <a:pt x="3961422" y="222725"/>
                </a:cubicBezTo>
                <a:close/>
                <a:moveTo>
                  <a:pt x="3629208" y="0"/>
                </a:moveTo>
                <a:lnTo>
                  <a:pt x="3665345" y="0"/>
                </a:lnTo>
                <a:lnTo>
                  <a:pt x="3623770" y="41395"/>
                </a:lnTo>
                <a:cubicBezTo>
                  <a:pt x="3367407" y="296643"/>
                  <a:pt x="3101698" y="561179"/>
                  <a:pt x="2835989" y="825673"/>
                </a:cubicBezTo>
                <a:cubicBezTo>
                  <a:pt x="1418586" y="2236309"/>
                  <a:pt x="1472" y="3647237"/>
                  <a:pt x="1472" y="3647237"/>
                </a:cubicBezTo>
                <a:lnTo>
                  <a:pt x="1" y="3645766"/>
                </a:lnTo>
                <a:cubicBezTo>
                  <a:pt x="1" y="3645766"/>
                  <a:pt x="1410637" y="2228360"/>
                  <a:pt x="2821565" y="811246"/>
                </a:cubicBezTo>
                <a:cubicBezTo>
                  <a:pt x="3086060" y="545537"/>
                  <a:pt x="3350596" y="279829"/>
                  <a:pt x="3605844" y="23466"/>
                </a:cubicBezTo>
                <a:close/>
                <a:moveTo>
                  <a:pt x="3072137" y="0"/>
                </a:moveTo>
                <a:lnTo>
                  <a:pt x="3098355" y="0"/>
                </a:lnTo>
                <a:lnTo>
                  <a:pt x="3029206" y="68886"/>
                </a:lnTo>
                <a:cubicBezTo>
                  <a:pt x="2872181" y="225295"/>
                  <a:pt x="2712649" y="384183"/>
                  <a:pt x="2553099" y="543071"/>
                </a:cubicBezTo>
                <a:cubicBezTo>
                  <a:pt x="1277286" y="1813880"/>
                  <a:pt x="1178" y="3084983"/>
                  <a:pt x="1178" y="3084983"/>
                </a:cubicBezTo>
                <a:lnTo>
                  <a:pt x="1" y="3083802"/>
                </a:lnTo>
                <a:cubicBezTo>
                  <a:pt x="1" y="3083802"/>
                  <a:pt x="1271106" y="1807699"/>
                  <a:pt x="2542206" y="531884"/>
                </a:cubicBezTo>
                <a:cubicBezTo>
                  <a:pt x="2701095" y="372408"/>
                  <a:pt x="2859983" y="212932"/>
                  <a:pt x="3016391" y="55948"/>
                </a:cubicBezTo>
                <a:close/>
                <a:moveTo>
                  <a:pt x="2515305" y="0"/>
                </a:moveTo>
                <a:lnTo>
                  <a:pt x="2530767" y="0"/>
                </a:lnTo>
                <a:lnTo>
                  <a:pt x="1178" y="2523025"/>
                </a:lnTo>
                <a:lnTo>
                  <a:pt x="1" y="2521847"/>
                </a:lnTo>
                <a:close/>
                <a:moveTo>
                  <a:pt x="1955385" y="0"/>
                </a:moveTo>
                <a:lnTo>
                  <a:pt x="1966467" y="0"/>
                </a:lnTo>
                <a:lnTo>
                  <a:pt x="1178" y="1961068"/>
                </a:lnTo>
                <a:lnTo>
                  <a:pt x="1" y="1959594"/>
                </a:lnTo>
                <a:close/>
                <a:moveTo>
                  <a:pt x="1395224" y="0"/>
                </a:moveTo>
                <a:lnTo>
                  <a:pt x="1402705" y="0"/>
                </a:lnTo>
                <a:lnTo>
                  <a:pt x="1178" y="1399108"/>
                </a:lnTo>
                <a:lnTo>
                  <a:pt x="0" y="1397636"/>
                </a:lnTo>
                <a:close/>
                <a:moveTo>
                  <a:pt x="834556" y="0"/>
                </a:moveTo>
                <a:lnTo>
                  <a:pt x="839247" y="0"/>
                </a:lnTo>
                <a:lnTo>
                  <a:pt x="1178" y="836856"/>
                </a:lnTo>
                <a:lnTo>
                  <a:pt x="0" y="835678"/>
                </a:lnTo>
                <a:close/>
                <a:moveTo>
                  <a:pt x="273510" y="0"/>
                </a:moveTo>
                <a:lnTo>
                  <a:pt x="276360" y="0"/>
                </a:lnTo>
                <a:lnTo>
                  <a:pt x="1177" y="274899"/>
                </a:lnTo>
                <a:lnTo>
                  <a:pt x="0" y="273721"/>
                </a:lnTo>
                <a:close/>
              </a:path>
            </a:pathLst>
          </a:custGeom>
          <a:solidFill>
            <a:schemeClr val="accent2">
              <a:lumMod val="50000"/>
            </a:schemeClr>
          </a:solidFill>
          <a:ln w="9525" cap="flat">
            <a:noFill/>
            <a:prstDash val="solid"/>
            <a:miter/>
          </a:ln>
        </p:spPr>
        <p:txBody>
          <a:bodyPr rtlCol="0" anchor="ctr"/>
          <a:lstStyle/>
          <a:p>
            <a:endParaRPr lang="en-CA"/>
          </a:p>
        </p:txBody>
      </p:sp>
      <p:sp>
        <p:nvSpPr>
          <p:cNvPr id="10" name="Date Placeholder 9">
            <a:extLst>
              <a:ext uri="{FF2B5EF4-FFF2-40B4-BE49-F238E27FC236}">
                <a16:creationId xmlns:a16="http://schemas.microsoft.com/office/drawing/2014/main" id="{E7F7FCF8-3D0B-7B43-5441-EF784278844F}"/>
              </a:ext>
            </a:extLst>
          </p:cNvPr>
          <p:cNvSpPr>
            <a:spLocks noGrp="1"/>
          </p:cNvSpPr>
          <p:nvPr userDrawn="1">
            <p:ph type="dt" sz="half" idx="10"/>
          </p:nvPr>
        </p:nvSpPr>
        <p:spPr/>
        <p:txBody>
          <a:bodyPr/>
          <a:lstStyle/>
          <a:p>
            <a:fld id="{A25BF40E-2B65-46EB-870B-9309E45F1200}" type="datetime1">
              <a:rPr lang="en-US" smtClean="0"/>
              <a:t>3/30/2025</a:t>
            </a:fld>
            <a:endParaRPr lang="en-IN" dirty="0"/>
          </a:p>
        </p:txBody>
      </p:sp>
      <p:sp>
        <p:nvSpPr>
          <p:cNvPr id="11" name="Footer Placeholder 10">
            <a:extLst>
              <a:ext uri="{FF2B5EF4-FFF2-40B4-BE49-F238E27FC236}">
                <a16:creationId xmlns:a16="http://schemas.microsoft.com/office/drawing/2014/main" id="{A95DA9BE-7CAC-346D-894C-38AF02F0376F}"/>
              </a:ext>
            </a:extLst>
          </p:cNvPr>
          <p:cNvSpPr>
            <a:spLocks noGrp="1"/>
          </p:cNvSpPr>
          <p:nvPr userDrawn="1">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287B3D73-BFDD-9A16-6095-1EFC87B8F210}"/>
              </a:ext>
            </a:extLst>
          </p:cNvPr>
          <p:cNvSpPr>
            <a:spLocks noGrp="1"/>
          </p:cNvSpPr>
          <p:nvPr userDrawn="1">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Title 1">
            <a:extLst>
              <a:ext uri="{FF2B5EF4-FFF2-40B4-BE49-F238E27FC236}">
                <a16:creationId xmlns:a16="http://schemas.microsoft.com/office/drawing/2014/main" id="{5BB75431-E76C-C21F-5BC7-B48E373F0419}"/>
              </a:ext>
            </a:extLst>
          </p:cNvPr>
          <p:cNvSpPr>
            <a:spLocks noGrp="1"/>
          </p:cNvSpPr>
          <p:nvPr userDrawn="1">
            <p:ph type="ctrTitle"/>
          </p:nvPr>
        </p:nvSpPr>
        <p:spPr>
          <a:xfrm>
            <a:off x="663311" y="1995192"/>
            <a:ext cx="8023490" cy="1686157"/>
          </a:xfrm>
          <a:prstGeom prst="rect">
            <a:avLst/>
          </a:prstGeom>
        </p:spPr>
        <p:txBody>
          <a:bodyPr anchor="ctr"/>
          <a:lstStyle>
            <a:lvl1pPr algn="l">
              <a:defRPr sz="6000" b="0">
                <a:solidFill>
                  <a:schemeClr val="accent3"/>
                </a:solidFill>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DB72F6A9-631B-6B10-E3BB-874A88B9BFF1}"/>
              </a:ext>
            </a:extLst>
          </p:cNvPr>
          <p:cNvSpPr>
            <a:spLocks noGrp="1"/>
          </p:cNvSpPr>
          <p:nvPr userDrawn="1">
            <p:ph type="subTitle" idx="1"/>
          </p:nvPr>
        </p:nvSpPr>
        <p:spPr>
          <a:xfrm>
            <a:off x="663311" y="3837822"/>
            <a:ext cx="6971237" cy="497264"/>
          </a:xfrm>
          <a:prstGeom prst="rect">
            <a:avLst/>
          </a:prstGeom>
        </p:spPr>
        <p:txBody>
          <a:bodyPr anchor="ctr">
            <a:normAutofit/>
          </a:bodyPr>
          <a:lstStyle>
            <a:lvl1pPr marL="0" indent="0" algn="l">
              <a:buNone/>
              <a:defRPr sz="1800">
                <a:solidFill>
                  <a:schemeClr val="accent3"/>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29864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EC015F1-974A-01D4-6041-E2341988F49E}"/>
              </a:ext>
            </a:extLst>
          </p:cNvPr>
          <p:cNvSpPr>
            <a:spLocks noGrp="1"/>
          </p:cNvSpPr>
          <p:nvPr>
            <p:ph idx="1"/>
          </p:nvPr>
        </p:nvSpPr>
        <p:spPr>
          <a:xfrm>
            <a:off x="253103" y="1233488"/>
            <a:ext cx="11693331" cy="525938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20574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99DC-A895-3E5F-926B-FD1390C746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2DB7A2-961A-408D-76E7-237B7569324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382FAC0E-10B6-BCC1-6AE0-1AC1A05FC012}"/>
              </a:ext>
            </a:extLst>
          </p:cNvPr>
          <p:cNvSpPr>
            <a:spLocks noGrp="1"/>
          </p:cNvSpPr>
          <p:nvPr>
            <p:ph type="dt" sz="half" idx="10"/>
          </p:nvPr>
        </p:nvSpPr>
        <p:spPr/>
        <p:txBody>
          <a:bodyPr/>
          <a:lstStyle/>
          <a:p>
            <a:fld id="{C53A679B-6AF2-4A83-8E31-BDE7D1D00A4C}" type="datetime1">
              <a:rPr lang="en-US" smtClean="0"/>
              <a:t>3/30/2025</a:t>
            </a:fld>
            <a:endParaRPr lang="en-IN" dirty="0"/>
          </a:p>
        </p:txBody>
      </p:sp>
      <p:sp>
        <p:nvSpPr>
          <p:cNvPr id="11" name="Footer Placeholder 10">
            <a:extLst>
              <a:ext uri="{FF2B5EF4-FFF2-40B4-BE49-F238E27FC236}">
                <a16:creationId xmlns:a16="http://schemas.microsoft.com/office/drawing/2014/main" id="{381E8148-7361-7382-5F2B-537153F5242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0B987F74-CAD0-26F5-529B-CCFC993F845F}"/>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67924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8120C-C127-B35E-8645-C849248F1CAB}"/>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C5AFFE5-4D26-855C-E8E8-D64346F9AB4E}"/>
              </a:ext>
            </a:extLst>
          </p:cNvPr>
          <p:cNvSpPr>
            <a:spLocks noGrp="1"/>
          </p:cNvSpPr>
          <p:nvPr>
            <p:ph sz="half" idx="1"/>
          </p:nvPr>
        </p:nvSpPr>
        <p:spPr>
          <a:xfrm>
            <a:off x="253104" y="953311"/>
            <a:ext cx="5766696" cy="547667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070740-258E-BC0C-237D-9E1E1DA2D878}"/>
              </a:ext>
            </a:extLst>
          </p:cNvPr>
          <p:cNvSpPr>
            <a:spLocks noGrp="1"/>
          </p:cNvSpPr>
          <p:nvPr>
            <p:ph sz="half" idx="2"/>
          </p:nvPr>
        </p:nvSpPr>
        <p:spPr>
          <a:xfrm>
            <a:off x="6172200" y="953311"/>
            <a:ext cx="5774236" cy="54766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350765E8-3089-3CD2-1B6E-C341802CD7E2}"/>
              </a:ext>
            </a:extLst>
          </p:cNvPr>
          <p:cNvSpPr>
            <a:spLocks noGrp="1"/>
          </p:cNvSpPr>
          <p:nvPr>
            <p:ph type="dt" sz="half" idx="10"/>
          </p:nvPr>
        </p:nvSpPr>
        <p:spPr/>
        <p:txBody>
          <a:bodyPr/>
          <a:lstStyle/>
          <a:p>
            <a:fld id="{90E8F0F7-8CDD-4FF2-81DE-DEE9B27A4271}" type="datetime1">
              <a:rPr lang="en-US" smtClean="0"/>
              <a:t>3/30/2025</a:t>
            </a:fld>
            <a:endParaRPr lang="en-IN" dirty="0"/>
          </a:p>
        </p:txBody>
      </p:sp>
      <p:sp>
        <p:nvSpPr>
          <p:cNvPr id="12" name="Footer Placeholder 11">
            <a:extLst>
              <a:ext uri="{FF2B5EF4-FFF2-40B4-BE49-F238E27FC236}">
                <a16:creationId xmlns:a16="http://schemas.microsoft.com/office/drawing/2014/main" id="{C7A198CB-EF48-8FD4-50C5-1512DFEEB43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8E0B2E7A-4511-A41A-84DE-CCCD225C20E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967143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6CB0C-3D0E-FEDA-8206-FE1738FAC1F2}"/>
              </a:ext>
            </a:extLst>
          </p:cNvPr>
          <p:cNvSpPr>
            <a:spLocks noGrp="1"/>
          </p:cNvSpPr>
          <p:nvPr>
            <p:ph type="title"/>
          </p:nvPr>
        </p:nvSpPr>
        <p:spPr>
          <a:xfrm>
            <a:off x="253104" y="436273"/>
            <a:ext cx="11693332" cy="720726"/>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FFEF8EF-6BFD-A219-E48A-7244138F4691}"/>
              </a:ext>
            </a:extLst>
          </p:cNvPr>
          <p:cNvSpPr>
            <a:spLocks noGrp="1"/>
          </p:cNvSpPr>
          <p:nvPr>
            <p:ph type="body" idx="1"/>
          </p:nvPr>
        </p:nvSpPr>
        <p:spPr>
          <a:xfrm>
            <a:off x="253104" y="1244505"/>
            <a:ext cx="5745938"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8830FFD-93C7-9890-65E9-3250640D89AD}"/>
              </a:ext>
            </a:extLst>
          </p:cNvPr>
          <p:cNvSpPr>
            <a:spLocks noGrp="1"/>
          </p:cNvSpPr>
          <p:nvPr>
            <p:ph sz="half" idx="2"/>
          </p:nvPr>
        </p:nvSpPr>
        <p:spPr>
          <a:xfrm>
            <a:off x="253104" y="1756042"/>
            <a:ext cx="5745938"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27B981-92A7-FC06-EDCC-689D5A3E89CF}"/>
              </a:ext>
            </a:extLst>
          </p:cNvPr>
          <p:cNvSpPr>
            <a:spLocks noGrp="1"/>
          </p:cNvSpPr>
          <p:nvPr>
            <p:ph type="body" sz="quarter" idx="3"/>
          </p:nvPr>
        </p:nvSpPr>
        <p:spPr>
          <a:xfrm>
            <a:off x="6172200" y="1244505"/>
            <a:ext cx="5774236"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78F085-E2D6-32A5-0024-D896A38C840F}"/>
              </a:ext>
            </a:extLst>
          </p:cNvPr>
          <p:cNvSpPr>
            <a:spLocks noGrp="1"/>
          </p:cNvSpPr>
          <p:nvPr>
            <p:ph sz="quarter" idx="4"/>
          </p:nvPr>
        </p:nvSpPr>
        <p:spPr>
          <a:xfrm>
            <a:off x="6172200" y="1756042"/>
            <a:ext cx="5774236"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74A237CB-1BFB-0A32-2DC6-4C572E781F36}"/>
              </a:ext>
            </a:extLst>
          </p:cNvPr>
          <p:cNvSpPr>
            <a:spLocks noGrp="1"/>
          </p:cNvSpPr>
          <p:nvPr>
            <p:ph type="dt" sz="half" idx="10"/>
          </p:nvPr>
        </p:nvSpPr>
        <p:spPr/>
        <p:txBody>
          <a:bodyPr/>
          <a:lstStyle/>
          <a:p>
            <a:fld id="{B6EB81CF-F981-4AA4-8A7C-53AD32AD22DF}" type="datetime1">
              <a:rPr lang="en-US" smtClean="0"/>
              <a:t>3/30/2025</a:t>
            </a:fld>
            <a:endParaRPr lang="en-IN" dirty="0"/>
          </a:p>
        </p:txBody>
      </p:sp>
      <p:sp>
        <p:nvSpPr>
          <p:cNvPr id="14" name="Footer Placeholder 13">
            <a:extLst>
              <a:ext uri="{FF2B5EF4-FFF2-40B4-BE49-F238E27FC236}">
                <a16:creationId xmlns:a16="http://schemas.microsoft.com/office/drawing/2014/main" id="{07835E8F-EA56-F963-8ED0-5436DB227A3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5" name="Slide Number Placeholder 14">
            <a:extLst>
              <a:ext uri="{FF2B5EF4-FFF2-40B4-BE49-F238E27FC236}">
                <a16:creationId xmlns:a16="http://schemas.microsoft.com/office/drawing/2014/main" id="{B56F5C24-CEA1-8F2A-F958-175F7193B9D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263693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16429" y="368300"/>
            <a:ext cx="11130005" cy="1308100"/>
          </a:xfrm>
          <a:prstGeom prst="rect">
            <a:avLst/>
          </a:prstGeom>
        </p:spPr>
        <p:txBody>
          <a:bodyPr vert="horz" lIns="91440" tIns="45720" rIns="91440" bIns="45720" rtlCol="0" anchor="ctr">
            <a:norm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596251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16430" y="368300"/>
            <a:ext cx="6320576" cy="1340757"/>
          </a:xfrm>
          <a:prstGeom prst="rect">
            <a:avLst/>
          </a:prstGeom>
        </p:spPr>
        <p:txBody>
          <a:bodyPr vert="horz" lIns="91440" tIns="45720" rIns="91440" bIns="45720" rtlCol="0" anchor="ctr">
            <a:no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7485348" y="228601"/>
            <a:ext cx="4282109" cy="6128656"/>
          </a:xfrm>
          <a:prstGeom prst="rect">
            <a:avLst/>
          </a:prstGeom>
        </p:spPr>
        <p:txBody>
          <a:bodyPr/>
          <a:lstStyle/>
          <a:p>
            <a:endParaRPr lang="en-CA"/>
          </a:p>
        </p:txBody>
      </p:sp>
    </p:spTree>
    <p:extLst>
      <p:ext uri="{BB962C8B-B14F-4D97-AF65-F5344CB8AC3E}">
        <p14:creationId xmlns:p14="http://schemas.microsoft.com/office/powerpoint/2010/main" val="122435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16430" y="368300"/>
            <a:ext cx="6320576" cy="1340757"/>
          </a:xfrm>
          <a:prstGeom prst="rect">
            <a:avLst/>
          </a:prstGeom>
        </p:spPr>
        <p:txBody>
          <a:bodyPr vert="horz" lIns="91440" tIns="45720" rIns="91440" bIns="45720" rtlCol="0" anchor="ctr">
            <a:no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816430" y="4691743"/>
            <a:ext cx="1963452" cy="1763486"/>
          </a:xfrm>
          <a:prstGeom prst="rect">
            <a:avLst/>
          </a:prstGeom>
        </p:spPr>
        <p:txBody>
          <a:bodyPr/>
          <a:lstStyle/>
          <a:p>
            <a:endParaRPr lang="en-CA"/>
          </a:p>
        </p:txBody>
      </p:sp>
      <p:sp>
        <p:nvSpPr>
          <p:cNvPr id="3" name="Picture Placeholder 2">
            <a:extLst>
              <a:ext uri="{FF2B5EF4-FFF2-40B4-BE49-F238E27FC236}">
                <a16:creationId xmlns:a16="http://schemas.microsoft.com/office/drawing/2014/main" id="{77958CED-20B8-793F-193E-700EAC41B890}"/>
              </a:ext>
            </a:extLst>
          </p:cNvPr>
          <p:cNvSpPr>
            <a:spLocks noGrp="1"/>
          </p:cNvSpPr>
          <p:nvPr>
            <p:ph type="pic" sz="quarter" idx="14"/>
          </p:nvPr>
        </p:nvSpPr>
        <p:spPr>
          <a:xfrm>
            <a:off x="3845602" y="4691743"/>
            <a:ext cx="1963452" cy="1763486"/>
          </a:xfrm>
          <a:prstGeom prst="rect">
            <a:avLst/>
          </a:prstGeom>
        </p:spPr>
        <p:txBody>
          <a:bodyPr/>
          <a:lstStyle/>
          <a:p>
            <a:endParaRPr lang="en-CA"/>
          </a:p>
        </p:txBody>
      </p:sp>
      <p:sp>
        <p:nvSpPr>
          <p:cNvPr id="4" name="Picture Placeholder 2">
            <a:extLst>
              <a:ext uri="{FF2B5EF4-FFF2-40B4-BE49-F238E27FC236}">
                <a16:creationId xmlns:a16="http://schemas.microsoft.com/office/drawing/2014/main" id="{6615432A-0CEC-CECC-0FC2-9959B5FF1349}"/>
              </a:ext>
            </a:extLst>
          </p:cNvPr>
          <p:cNvSpPr>
            <a:spLocks noGrp="1"/>
          </p:cNvSpPr>
          <p:nvPr>
            <p:ph type="pic" sz="quarter" idx="15"/>
          </p:nvPr>
        </p:nvSpPr>
        <p:spPr>
          <a:xfrm>
            <a:off x="6874774" y="4691743"/>
            <a:ext cx="1963452" cy="1763486"/>
          </a:xfrm>
          <a:prstGeom prst="rect">
            <a:avLst/>
          </a:prstGeom>
        </p:spPr>
        <p:txBody>
          <a:bodyPr/>
          <a:lstStyle/>
          <a:p>
            <a:endParaRPr lang="en-CA"/>
          </a:p>
        </p:txBody>
      </p:sp>
      <p:sp>
        <p:nvSpPr>
          <p:cNvPr id="5" name="Picture Placeholder 2">
            <a:extLst>
              <a:ext uri="{FF2B5EF4-FFF2-40B4-BE49-F238E27FC236}">
                <a16:creationId xmlns:a16="http://schemas.microsoft.com/office/drawing/2014/main" id="{EF733E62-D92E-348D-38C7-C6D0DE140187}"/>
              </a:ext>
            </a:extLst>
          </p:cNvPr>
          <p:cNvSpPr>
            <a:spLocks noGrp="1"/>
          </p:cNvSpPr>
          <p:nvPr>
            <p:ph type="pic" sz="quarter" idx="16"/>
          </p:nvPr>
        </p:nvSpPr>
        <p:spPr>
          <a:xfrm>
            <a:off x="9903947" y="4691743"/>
            <a:ext cx="1963452" cy="1763486"/>
          </a:xfrm>
          <a:prstGeom prst="rect">
            <a:avLst/>
          </a:prstGeom>
        </p:spPr>
        <p:txBody>
          <a:bodyPr/>
          <a:lstStyle/>
          <a:p>
            <a:endParaRPr lang="en-CA"/>
          </a:p>
        </p:txBody>
      </p:sp>
    </p:spTree>
    <p:extLst>
      <p:ext uri="{BB962C8B-B14F-4D97-AF65-F5344CB8AC3E}">
        <p14:creationId xmlns:p14="http://schemas.microsoft.com/office/powerpoint/2010/main" val="320018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16430" y="368300"/>
            <a:ext cx="6320576" cy="1340757"/>
          </a:xfrm>
          <a:prstGeom prst="rect">
            <a:avLst/>
          </a:prstGeom>
        </p:spPr>
        <p:txBody>
          <a:bodyPr vert="horz" lIns="91440" tIns="45720" rIns="91440" bIns="45720" rtlCol="0" anchor="ctr">
            <a:no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816430" y="1709056"/>
            <a:ext cx="4408713" cy="5148943"/>
          </a:xfrm>
          <a:prstGeom prst="rect">
            <a:avLst/>
          </a:prstGeom>
        </p:spPr>
        <p:txBody>
          <a:bodyPr/>
          <a:lstStyle/>
          <a:p>
            <a:endParaRPr lang="en-CA"/>
          </a:p>
        </p:txBody>
      </p:sp>
    </p:spTree>
    <p:extLst>
      <p:ext uri="{BB962C8B-B14F-4D97-AF65-F5344CB8AC3E}">
        <p14:creationId xmlns:p14="http://schemas.microsoft.com/office/powerpoint/2010/main" val="1732857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6096000" y="1233488"/>
            <a:ext cx="5715304" cy="15097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794327" y="1233488"/>
            <a:ext cx="5052291" cy="5624512"/>
          </a:xfrm>
          <a:prstGeom prst="rect">
            <a:avLst/>
          </a:prstGeom>
        </p:spPr>
        <p:txBody>
          <a:bodyPr/>
          <a:lstStyle/>
          <a:p>
            <a:endParaRPr lang="en-CA"/>
          </a:p>
        </p:txBody>
      </p:sp>
    </p:spTree>
    <p:extLst>
      <p:ext uri="{BB962C8B-B14F-4D97-AF65-F5344CB8AC3E}">
        <p14:creationId xmlns:p14="http://schemas.microsoft.com/office/powerpoint/2010/main" val="412680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27314" y="1233488"/>
            <a:ext cx="5728499"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8386618" y="1160463"/>
            <a:ext cx="3424686" cy="4316701"/>
          </a:xfrm>
          <a:prstGeom prst="rect">
            <a:avLst/>
          </a:prstGeom>
        </p:spPr>
        <p:txBody>
          <a:bodyPr/>
          <a:lstStyle/>
          <a:p>
            <a:endParaRPr lang="en-CA"/>
          </a:p>
        </p:txBody>
      </p:sp>
    </p:spTree>
    <p:extLst>
      <p:ext uri="{BB962C8B-B14F-4D97-AF65-F5344CB8AC3E}">
        <p14:creationId xmlns:p14="http://schemas.microsoft.com/office/powerpoint/2010/main" val="3364950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27314" y="1233488"/>
            <a:ext cx="5728499"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827314" y="2712173"/>
            <a:ext cx="4285013" cy="4145827"/>
          </a:xfrm>
          <a:prstGeom prst="rect">
            <a:avLst/>
          </a:prstGeom>
        </p:spPr>
        <p:txBody>
          <a:bodyPr/>
          <a:lstStyle/>
          <a:p>
            <a:endParaRPr lang="en-CA"/>
          </a:p>
        </p:txBody>
      </p:sp>
    </p:spTree>
    <p:extLst>
      <p:ext uri="{BB962C8B-B14F-4D97-AF65-F5344CB8AC3E}">
        <p14:creationId xmlns:p14="http://schemas.microsoft.com/office/powerpoint/2010/main" val="2039438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27314" y="1233488"/>
            <a:ext cx="5728499"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827314" y="2964662"/>
            <a:ext cx="5268686" cy="2494478"/>
          </a:xfrm>
          <a:prstGeom prst="rect">
            <a:avLst/>
          </a:prstGeom>
        </p:spPr>
        <p:txBody>
          <a:bodyPr/>
          <a:lstStyle/>
          <a:p>
            <a:endParaRPr lang="en-CA"/>
          </a:p>
        </p:txBody>
      </p:sp>
    </p:spTree>
    <p:extLst>
      <p:ext uri="{BB962C8B-B14F-4D97-AF65-F5344CB8AC3E}">
        <p14:creationId xmlns:p14="http://schemas.microsoft.com/office/powerpoint/2010/main" val="328081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27314" y="1233488"/>
            <a:ext cx="5728499"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5791200" y="1160464"/>
            <a:ext cx="6020104" cy="1854880"/>
          </a:xfrm>
          <a:prstGeom prst="rect">
            <a:avLst/>
          </a:prstGeom>
        </p:spPr>
        <p:txBody>
          <a:bodyPr/>
          <a:lstStyle/>
          <a:p>
            <a:endParaRPr lang="en-CA"/>
          </a:p>
        </p:txBody>
      </p:sp>
    </p:spTree>
    <p:extLst>
      <p:ext uri="{BB962C8B-B14F-4D97-AF65-F5344CB8AC3E}">
        <p14:creationId xmlns:p14="http://schemas.microsoft.com/office/powerpoint/2010/main" val="3409043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40509" y="1233488"/>
            <a:ext cx="5255491"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840508" y="2687784"/>
            <a:ext cx="5052292" cy="1611312"/>
          </a:xfrm>
          <a:prstGeom prst="rect">
            <a:avLst/>
          </a:prstGeom>
        </p:spPr>
        <p:txBody>
          <a:bodyPr/>
          <a:lstStyle/>
          <a:p>
            <a:endParaRPr lang="en-CA"/>
          </a:p>
        </p:txBody>
      </p:sp>
    </p:spTree>
    <p:extLst>
      <p:ext uri="{BB962C8B-B14F-4D97-AF65-F5344CB8AC3E}">
        <p14:creationId xmlns:p14="http://schemas.microsoft.com/office/powerpoint/2010/main" val="3065828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0696" y="368300"/>
            <a:ext cx="5715304" cy="1282925"/>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542954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5710201" cy="94488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A3240DB7-FE2C-419E-8BFA-5D5C75D2AD6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314051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6820544" cy="944880"/>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244B9185-349F-4176-960C-EF1CEDF9CF01}"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7490691" y="637881"/>
            <a:ext cx="4208464" cy="5582238"/>
          </a:xfrm>
          <a:prstGeom prst="rect">
            <a:avLst/>
          </a:prstGeom>
        </p:spPr>
        <p:txBody>
          <a:bodyPr wrap="square">
            <a:noAutofit/>
          </a:bodyPr>
          <a:lstStyle/>
          <a:p>
            <a:endParaRPr lang="en-CA"/>
          </a:p>
        </p:txBody>
      </p:sp>
    </p:spTree>
    <p:extLst>
      <p:ext uri="{BB962C8B-B14F-4D97-AF65-F5344CB8AC3E}">
        <p14:creationId xmlns:p14="http://schemas.microsoft.com/office/powerpoint/2010/main" val="29816862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38200" y="368300"/>
            <a:ext cx="5257800" cy="1678214"/>
          </a:xfrm>
          <a:prstGeom prst="rect">
            <a:avLst/>
          </a:prstGeom>
        </p:spPr>
        <p:txBody>
          <a:bodyPr vert="horz" lIns="91440" tIns="45720" rIns="91440" bIns="45720" rtlCol="0" anchor="ctr">
            <a:norm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D00148C0-0E0B-4D54-8217-72D76DDDCC19}"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6798426" y="1313180"/>
            <a:ext cx="4675117" cy="4965240"/>
          </a:xfrm>
          <a:prstGeom prst="rect">
            <a:avLst/>
          </a:prstGeom>
        </p:spPr>
        <p:txBody>
          <a:bodyPr wrap="square">
            <a:noAutofit/>
          </a:bodyPr>
          <a:lstStyle/>
          <a:p>
            <a:endParaRPr lang="en-CA"/>
          </a:p>
        </p:txBody>
      </p:sp>
    </p:spTree>
    <p:extLst>
      <p:ext uri="{BB962C8B-B14F-4D97-AF65-F5344CB8AC3E}">
        <p14:creationId xmlns:p14="http://schemas.microsoft.com/office/powerpoint/2010/main" val="1844868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332F98B-E942-4B37-A12A-58051824C9B6}"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67246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6A1BEBB-20A7-46F0-AA87-578E39C83712}"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3" name="Picture Placeholder 2">
            <a:extLst>
              <a:ext uri="{FF2B5EF4-FFF2-40B4-BE49-F238E27FC236}">
                <a16:creationId xmlns:a16="http://schemas.microsoft.com/office/drawing/2014/main" id="{460E853F-2544-EEF4-2E77-721A5DF3277C}"/>
              </a:ext>
            </a:extLst>
          </p:cNvPr>
          <p:cNvSpPr>
            <a:spLocks noGrp="1"/>
          </p:cNvSpPr>
          <p:nvPr>
            <p:ph type="pic" sz="quarter" idx="13"/>
          </p:nvPr>
        </p:nvSpPr>
        <p:spPr>
          <a:xfrm>
            <a:off x="6798426" y="368299"/>
            <a:ext cx="4900729" cy="5975939"/>
          </a:xfrm>
        </p:spPr>
        <p:txBody>
          <a:bodyPr/>
          <a:lstStyle/>
          <a:p>
            <a:endParaRPr lang="en-CA"/>
          </a:p>
        </p:txBody>
      </p:sp>
    </p:spTree>
    <p:extLst>
      <p:ext uri="{BB962C8B-B14F-4D97-AF65-F5344CB8AC3E}">
        <p14:creationId xmlns:p14="http://schemas.microsoft.com/office/powerpoint/2010/main" val="735963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FCAD4AF7-12FA-415C-8F9E-B6534A2B0E57}"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1732252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67F8-BE57-86BD-012C-10939C146CD5}"/>
              </a:ext>
            </a:extLst>
          </p:cNvPr>
          <p:cNvSpPr>
            <a:spLocks noGrp="1"/>
          </p:cNvSpPr>
          <p:nvPr>
            <p:ph type="title"/>
          </p:nvPr>
        </p:nvSpPr>
        <p:spPr>
          <a:xfrm>
            <a:off x="253104" y="152400"/>
            <a:ext cx="4518921" cy="1832043"/>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422FD69-7898-2CEC-4367-DD313425D4A9}"/>
              </a:ext>
            </a:extLst>
          </p:cNvPr>
          <p:cNvSpPr>
            <a:spLocks noGrp="1"/>
          </p:cNvSpPr>
          <p:nvPr>
            <p:ph idx="1"/>
          </p:nvPr>
        </p:nvSpPr>
        <p:spPr>
          <a:xfrm>
            <a:off x="4893013" y="152400"/>
            <a:ext cx="7053423" cy="624839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BCC4C49-50FB-72CF-A5A1-0900ECFE70A2}"/>
              </a:ext>
            </a:extLst>
          </p:cNvPr>
          <p:cNvSpPr>
            <a:spLocks noGrp="1"/>
          </p:cNvSpPr>
          <p:nvPr>
            <p:ph type="body" sz="half" idx="2"/>
          </p:nvPr>
        </p:nvSpPr>
        <p:spPr>
          <a:xfrm>
            <a:off x="253104" y="2057400"/>
            <a:ext cx="4518921" cy="43434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77901EF5-F8A0-9301-D368-4733F351DD48}"/>
              </a:ext>
            </a:extLst>
          </p:cNvPr>
          <p:cNvSpPr>
            <a:spLocks noGrp="1"/>
          </p:cNvSpPr>
          <p:nvPr>
            <p:ph type="dt" sz="half" idx="10"/>
          </p:nvPr>
        </p:nvSpPr>
        <p:spPr/>
        <p:txBody>
          <a:bodyPr/>
          <a:lstStyle/>
          <a:p>
            <a:fld id="{E1A3270C-54AA-4149-BAA4-D0936AD4173D}" type="datetime1">
              <a:rPr lang="en-US" smtClean="0"/>
              <a:t>3/30/2025</a:t>
            </a:fld>
            <a:endParaRPr lang="en-IN" dirty="0"/>
          </a:p>
        </p:txBody>
      </p:sp>
      <p:sp>
        <p:nvSpPr>
          <p:cNvPr id="12" name="Footer Placeholder 11">
            <a:extLst>
              <a:ext uri="{FF2B5EF4-FFF2-40B4-BE49-F238E27FC236}">
                <a16:creationId xmlns:a16="http://schemas.microsoft.com/office/drawing/2014/main" id="{E8F78A86-1A5A-1031-56D2-40D6B41D0CF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48F077-73FB-C0AB-7BB3-FF1088C7210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9018352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C455-FD94-1FF0-0B39-EC4297E7D50F}"/>
              </a:ext>
            </a:extLst>
          </p:cNvPr>
          <p:cNvSpPr>
            <a:spLocks noGrp="1"/>
          </p:cNvSpPr>
          <p:nvPr>
            <p:ph type="title"/>
          </p:nvPr>
        </p:nvSpPr>
        <p:spPr>
          <a:xfrm>
            <a:off x="253104" y="152400"/>
            <a:ext cx="4518921" cy="1827219"/>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30827C-6800-EF61-D1C2-49F188EC34E0}"/>
              </a:ext>
            </a:extLst>
          </p:cNvPr>
          <p:cNvSpPr>
            <a:spLocks noGrp="1"/>
          </p:cNvSpPr>
          <p:nvPr>
            <p:ph type="pic" idx="1"/>
          </p:nvPr>
        </p:nvSpPr>
        <p:spPr>
          <a:xfrm>
            <a:off x="4863830" y="152400"/>
            <a:ext cx="7082606" cy="63067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4D69A3-B4D6-23DA-2ACA-D61FB81FE5E8}"/>
              </a:ext>
            </a:extLst>
          </p:cNvPr>
          <p:cNvSpPr>
            <a:spLocks noGrp="1"/>
          </p:cNvSpPr>
          <p:nvPr>
            <p:ph type="body" sz="half" idx="2"/>
          </p:nvPr>
        </p:nvSpPr>
        <p:spPr>
          <a:xfrm>
            <a:off x="253104" y="2057399"/>
            <a:ext cx="4518921" cy="440176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803C2BD7-BC02-8DC8-5A77-29DCBE972936}"/>
              </a:ext>
            </a:extLst>
          </p:cNvPr>
          <p:cNvSpPr>
            <a:spLocks noGrp="1"/>
          </p:cNvSpPr>
          <p:nvPr>
            <p:ph type="dt" sz="half" idx="10"/>
          </p:nvPr>
        </p:nvSpPr>
        <p:spPr/>
        <p:txBody>
          <a:bodyPr/>
          <a:lstStyle/>
          <a:p>
            <a:fld id="{EAD85969-BB0A-4E3C-A5D3-A236E39C3CC0}" type="datetime1">
              <a:rPr lang="en-US" smtClean="0"/>
              <a:t>3/30/2025</a:t>
            </a:fld>
            <a:endParaRPr lang="en-IN" dirty="0"/>
          </a:p>
        </p:txBody>
      </p:sp>
      <p:sp>
        <p:nvSpPr>
          <p:cNvPr id="12" name="Footer Placeholder 11">
            <a:extLst>
              <a:ext uri="{FF2B5EF4-FFF2-40B4-BE49-F238E27FC236}">
                <a16:creationId xmlns:a16="http://schemas.microsoft.com/office/drawing/2014/main" id="{34BF8C3F-3431-EE2E-E054-387F1C52142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FDAA60-2463-4B57-4A0C-E426A56EDB6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7984413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C79-766F-C764-579D-464DE41B4098}"/>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79E1ED-A5A7-DC84-23BE-C1CEFB1204DB}"/>
              </a:ext>
            </a:extLst>
          </p:cNvPr>
          <p:cNvSpPr>
            <a:spLocks noGrp="1"/>
          </p:cNvSpPr>
          <p:nvPr>
            <p:ph type="body" orient="vert" idx="1"/>
          </p:nvPr>
        </p:nvSpPr>
        <p:spPr>
          <a:xfrm>
            <a:off x="253105" y="963038"/>
            <a:ext cx="11693330" cy="549612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4EC9452B-E650-DF8F-81CF-702DB24CACBF}"/>
              </a:ext>
            </a:extLst>
          </p:cNvPr>
          <p:cNvSpPr>
            <a:spLocks noGrp="1"/>
          </p:cNvSpPr>
          <p:nvPr>
            <p:ph type="dt" sz="half" idx="10"/>
          </p:nvPr>
        </p:nvSpPr>
        <p:spPr/>
        <p:txBody>
          <a:bodyPr/>
          <a:lstStyle/>
          <a:p>
            <a:fld id="{8B37C564-7E4D-4D55-8BEB-ADCD26EAE313}" type="datetime1">
              <a:rPr lang="en-US" smtClean="0"/>
              <a:t>3/30/2025</a:t>
            </a:fld>
            <a:endParaRPr lang="en-IN" dirty="0"/>
          </a:p>
        </p:txBody>
      </p:sp>
      <p:sp>
        <p:nvSpPr>
          <p:cNvPr id="11" name="Footer Placeholder 10">
            <a:extLst>
              <a:ext uri="{FF2B5EF4-FFF2-40B4-BE49-F238E27FC236}">
                <a16:creationId xmlns:a16="http://schemas.microsoft.com/office/drawing/2014/main" id="{E7513F4E-34C6-D556-8BF2-222B7936F983}"/>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AFF802FB-4925-D514-E62E-3AA1A5C30F1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6783525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F91AA6-9F1E-6958-3196-6F27D467128B}"/>
              </a:ext>
            </a:extLst>
          </p:cNvPr>
          <p:cNvSpPr>
            <a:spLocks noGrp="1"/>
          </p:cNvSpPr>
          <p:nvPr>
            <p:ph type="title" orient="vert"/>
          </p:nvPr>
        </p:nvSpPr>
        <p:spPr>
          <a:xfrm>
            <a:off x="10593420" y="152400"/>
            <a:ext cx="1353015" cy="6287311"/>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033856-232C-636F-E19C-C0671F64D264}"/>
              </a:ext>
            </a:extLst>
          </p:cNvPr>
          <p:cNvSpPr>
            <a:spLocks noGrp="1"/>
          </p:cNvSpPr>
          <p:nvPr>
            <p:ph type="body" orient="vert" idx="1"/>
          </p:nvPr>
        </p:nvSpPr>
        <p:spPr>
          <a:xfrm>
            <a:off x="253103" y="152400"/>
            <a:ext cx="10223585" cy="628731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BFD43377-ECC9-A1C8-25D8-6715B9ADD388}"/>
              </a:ext>
            </a:extLst>
          </p:cNvPr>
          <p:cNvSpPr>
            <a:spLocks noGrp="1"/>
          </p:cNvSpPr>
          <p:nvPr>
            <p:ph type="dt" sz="half" idx="10"/>
          </p:nvPr>
        </p:nvSpPr>
        <p:spPr/>
        <p:txBody>
          <a:bodyPr/>
          <a:lstStyle/>
          <a:p>
            <a:fld id="{41A9AC1D-D818-4FD0-AD84-CF8A83D85C47}" type="datetime1">
              <a:rPr lang="en-US" smtClean="0"/>
              <a:t>3/30/2025</a:t>
            </a:fld>
            <a:endParaRPr lang="en-IN" dirty="0"/>
          </a:p>
        </p:txBody>
      </p:sp>
      <p:sp>
        <p:nvSpPr>
          <p:cNvPr id="11" name="Footer Placeholder 10">
            <a:extLst>
              <a:ext uri="{FF2B5EF4-FFF2-40B4-BE49-F238E27FC236}">
                <a16:creationId xmlns:a16="http://schemas.microsoft.com/office/drawing/2014/main" id="{6DBD5E12-6F81-3129-D59E-75B1F4CF981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D1080B34-2F64-9B08-253F-9BFD62FD169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37883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C7DB86-331B-6B89-4156-B484619FD53E}"/>
              </a:ext>
            </a:extLst>
          </p:cNvPr>
          <p:cNvSpPr/>
          <p:nvPr userDrawn="1"/>
        </p:nvSpPr>
        <p:spPr>
          <a:xfrm>
            <a:off x="0" y="1"/>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Freeform: Shape 51">
            <a:extLst>
              <a:ext uri="{FF2B5EF4-FFF2-40B4-BE49-F238E27FC236}">
                <a16:creationId xmlns:a16="http://schemas.microsoft.com/office/drawing/2014/main" id="{A289F6D0-3AD8-A2F5-ABA0-E71DFC335919}"/>
              </a:ext>
            </a:extLst>
          </p:cNvPr>
          <p:cNvSpPr/>
          <p:nvPr userDrawn="1"/>
        </p:nvSpPr>
        <p:spPr>
          <a:xfrm>
            <a:off x="0" y="1812"/>
            <a:ext cx="12192000" cy="6858000"/>
          </a:xfrm>
          <a:custGeom>
            <a:avLst/>
            <a:gdLst>
              <a:gd name="connsiteX0" fmla="*/ 12192000 w 12192000"/>
              <a:gd name="connsiteY0" fmla="*/ 6616923 h 6858000"/>
              <a:gd name="connsiteX1" fmla="*/ 12192000 w 12192000"/>
              <a:gd name="connsiteY1" fmla="*/ 6641650 h 6858000"/>
              <a:gd name="connsiteX2" fmla="*/ 12113748 w 12192000"/>
              <a:gd name="connsiteY2" fmla="*/ 6719902 h 6858000"/>
              <a:gd name="connsiteX3" fmla="*/ 12003929 w 12192000"/>
              <a:gd name="connsiteY3" fmla="*/ 6829723 h 6858000"/>
              <a:gd name="connsiteX4" fmla="*/ 11975651 w 12192000"/>
              <a:gd name="connsiteY4" fmla="*/ 6858000 h 6858000"/>
              <a:gd name="connsiteX5" fmla="*/ 11950923 w 12192000"/>
              <a:gd name="connsiteY5" fmla="*/ 6858000 h 6858000"/>
              <a:gd name="connsiteX6" fmla="*/ 11991563 w 12192000"/>
              <a:gd name="connsiteY6" fmla="*/ 6817360 h 6858000"/>
              <a:gd name="connsiteX7" fmla="*/ 12101383 w 12192000"/>
              <a:gd name="connsiteY7" fmla="*/ 6707540 h 6858000"/>
              <a:gd name="connsiteX8" fmla="*/ 12192000 w 12192000"/>
              <a:gd name="connsiteY8" fmla="*/ 6051242 h 6858000"/>
              <a:gd name="connsiteX9" fmla="*/ 12192000 w 12192000"/>
              <a:gd name="connsiteY9" fmla="*/ 6083700 h 6858000"/>
              <a:gd name="connsiteX10" fmla="*/ 11417306 w 12192000"/>
              <a:gd name="connsiteY10" fmla="*/ 6858000 h 6858000"/>
              <a:gd name="connsiteX11" fmla="*/ 11385651 w 12192000"/>
              <a:gd name="connsiteY11" fmla="*/ 6858000 h 6858000"/>
              <a:gd name="connsiteX12" fmla="*/ 12192000 w 12192000"/>
              <a:gd name="connsiteY12" fmla="*/ 5484393 h 6858000"/>
              <a:gd name="connsiteX13" fmla="*/ 12192000 w 12192000"/>
              <a:gd name="connsiteY13" fmla="*/ 5526775 h 6858000"/>
              <a:gd name="connsiteX14" fmla="*/ 12148298 w 12192000"/>
              <a:gd name="connsiteY14" fmla="*/ 5570524 h 6858000"/>
              <a:gd name="connsiteX15" fmla="*/ 11556792 w 12192000"/>
              <a:gd name="connsiteY15" fmla="*/ 6162951 h 6858000"/>
              <a:gd name="connsiteX16" fmla="*/ 10964220 w 12192000"/>
              <a:gd name="connsiteY16" fmla="*/ 6754049 h 6858000"/>
              <a:gd name="connsiteX17" fmla="*/ 10859643 w 12192000"/>
              <a:gd name="connsiteY17" fmla="*/ 6858000 h 6858000"/>
              <a:gd name="connsiteX18" fmla="*/ 10819744 w 12192000"/>
              <a:gd name="connsiteY18" fmla="*/ 6858000 h 6858000"/>
              <a:gd name="connsiteX19" fmla="*/ 10833628 w 12192000"/>
              <a:gd name="connsiteY19" fmla="*/ 6844019 h 6858000"/>
              <a:gd name="connsiteX20" fmla="*/ 10943612 w 12192000"/>
              <a:gd name="connsiteY20" fmla="*/ 6733445 h 6858000"/>
              <a:gd name="connsiteX21" fmla="*/ 11534713 w 12192000"/>
              <a:gd name="connsiteY21" fmla="*/ 6140872 h 6858000"/>
              <a:gd name="connsiteX22" fmla="*/ 12127029 w 12192000"/>
              <a:gd name="connsiteY22" fmla="*/ 5549255 h 6858000"/>
              <a:gd name="connsiteX23" fmla="*/ 12192000 w 12192000"/>
              <a:gd name="connsiteY23" fmla="*/ 4917378 h 6858000"/>
              <a:gd name="connsiteX24" fmla="*/ 12192000 w 12192000"/>
              <a:gd name="connsiteY24" fmla="*/ 4969735 h 6858000"/>
              <a:gd name="connsiteX25" fmla="*/ 12139964 w 12192000"/>
              <a:gd name="connsiteY25" fmla="*/ 5022092 h 6858000"/>
              <a:gd name="connsiteX26" fmla="*/ 12063409 w 12192000"/>
              <a:gd name="connsiteY26" fmla="*/ 5099085 h 6858000"/>
              <a:gd name="connsiteX27" fmla="*/ 11278612 w 12192000"/>
              <a:gd name="connsiteY27" fmla="*/ 5884766 h 6858000"/>
              <a:gd name="connsiteX28" fmla="*/ 10345333 w 12192000"/>
              <a:gd name="connsiteY28" fmla="*/ 6813925 h 6858000"/>
              <a:gd name="connsiteX29" fmla="*/ 10301071 w 12192000"/>
              <a:gd name="connsiteY29" fmla="*/ 6858000 h 6858000"/>
              <a:gd name="connsiteX30" fmla="*/ 10253795 w 12192000"/>
              <a:gd name="connsiteY30" fmla="*/ 6858000 h 6858000"/>
              <a:gd name="connsiteX31" fmla="*/ 10260632 w 12192000"/>
              <a:gd name="connsiteY31" fmla="*/ 6851132 h 6858000"/>
              <a:gd name="connsiteX32" fmla="*/ 11250646 w 12192000"/>
              <a:gd name="connsiteY32" fmla="*/ 5856800 h 6858000"/>
              <a:gd name="connsiteX33" fmla="*/ 12036327 w 12192000"/>
              <a:gd name="connsiteY33" fmla="*/ 5072002 h 6858000"/>
              <a:gd name="connsiteX34" fmla="*/ 12182915 w 12192000"/>
              <a:gd name="connsiteY34" fmla="*/ 4926403 h 6858000"/>
              <a:gd name="connsiteX35" fmla="*/ 12192000 w 12192000"/>
              <a:gd name="connsiteY35" fmla="*/ 4350254 h 6858000"/>
              <a:gd name="connsiteX36" fmla="*/ 12192000 w 12192000"/>
              <a:gd name="connsiteY36" fmla="*/ 4413184 h 6858000"/>
              <a:gd name="connsiteX37" fmla="*/ 12159671 w 12192000"/>
              <a:gd name="connsiteY37" fmla="*/ 4445759 h 6858000"/>
              <a:gd name="connsiteX38" fmla="*/ 11978337 w 12192000"/>
              <a:gd name="connsiteY38" fmla="*/ 4628382 h 6858000"/>
              <a:gd name="connsiteX39" fmla="*/ 11523825 w 12192000"/>
              <a:gd name="connsiteY39" fmla="*/ 5085542 h 6858000"/>
              <a:gd name="connsiteX40" fmla="*/ 11001605 w 12192000"/>
              <a:gd name="connsiteY40" fmla="*/ 5608349 h 6858000"/>
              <a:gd name="connsiteX41" fmla="*/ 10020460 w 12192000"/>
              <a:gd name="connsiteY41" fmla="*/ 6583903 h 6858000"/>
              <a:gd name="connsiteX42" fmla="*/ 9761154 w 12192000"/>
              <a:gd name="connsiteY42" fmla="*/ 6840518 h 6858000"/>
              <a:gd name="connsiteX43" fmla="*/ 9743442 w 12192000"/>
              <a:gd name="connsiteY43" fmla="*/ 6858000 h 6858000"/>
              <a:gd name="connsiteX44" fmla="*/ 9688174 w 12192000"/>
              <a:gd name="connsiteY44" fmla="*/ 6858000 h 6858000"/>
              <a:gd name="connsiteX45" fmla="*/ 9733400 w 12192000"/>
              <a:gd name="connsiteY45" fmla="*/ 6812300 h 6858000"/>
              <a:gd name="connsiteX46" fmla="*/ 9990139 w 12192000"/>
              <a:gd name="connsiteY46" fmla="*/ 6552995 h 6858000"/>
              <a:gd name="connsiteX47" fmla="*/ 10965693 w 12192000"/>
              <a:gd name="connsiteY47" fmla="*/ 5571847 h 6858000"/>
              <a:gd name="connsiteX48" fmla="*/ 11488500 w 12192000"/>
              <a:gd name="connsiteY48" fmla="*/ 5049630 h 6858000"/>
              <a:gd name="connsiteX49" fmla="*/ 11945367 w 12192000"/>
              <a:gd name="connsiteY49" fmla="*/ 4595118 h 6858000"/>
              <a:gd name="connsiteX50" fmla="*/ 12128097 w 12192000"/>
              <a:gd name="connsiteY50" fmla="*/ 4413674 h 6858000"/>
              <a:gd name="connsiteX51" fmla="*/ 12192000 w 12192000"/>
              <a:gd name="connsiteY51" fmla="*/ 3784692 h 6858000"/>
              <a:gd name="connsiteX52" fmla="*/ 12192000 w 12192000"/>
              <a:gd name="connsiteY52" fmla="*/ 3855320 h 6858000"/>
              <a:gd name="connsiteX53" fmla="*/ 12110551 w 12192000"/>
              <a:gd name="connsiteY53" fmla="*/ 3937765 h 6858000"/>
              <a:gd name="connsiteX54" fmla="*/ 11893852 w 12192000"/>
              <a:gd name="connsiteY54" fmla="*/ 4157091 h 6858000"/>
              <a:gd name="connsiteX55" fmla="*/ 11350437 w 12192000"/>
              <a:gd name="connsiteY55" fmla="*/ 4705212 h 6858000"/>
              <a:gd name="connsiteX56" fmla="*/ 10725485 w 12192000"/>
              <a:gd name="connsiteY56" fmla="*/ 5331638 h 6858000"/>
              <a:gd name="connsiteX57" fmla="*/ 10097882 w 12192000"/>
              <a:gd name="connsiteY57" fmla="*/ 5955416 h 6858000"/>
              <a:gd name="connsiteX58" fmla="*/ 9548874 w 12192000"/>
              <a:gd name="connsiteY58" fmla="*/ 6497946 h 6858000"/>
              <a:gd name="connsiteX59" fmla="*/ 9238091 w 12192000"/>
              <a:gd name="connsiteY59" fmla="*/ 6804996 h 6858000"/>
              <a:gd name="connsiteX60" fmla="*/ 9184436 w 12192000"/>
              <a:gd name="connsiteY60" fmla="*/ 6858000 h 6858000"/>
              <a:gd name="connsiteX61" fmla="*/ 9123514 w 12192000"/>
              <a:gd name="connsiteY61" fmla="*/ 6858000 h 6858000"/>
              <a:gd name="connsiteX62" fmla="*/ 9130092 w 12192000"/>
              <a:gd name="connsiteY62" fmla="*/ 6851341 h 6858000"/>
              <a:gd name="connsiteX63" fmla="*/ 9513846 w 12192000"/>
              <a:gd name="connsiteY63" fmla="*/ 6462915 h 6858000"/>
              <a:gd name="connsiteX64" fmla="*/ 10056373 w 12192000"/>
              <a:gd name="connsiteY64" fmla="*/ 5913910 h 6858000"/>
              <a:gd name="connsiteX65" fmla="*/ 10680150 w 12192000"/>
              <a:gd name="connsiteY65" fmla="*/ 5286307 h 6858000"/>
              <a:gd name="connsiteX66" fmla="*/ 11306576 w 12192000"/>
              <a:gd name="connsiteY66" fmla="*/ 4661352 h 6858000"/>
              <a:gd name="connsiteX67" fmla="*/ 11854701 w 12192000"/>
              <a:gd name="connsiteY67" fmla="*/ 4117937 h 6858000"/>
              <a:gd name="connsiteX68" fmla="*/ 12165483 w 12192000"/>
              <a:gd name="connsiteY68" fmla="*/ 3810888 h 6858000"/>
              <a:gd name="connsiteX69" fmla="*/ 12192000 w 12192000"/>
              <a:gd name="connsiteY69" fmla="*/ 3219388 h 6858000"/>
              <a:gd name="connsiteX70" fmla="*/ 12192000 w 12192000"/>
              <a:gd name="connsiteY70" fmla="*/ 3296219 h 6858000"/>
              <a:gd name="connsiteX71" fmla="*/ 12165736 w 12192000"/>
              <a:gd name="connsiteY71" fmla="*/ 3322934 h 6858000"/>
              <a:gd name="connsiteX72" fmla="*/ 11809072 w 12192000"/>
              <a:gd name="connsiteY72" fmla="*/ 3685798 h 6858000"/>
              <a:gd name="connsiteX73" fmla="*/ 11177345 w 12192000"/>
              <a:gd name="connsiteY73" fmla="*/ 4325763 h 6858000"/>
              <a:gd name="connsiteX74" fmla="*/ 10819978 w 12192000"/>
              <a:gd name="connsiteY74" fmla="*/ 4685489 h 6858000"/>
              <a:gd name="connsiteX75" fmla="*/ 10449655 w 12192000"/>
              <a:gd name="connsiteY75" fmla="*/ 5055809 h 6858000"/>
              <a:gd name="connsiteX76" fmla="*/ 9717548 w 12192000"/>
              <a:gd name="connsiteY76" fmla="*/ 5781438 h 6858000"/>
              <a:gd name="connsiteX77" fmla="*/ 9076698 w 12192000"/>
              <a:gd name="connsiteY77" fmla="*/ 6412280 h 6858000"/>
              <a:gd name="connsiteX78" fmla="*/ 8820595 w 12192000"/>
              <a:gd name="connsiteY78" fmla="*/ 6664263 h 6858000"/>
              <a:gd name="connsiteX79" fmla="*/ 8713590 w 12192000"/>
              <a:gd name="connsiteY79" fmla="*/ 6769134 h 6858000"/>
              <a:gd name="connsiteX80" fmla="*/ 8623919 w 12192000"/>
              <a:gd name="connsiteY80" fmla="*/ 6858000 h 6858000"/>
              <a:gd name="connsiteX81" fmla="*/ 8559926 w 12192000"/>
              <a:gd name="connsiteY81" fmla="*/ 6858000 h 6858000"/>
              <a:gd name="connsiteX82" fmla="*/ 8590984 w 12192000"/>
              <a:gd name="connsiteY82" fmla="*/ 6826170 h 6858000"/>
              <a:gd name="connsiteX83" fmla="*/ 8785271 w 12192000"/>
              <a:gd name="connsiteY83" fmla="*/ 6628939 h 6858000"/>
              <a:gd name="connsiteX84" fmla="*/ 9037254 w 12192000"/>
              <a:gd name="connsiteY84" fmla="*/ 6372836 h 6858000"/>
              <a:gd name="connsiteX85" fmla="*/ 9668093 w 12192000"/>
              <a:gd name="connsiteY85" fmla="*/ 5731986 h 6858000"/>
              <a:gd name="connsiteX86" fmla="*/ 10393725 w 12192000"/>
              <a:gd name="connsiteY86" fmla="*/ 4999879 h 6858000"/>
              <a:gd name="connsiteX87" fmla="*/ 10764045 w 12192000"/>
              <a:gd name="connsiteY87" fmla="*/ 4629556 h 6858000"/>
              <a:gd name="connsiteX88" fmla="*/ 11123771 w 12192000"/>
              <a:gd name="connsiteY88" fmla="*/ 4272189 h 6858000"/>
              <a:gd name="connsiteX89" fmla="*/ 11763736 w 12192000"/>
              <a:gd name="connsiteY89" fmla="*/ 3640463 h 6858000"/>
              <a:gd name="connsiteX90" fmla="*/ 12126601 w 12192000"/>
              <a:gd name="connsiteY90" fmla="*/ 3283670 h 6858000"/>
              <a:gd name="connsiteX91" fmla="*/ 12192000 w 12192000"/>
              <a:gd name="connsiteY91" fmla="*/ 2655506 h 6858000"/>
              <a:gd name="connsiteX92" fmla="*/ 12192000 w 12192000"/>
              <a:gd name="connsiteY92" fmla="*/ 2735589 h 6858000"/>
              <a:gd name="connsiteX93" fmla="*/ 12130313 w 12192000"/>
              <a:gd name="connsiteY93" fmla="*/ 2798659 h 6858000"/>
              <a:gd name="connsiteX94" fmla="*/ 11723999 w 12192000"/>
              <a:gd name="connsiteY94" fmla="*/ 3213920 h 6858000"/>
              <a:gd name="connsiteX95" fmla="*/ 11004844 w 12192000"/>
              <a:gd name="connsiteY95" fmla="*/ 3946320 h 6858000"/>
              <a:gd name="connsiteX96" fmla="*/ 10597432 w 12192000"/>
              <a:gd name="connsiteY96" fmla="*/ 4357855 h 6858000"/>
              <a:gd name="connsiteX97" fmla="*/ 10174712 w 12192000"/>
              <a:gd name="connsiteY97" fmla="*/ 4780572 h 6858000"/>
              <a:gd name="connsiteX98" fmla="*/ 9750228 w 12192000"/>
              <a:gd name="connsiteY98" fmla="*/ 5201233 h 6858000"/>
              <a:gd name="connsiteX99" fmla="*/ 9337515 w 12192000"/>
              <a:gd name="connsiteY99" fmla="*/ 5607468 h 6858000"/>
              <a:gd name="connsiteX100" fmla="*/ 8603937 w 12192000"/>
              <a:gd name="connsiteY100" fmla="*/ 6325739 h 6858000"/>
              <a:gd name="connsiteX101" fmla="*/ 8085253 w 12192000"/>
              <a:gd name="connsiteY101" fmla="*/ 6833825 h 6858000"/>
              <a:gd name="connsiteX102" fmla="*/ 8060545 w 12192000"/>
              <a:gd name="connsiteY102" fmla="*/ 6858000 h 6858000"/>
              <a:gd name="connsiteX103" fmla="*/ 7998042 w 12192000"/>
              <a:gd name="connsiteY103" fmla="*/ 6858000 h 6858000"/>
              <a:gd name="connsiteX104" fmla="*/ 8053164 w 12192000"/>
              <a:gd name="connsiteY104" fmla="*/ 6801739 h 6858000"/>
              <a:gd name="connsiteX105" fmla="*/ 8561254 w 12192000"/>
              <a:gd name="connsiteY105" fmla="*/ 6283056 h 6858000"/>
              <a:gd name="connsiteX106" fmla="*/ 9279524 w 12192000"/>
              <a:gd name="connsiteY106" fmla="*/ 5549475 h 6858000"/>
              <a:gd name="connsiteX107" fmla="*/ 9685759 w 12192000"/>
              <a:gd name="connsiteY107" fmla="*/ 5136765 h 6858000"/>
              <a:gd name="connsiteX108" fmla="*/ 10106418 w 12192000"/>
              <a:gd name="connsiteY108" fmla="*/ 4712280 h 6858000"/>
              <a:gd name="connsiteX109" fmla="*/ 10529138 w 12192000"/>
              <a:gd name="connsiteY109" fmla="*/ 4289560 h 6858000"/>
              <a:gd name="connsiteX110" fmla="*/ 10940672 w 12192000"/>
              <a:gd name="connsiteY110" fmla="*/ 3882148 h 6858000"/>
              <a:gd name="connsiteX111" fmla="*/ 11673073 w 12192000"/>
              <a:gd name="connsiteY111" fmla="*/ 3162994 h 6858000"/>
              <a:gd name="connsiteX112" fmla="*/ 12088462 w 12192000"/>
              <a:gd name="connsiteY112" fmla="*/ 2756810 h 6858000"/>
              <a:gd name="connsiteX113" fmla="*/ 12192000 w 12192000"/>
              <a:gd name="connsiteY113" fmla="*/ 2094295 h 6858000"/>
              <a:gd name="connsiteX114" fmla="*/ 12192000 w 12192000"/>
              <a:gd name="connsiteY114" fmla="*/ 2174546 h 6858000"/>
              <a:gd name="connsiteX115" fmla="*/ 12094262 w 12192000"/>
              <a:gd name="connsiteY115" fmla="*/ 2274770 h 6858000"/>
              <a:gd name="connsiteX116" fmla="*/ 11638335 w 12192000"/>
              <a:gd name="connsiteY116" fmla="*/ 2742333 h 6858000"/>
              <a:gd name="connsiteX117" fmla="*/ 10832930 w 12192000"/>
              <a:gd name="connsiteY117" fmla="*/ 3568342 h 6858000"/>
              <a:gd name="connsiteX118" fmla="*/ 10721656 w 12192000"/>
              <a:gd name="connsiteY118" fmla="*/ 3682562 h 6858000"/>
              <a:gd name="connsiteX119" fmla="*/ 10607736 w 12192000"/>
              <a:gd name="connsiteY119" fmla="*/ 3797660 h 6858000"/>
              <a:gd name="connsiteX120" fmla="*/ 10376357 w 12192000"/>
              <a:gd name="connsiteY120" fmla="*/ 4031981 h 6858000"/>
              <a:gd name="connsiteX121" fmla="*/ 10140271 w 12192000"/>
              <a:gd name="connsiteY121" fmla="*/ 4269247 h 6858000"/>
              <a:gd name="connsiteX122" fmla="*/ 10021344 w 12192000"/>
              <a:gd name="connsiteY122" fmla="*/ 4388761 h 6858000"/>
              <a:gd name="connsiteX123" fmla="*/ 9901534 w 12192000"/>
              <a:gd name="connsiteY123" fmla="*/ 4507688 h 6858000"/>
              <a:gd name="connsiteX124" fmla="*/ 9423765 w 12192000"/>
              <a:gd name="connsiteY124" fmla="*/ 4979862 h 6858000"/>
              <a:gd name="connsiteX125" fmla="*/ 8958362 w 12192000"/>
              <a:gd name="connsiteY125" fmla="*/ 5434965 h 6858000"/>
              <a:gd name="connsiteX126" fmla="*/ 8131468 w 12192000"/>
              <a:gd name="connsiteY126" fmla="*/ 6239779 h 6858000"/>
              <a:gd name="connsiteX127" fmla="*/ 7547432 w 12192000"/>
              <a:gd name="connsiteY127" fmla="*/ 6809686 h 6858000"/>
              <a:gd name="connsiteX128" fmla="*/ 7498172 w 12192000"/>
              <a:gd name="connsiteY128" fmla="*/ 6858000 h 6858000"/>
              <a:gd name="connsiteX129" fmla="*/ 7437270 w 12192000"/>
              <a:gd name="connsiteY129" fmla="*/ 6858000 h 6858000"/>
              <a:gd name="connsiteX130" fmla="*/ 7515640 w 12192000"/>
              <a:gd name="connsiteY130" fmla="*/ 6778190 h 6858000"/>
              <a:gd name="connsiteX131" fmla="*/ 8085546 w 12192000"/>
              <a:gd name="connsiteY131" fmla="*/ 6194154 h 6858000"/>
              <a:gd name="connsiteX132" fmla="*/ 8890361 w 12192000"/>
              <a:gd name="connsiteY132" fmla="*/ 5367257 h 6858000"/>
              <a:gd name="connsiteX133" fmla="*/ 9345464 w 12192000"/>
              <a:gd name="connsiteY133" fmla="*/ 4901854 h 6858000"/>
              <a:gd name="connsiteX134" fmla="*/ 9817638 w 12192000"/>
              <a:gd name="connsiteY134" fmla="*/ 4424086 h 6858000"/>
              <a:gd name="connsiteX135" fmla="*/ 9936562 w 12192000"/>
              <a:gd name="connsiteY135" fmla="*/ 4304275 h 6858000"/>
              <a:gd name="connsiteX136" fmla="*/ 10056079 w 12192000"/>
              <a:gd name="connsiteY136" fmla="*/ 4185351 h 6858000"/>
              <a:gd name="connsiteX137" fmla="*/ 10293345 w 12192000"/>
              <a:gd name="connsiteY137" fmla="*/ 3949263 h 6858000"/>
              <a:gd name="connsiteX138" fmla="*/ 10527666 w 12192000"/>
              <a:gd name="connsiteY138" fmla="*/ 3717887 h 6858000"/>
              <a:gd name="connsiteX139" fmla="*/ 10642764 w 12192000"/>
              <a:gd name="connsiteY139" fmla="*/ 3603964 h 6858000"/>
              <a:gd name="connsiteX140" fmla="*/ 10756984 w 12192000"/>
              <a:gd name="connsiteY140" fmla="*/ 3492689 h 6858000"/>
              <a:gd name="connsiteX141" fmla="*/ 11583580 w 12192000"/>
              <a:gd name="connsiteY141" fmla="*/ 2687578 h 6858000"/>
              <a:gd name="connsiteX142" fmla="*/ 12167949 w 12192000"/>
              <a:gd name="connsiteY142" fmla="*/ 2117751 h 6858000"/>
              <a:gd name="connsiteX143" fmla="*/ 12192000 w 12192000"/>
              <a:gd name="connsiteY143" fmla="*/ 1533374 h 6858000"/>
              <a:gd name="connsiteX144" fmla="*/ 12192000 w 12192000"/>
              <a:gd name="connsiteY144" fmla="*/ 1609120 h 6858000"/>
              <a:gd name="connsiteX145" fmla="*/ 12182924 w 12192000"/>
              <a:gd name="connsiteY145" fmla="*/ 1618421 h 6858000"/>
              <a:gd name="connsiteX146" fmla="*/ 11552082 w 12192000"/>
              <a:gd name="connsiteY146" fmla="*/ 2268985 h 6858000"/>
              <a:gd name="connsiteX147" fmla="*/ 10661017 w 12192000"/>
              <a:gd name="connsiteY147" fmla="*/ 3189779 h 6858000"/>
              <a:gd name="connsiteX148" fmla="*/ 10155872 w 12192000"/>
              <a:gd name="connsiteY148" fmla="*/ 3706405 h 6858000"/>
              <a:gd name="connsiteX149" fmla="*/ 10090520 w 12192000"/>
              <a:gd name="connsiteY149" fmla="*/ 3771758 h 6858000"/>
              <a:gd name="connsiteX150" fmla="*/ 10025464 w 12192000"/>
              <a:gd name="connsiteY150" fmla="*/ 3837991 h 6858000"/>
              <a:gd name="connsiteX151" fmla="*/ 9894469 w 12192000"/>
              <a:gd name="connsiteY151" fmla="*/ 3970457 h 6858000"/>
              <a:gd name="connsiteX152" fmla="*/ 9629236 w 12192000"/>
              <a:gd name="connsiteY152" fmla="*/ 4234806 h 6858000"/>
              <a:gd name="connsiteX153" fmla="*/ 9362830 w 12192000"/>
              <a:gd name="connsiteY153" fmla="*/ 4497974 h 6858000"/>
              <a:gd name="connsiteX154" fmla="*/ 9296303 w 12192000"/>
              <a:gd name="connsiteY154" fmla="*/ 4563326 h 6858000"/>
              <a:gd name="connsiteX155" fmla="*/ 9229480 w 12192000"/>
              <a:gd name="connsiteY155" fmla="*/ 4628088 h 6858000"/>
              <a:gd name="connsiteX156" fmla="*/ 9163540 w 12192000"/>
              <a:gd name="connsiteY156" fmla="*/ 4693437 h 6858000"/>
              <a:gd name="connsiteX157" fmla="*/ 9096716 w 12192000"/>
              <a:gd name="connsiteY157" fmla="*/ 4757612 h 6858000"/>
              <a:gd name="connsiteX158" fmla="*/ 8965428 w 12192000"/>
              <a:gd name="connsiteY158" fmla="*/ 4886253 h 6858000"/>
              <a:gd name="connsiteX159" fmla="*/ 8834429 w 12192000"/>
              <a:gd name="connsiteY159" fmla="*/ 5012538 h 6858000"/>
              <a:gd name="connsiteX160" fmla="*/ 8578032 w 12192000"/>
              <a:gd name="connsiteY160" fmla="*/ 5260989 h 6858000"/>
              <a:gd name="connsiteX161" fmla="*/ 7657233 w 12192000"/>
              <a:gd name="connsiteY161" fmla="*/ 6152057 h 6858000"/>
              <a:gd name="connsiteX162" fmla="*/ 7007844 w 12192000"/>
              <a:gd name="connsiteY162" fmla="*/ 6784077 h 6858000"/>
              <a:gd name="connsiteX163" fmla="*/ 6932324 w 12192000"/>
              <a:gd name="connsiteY163" fmla="*/ 6858000 h 6858000"/>
              <a:gd name="connsiteX164" fmla="*/ 6877745 w 12192000"/>
              <a:gd name="connsiteY164" fmla="*/ 6858000 h 6858000"/>
              <a:gd name="connsiteX165" fmla="*/ 6978704 w 12192000"/>
              <a:gd name="connsiteY165" fmla="*/ 6754933 h 6858000"/>
              <a:gd name="connsiteX166" fmla="*/ 7610720 w 12192000"/>
              <a:gd name="connsiteY166" fmla="*/ 6105548 h 6858000"/>
              <a:gd name="connsiteX167" fmla="*/ 8501789 w 12192000"/>
              <a:gd name="connsiteY167" fmla="*/ 5184749 h 6858000"/>
              <a:gd name="connsiteX168" fmla="*/ 8750240 w 12192000"/>
              <a:gd name="connsiteY168" fmla="*/ 4928349 h 6858000"/>
              <a:gd name="connsiteX169" fmla="*/ 8876525 w 12192000"/>
              <a:gd name="connsiteY169" fmla="*/ 4797354 h 6858000"/>
              <a:gd name="connsiteX170" fmla="*/ 9005168 w 12192000"/>
              <a:gd name="connsiteY170" fmla="*/ 4666062 h 6858000"/>
              <a:gd name="connsiteX171" fmla="*/ 9069047 w 12192000"/>
              <a:gd name="connsiteY171" fmla="*/ 4599238 h 6858000"/>
              <a:gd name="connsiteX172" fmla="*/ 9134396 w 12192000"/>
              <a:gd name="connsiteY172" fmla="*/ 4533298 h 6858000"/>
              <a:gd name="connsiteX173" fmla="*/ 9199158 w 12192000"/>
              <a:gd name="connsiteY173" fmla="*/ 4466475 h 6858000"/>
              <a:gd name="connsiteX174" fmla="*/ 9264510 w 12192000"/>
              <a:gd name="connsiteY174" fmla="*/ 4399948 h 6858000"/>
              <a:gd name="connsiteX175" fmla="*/ 9527679 w 12192000"/>
              <a:gd name="connsiteY175" fmla="*/ 4133541 h 6858000"/>
              <a:gd name="connsiteX176" fmla="*/ 9792027 w 12192000"/>
              <a:gd name="connsiteY176" fmla="*/ 3868312 h 6858000"/>
              <a:gd name="connsiteX177" fmla="*/ 9924494 w 12192000"/>
              <a:gd name="connsiteY177" fmla="*/ 3737313 h 6858000"/>
              <a:gd name="connsiteX178" fmla="*/ 9990730 w 12192000"/>
              <a:gd name="connsiteY178" fmla="*/ 3672258 h 6858000"/>
              <a:gd name="connsiteX179" fmla="*/ 10056079 w 12192000"/>
              <a:gd name="connsiteY179" fmla="*/ 3606906 h 6858000"/>
              <a:gd name="connsiteX180" fmla="*/ 10572998 w 12192000"/>
              <a:gd name="connsiteY180" fmla="*/ 3101761 h 6858000"/>
              <a:gd name="connsiteX181" fmla="*/ 11493798 w 12192000"/>
              <a:gd name="connsiteY181" fmla="*/ 2210699 h 6858000"/>
              <a:gd name="connsiteX182" fmla="*/ 12144361 w 12192000"/>
              <a:gd name="connsiteY182" fmla="*/ 1579857 h 6858000"/>
              <a:gd name="connsiteX183" fmla="*/ 12192000 w 12192000"/>
              <a:gd name="connsiteY183" fmla="*/ 975493 h 6858000"/>
              <a:gd name="connsiteX184" fmla="*/ 12192000 w 12192000"/>
              <a:gd name="connsiteY184" fmla="*/ 1045323 h 6858000"/>
              <a:gd name="connsiteX185" fmla="*/ 12158194 w 12192000"/>
              <a:gd name="connsiteY185" fmla="*/ 1080010 h 6858000"/>
              <a:gd name="connsiteX186" fmla="*/ 11465241 w 12192000"/>
              <a:gd name="connsiteY186" fmla="*/ 1795632 h 6858000"/>
              <a:gd name="connsiteX187" fmla="*/ 10489690 w 12192000"/>
              <a:gd name="connsiteY187" fmla="*/ 2811804 h 6858000"/>
              <a:gd name="connsiteX188" fmla="*/ 9359591 w 12192000"/>
              <a:gd name="connsiteY188" fmla="*/ 3965156 h 6858000"/>
              <a:gd name="connsiteX189" fmla="*/ 8772022 w 12192000"/>
              <a:gd name="connsiteY189" fmla="*/ 4537711 h 6858000"/>
              <a:gd name="connsiteX190" fmla="*/ 8626897 w 12192000"/>
              <a:gd name="connsiteY190" fmla="*/ 4678130 h 6858000"/>
              <a:gd name="connsiteX191" fmla="*/ 8482065 w 12192000"/>
              <a:gd name="connsiteY191" fmla="*/ 4816190 h 6858000"/>
              <a:gd name="connsiteX192" fmla="*/ 8198876 w 12192000"/>
              <a:gd name="connsiteY192" fmla="*/ 5087897 h 6858000"/>
              <a:gd name="connsiteX193" fmla="*/ 7662824 w 12192000"/>
              <a:gd name="connsiteY193" fmla="*/ 5602461 h 6858000"/>
              <a:gd name="connsiteX194" fmla="*/ 7184171 w 12192000"/>
              <a:gd name="connsiteY194" fmla="*/ 6064919 h 6858000"/>
              <a:gd name="connsiteX195" fmla="*/ 6470024 w 12192000"/>
              <a:gd name="connsiteY195" fmla="*/ 6759640 h 6858000"/>
              <a:gd name="connsiteX196" fmla="*/ 6369894 w 12192000"/>
              <a:gd name="connsiteY196" fmla="*/ 6858000 h 6858000"/>
              <a:gd name="connsiteX197" fmla="*/ 6318195 w 12192000"/>
              <a:gd name="connsiteY197" fmla="*/ 6858000 h 6858000"/>
              <a:gd name="connsiteX198" fmla="*/ 6329643 w 12192000"/>
              <a:gd name="connsiteY198" fmla="*/ 6846335 h 6858000"/>
              <a:gd name="connsiteX199" fmla="*/ 6442058 w 12192000"/>
              <a:gd name="connsiteY199" fmla="*/ 6731674 h 6858000"/>
              <a:gd name="connsiteX200" fmla="*/ 7136778 w 12192000"/>
              <a:gd name="connsiteY200" fmla="*/ 6017526 h 6858000"/>
              <a:gd name="connsiteX201" fmla="*/ 7599239 w 12192000"/>
              <a:gd name="connsiteY201" fmla="*/ 5538877 h 6858000"/>
              <a:gd name="connsiteX202" fmla="*/ 8113803 w 12192000"/>
              <a:gd name="connsiteY202" fmla="*/ 5002821 h 6858000"/>
              <a:gd name="connsiteX203" fmla="*/ 8385508 w 12192000"/>
              <a:gd name="connsiteY203" fmla="*/ 4719636 h 6858000"/>
              <a:gd name="connsiteX204" fmla="*/ 8523571 w 12192000"/>
              <a:gd name="connsiteY204" fmla="*/ 4574804 h 6858000"/>
              <a:gd name="connsiteX205" fmla="*/ 8663986 w 12192000"/>
              <a:gd name="connsiteY205" fmla="*/ 4429679 h 6858000"/>
              <a:gd name="connsiteX206" fmla="*/ 9236541 w 12192000"/>
              <a:gd name="connsiteY206" fmla="*/ 3842404 h 6858000"/>
              <a:gd name="connsiteX207" fmla="*/ 10389896 w 12192000"/>
              <a:gd name="connsiteY207" fmla="*/ 2712305 h 6858000"/>
              <a:gd name="connsiteX208" fmla="*/ 11406072 w 12192000"/>
              <a:gd name="connsiteY208" fmla="*/ 1736757 h 6858000"/>
              <a:gd name="connsiteX209" fmla="*/ 12121988 w 12192000"/>
              <a:gd name="connsiteY209" fmla="*/ 1043801 h 6858000"/>
              <a:gd name="connsiteX210" fmla="*/ 12192000 w 12192000"/>
              <a:gd name="connsiteY210" fmla="*/ 417726 h 6858000"/>
              <a:gd name="connsiteX211" fmla="*/ 12192000 w 12192000"/>
              <a:gd name="connsiteY211" fmla="*/ 478976 h 6858000"/>
              <a:gd name="connsiteX212" fmla="*/ 12131704 w 12192000"/>
              <a:gd name="connsiteY212" fmla="*/ 540719 h 6858000"/>
              <a:gd name="connsiteX213" fmla="*/ 11376342 w 12192000"/>
              <a:gd name="connsiteY213" fmla="*/ 1321397 h 6858000"/>
              <a:gd name="connsiteX214" fmla="*/ 11133778 w 12192000"/>
              <a:gd name="connsiteY214" fmla="*/ 1574557 h 6858000"/>
              <a:gd name="connsiteX215" fmla="*/ 10874730 w 12192000"/>
              <a:gd name="connsiteY215" fmla="*/ 1845971 h 6858000"/>
              <a:gd name="connsiteX216" fmla="*/ 10316304 w 12192000"/>
              <a:gd name="connsiteY216" fmla="*/ 2432950 h 6858000"/>
              <a:gd name="connsiteX217" fmla="*/ 10021932 w 12192000"/>
              <a:gd name="connsiteY217" fmla="*/ 2743510 h 6858000"/>
              <a:gd name="connsiteX218" fmla="*/ 9946866 w 12192000"/>
              <a:gd name="connsiteY218" fmla="*/ 2822402 h 6858000"/>
              <a:gd name="connsiteX219" fmla="*/ 9871803 w 12192000"/>
              <a:gd name="connsiteY219" fmla="*/ 2901881 h 6858000"/>
              <a:gd name="connsiteX220" fmla="*/ 9716374 w 12192000"/>
              <a:gd name="connsiteY220" fmla="*/ 3057901 h 6858000"/>
              <a:gd name="connsiteX221" fmla="*/ 9084060 w 12192000"/>
              <a:gd name="connsiteY221" fmla="*/ 3690214 h 6858000"/>
              <a:gd name="connsiteX222" fmla="*/ 8446446 w 12192000"/>
              <a:gd name="connsiteY222" fmla="*/ 4317227 h 6858000"/>
              <a:gd name="connsiteX223" fmla="*/ 7818256 w 12192000"/>
              <a:gd name="connsiteY223" fmla="*/ 4913922 h 6858000"/>
              <a:gd name="connsiteX224" fmla="*/ 7231864 w 12192000"/>
              <a:gd name="connsiteY224" fmla="*/ 5473231 h 6858000"/>
              <a:gd name="connsiteX225" fmla="*/ 6709058 w 12192000"/>
              <a:gd name="connsiteY225" fmla="*/ 5976611 h 6858000"/>
              <a:gd name="connsiteX226" fmla="*/ 5930736 w 12192000"/>
              <a:gd name="connsiteY226" fmla="*/ 6734325 h 6858000"/>
              <a:gd name="connsiteX227" fmla="*/ 5805926 w 12192000"/>
              <a:gd name="connsiteY227" fmla="*/ 6856941 h 6858000"/>
              <a:gd name="connsiteX228" fmla="*/ 5804847 w 12192000"/>
              <a:gd name="connsiteY228" fmla="*/ 6858000 h 6858000"/>
              <a:gd name="connsiteX229" fmla="*/ 5759863 w 12192000"/>
              <a:gd name="connsiteY229" fmla="*/ 6858000 h 6858000"/>
              <a:gd name="connsiteX230" fmla="*/ 5783097 w 12192000"/>
              <a:gd name="connsiteY230" fmla="*/ 6834363 h 6858000"/>
              <a:gd name="connsiteX231" fmla="*/ 5905712 w 12192000"/>
              <a:gd name="connsiteY231" fmla="*/ 6709598 h 6858000"/>
              <a:gd name="connsiteX232" fmla="*/ 6663429 w 12192000"/>
              <a:gd name="connsiteY232" fmla="*/ 5931276 h 6858000"/>
              <a:gd name="connsiteX233" fmla="*/ 7166806 w 12192000"/>
              <a:gd name="connsiteY233" fmla="*/ 5408469 h 6858000"/>
              <a:gd name="connsiteX234" fmla="*/ 7726115 w 12192000"/>
              <a:gd name="connsiteY234" fmla="*/ 4822078 h 6858000"/>
              <a:gd name="connsiteX235" fmla="*/ 8322810 w 12192000"/>
              <a:gd name="connsiteY235" fmla="*/ 4193887 h 6858000"/>
              <a:gd name="connsiteX236" fmla="*/ 8949826 w 12192000"/>
              <a:gd name="connsiteY236" fmla="*/ 3556273 h 6858000"/>
              <a:gd name="connsiteX237" fmla="*/ 9582140 w 12192000"/>
              <a:gd name="connsiteY237" fmla="*/ 2923960 h 6858000"/>
              <a:gd name="connsiteX238" fmla="*/ 9738156 w 12192000"/>
              <a:gd name="connsiteY238" fmla="*/ 2768531 h 6858000"/>
              <a:gd name="connsiteX239" fmla="*/ 9817638 w 12192000"/>
              <a:gd name="connsiteY239" fmla="*/ 2693172 h 6858000"/>
              <a:gd name="connsiteX240" fmla="*/ 9896530 w 12192000"/>
              <a:gd name="connsiteY240" fmla="*/ 2618106 h 6858000"/>
              <a:gd name="connsiteX241" fmla="*/ 10207092 w 12192000"/>
              <a:gd name="connsiteY241" fmla="*/ 2323736 h 6858000"/>
              <a:gd name="connsiteX242" fmla="*/ 10794073 w 12192000"/>
              <a:gd name="connsiteY242" fmla="*/ 1765311 h 6858000"/>
              <a:gd name="connsiteX243" fmla="*/ 11065484 w 12192000"/>
              <a:gd name="connsiteY243" fmla="*/ 1506263 h 6858000"/>
              <a:gd name="connsiteX244" fmla="*/ 11318644 w 12192000"/>
              <a:gd name="connsiteY244" fmla="*/ 1263699 h 6858000"/>
              <a:gd name="connsiteX245" fmla="*/ 12099322 w 12192000"/>
              <a:gd name="connsiteY245" fmla="*/ 508339 h 6858000"/>
              <a:gd name="connsiteX246" fmla="*/ 12165822 w 12192000"/>
              <a:gd name="connsiteY246" fmla="*/ 443314 h 6858000"/>
              <a:gd name="connsiteX247" fmla="*/ 12048443 w 12192000"/>
              <a:gd name="connsiteY247" fmla="*/ 0 h 6858000"/>
              <a:gd name="connsiteX248" fmla="*/ 12104578 w 12192000"/>
              <a:gd name="connsiteY248" fmla="*/ 0 h 6858000"/>
              <a:gd name="connsiteX249" fmla="*/ 12026475 w 12192000"/>
              <a:gd name="connsiteY249" fmla="*/ 80369 h 6858000"/>
              <a:gd name="connsiteX250" fmla="*/ 11747545 w 12192000"/>
              <a:gd name="connsiteY250" fmla="*/ 367039 h 6858000"/>
              <a:gd name="connsiteX251" fmla="*/ 11285968 w 12192000"/>
              <a:gd name="connsiteY251" fmla="*/ 844805 h 6858000"/>
              <a:gd name="connsiteX252" fmla="*/ 10743144 w 12192000"/>
              <a:gd name="connsiteY252" fmla="*/ 1413241 h 6858000"/>
              <a:gd name="connsiteX253" fmla="*/ 10141152 w 12192000"/>
              <a:gd name="connsiteY253" fmla="*/ 2051441 h 6858000"/>
              <a:gd name="connsiteX254" fmla="*/ 9983662 w 12192000"/>
              <a:gd name="connsiteY254" fmla="*/ 2219235 h 6858000"/>
              <a:gd name="connsiteX255" fmla="*/ 9904476 w 12192000"/>
              <a:gd name="connsiteY255" fmla="*/ 2304309 h 6858000"/>
              <a:gd name="connsiteX256" fmla="*/ 9822345 w 12192000"/>
              <a:gd name="connsiteY256" fmla="*/ 2387618 h 6858000"/>
              <a:gd name="connsiteX257" fmla="*/ 9486760 w 12192000"/>
              <a:gd name="connsiteY257" fmla="*/ 2723196 h 6858000"/>
              <a:gd name="connsiteX258" fmla="*/ 8802049 w 12192000"/>
              <a:gd name="connsiteY258" fmla="*/ 3407909 h 6858000"/>
              <a:gd name="connsiteX259" fmla="*/ 8117336 w 12192000"/>
              <a:gd name="connsiteY259" fmla="*/ 4092622 h 6858000"/>
              <a:gd name="connsiteX260" fmla="*/ 7434687 w 12192000"/>
              <a:gd name="connsiteY260" fmla="*/ 4736414 h 6858000"/>
              <a:gd name="connsiteX261" fmla="*/ 6798544 w 12192000"/>
              <a:gd name="connsiteY261" fmla="*/ 5340765 h 6858000"/>
              <a:gd name="connsiteX262" fmla="*/ 6232467 w 12192000"/>
              <a:gd name="connsiteY262" fmla="*/ 5885944 h 6858000"/>
              <a:gd name="connsiteX263" fmla="*/ 5756170 w 12192000"/>
              <a:gd name="connsiteY263" fmla="*/ 6348992 h 6858000"/>
              <a:gd name="connsiteX264" fmla="*/ 5390264 w 12192000"/>
              <a:gd name="connsiteY264" fmla="*/ 6707243 h 6858000"/>
              <a:gd name="connsiteX265" fmla="*/ 5255000 w 12192000"/>
              <a:gd name="connsiteY265" fmla="*/ 6839970 h 6858000"/>
              <a:gd name="connsiteX266" fmla="*/ 5236612 w 12192000"/>
              <a:gd name="connsiteY266" fmla="*/ 6858000 h 6858000"/>
              <a:gd name="connsiteX267" fmla="*/ 5201828 w 12192000"/>
              <a:gd name="connsiteY267" fmla="*/ 6858000 h 6858000"/>
              <a:gd name="connsiteX268" fmla="*/ 5236933 w 12192000"/>
              <a:gd name="connsiteY268" fmla="*/ 6822198 h 6858000"/>
              <a:gd name="connsiteX269" fmla="*/ 5369658 w 12192000"/>
              <a:gd name="connsiteY269" fmla="*/ 6686932 h 6858000"/>
              <a:gd name="connsiteX270" fmla="*/ 5727910 w 12192000"/>
              <a:gd name="connsiteY270" fmla="*/ 6321026 h 6858000"/>
              <a:gd name="connsiteX271" fmla="*/ 6190958 w 12192000"/>
              <a:gd name="connsiteY271" fmla="*/ 5844728 h 6858000"/>
              <a:gd name="connsiteX272" fmla="*/ 6736137 w 12192000"/>
              <a:gd name="connsiteY272" fmla="*/ 5278651 h 6858000"/>
              <a:gd name="connsiteX273" fmla="*/ 7340487 w 12192000"/>
              <a:gd name="connsiteY273" fmla="*/ 4642512 h 6858000"/>
              <a:gd name="connsiteX274" fmla="*/ 7984279 w 12192000"/>
              <a:gd name="connsiteY274" fmla="*/ 3959859 h 6858000"/>
              <a:gd name="connsiteX275" fmla="*/ 8668992 w 12192000"/>
              <a:gd name="connsiteY275" fmla="*/ 3275146 h 6858000"/>
              <a:gd name="connsiteX276" fmla="*/ 9353703 w 12192000"/>
              <a:gd name="connsiteY276" fmla="*/ 2590436 h 6858000"/>
              <a:gd name="connsiteX277" fmla="*/ 9689288 w 12192000"/>
              <a:gd name="connsiteY277" fmla="*/ 2254853 h 6858000"/>
              <a:gd name="connsiteX278" fmla="*/ 9772596 w 12192000"/>
              <a:gd name="connsiteY278" fmla="*/ 2172723 h 6858000"/>
              <a:gd name="connsiteX279" fmla="*/ 9857670 w 12192000"/>
              <a:gd name="connsiteY279" fmla="*/ 2093537 h 6858000"/>
              <a:gd name="connsiteX280" fmla="*/ 10025464 w 12192000"/>
              <a:gd name="connsiteY280" fmla="*/ 1936047 h 6858000"/>
              <a:gd name="connsiteX281" fmla="*/ 10663664 w 12192000"/>
              <a:gd name="connsiteY281" fmla="*/ 1333761 h 6858000"/>
              <a:gd name="connsiteX282" fmla="*/ 11232100 w 12192000"/>
              <a:gd name="connsiteY282" fmla="*/ 790937 h 6858000"/>
              <a:gd name="connsiteX283" fmla="*/ 11709866 w 12192000"/>
              <a:gd name="connsiteY283" fmla="*/ 329359 h 6858000"/>
              <a:gd name="connsiteX284" fmla="*/ 11996577 w 12192000"/>
              <a:gd name="connsiteY284" fmla="*/ 50430 h 6858000"/>
              <a:gd name="connsiteX285" fmla="*/ 11476780 w 12192000"/>
              <a:gd name="connsiteY285" fmla="*/ 0 h 6858000"/>
              <a:gd name="connsiteX286" fmla="*/ 11551981 w 12192000"/>
              <a:gd name="connsiteY286" fmla="*/ 0 h 6858000"/>
              <a:gd name="connsiteX287" fmla="*/ 11457442 w 12192000"/>
              <a:gd name="connsiteY287" fmla="*/ 97651 h 6858000"/>
              <a:gd name="connsiteX288" fmla="*/ 11195892 w 12192000"/>
              <a:gd name="connsiteY288" fmla="*/ 367629 h 6858000"/>
              <a:gd name="connsiteX289" fmla="*/ 10611266 w 12192000"/>
              <a:gd name="connsiteY289" fmla="*/ 979632 h 6858000"/>
              <a:gd name="connsiteX290" fmla="*/ 9964528 w 12192000"/>
              <a:gd name="connsiteY290" fmla="*/ 1668168 h 6858000"/>
              <a:gd name="connsiteX291" fmla="*/ 9880633 w 12192000"/>
              <a:gd name="connsiteY291" fmla="*/ 1758542 h 6858000"/>
              <a:gd name="connsiteX292" fmla="*/ 9795854 w 12192000"/>
              <a:gd name="connsiteY292" fmla="*/ 1849502 h 6858000"/>
              <a:gd name="connsiteX293" fmla="*/ 9708719 w 12192000"/>
              <a:gd name="connsiteY293" fmla="*/ 1939288 h 6858000"/>
              <a:gd name="connsiteX294" fmla="*/ 9619523 w 12192000"/>
              <a:gd name="connsiteY294" fmla="*/ 2028481 h 6858000"/>
              <a:gd name="connsiteX295" fmla="*/ 9258033 w 12192000"/>
              <a:gd name="connsiteY295" fmla="*/ 2389971 h 6858000"/>
              <a:gd name="connsiteX296" fmla="*/ 8520922 w 12192000"/>
              <a:gd name="connsiteY296" fmla="*/ 3127078 h 6858000"/>
              <a:gd name="connsiteX297" fmla="*/ 7783812 w 12192000"/>
              <a:gd name="connsiteY297" fmla="*/ 3864188 h 6858000"/>
              <a:gd name="connsiteX298" fmla="*/ 7601301 w 12192000"/>
              <a:gd name="connsiteY298" fmla="*/ 4044935 h 6858000"/>
              <a:gd name="connsiteX299" fmla="*/ 7414963 w 12192000"/>
              <a:gd name="connsiteY299" fmla="*/ 4218320 h 6858000"/>
              <a:gd name="connsiteX300" fmla="*/ 7050234 w 12192000"/>
              <a:gd name="connsiteY300" fmla="*/ 4558909 h 6858000"/>
              <a:gd name="connsiteX301" fmla="*/ 6364933 w 12192000"/>
              <a:gd name="connsiteY301" fmla="*/ 5208885 h 6858000"/>
              <a:gd name="connsiteX302" fmla="*/ 5755876 w 12192000"/>
              <a:gd name="connsiteY302" fmla="*/ 5796160 h 6858000"/>
              <a:gd name="connsiteX303" fmla="*/ 5243667 w 12192000"/>
              <a:gd name="connsiteY303" fmla="*/ 6295123 h 6858000"/>
              <a:gd name="connsiteX304" fmla="*/ 4850386 w 12192000"/>
              <a:gd name="connsiteY304" fmla="*/ 6681635 h 6858000"/>
              <a:gd name="connsiteX305" fmla="*/ 4705163 w 12192000"/>
              <a:gd name="connsiteY305" fmla="*/ 6824880 h 6858000"/>
              <a:gd name="connsiteX306" fmla="*/ 4671580 w 12192000"/>
              <a:gd name="connsiteY306" fmla="*/ 6858000 h 6858000"/>
              <a:gd name="connsiteX307" fmla="*/ 4642934 w 12192000"/>
              <a:gd name="connsiteY307" fmla="*/ 6858000 h 6858000"/>
              <a:gd name="connsiteX308" fmla="*/ 4690359 w 12192000"/>
              <a:gd name="connsiteY308" fmla="*/ 6809908 h 6858000"/>
              <a:gd name="connsiteX309" fmla="*/ 4833603 w 12192000"/>
              <a:gd name="connsiteY309" fmla="*/ 6664563 h 6858000"/>
              <a:gd name="connsiteX310" fmla="*/ 5220118 w 12192000"/>
              <a:gd name="connsiteY310" fmla="*/ 6271280 h 6858000"/>
              <a:gd name="connsiteX311" fmla="*/ 5719078 w 12192000"/>
              <a:gd name="connsiteY311" fmla="*/ 5759071 h 6858000"/>
              <a:gd name="connsiteX312" fmla="*/ 6306352 w 12192000"/>
              <a:gd name="connsiteY312" fmla="*/ 5150010 h 6858000"/>
              <a:gd name="connsiteX313" fmla="*/ 6956328 w 12192000"/>
              <a:gd name="connsiteY313" fmla="*/ 4464710 h 6858000"/>
              <a:gd name="connsiteX314" fmla="*/ 7296920 w 12192000"/>
              <a:gd name="connsiteY314" fmla="*/ 4099984 h 6858000"/>
              <a:gd name="connsiteX315" fmla="*/ 7470009 w 12192000"/>
              <a:gd name="connsiteY315" fmla="*/ 3913643 h 6858000"/>
              <a:gd name="connsiteX316" fmla="*/ 7650755 w 12192000"/>
              <a:gd name="connsiteY316" fmla="*/ 3731132 h 6858000"/>
              <a:gd name="connsiteX317" fmla="*/ 8387866 w 12192000"/>
              <a:gd name="connsiteY317" fmla="*/ 2994022 h 6858000"/>
              <a:gd name="connsiteX318" fmla="*/ 9124976 w 12192000"/>
              <a:gd name="connsiteY318" fmla="*/ 2256915 h 6858000"/>
              <a:gd name="connsiteX319" fmla="*/ 9486466 w 12192000"/>
              <a:gd name="connsiteY319" fmla="*/ 1895424 h 6858000"/>
              <a:gd name="connsiteX320" fmla="*/ 9575662 w 12192000"/>
              <a:gd name="connsiteY320" fmla="*/ 1806232 h 6858000"/>
              <a:gd name="connsiteX321" fmla="*/ 9665446 w 12192000"/>
              <a:gd name="connsiteY321" fmla="*/ 1719097 h 6858000"/>
              <a:gd name="connsiteX322" fmla="*/ 9756406 w 12192000"/>
              <a:gd name="connsiteY322" fmla="*/ 1634318 h 6858000"/>
              <a:gd name="connsiteX323" fmla="*/ 9846779 w 12192000"/>
              <a:gd name="connsiteY323" fmla="*/ 1550420 h 6858000"/>
              <a:gd name="connsiteX324" fmla="*/ 10535318 w 12192000"/>
              <a:gd name="connsiteY324" fmla="*/ 903682 h 6858000"/>
              <a:gd name="connsiteX325" fmla="*/ 11147321 w 12192000"/>
              <a:gd name="connsiteY325" fmla="*/ 319058 h 6858000"/>
              <a:gd name="connsiteX326" fmla="*/ 11417407 w 12192000"/>
              <a:gd name="connsiteY326" fmla="*/ 57507 h 6858000"/>
              <a:gd name="connsiteX327" fmla="*/ 10904261 w 12192000"/>
              <a:gd name="connsiteY327" fmla="*/ 0 h 6858000"/>
              <a:gd name="connsiteX328" fmla="*/ 11000427 w 12192000"/>
              <a:gd name="connsiteY328" fmla="*/ 0 h 6858000"/>
              <a:gd name="connsiteX329" fmla="*/ 10801725 w 12192000"/>
              <a:gd name="connsiteY329" fmla="*/ 206604 h 6858000"/>
              <a:gd name="connsiteX330" fmla="*/ 10477914 w 12192000"/>
              <a:gd name="connsiteY330" fmla="*/ 545428 h 6858000"/>
              <a:gd name="connsiteX331" fmla="*/ 9784962 w 12192000"/>
              <a:gd name="connsiteY331" fmla="*/ 1282539 h 6858000"/>
              <a:gd name="connsiteX332" fmla="*/ 9695176 w 12192000"/>
              <a:gd name="connsiteY332" fmla="*/ 1379684 h 6858000"/>
              <a:gd name="connsiteX333" fmla="*/ 9604806 w 12192000"/>
              <a:gd name="connsiteY333" fmla="*/ 1477708 h 6858000"/>
              <a:gd name="connsiteX334" fmla="*/ 9416700 w 12192000"/>
              <a:gd name="connsiteY334" fmla="*/ 1669934 h 6858000"/>
              <a:gd name="connsiteX335" fmla="*/ 9029598 w 12192000"/>
              <a:gd name="connsiteY335" fmla="*/ 2057035 h 6858000"/>
              <a:gd name="connsiteX336" fmla="*/ 8240091 w 12192000"/>
              <a:gd name="connsiteY336" fmla="*/ 2846539 h 6858000"/>
              <a:gd name="connsiteX337" fmla="*/ 7450581 w 12192000"/>
              <a:gd name="connsiteY337" fmla="*/ 3636049 h 6858000"/>
              <a:gd name="connsiteX338" fmla="*/ 7255411 w 12192000"/>
              <a:gd name="connsiteY338" fmla="*/ 3829745 h 6858000"/>
              <a:gd name="connsiteX339" fmla="*/ 7055237 w 12192000"/>
              <a:gd name="connsiteY339" fmla="*/ 4014908 h 6858000"/>
              <a:gd name="connsiteX340" fmla="*/ 6858596 w 12192000"/>
              <a:gd name="connsiteY340" fmla="*/ 4198597 h 6858000"/>
              <a:gd name="connsiteX341" fmla="*/ 6664900 w 12192000"/>
              <a:gd name="connsiteY341" fmla="*/ 4379931 h 6858000"/>
              <a:gd name="connsiteX342" fmla="*/ 5931029 w 12192000"/>
              <a:gd name="connsiteY342" fmla="*/ 5076416 h 6858000"/>
              <a:gd name="connsiteX343" fmla="*/ 5279578 w 12192000"/>
              <a:gd name="connsiteY343" fmla="*/ 5706374 h 6858000"/>
              <a:gd name="connsiteX344" fmla="*/ 4731752 w 12192000"/>
              <a:gd name="connsiteY344" fmla="*/ 6241840 h 6858000"/>
              <a:gd name="connsiteX345" fmla="*/ 4311093 w 12192000"/>
              <a:gd name="connsiteY345" fmla="*/ 6656024 h 6858000"/>
              <a:gd name="connsiteX346" fmla="*/ 4155688 w 12192000"/>
              <a:gd name="connsiteY346" fmla="*/ 6809622 h 6858000"/>
              <a:gd name="connsiteX347" fmla="*/ 4106722 w 12192000"/>
              <a:gd name="connsiteY347" fmla="*/ 6858000 h 6858000"/>
              <a:gd name="connsiteX348" fmla="*/ 4084109 w 12192000"/>
              <a:gd name="connsiteY348" fmla="*/ 6858000 h 6858000"/>
              <a:gd name="connsiteX349" fmla="*/ 4143785 w 12192000"/>
              <a:gd name="connsiteY349" fmla="*/ 6797593 h 6858000"/>
              <a:gd name="connsiteX350" fmla="*/ 4297256 w 12192000"/>
              <a:gd name="connsiteY350" fmla="*/ 6642187 h 6858000"/>
              <a:gd name="connsiteX351" fmla="*/ 4711440 w 12192000"/>
              <a:gd name="connsiteY351" fmla="*/ 6221529 h 6858000"/>
              <a:gd name="connsiteX352" fmla="*/ 5246906 w 12192000"/>
              <a:gd name="connsiteY352" fmla="*/ 5673698 h 6858000"/>
              <a:gd name="connsiteX353" fmla="*/ 5876864 w 12192000"/>
              <a:gd name="connsiteY353" fmla="*/ 5022251 h 6858000"/>
              <a:gd name="connsiteX354" fmla="*/ 6573349 w 12192000"/>
              <a:gd name="connsiteY354" fmla="*/ 4288380 h 6858000"/>
              <a:gd name="connsiteX355" fmla="*/ 6754683 w 12192000"/>
              <a:gd name="connsiteY355" fmla="*/ 4094681 h 6858000"/>
              <a:gd name="connsiteX356" fmla="*/ 6938372 w 12192000"/>
              <a:gd name="connsiteY356" fmla="*/ 3898039 h 6858000"/>
              <a:gd name="connsiteX357" fmla="*/ 7123532 w 12192000"/>
              <a:gd name="connsiteY357" fmla="*/ 3697866 h 6858000"/>
              <a:gd name="connsiteX358" fmla="*/ 7317231 w 12192000"/>
              <a:gd name="connsiteY358" fmla="*/ 3502699 h 6858000"/>
              <a:gd name="connsiteX359" fmla="*/ 8106738 w 12192000"/>
              <a:gd name="connsiteY359" fmla="*/ 2713189 h 6858000"/>
              <a:gd name="connsiteX360" fmla="*/ 8896248 w 12192000"/>
              <a:gd name="connsiteY360" fmla="*/ 1923684 h 6858000"/>
              <a:gd name="connsiteX361" fmla="*/ 9283347 w 12192000"/>
              <a:gd name="connsiteY361" fmla="*/ 1536583 h 6858000"/>
              <a:gd name="connsiteX362" fmla="*/ 9475575 w 12192000"/>
              <a:gd name="connsiteY362" fmla="*/ 1348478 h 6858000"/>
              <a:gd name="connsiteX363" fmla="*/ 9573600 w 12192000"/>
              <a:gd name="connsiteY363" fmla="*/ 1258106 h 6858000"/>
              <a:gd name="connsiteX364" fmla="*/ 9670742 w 12192000"/>
              <a:gd name="connsiteY364" fmla="*/ 1168322 h 6858000"/>
              <a:gd name="connsiteX365" fmla="*/ 10407856 w 12192000"/>
              <a:gd name="connsiteY365" fmla="*/ 475369 h 6858000"/>
              <a:gd name="connsiteX366" fmla="*/ 10746676 w 12192000"/>
              <a:gd name="connsiteY366" fmla="*/ 151558 h 6858000"/>
              <a:gd name="connsiteX367" fmla="*/ 10330861 w 12192000"/>
              <a:gd name="connsiteY367" fmla="*/ 0 h 6858000"/>
              <a:gd name="connsiteX368" fmla="*/ 10449577 w 12192000"/>
              <a:gd name="connsiteY368" fmla="*/ 0 h 6858000"/>
              <a:gd name="connsiteX369" fmla="*/ 10339855 w 12192000"/>
              <a:gd name="connsiteY369" fmla="*/ 114465 h 6858000"/>
              <a:gd name="connsiteX370" fmla="*/ 9599799 w 12192000"/>
              <a:gd name="connsiteY370" fmla="*/ 898676 h 6858000"/>
              <a:gd name="connsiteX371" fmla="*/ 9407868 w 12192000"/>
              <a:gd name="connsiteY371" fmla="*/ 1106505 h 6858000"/>
              <a:gd name="connsiteX372" fmla="*/ 9210346 w 12192000"/>
              <a:gd name="connsiteY372" fmla="*/ 1314331 h 6858000"/>
              <a:gd name="connsiteX373" fmla="*/ 8797927 w 12192000"/>
              <a:gd name="connsiteY373" fmla="*/ 1726749 h 6858000"/>
              <a:gd name="connsiteX374" fmla="*/ 7956610 w 12192000"/>
              <a:gd name="connsiteY374" fmla="*/ 2568357 h 6858000"/>
              <a:gd name="connsiteX375" fmla="*/ 7114996 w 12192000"/>
              <a:gd name="connsiteY375" fmla="*/ 3409677 h 6858000"/>
              <a:gd name="connsiteX376" fmla="*/ 6904519 w 12192000"/>
              <a:gd name="connsiteY376" fmla="*/ 3613677 h 6858000"/>
              <a:gd name="connsiteX377" fmla="*/ 6691689 w 12192000"/>
              <a:gd name="connsiteY377" fmla="*/ 3811202 h 6858000"/>
              <a:gd name="connsiteX378" fmla="*/ 6275738 w 12192000"/>
              <a:gd name="connsiteY378" fmla="*/ 4200362 h 6858000"/>
              <a:gd name="connsiteX379" fmla="*/ 5495355 w 12192000"/>
              <a:gd name="connsiteY379" fmla="*/ 4944537 h 6858000"/>
              <a:gd name="connsiteX380" fmla="*/ 4801811 w 12192000"/>
              <a:gd name="connsiteY380" fmla="*/ 5616885 h 6858000"/>
              <a:gd name="connsiteX381" fmla="*/ 4219250 w 12192000"/>
              <a:gd name="connsiteY381" fmla="*/ 6188560 h 6858000"/>
              <a:gd name="connsiteX382" fmla="*/ 3771508 w 12192000"/>
              <a:gd name="connsiteY382" fmla="*/ 6630707 h 6858000"/>
              <a:gd name="connsiteX383" fmla="*/ 3606044 w 12192000"/>
              <a:gd name="connsiteY383" fmla="*/ 6794536 h 6858000"/>
              <a:gd name="connsiteX384" fmla="*/ 3541906 w 12192000"/>
              <a:gd name="connsiteY384" fmla="*/ 6858000 h 6858000"/>
              <a:gd name="connsiteX385" fmla="*/ 3525258 w 12192000"/>
              <a:gd name="connsiteY385" fmla="*/ 6858000 h 6858000"/>
              <a:gd name="connsiteX386" fmla="*/ 3531007 w 12192000"/>
              <a:gd name="connsiteY386" fmla="*/ 6852189 h 6858000"/>
              <a:gd name="connsiteX387" fmla="*/ 3760910 w 12192000"/>
              <a:gd name="connsiteY387" fmla="*/ 6619816 h 6858000"/>
              <a:gd name="connsiteX388" fmla="*/ 4203058 w 12192000"/>
              <a:gd name="connsiteY388" fmla="*/ 6172075 h 6858000"/>
              <a:gd name="connsiteX389" fmla="*/ 4774730 w 12192000"/>
              <a:gd name="connsiteY389" fmla="*/ 5589509 h 6858000"/>
              <a:gd name="connsiteX390" fmla="*/ 5447078 w 12192000"/>
              <a:gd name="connsiteY390" fmla="*/ 4896260 h 6858000"/>
              <a:gd name="connsiteX391" fmla="*/ 6190958 w 12192000"/>
              <a:gd name="connsiteY391" fmla="*/ 4115879 h 6858000"/>
              <a:gd name="connsiteX392" fmla="*/ 6580121 w 12192000"/>
              <a:gd name="connsiteY392" fmla="*/ 3699927 h 6858000"/>
              <a:gd name="connsiteX393" fmla="*/ 6777646 w 12192000"/>
              <a:gd name="connsiteY393" fmla="*/ 3487098 h 6858000"/>
              <a:gd name="connsiteX394" fmla="*/ 6981646 w 12192000"/>
              <a:gd name="connsiteY394" fmla="*/ 3276620 h 6858000"/>
              <a:gd name="connsiteX395" fmla="*/ 7822963 w 12192000"/>
              <a:gd name="connsiteY395" fmla="*/ 2435011 h 6858000"/>
              <a:gd name="connsiteX396" fmla="*/ 8664576 w 12192000"/>
              <a:gd name="connsiteY396" fmla="*/ 1593693 h 6858000"/>
              <a:gd name="connsiteX397" fmla="*/ 9076992 w 12192000"/>
              <a:gd name="connsiteY397" fmla="*/ 1181274 h 6858000"/>
              <a:gd name="connsiteX398" fmla="*/ 9284822 w 12192000"/>
              <a:gd name="connsiteY398" fmla="*/ 983751 h 6858000"/>
              <a:gd name="connsiteX399" fmla="*/ 9492648 w 12192000"/>
              <a:gd name="connsiteY399" fmla="*/ 791820 h 6858000"/>
              <a:gd name="connsiteX400" fmla="*/ 10276858 w 12192000"/>
              <a:gd name="connsiteY400" fmla="*/ 51765 h 6858000"/>
              <a:gd name="connsiteX401" fmla="*/ 9755937 w 12192000"/>
              <a:gd name="connsiteY401" fmla="*/ 0 h 6858000"/>
              <a:gd name="connsiteX402" fmla="*/ 9899075 w 12192000"/>
              <a:gd name="connsiteY402" fmla="*/ 0 h 6858000"/>
              <a:gd name="connsiteX403" fmla="*/ 9784075 w 12192000"/>
              <a:gd name="connsiteY403" fmla="*/ 120650 h 6858000"/>
              <a:gd name="connsiteX404" fmla="*/ 9046671 w 12192000"/>
              <a:gd name="connsiteY404" fmla="*/ 907508 h 6858000"/>
              <a:gd name="connsiteX405" fmla="*/ 8951000 w 12192000"/>
              <a:gd name="connsiteY405" fmla="*/ 1010833 h 6858000"/>
              <a:gd name="connsiteX406" fmla="*/ 8851207 w 12192000"/>
              <a:gd name="connsiteY406" fmla="*/ 1111509 h 6858000"/>
              <a:gd name="connsiteX407" fmla="*/ 8648385 w 12192000"/>
              <a:gd name="connsiteY407" fmla="*/ 1314334 h 6858000"/>
              <a:gd name="connsiteX408" fmla="*/ 8235969 w 12192000"/>
              <a:gd name="connsiteY408" fmla="*/ 1726749 h 6858000"/>
              <a:gd name="connsiteX409" fmla="*/ 7394355 w 12192000"/>
              <a:gd name="connsiteY409" fmla="*/ 2568360 h 6858000"/>
              <a:gd name="connsiteX410" fmla="*/ 6971929 w 12192000"/>
              <a:gd name="connsiteY410" fmla="*/ 2990783 h 6858000"/>
              <a:gd name="connsiteX411" fmla="*/ 6761748 w 12192000"/>
              <a:gd name="connsiteY411" fmla="*/ 3200967 h 6858000"/>
              <a:gd name="connsiteX412" fmla="*/ 6652535 w 12192000"/>
              <a:gd name="connsiteY412" fmla="*/ 3301054 h 6858000"/>
              <a:gd name="connsiteX413" fmla="*/ 6544793 w 12192000"/>
              <a:gd name="connsiteY413" fmla="*/ 3401728 h 6858000"/>
              <a:gd name="connsiteX414" fmla="*/ 6118247 w 12192000"/>
              <a:gd name="connsiteY414" fmla="*/ 3800017 h 6858000"/>
              <a:gd name="connsiteX415" fmla="*/ 5704948 w 12192000"/>
              <a:gd name="connsiteY415" fmla="*/ 4191826 h 6858000"/>
              <a:gd name="connsiteX416" fmla="*/ 4928097 w 12192000"/>
              <a:gd name="connsiteY416" fmla="*/ 4939240 h 6858000"/>
              <a:gd name="connsiteX417" fmla="*/ 4236614 w 12192000"/>
              <a:gd name="connsiteY417" fmla="*/ 5613356 h 6858000"/>
              <a:gd name="connsiteX418" fmla="*/ 3654937 w 12192000"/>
              <a:gd name="connsiteY418" fmla="*/ 6185911 h 6858000"/>
              <a:gd name="connsiteX419" fmla="*/ 3207782 w 12192000"/>
              <a:gd name="connsiteY419" fmla="*/ 6628648 h 6858000"/>
              <a:gd name="connsiteX420" fmla="*/ 3042534 w 12192000"/>
              <a:gd name="connsiteY420" fmla="*/ 6792693 h 6858000"/>
              <a:gd name="connsiteX421" fmla="*/ 2976731 w 12192000"/>
              <a:gd name="connsiteY421" fmla="*/ 6858000 h 6858000"/>
              <a:gd name="connsiteX422" fmla="*/ 2965457 w 12192000"/>
              <a:gd name="connsiteY422" fmla="*/ 6858000 h 6858000"/>
              <a:gd name="connsiteX423" fmla="*/ 2970204 w 12192000"/>
              <a:gd name="connsiteY423" fmla="*/ 6853217 h 6858000"/>
              <a:gd name="connsiteX424" fmla="*/ 3200423 w 12192000"/>
              <a:gd name="connsiteY424" fmla="*/ 6621290 h 6858000"/>
              <a:gd name="connsiteX425" fmla="*/ 3643162 w 12192000"/>
              <a:gd name="connsiteY425" fmla="*/ 6174136 h 6858000"/>
              <a:gd name="connsiteX426" fmla="*/ 4215715 w 12192000"/>
              <a:gd name="connsiteY426" fmla="*/ 5592455 h 6858000"/>
              <a:gd name="connsiteX427" fmla="*/ 4889831 w 12192000"/>
              <a:gd name="connsiteY427" fmla="*/ 4900973 h 6858000"/>
              <a:gd name="connsiteX428" fmla="*/ 5637243 w 12192000"/>
              <a:gd name="connsiteY428" fmla="*/ 4124121 h 6858000"/>
              <a:gd name="connsiteX429" fmla="*/ 6029051 w 12192000"/>
              <a:gd name="connsiteY429" fmla="*/ 3710821 h 6858000"/>
              <a:gd name="connsiteX430" fmla="*/ 6427340 w 12192000"/>
              <a:gd name="connsiteY430" fmla="*/ 3284275 h 6858000"/>
              <a:gd name="connsiteX431" fmla="*/ 6528014 w 12192000"/>
              <a:gd name="connsiteY431" fmla="*/ 3176533 h 6858000"/>
              <a:gd name="connsiteX432" fmla="*/ 6628101 w 12192000"/>
              <a:gd name="connsiteY432" fmla="*/ 3067320 h 6858000"/>
              <a:gd name="connsiteX433" fmla="*/ 6838285 w 12192000"/>
              <a:gd name="connsiteY433" fmla="*/ 2857139 h 6858000"/>
              <a:gd name="connsiteX434" fmla="*/ 7260708 w 12192000"/>
              <a:gd name="connsiteY434" fmla="*/ 2434716 h 6858000"/>
              <a:gd name="connsiteX435" fmla="*/ 8102322 w 12192000"/>
              <a:gd name="connsiteY435" fmla="*/ 1593399 h 6858000"/>
              <a:gd name="connsiteX436" fmla="*/ 8514738 w 12192000"/>
              <a:gd name="connsiteY436" fmla="*/ 1180981 h 6858000"/>
              <a:gd name="connsiteX437" fmla="*/ 8717564 w 12192000"/>
              <a:gd name="connsiteY437" fmla="*/ 978157 h 6858000"/>
              <a:gd name="connsiteX438" fmla="*/ 8818238 w 12192000"/>
              <a:gd name="connsiteY438" fmla="*/ 878364 h 6858000"/>
              <a:gd name="connsiteX439" fmla="*/ 8921563 w 12192000"/>
              <a:gd name="connsiteY439" fmla="*/ 782694 h 6858000"/>
              <a:gd name="connsiteX440" fmla="*/ 9708422 w 12192000"/>
              <a:gd name="connsiteY440" fmla="*/ 45290 h 6858000"/>
              <a:gd name="connsiteX441" fmla="*/ 9183212 w 12192000"/>
              <a:gd name="connsiteY441" fmla="*/ 0 h 6858000"/>
              <a:gd name="connsiteX442" fmla="*/ 9346348 w 12192000"/>
              <a:gd name="connsiteY442" fmla="*/ 0 h 6858000"/>
              <a:gd name="connsiteX443" fmla="*/ 9227124 w 12192000"/>
              <a:gd name="connsiteY443" fmla="*/ 125356 h 6858000"/>
              <a:gd name="connsiteX444" fmla="*/ 8488543 w 12192000"/>
              <a:gd name="connsiteY444" fmla="*/ 911040 h 6858000"/>
              <a:gd name="connsiteX445" fmla="*/ 6832104 w 12192000"/>
              <a:gd name="connsiteY445" fmla="*/ 2567769 h 6858000"/>
              <a:gd name="connsiteX446" fmla="*/ 6620156 w 12192000"/>
              <a:gd name="connsiteY446" fmla="*/ 2778540 h 6858000"/>
              <a:gd name="connsiteX447" fmla="*/ 6402026 w 12192000"/>
              <a:gd name="connsiteY447" fmla="*/ 2982540 h 6858000"/>
              <a:gd name="connsiteX448" fmla="*/ 6185074 w 12192000"/>
              <a:gd name="connsiteY448" fmla="*/ 3185953 h 6858000"/>
              <a:gd name="connsiteX449" fmla="*/ 5969593 w 12192000"/>
              <a:gd name="connsiteY449" fmla="*/ 3388482 h 6858000"/>
              <a:gd name="connsiteX450" fmla="*/ 5135044 w 12192000"/>
              <a:gd name="connsiteY450" fmla="*/ 4183876 h 6858000"/>
              <a:gd name="connsiteX451" fmla="*/ 4738524 w 12192000"/>
              <a:gd name="connsiteY451" fmla="*/ 4565974 h 6858000"/>
              <a:gd name="connsiteX452" fmla="*/ 4361135 w 12192000"/>
              <a:gd name="connsiteY452" fmla="*/ 4933939 h 6858000"/>
              <a:gd name="connsiteX453" fmla="*/ 4004063 w 12192000"/>
              <a:gd name="connsiteY453" fmla="*/ 5282771 h 6858000"/>
              <a:gd name="connsiteX454" fmla="*/ 3671717 w 12192000"/>
              <a:gd name="connsiteY454" fmla="*/ 5610114 h 6858000"/>
              <a:gd name="connsiteX455" fmla="*/ 2644358 w 12192000"/>
              <a:gd name="connsiteY455" fmla="*/ 6626880 h 6858000"/>
              <a:gd name="connsiteX456" fmla="*/ 2412744 w 12192000"/>
              <a:gd name="connsiteY456" fmla="*/ 6857415 h 6858000"/>
              <a:gd name="connsiteX457" fmla="*/ 2412157 w 12192000"/>
              <a:gd name="connsiteY457" fmla="*/ 6858000 h 6858000"/>
              <a:gd name="connsiteX458" fmla="*/ 2405202 w 12192000"/>
              <a:gd name="connsiteY458" fmla="*/ 6858000 h 6858000"/>
              <a:gd name="connsiteX459" fmla="*/ 2409109 w 12192000"/>
              <a:gd name="connsiteY459" fmla="*/ 6854076 h 6858000"/>
              <a:gd name="connsiteX460" fmla="*/ 2639643 w 12192000"/>
              <a:gd name="connsiteY460" fmla="*/ 6622464 h 6858000"/>
              <a:gd name="connsiteX461" fmla="*/ 3656411 w 12192000"/>
              <a:gd name="connsiteY461" fmla="*/ 5595103 h 6858000"/>
              <a:gd name="connsiteX462" fmla="*/ 3983753 w 12192000"/>
              <a:gd name="connsiteY462" fmla="*/ 5262753 h 6858000"/>
              <a:gd name="connsiteX463" fmla="*/ 4332582 w 12192000"/>
              <a:gd name="connsiteY463" fmla="*/ 4905679 h 6858000"/>
              <a:gd name="connsiteX464" fmla="*/ 4700844 w 12192000"/>
              <a:gd name="connsiteY464" fmla="*/ 4528295 h 6858000"/>
              <a:gd name="connsiteX465" fmla="*/ 5082942 w 12192000"/>
              <a:gd name="connsiteY465" fmla="*/ 4131773 h 6858000"/>
              <a:gd name="connsiteX466" fmla="*/ 5878336 w 12192000"/>
              <a:gd name="connsiteY466" fmla="*/ 3297224 h 6858000"/>
              <a:gd name="connsiteX467" fmla="*/ 6080865 w 12192000"/>
              <a:gd name="connsiteY467" fmla="*/ 3081743 h 6858000"/>
              <a:gd name="connsiteX468" fmla="*/ 6284277 w 12192000"/>
              <a:gd name="connsiteY468" fmla="*/ 2864791 h 6858000"/>
              <a:gd name="connsiteX469" fmla="*/ 6488276 w 12192000"/>
              <a:gd name="connsiteY469" fmla="*/ 2646661 h 6858000"/>
              <a:gd name="connsiteX470" fmla="*/ 6699048 w 12192000"/>
              <a:gd name="connsiteY470" fmla="*/ 2434716 h 6858000"/>
              <a:gd name="connsiteX471" fmla="*/ 8355780 w 12192000"/>
              <a:gd name="connsiteY471" fmla="*/ 778277 h 6858000"/>
              <a:gd name="connsiteX472" fmla="*/ 9141461 w 12192000"/>
              <a:gd name="connsiteY472" fmla="*/ 39696 h 6858000"/>
              <a:gd name="connsiteX473" fmla="*/ 8613890 w 12192000"/>
              <a:gd name="connsiteY473" fmla="*/ 0 h 6858000"/>
              <a:gd name="connsiteX474" fmla="*/ 8791618 w 12192000"/>
              <a:gd name="connsiteY474" fmla="*/ 0 h 6858000"/>
              <a:gd name="connsiteX475" fmla="*/ 8668699 w 12192000"/>
              <a:gd name="connsiteY475" fmla="*/ 128888 h 6858000"/>
              <a:gd name="connsiteX476" fmla="*/ 8306031 w 12192000"/>
              <a:gd name="connsiteY476" fmla="*/ 511870 h 6858000"/>
              <a:gd name="connsiteX477" fmla="*/ 8212419 w 12192000"/>
              <a:gd name="connsiteY477" fmla="*/ 610189 h 6858000"/>
              <a:gd name="connsiteX478" fmla="*/ 8118513 w 12192000"/>
              <a:gd name="connsiteY478" fmla="*/ 709982 h 6858000"/>
              <a:gd name="connsiteX479" fmla="*/ 7926288 w 12192000"/>
              <a:gd name="connsiteY479" fmla="*/ 910743 h 6858000"/>
              <a:gd name="connsiteX480" fmla="*/ 7111463 w 12192000"/>
              <a:gd name="connsiteY480" fmla="*/ 1725865 h 6858000"/>
              <a:gd name="connsiteX481" fmla="*/ 6692276 w 12192000"/>
              <a:gd name="connsiteY481" fmla="*/ 2145052 h 6858000"/>
              <a:gd name="connsiteX482" fmla="*/ 6260136 w 12192000"/>
              <a:gd name="connsiteY482" fmla="*/ 2557759 h 6858000"/>
              <a:gd name="connsiteX483" fmla="*/ 5397035 w 12192000"/>
              <a:gd name="connsiteY483" fmla="*/ 3377587 h 6858000"/>
              <a:gd name="connsiteX484" fmla="*/ 4566609 w 12192000"/>
              <a:gd name="connsiteY484" fmla="*/ 4177402 h 6858000"/>
              <a:gd name="connsiteX485" fmla="*/ 3795060 w 12192000"/>
              <a:gd name="connsiteY485" fmla="*/ 4930113 h 6858000"/>
              <a:gd name="connsiteX486" fmla="*/ 3107108 w 12192000"/>
              <a:gd name="connsiteY486" fmla="*/ 5608055 h 6858000"/>
              <a:gd name="connsiteX487" fmla="*/ 1849997 w 12192000"/>
              <a:gd name="connsiteY487" fmla="*/ 6857257 h 6858000"/>
              <a:gd name="connsiteX488" fmla="*/ 1849249 w 12192000"/>
              <a:gd name="connsiteY488" fmla="*/ 6858000 h 6858000"/>
              <a:gd name="connsiteX489" fmla="*/ 1844369 w 12192000"/>
              <a:gd name="connsiteY489" fmla="*/ 6858000 h 6858000"/>
              <a:gd name="connsiteX490" fmla="*/ 1847544 w 12192000"/>
              <a:gd name="connsiteY490" fmla="*/ 6854805 h 6858000"/>
              <a:gd name="connsiteX491" fmla="*/ 3096803 w 12192000"/>
              <a:gd name="connsiteY491" fmla="*/ 5597751 h 6858000"/>
              <a:gd name="connsiteX492" fmla="*/ 3774747 w 12192000"/>
              <a:gd name="connsiteY492" fmla="*/ 4909802 h 6858000"/>
              <a:gd name="connsiteX493" fmla="*/ 4527457 w 12192000"/>
              <a:gd name="connsiteY493" fmla="*/ 4138248 h 6858000"/>
              <a:gd name="connsiteX494" fmla="*/ 5327269 w 12192000"/>
              <a:gd name="connsiteY494" fmla="*/ 3307822 h 6858000"/>
              <a:gd name="connsiteX495" fmla="*/ 6147097 w 12192000"/>
              <a:gd name="connsiteY495" fmla="*/ 2444724 h 6858000"/>
              <a:gd name="connsiteX496" fmla="*/ 6559809 w 12192000"/>
              <a:gd name="connsiteY496" fmla="*/ 2012583 h 6858000"/>
              <a:gd name="connsiteX497" fmla="*/ 6978997 w 12192000"/>
              <a:gd name="connsiteY497" fmla="*/ 1593396 h 6858000"/>
              <a:gd name="connsiteX498" fmla="*/ 7794115 w 12192000"/>
              <a:gd name="connsiteY498" fmla="*/ 778570 h 6858000"/>
              <a:gd name="connsiteX499" fmla="*/ 7994876 w 12192000"/>
              <a:gd name="connsiteY499" fmla="*/ 586345 h 6858000"/>
              <a:gd name="connsiteX500" fmla="*/ 8094669 w 12192000"/>
              <a:gd name="connsiteY500" fmla="*/ 492440 h 6858000"/>
              <a:gd name="connsiteX501" fmla="*/ 8192992 w 12192000"/>
              <a:gd name="connsiteY501" fmla="*/ 398830 h 6858000"/>
              <a:gd name="connsiteX502" fmla="*/ 8575970 w 12192000"/>
              <a:gd name="connsiteY502" fmla="*/ 36163 h 6858000"/>
              <a:gd name="connsiteX503" fmla="*/ 8049671 w 12192000"/>
              <a:gd name="connsiteY503" fmla="*/ 0 h 6858000"/>
              <a:gd name="connsiteX504" fmla="*/ 8232283 w 12192000"/>
              <a:gd name="connsiteY504" fmla="*/ 0 h 6858000"/>
              <a:gd name="connsiteX505" fmla="*/ 8107916 w 12192000"/>
              <a:gd name="connsiteY505" fmla="*/ 129772 h 6858000"/>
              <a:gd name="connsiteX506" fmla="*/ 7359327 w 12192000"/>
              <a:gd name="connsiteY506" fmla="*/ 905446 h 6858000"/>
              <a:gd name="connsiteX507" fmla="*/ 6542735 w 12192000"/>
              <a:gd name="connsiteY507" fmla="*/ 1719094 h 6858000"/>
              <a:gd name="connsiteX508" fmla="*/ 5685520 w 12192000"/>
              <a:gd name="connsiteY508" fmla="*/ 2544807 h 6858000"/>
              <a:gd name="connsiteX509" fmla="*/ 5253675 w 12192000"/>
              <a:gd name="connsiteY509" fmla="*/ 2957813 h 6858000"/>
              <a:gd name="connsiteX510" fmla="*/ 4826541 w 12192000"/>
              <a:gd name="connsiteY510" fmla="*/ 3368758 h 6858000"/>
              <a:gd name="connsiteX511" fmla="*/ 3999945 w 12192000"/>
              <a:gd name="connsiteY511" fmla="*/ 4172101 h 6858000"/>
              <a:gd name="connsiteX512" fmla="*/ 3230745 w 12192000"/>
              <a:gd name="connsiteY512" fmla="*/ 4927171 h 6858000"/>
              <a:gd name="connsiteX513" fmla="*/ 2544266 w 12192000"/>
              <a:gd name="connsiteY513" fmla="*/ 5606287 h 6858000"/>
              <a:gd name="connsiteX514" fmla="*/ 1288238 w 12192000"/>
              <a:gd name="connsiteY514" fmla="*/ 6856575 h 6858000"/>
              <a:gd name="connsiteX515" fmla="*/ 1286805 w 12192000"/>
              <a:gd name="connsiteY515" fmla="*/ 6858000 h 6858000"/>
              <a:gd name="connsiteX516" fmla="*/ 1283301 w 12192000"/>
              <a:gd name="connsiteY516" fmla="*/ 6858000 h 6858000"/>
              <a:gd name="connsiteX517" fmla="*/ 1286035 w 12192000"/>
              <a:gd name="connsiteY517" fmla="*/ 6855253 h 6858000"/>
              <a:gd name="connsiteX518" fmla="*/ 2536321 w 12192000"/>
              <a:gd name="connsiteY518" fmla="*/ 5599222 h 6858000"/>
              <a:gd name="connsiteX519" fmla="*/ 3215436 w 12192000"/>
              <a:gd name="connsiteY519" fmla="*/ 4912744 h 6858000"/>
              <a:gd name="connsiteX520" fmla="*/ 3970507 w 12192000"/>
              <a:gd name="connsiteY520" fmla="*/ 4143548 h 6858000"/>
              <a:gd name="connsiteX521" fmla="*/ 4773849 w 12192000"/>
              <a:gd name="connsiteY521" fmla="*/ 3316655 h 6858000"/>
              <a:gd name="connsiteX522" fmla="*/ 5184793 w 12192000"/>
              <a:gd name="connsiteY522" fmla="*/ 2889518 h 6858000"/>
              <a:gd name="connsiteX523" fmla="*/ 5597800 w 12192000"/>
              <a:gd name="connsiteY523" fmla="*/ 2457675 h 6858000"/>
              <a:gd name="connsiteX524" fmla="*/ 6423515 w 12192000"/>
              <a:gd name="connsiteY524" fmla="*/ 1600460 h 6858000"/>
              <a:gd name="connsiteX525" fmla="*/ 7237162 w 12192000"/>
              <a:gd name="connsiteY525" fmla="*/ 783871 h 6858000"/>
              <a:gd name="connsiteX526" fmla="*/ 8012836 w 12192000"/>
              <a:gd name="connsiteY526" fmla="*/ 35279 h 6858000"/>
              <a:gd name="connsiteX527" fmla="*/ 7491864 w 12192000"/>
              <a:gd name="connsiteY527" fmla="*/ 0 h 6858000"/>
              <a:gd name="connsiteX528" fmla="*/ 7667106 w 12192000"/>
              <a:gd name="connsiteY528" fmla="*/ 0 h 6858000"/>
              <a:gd name="connsiteX529" fmla="*/ 7543310 w 12192000"/>
              <a:gd name="connsiteY529" fmla="*/ 128007 h 6858000"/>
              <a:gd name="connsiteX530" fmla="*/ 6788244 w 12192000"/>
              <a:gd name="connsiteY530" fmla="*/ 897203 h 6858000"/>
              <a:gd name="connsiteX531" fmla="*/ 5112376 w 12192000"/>
              <a:gd name="connsiteY531" fmla="*/ 2534212 h 6858000"/>
              <a:gd name="connsiteX532" fmla="*/ 3433275 w 12192000"/>
              <a:gd name="connsiteY532" fmla="*/ 4168276 h 6858000"/>
              <a:gd name="connsiteX533" fmla="*/ 2666140 w 12192000"/>
              <a:gd name="connsiteY533" fmla="*/ 4925403 h 6858000"/>
              <a:gd name="connsiteX534" fmla="*/ 1980545 w 12192000"/>
              <a:gd name="connsiteY534" fmla="*/ 5605700 h 6858000"/>
              <a:gd name="connsiteX535" fmla="*/ 725310 w 12192000"/>
              <a:gd name="connsiteY535" fmla="*/ 6856783 h 6858000"/>
              <a:gd name="connsiteX536" fmla="*/ 724088 w 12192000"/>
              <a:gd name="connsiteY536" fmla="*/ 6858000 h 6858000"/>
              <a:gd name="connsiteX537" fmla="*/ 722160 w 12192000"/>
              <a:gd name="connsiteY537" fmla="*/ 6858000 h 6858000"/>
              <a:gd name="connsiteX538" fmla="*/ 724516 w 12192000"/>
              <a:gd name="connsiteY538" fmla="*/ 6855637 h 6858000"/>
              <a:gd name="connsiteX539" fmla="*/ 1975538 w 12192000"/>
              <a:gd name="connsiteY539" fmla="*/ 5600403 h 6858000"/>
              <a:gd name="connsiteX540" fmla="*/ 2655541 w 12192000"/>
              <a:gd name="connsiteY540" fmla="*/ 4914806 h 6858000"/>
              <a:gd name="connsiteX541" fmla="*/ 3412668 w 12192000"/>
              <a:gd name="connsiteY541" fmla="*/ 4147671 h 6858000"/>
              <a:gd name="connsiteX542" fmla="*/ 5046734 w 12192000"/>
              <a:gd name="connsiteY542" fmla="*/ 2468570 h 6858000"/>
              <a:gd name="connsiteX543" fmla="*/ 6683741 w 12192000"/>
              <a:gd name="connsiteY543" fmla="*/ 792703 h 6858000"/>
              <a:gd name="connsiteX544" fmla="*/ 7452937 w 12192000"/>
              <a:gd name="connsiteY544" fmla="*/ 37634 h 6858000"/>
              <a:gd name="connsiteX545" fmla="*/ 6939130 w 12192000"/>
              <a:gd name="connsiteY545" fmla="*/ 0 h 6858000"/>
              <a:gd name="connsiteX546" fmla="*/ 7097910 w 12192000"/>
              <a:gd name="connsiteY546" fmla="*/ 0 h 6858000"/>
              <a:gd name="connsiteX547" fmla="*/ 6976641 w 12192000"/>
              <a:gd name="connsiteY547" fmla="*/ 123591 h 6858000"/>
              <a:gd name="connsiteX548" fmla="*/ 6606322 w 12192000"/>
              <a:gd name="connsiteY548" fmla="*/ 498918 h 6858000"/>
              <a:gd name="connsiteX549" fmla="*/ 6510648 w 12192000"/>
              <a:gd name="connsiteY549" fmla="*/ 594882 h 6858000"/>
              <a:gd name="connsiteX550" fmla="*/ 6414094 w 12192000"/>
              <a:gd name="connsiteY550" fmla="*/ 692026 h 6858000"/>
              <a:gd name="connsiteX551" fmla="*/ 6216865 w 12192000"/>
              <a:gd name="connsiteY551" fmla="*/ 887784 h 6858000"/>
              <a:gd name="connsiteX552" fmla="*/ 5394976 w 12192000"/>
              <a:gd name="connsiteY552" fmla="*/ 1695838 h 6858000"/>
              <a:gd name="connsiteX553" fmla="*/ 4541881 w 12192000"/>
              <a:gd name="connsiteY553" fmla="*/ 2525674 h 6858000"/>
              <a:gd name="connsiteX554" fmla="*/ 3690557 w 12192000"/>
              <a:gd name="connsiteY554" fmla="*/ 3356983 h 6858000"/>
              <a:gd name="connsiteX555" fmla="*/ 2868964 w 12192000"/>
              <a:gd name="connsiteY555" fmla="*/ 4165330 h 6858000"/>
              <a:gd name="connsiteX556" fmla="*/ 2102711 w 12192000"/>
              <a:gd name="connsiteY556" fmla="*/ 4923342 h 6858000"/>
              <a:gd name="connsiteX557" fmla="*/ 1418293 w 12192000"/>
              <a:gd name="connsiteY557" fmla="*/ 5604523 h 6858000"/>
              <a:gd name="connsiteX558" fmla="*/ 163511 w 12192000"/>
              <a:gd name="connsiteY558" fmla="*/ 6856628 h 6858000"/>
              <a:gd name="connsiteX559" fmla="*/ 162136 w 12192000"/>
              <a:gd name="connsiteY559" fmla="*/ 6858000 h 6858000"/>
              <a:gd name="connsiteX560" fmla="*/ 160151 w 12192000"/>
              <a:gd name="connsiteY560" fmla="*/ 6858000 h 6858000"/>
              <a:gd name="connsiteX561" fmla="*/ 162360 w 12192000"/>
              <a:gd name="connsiteY561" fmla="*/ 6855788 h 6858000"/>
              <a:gd name="connsiteX562" fmla="*/ 1414464 w 12192000"/>
              <a:gd name="connsiteY562" fmla="*/ 5601578 h 6858000"/>
              <a:gd name="connsiteX563" fmla="*/ 2095645 w 12192000"/>
              <a:gd name="connsiteY563" fmla="*/ 4916867 h 6858000"/>
              <a:gd name="connsiteX564" fmla="*/ 2853655 w 12192000"/>
              <a:gd name="connsiteY564" fmla="*/ 4150613 h 6858000"/>
              <a:gd name="connsiteX565" fmla="*/ 3662003 w 12192000"/>
              <a:gd name="connsiteY565" fmla="*/ 3328724 h 6858000"/>
              <a:gd name="connsiteX566" fmla="*/ 4493605 w 12192000"/>
              <a:gd name="connsiteY566" fmla="*/ 2477400 h 6858000"/>
              <a:gd name="connsiteX567" fmla="*/ 5323443 w 12192000"/>
              <a:gd name="connsiteY567" fmla="*/ 1624304 h 6858000"/>
              <a:gd name="connsiteX568" fmla="*/ 6131496 w 12192000"/>
              <a:gd name="connsiteY568" fmla="*/ 802414 h 6858000"/>
              <a:gd name="connsiteX569" fmla="*/ 6327256 w 12192000"/>
              <a:gd name="connsiteY569" fmla="*/ 605185 h 6858000"/>
              <a:gd name="connsiteX570" fmla="*/ 6424397 w 12192000"/>
              <a:gd name="connsiteY570" fmla="*/ 508631 h 6858000"/>
              <a:gd name="connsiteX571" fmla="*/ 6520365 w 12192000"/>
              <a:gd name="connsiteY571" fmla="*/ 412961 h 6858000"/>
              <a:gd name="connsiteX572" fmla="*/ 6895688 w 12192000"/>
              <a:gd name="connsiteY572" fmla="*/ 42638 h 6858000"/>
              <a:gd name="connsiteX573" fmla="*/ 6388580 w 12192000"/>
              <a:gd name="connsiteY573" fmla="*/ 0 h 6858000"/>
              <a:gd name="connsiteX574" fmla="*/ 6525435 w 12192000"/>
              <a:gd name="connsiteY574" fmla="*/ 0 h 6858000"/>
              <a:gd name="connsiteX575" fmla="*/ 6189194 w 12192000"/>
              <a:gd name="connsiteY575" fmla="*/ 339369 h 6858000"/>
              <a:gd name="connsiteX576" fmla="*/ 5823287 w 12192000"/>
              <a:gd name="connsiteY576" fmla="*/ 704098 h 6858000"/>
              <a:gd name="connsiteX577" fmla="*/ 5052620 w 12192000"/>
              <a:gd name="connsiteY577" fmla="*/ 1462991 h 6858000"/>
              <a:gd name="connsiteX578" fmla="*/ 4254575 w 12192000"/>
              <a:gd name="connsiteY578" fmla="*/ 2244259 h 6858000"/>
              <a:gd name="connsiteX579" fmla="*/ 3456826 w 12192000"/>
              <a:gd name="connsiteY579" fmla="*/ 3025520 h 6858000"/>
              <a:gd name="connsiteX580" fmla="*/ 2686450 w 12192000"/>
              <a:gd name="connsiteY580" fmla="*/ 3784710 h 6858000"/>
              <a:gd name="connsiteX581" fmla="*/ 1325269 w 12192000"/>
              <a:gd name="connsiteY581" fmla="*/ 5135294 h 6858000"/>
              <a:gd name="connsiteX582" fmla="*/ 1180 w 12192000"/>
              <a:gd name="connsiteY582" fmla="*/ 6456734 h 6858000"/>
              <a:gd name="connsiteX583" fmla="*/ 296 w 12192000"/>
              <a:gd name="connsiteY583" fmla="*/ 6456147 h 6858000"/>
              <a:gd name="connsiteX584" fmla="*/ 1321736 w 12192000"/>
              <a:gd name="connsiteY584" fmla="*/ 5132055 h 6858000"/>
              <a:gd name="connsiteX585" fmla="*/ 2672320 w 12192000"/>
              <a:gd name="connsiteY585" fmla="*/ 3770873 h 6858000"/>
              <a:gd name="connsiteX586" fmla="*/ 3431508 w 12192000"/>
              <a:gd name="connsiteY586" fmla="*/ 3000500 h 6858000"/>
              <a:gd name="connsiteX587" fmla="*/ 4213068 w 12192000"/>
              <a:gd name="connsiteY587" fmla="*/ 2202750 h 6858000"/>
              <a:gd name="connsiteX588" fmla="*/ 4994334 w 12192000"/>
              <a:gd name="connsiteY588" fmla="*/ 1404706 h 6858000"/>
              <a:gd name="connsiteX589" fmla="*/ 5753228 w 12192000"/>
              <a:gd name="connsiteY589" fmla="*/ 634035 h 6858000"/>
              <a:gd name="connsiteX590" fmla="*/ 6117957 w 12192000"/>
              <a:gd name="connsiteY590" fmla="*/ 268129 h 6858000"/>
              <a:gd name="connsiteX591" fmla="*/ 5839012 w 12192000"/>
              <a:gd name="connsiteY591" fmla="*/ 0 h 6858000"/>
              <a:gd name="connsiteX592" fmla="*/ 5951568 w 12192000"/>
              <a:gd name="connsiteY592" fmla="*/ 0 h 6858000"/>
              <a:gd name="connsiteX593" fmla="*/ 5773062 w 12192000"/>
              <a:gd name="connsiteY593" fmla="*/ 178126 h 6858000"/>
              <a:gd name="connsiteX594" fmla="*/ 5431772 w 12192000"/>
              <a:gd name="connsiteY594" fmla="*/ 518934 h 6858000"/>
              <a:gd name="connsiteX595" fmla="*/ 4713502 w 12192000"/>
              <a:gd name="connsiteY595" fmla="*/ 1228669 h 6858000"/>
              <a:gd name="connsiteX596" fmla="*/ 3970212 w 12192000"/>
              <a:gd name="connsiteY596" fmla="*/ 1959598 h 6858000"/>
              <a:gd name="connsiteX597" fmla="*/ 3226623 w 12192000"/>
              <a:gd name="connsiteY597" fmla="*/ 2690522 h 6858000"/>
              <a:gd name="connsiteX598" fmla="*/ 2508353 w 12192000"/>
              <a:gd name="connsiteY598" fmla="*/ 3400257 h 6858000"/>
              <a:gd name="connsiteX599" fmla="*/ 1237840 w 12192000"/>
              <a:gd name="connsiteY599" fmla="*/ 4661648 h 6858000"/>
              <a:gd name="connsiteX600" fmla="*/ 1180 w 12192000"/>
              <a:gd name="connsiteY600" fmla="*/ 5895070 h 6858000"/>
              <a:gd name="connsiteX601" fmla="*/ 296 w 12192000"/>
              <a:gd name="connsiteY601" fmla="*/ 5894186 h 6858000"/>
              <a:gd name="connsiteX602" fmla="*/ 1233721 w 12192000"/>
              <a:gd name="connsiteY602" fmla="*/ 4657525 h 6858000"/>
              <a:gd name="connsiteX603" fmla="*/ 2495109 w 12192000"/>
              <a:gd name="connsiteY603" fmla="*/ 3387011 h 6858000"/>
              <a:gd name="connsiteX604" fmla="*/ 3204844 w 12192000"/>
              <a:gd name="connsiteY604" fmla="*/ 2668740 h 6858000"/>
              <a:gd name="connsiteX605" fmla="*/ 3935767 w 12192000"/>
              <a:gd name="connsiteY605" fmla="*/ 1925154 h 6858000"/>
              <a:gd name="connsiteX606" fmla="*/ 4666697 w 12192000"/>
              <a:gd name="connsiteY606" fmla="*/ 1181863 h 6858000"/>
              <a:gd name="connsiteX607" fmla="*/ 5376430 w 12192000"/>
              <a:gd name="connsiteY607" fmla="*/ 463592 h 6858000"/>
              <a:gd name="connsiteX608" fmla="*/ 5717240 w 12192000"/>
              <a:gd name="connsiteY608" fmla="*/ 122046 h 6858000"/>
              <a:gd name="connsiteX609" fmla="*/ 5287557 w 12192000"/>
              <a:gd name="connsiteY609" fmla="*/ 0 h 6858000"/>
              <a:gd name="connsiteX610" fmla="*/ 5378536 w 12192000"/>
              <a:gd name="connsiteY610" fmla="*/ 0 h 6858000"/>
              <a:gd name="connsiteX611" fmla="*/ 5359063 w 12192000"/>
              <a:gd name="connsiteY611" fmla="*/ 19419 h 6858000"/>
              <a:gd name="connsiteX612" fmla="*/ 5042023 w 12192000"/>
              <a:gd name="connsiteY612" fmla="*/ 335833 h 6858000"/>
              <a:gd name="connsiteX613" fmla="*/ 3685847 w 12192000"/>
              <a:gd name="connsiteY613" fmla="*/ 1675526 h 6858000"/>
              <a:gd name="connsiteX614" fmla="*/ 2329668 w 12192000"/>
              <a:gd name="connsiteY614" fmla="*/ 3015217 h 6858000"/>
              <a:gd name="connsiteX615" fmla="*/ 1149822 w 12192000"/>
              <a:gd name="connsiteY615" fmla="*/ 4187115 h 6858000"/>
              <a:gd name="connsiteX616" fmla="*/ 886 w 12192000"/>
              <a:gd name="connsiteY616" fmla="*/ 5332816 h 6858000"/>
              <a:gd name="connsiteX617" fmla="*/ 296 w 12192000"/>
              <a:gd name="connsiteY617" fmla="*/ 5332229 h 6858000"/>
              <a:gd name="connsiteX618" fmla="*/ 1145996 w 12192000"/>
              <a:gd name="connsiteY618" fmla="*/ 4183289 h 6858000"/>
              <a:gd name="connsiteX619" fmla="*/ 2317893 w 12192000"/>
              <a:gd name="connsiteY619" fmla="*/ 3003442 h 6858000"/>
              <a:gd name="connsiteX620" fmla="*/ 3657586 w 12192000"/>
              <a:gd name="connsiteY620" fmla="*/ 1647266 h 6858000"/>
              <a:gd name="connsiteX621" fmla="*/ 4997279 w 12192000"/>
              <a:gd name="connsiteY621" fmla="*/ 291088 h 6858000"/>
              <a:gd name="connsiteX622" fmla="*/ 4735474 w 12192000"/>
              <a:gd name="connsiteY622" fmla="*/ 0 h 6858000"/>
              <a:gd name="connsiteX623" fmla="*/ 4806058 w 12192000"/>
              <a:gd name="connsiteY623" fmla="*/ 0 h 6858000"/>
              <a:gd name="connsiteX624" fmla="*/ 4652567 w 12192000"/>
              <a:gd name="connsiteY624" fmla="*/ 153028 h 6858000"/>
              <a:gd name="connsiteX625" fmla="*/ 3401777 w 12192000"/>
              <a:gd name="connsiteY625" fmla="*/ 1391750 h 6858000"/>
              <a:gd name="connsiteX626" fmla="*/ 1061512 w 12192000"/>
              <a:gd name="connsiteY626" fmla="*/ 3712882 h 6858000"/>
              <a:gd name="connsiteX627" fmla="*/ 885 w 12192000"/>
              <a:gd name="connsiteY627" fmla="*/ 4770858 h 6858000"/>
              <a:gd name="connsiteX628" fmla="*/ 1 w 12192000"/>
              <a:gd name="connsiteY628" fmla="*/ 4769680 h 6858000"/>
              <a:gd name="connsiteX629" fmla="*/ 1057980 w 12192000"/>
              <a:gd name="connsiteY629" fmla="*/ 3709053 h 6858000"/>
              <a:gd name="connsiteX630" fmla="*/ 3379109 w 12192000"/>
              <a:gd name="connsiteY630" fmla="*/ 1368792 h 6858000"/>
              <a:gd name="connsiteX631" fmla="*/ 4617831 w 12192000"/>
              <a:gd name="connsiteY631" fmla="*/ 117999 h 6858000"/>
              <a:gd name="connsiteX632" fmla="*/ 4182521 w 12192000"/>
              <a:gd name="connsiteY632" fmla="*/ 0 h 6858000"/>
              <a:gd name="connsiteX633" fmla="*/ 4235480 w 12192000"/>
              <a:gd name="connsiteY633" fmla="*/ 0 h 6858000"/>
              <a:gd name="connsiteX634" fmla="*/ 3986176 w 12192000"/>
              <a:gd name="connsiteY634" fmla="*/ 247522 h 6858000"/>
              <a:gd name="connsiteX635" fmla="*/ 3118884 w 12192000"/>
              <a:gd name="connsiteY635" fmla="*/ 1108562 h 6858000"/>
              <a:gd name="connsiteX636" fmla="*/ 974081 w 12192000"/>
              <a:gd name="connsiteY636" fmla="*/ 3238644 h 6858000"/>
              <a:gd name="connsiteX637" fmla="*/ 1179 w 12192000"/>
              <a:gd name="connsiteY637" fmla="*/ 4208898 h 6858000"/>
              <a:gd name="connsiteX638" fmla="*/ 1 w 12192000"/>
              <a:gd name="connsiteY638" fmla="*/ 4207720 h 6858000"/>
              <a:gd name="connsiteX639" fmla="*/ 970255 w 12192000"/>
              <a:gd name="connsiteY639" fmla="*/ 3234818 h 6858000"/>
              <a:gd name="connsiteX640" fmla="*/ 3100338 w 12192000"/>
              <a:gd name="connsiteY640" fmla="*/ 1090018 h 6858000"/>
              <a:gd name="connsiteX641" fmla="*/ 3961422 w 12192000"/>
              <a:gd name="connsiteY641" fmla="*/ 222725 h 6858000"/>
              <a:gd name="connsiteX642" fmla="*/ 3629208 w 12192000"/>
              <a:gd name="connsiteY642" fmla="*/ 0 h 6858000"/>
              <a:gd name="connsiteX643" fmla="*/ 3665345 w 12192000"/>
              <a:gd name="connsiteY643" fmla="*/ 0 h 6858000"/>
              <a:gd name="connsiteX644" fmla="*/ 3623770 w 12192000"/>
              <a:gd name="connsiteY644" fmla="*/ 41395 h 6858000"/>
              <a:gd name="connsiteX645" fmla="*/ 2835989 w 12192000"/>
              <a:gd name="connsiteY645" fmla="*/ 825673 h 6858000"/>
              <a:gd name="connsiteX646" fmla="*/ 1472 w 12192000"/>
              <a:gd name="connsiteY646" fmla="*/ 3647237 h 6858000"/>
              <a:gd name="connsiteX647" fmla="*/ 1 w 12192000"/>
              <a:gd name="connsiteY647" fmla="*/ 3645766 h 6858000"/>
              <a:gd name="connsiteX648" fmla="*/ 2821565 w 12192000"/>
              <a:gd name="connsiteY648" fmla="*/ 811246 h 6858000"/>
              <a:gd name="connsiteX649" fmla="*/ 3605844 w 12192000"/>
              <a:gd name="connsiteY649" fmla="*/ 23466 h 6858000"/>
              <a:gd name="connsiteX650" fmla="*/ 3072137 w 12192000"/>
              <a:gd name="connsiteY650" fmla="*/ 0 h 6858000"/>
              <a:gd name="connsiteX651" fmla="*/ 3098355 w 12192000"/>
              <a:gd name="connsiteY651" fmla="*/ 0 h 6858000"/>
              <a:gd name="connsiteX652" fmla="*/ 3029206 w 12192000"/>
              <a:gd name="connsiteY652" fmla="*/ 68886 h 6858000"/>
              <a:gd name="connsiteX653" fmla="*/ 2553099 w 12192000"/>
              <a:gd name="connsiteY653" fmla="*/ 543071 h 6858000"/>
              <a:gd name="connsiteX654" fmla="*/ 1178 w 12192000"/>
              <a:gd name="connsiteY654" fmla="*/ 3084983 h 6858000"/>
              <a:gd name="connsiteX655" fmla="*/ 1 w 12192000"/>
              <a:gd name="connsiteY655" fmla="*/ 3083802 h 6858000"/>
              <a:gd name="connsiteX656" fmla="*/ 2542206 w 12192000"/>
              <a:gd name="connsiteY656" fmla="*/ 531884 h 6858000"/>
              <a:gd name="connsiteX657" fmla="*/ 3016391 w 12192000"/>
              <a:gd name="connsiteY657" fmla="*/ 55948 h 6858000"/>
              <a:gd name="connsiteX658" fmla="*/ 2515305 w 12192000"/>
              <a:gd name="connsiteY658" fmla="*/ 0 h 6858000"/>
              <a:gd name="connsiteX659" fmla="*/ 2530767 w 12192000"/>
              <a:gd name="connsiteY659" fmla="*/ 0 h 6858000"/>
              <a:gd name="connsiteX660" fmla="*/ 1178 w 12192000"/>
              <a:gd name="connsiteY660" fmla="*/ 2523025 h 6858000"/>
              <a:gd name="connsiteX661" fmla="*/ 1 w 12192000"/>
              <a:gd name="connsiteY661" fmla="*/ 2521847 h 6858000"/>
              <a:gd name="connsiteX662" fmla="*/ 1955385 w 12192000"/>
              <a:gd name="connsiteY662" fmla="*/ 0 h 6858000"/>
              <a:gd name="connsiteX663" fmla="*/ 1966467 w 12192000"/>
              <a:gd name="connsiteY663" fmla="*/ 0 h 6858000"/>
              <a:gd name="connsiteX664" fmla="*/ 1178 w 12192000"/>
              <a:gd name="connsiteY664" fmla="*/ 1961068 h 6858000"/>
              <a:gd name="connsiteX665" fmla="*/ 1 w 12192000"/>
              <a:gd name="connsiteY665" fmla="*/ 1959594 h 6858000"/>
              <a:gd name="connsiteX666" fmla="*/ 1395224 w 12192000"/>
              <a:gd name="connsiteY666" fmla="*/ 0 h 6858000"/>
              <a:gd name="connsiteX667" fmla="*/ 1402705 w 12192000"/>
              <a:gd name="connsiteY667" fmla="*/ 0 h 6858000"/>
              <a:gd name="connsiteX668" fmla="*/ 1178 w 12192000"/>
              <a:gd name="connsiteY668" fmla="*/ 1399108 h 6858000"/>
              <a:gd name="connsiteX669" fmla="*/ 0 w 12192000"/>
              <a:gd name="connsiteY669" fmla="*/ 1397636 h 6858000"/>
              <a:gd name="connsiteX670" fmla="*/ 834556 w 12192000"/>
              <a:gd name="connsiteY670" fmla="*/ 0 h 6858000"/>
              <a:gd name="connsiteX671" fmla="*/ 839247 w 12192000"/>
              <a:gd name="connsiteY671" fmla="*/ 0 h 6858000"/>
              <a:gd name="connsiteX672" fmla="*/ 1178 w 12192000"/>
              <a:gd name="connsiteY672" fmla="*/ 836856 h 6858000"/>
              <a:gd name="connsiteX673" fmla="*/ 0 w 12192000"/>
              <a:gd name="connsiteY673" fmla="*/ 835678 h 6858000"/>
              <a:gd name="connsiteX674" fmla="*/ 273510 w 12192000"/>
              <a:gd name="connsiteY674" fmla="*/ 0 h 6858000"/>
              <a:gd name="connsiteX675" fmla="*/ 276360 w 12192000"/>
              <a:gd name="connsiteY675" fmla="*/ 0 h 6858000"/>
              <a:gd name="connsiteX676" fmla="*/ 1177 w 12192000"/>
              <a:gd name="connsiteY676" fmla="*/ 274899 h 6858000"/>
              <a:gd name="connsiteX677" fmla="*/ 0 w 12192000"/>
              <a:gd name="connsiteY677" fmla="*/ 2737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Lst>
            <a:rect l="l" t="t" r="r" b="b"/>
            <a:pathLst>
              <a:path w="12192000" h="6858000">
                <a:moveTo>
                  <a:pt x="12192000" y="6616923"/>
                </a:moveTo>
                <a:lnTo>
                  <a:pt x="12192000" y="6641650"/>
                </a:lnTo>
                <a:lnTo>
                  <a:pt x="12113748" y="6719902"/>
                </a:lnTo>
                <a:cubicBezTo>
                  <a:pt x="12076363" y="6757288"/>
                  <a:pt x="12038977" y="6794674"/>
                  <a:pt x="12003929" y="6829723"/>
                </a:cubicBezTo>
                <a:lnTo>
                  <a:pt x="11975651" y="6858000"/>
                </a:lnTo>
                <a:lnTo>
                  <a:pt x="11950923" y="6858000"/>
                </a:lnTo>
                <a:lnTo>
                  <a:pt x="11991563" y="6817360"/>
                </a:lnTo>
                <a:cubicBezTo>
                  <a:pt x="12026612" y="6782311"/>
                  <a:pt x="12063997" y="6744926"/>
                  <a:pt x="12101383" y="6707540"/>
                </a:cubicBezTo>
                <a:close/>
                <a:moveTo>
                  <a:pt x="12192000" y="6051242"/>
                </a:moveTo>
                <a:lnTo>
                  <a:pt x="12192000" y="6083700"/>
                </a:lnTo>
                <a:lnTo>
                  <a:pt x="11417306" y="6858000"/>
                </a:lnTo>
                <a:lnTo>
                  <a:pt x="11385651" y="6858000"/>
                </a:lnTo>
                <a:close/>
                <a:moveTo>
                  <a:pt x="12192000" y="5484393"/>
                </a:moveTo>
                <a:lnTo>
                  <a:pt x="12192000" y="5526775"/>
                </a:lnTo>
                <a:lnTo>
                  <a:pt x="12148298" y="5570524"/>
                </a:lnTo>
                <a:cubicBezTo>
                  <a:pt x="11986944" y="5732061"/>
                  <a:pt x="11771831" y="5947469"/>
                  <a:pt x="11556792" y="6162951"/>
                </a:cubicBezTo>
                <a:cubicBezTo>
                  <a:pt x="11341311" y="6377842"/>
                  <a:pt x="11125830" y="6593030"/>
                  <a:pt x="10964220" y="6754049"/>
                </a:cubicBezTo>
                <a:lnTo>
                  <a:pt x="10859643" y="6858000"/>
                </a:lnTo>
                <a:lnTo>
                  <a:pt x="10819744" y="6858000"/>
                </a:lnTo>
                <a:lnTo>
                  <a:pt x="10833628" y="6844019"/>
                </a:lnTo>
                <a:cubicBezTo>
                  <a:pt x="10866340" y="6811086"/>
                  <a:pt x="10903283" y="6773922"/>
                  <a:pt x="10943612" y="6733445"/>
                </a:cubicBezTo>
                <a:cubicBezTo>
                  <a:pt x="11104928" y="6571835"/>
                  <a:pt x="11319822" y="6356354"/>
                  <a:pt x="11534713" y="6140872"/>
                </a:cubicBezTo>
                <a:cubicBezTo>
                  <a:pt x="11750047" y="5925685"/>
                  <a:pt x="11965455" y="5710572"/>
                  <a:pt x="12127029" y="5549255"/>
                </a:cubicBezTo>
                <a:close/>
                <a:moveTo>
                  <a:pt x="12192000" y="4917378"/>
                </a:moveTo>
                <a:lnTo>
                  <a:pt x="12192000" y="4969735"/>
                </a:lnTo>
                <a:lnTo>
                  <a:pt x="12139964" y="5022092"/>
                </a:lnTo>
                <a:cubicBezTo>
                  <a:pt x="12115651" y="5046549"/>
                  <a:pt x="12090087" y="5072261"/>
                  <a:pt x="12063409" y="5099085"/>
                </a:cubicBezTo>
                <a:cubicBezTo>
                  <a:pt x="11849399" y="5313388"/>
                  <a:pt x="11564153" y="5598932"/>
                  <a:pt x="11278612" y="5884766"/>
                </a:cubicBezTo>
                <a:cubicBezTo>
                  <a:pt x="10920949" y="6240774"/>
                  <a:pt x="10563285" y="6596897"/>
                  <a:pt x="10345333" y="6813925"/>
                </a:cubicBezTo>
                <a:lnTo>
                  <a:pt x="10301071" y="6858000"/>
                </a:lnTo>
                <a:lnTo>
                  <a:pt x="10253795" y="6858000"/>
                </a:lnTo>
                <a:lnTo>
                  <a:pt x="10260632" y="6851132"/>
                </a:lnTo>
                <a:cubicBezTo>
                  <a:pt x="10467164" y="6643660"/>
                  <a:pt x="10858836" y="6250230"/>
                  <a:pt x="11250646" y="5856800"/>
                </a:cubicBezTo>
                <a:cubicBezTo>
                  <a:pt x="11536186" y="5571553"/>
                  <a:pt x="11822024" y="5286012"/>
                  <a:pt x="12036327" y="5072002"/>
                </a:cubicBezTo>
                <a:cubicBezTo>
                  <a:pt x="12090050" y="5018648"/>
                  <a:pt x="12139284" y="4969745"/>
                  <a:pt x="12182915" y="4926403"/>
                </a:cubicBezTo>
                <a:close/>
                <a:moveTo>
                  <a:pt x="12192000" y="4350254"/>
                </a:moveTo>
                <a:lnTo>
                  <a:pt x="12192000" y="4413184"/>
                </a:lnTo>
                <a:lnTo>
                  <a:pt x="12159671" y="4445759"/>
                </a:lnTo>
                <a:cubicBezTo>
                  <a:pt x="12105654" y="4500181"/>
                  <a:pt x="12044719" y="4561559"/>
                  <a:pt x="11978337" y="4628382"/>
                </a:cubicBezTo>
                <a:cubicBezTo>
                  <a:pt x="11845280" y="4762026"/>
                  <a:pt x="11690145" y="4918339"/>
                  <a:pt x="11523825" y="5085542"/>
                </a:cubicBezTo>
                <a:cubicBezTo>
                  <a:pt x="11357208" y="5252453"/>
                  <a:pt x="11179407" y="5430254"/>
                  <a:pt x="11001605" y="5608349"/>
                </a:cubicBezTo>
                <a:cubicBezTo>
                  <a:pt x="10644825" y="5963071"/>
                  <a:pt x="10288045" y="6317790"/>
                  <a:pt x="10020460" y="6583903"/>
                </a:cubicBezTo>
                <a:cubicBezTo>
                  <a:pt x="9919784" y="6683475"/>
                  <a:pt x="9831859" y="6770627"/>
                  <a:pt x="9761154" y="6840518"/>
                </a:cubicBezTo>
                <a:lnTo>
                  <a:pt x="9743442" y="6858000"/>
                </a:lnTo>
                <a:lnTo>
                  <a:pt x="9688174" y="6858000"/>
                </a:lnTo>
                <a:lnTo>
                  <a:pt x="9733400" y="6812300"/>
                </a:lnTo>
                <a:cubicBezTo>
                  <a:pt x="9803414" y="6741595"/>
                  <a:pt x="9890567" y="6653671"/>
                  <a:pt x="9990139" y="6552995"/>
                </a:cubicBezTo>
                <a:cubicBezTo>
                  <a:pt x="10256252" y="6285407"/>
                  <a:pt x="10610971" y="5928627"/>
                  <a:pt x="10965693" y="5571847"/>
                </a:cubicBezTo>
                <a:cubicBezTo>
                  <a:pt x="11143788" y="5394046"/>
                  <a:pt x="11321590" y="5216244"/>
                  <a:pt x="11488500" y="5049630"/>
                </a:cubicBezTo>
                <a:cubicBezTo>
                  <a:pt x="11655704" y="4883307"/>
                  <a:pt x="11811720" y="4728175"/>
                  <a:pt x="11945367" y="4595118"/>
                </a:cubicBezTo>
                <a:cubicBezTo>
                  <a:pt x="12012335" y="4528590"/>
                  <a:pt x="12073712" y="4467655"/>
                  <a:pt x="12128097" y="4413674"/>
                </a:cubicBezTo>
                <a:close/>
                <a:moveTo>
                  <a:pt x="12192000" y="3784692"/>
                </a:moveTo>
                <a:lnTo>
                  <a:pt x="12192000" y="3855320"/>
                </a:lnTo>
                <a:lnTo>
                  <a:pt x="12110551" y="3937765"/>
                </a:lnTo>
                <a:cubicBezTo>
                  <a:pt x="12046042" y="4003061"/>
                  <a:pt x="11973258" y="4076727"/>
                  <a:pt x="11893852" y="4157091"/>
                </a:cubicBezTo>
                <a:cubicBezTo>
                  <a:pt x="11734890" y="4317524"/>
                  <a:pt x="11549140" y="4504745"/>
                  <a:pt x="11350437" y="4705212"/>
                </a:cubicBezTo>
                <a:cubicBezTo>
                  <a:pt x="11150854" y="4905093"/>
                  <a:pt x="10938315" y="5118219"/>
                  <a:pt x="10725485" y="5331638"/>
                </a:cubicBezTo>
                <a:cubicBezTo>
                  <a:pt x="10511769" y="5543881"/>
                  <a:pt x="10298052" y="5756420"/>
                  <a:pt x="10097882" y="5955416"/>
                </a:cubicBezTo>
                <a:cubicBezTo>
                  <a:pt x="9897118" y="6153822"/>
                  <a:pt x="9709603" y="6339279"/>
                  <a:pt x="9548874" y="6497946"/>
                </a:cubicBezTo>
                <a:cubicBezTo>
                  <a:pt x="9428328" y="6617056"/>
                  <a:pt x="9322850" y="6721264"/>
                  <a:pt x="9238091" y="6804996"/>
                </a:cubicBezTo>
                <a:lnTo>
                  <a:pt x="9184436" y="6858000"/>
                </a:lnTo>
                <a:lnTo>
                  <a:pt x="9123514" y="6858000"/>
                </a:lnTo>
                <a:lnTo>
                  <a:pt x="9130092" y="6851341"/>
                </a:lnTo>
                <a:cubicBezTo>
                  <a:pt x="9222710" y="6757583"/>
                  <a:pt x="9355031" y="6623643"/>
                  <a:pt x="9513846" y="6462915"/>
                </a:cubicBezTo>
                <a:cubicBezTo>
                  <a:pt x="9672510" y="6302186"/>
                  <a:pt x="9857967" y="6114671"/>
                  <a:pt x="10056373" y="5913910"/>
                </a:cubicBezTo>
                <a:cubicBezTo>
                  <a:pt x="10255369" y="5713736"/>
                  <a:pt x="10467614" y="5500020"/>
                  <a:pt x="10680150" y="5286307"/>
                </a:cubicBezTo>
                <a:cubicBezTo>
                  <a:pt x="10893276" y="5073474"/>
                  <a:pt x="11106696" y="4860641"/>
                  <a:pt x="11306576" y="4661352"/>
                </a:cubicBezTo>
                <a:cubicBezTo>
                  <a:pt x="11507044" y="4462355"/>
                  <a:pt x="11694265" y="4276902"/>
                  <a:pt x="11854701" y="4117937"/>
                </a:cubicBezTo>
                <a:cubicBezTo>
                  <a:pt x="11975247" y="3998827"/>
                  <a:pt x="12080724" y="3894620"/>
                  <a:pt x="12165483" y="3810888"/>
                </a:cubicBezTo>
                <a:close/>
                <a:moveTo>
                  <a:pt x="12192000" y="3219388"/>
                </a:moveTo>
                <a:lnTo>
                  <a:pt x="12192000" y="3296219"/>
                </a:lnTo>
                <a:lnTo>
                  <a:pt x="12165736" y="3322934"/>
                </a:lnTo>
                <a:cubicBezTo>
                  <a:pt x="12068446" y="3421897"/>
                  <a:pt x="11947390" y="3545051"/>
                  <a:pt x="11809072" y="3685798"/>
                </a:cubicBezTo>
                <a:cubicBezTo>
                  <a:pt x="11624205" y="3873019"/>
                  <a:pt x="11408427" y="4091739"/>
                  <a:pt x="11177345" y="4325763"/>
                </a:cubicBezTo>
                <a:cubicBezTo>
                  <a:pt x="11061364" y="4442335"/>
                  <a:pt x="10941553" y="4563029"/>
                  <a:pt x="10819978" y="4685489"/>
                </a:cubicBezTo>
                <a:cubicBezTo>
                  <a:pt x="10697812" y="4807654"/>
                  <a:pt x="10573882" y="4931585"/>
                  <a:pt x="10449655" y="5055809"/>
                </a:cubicBezTo>
                <a:cubicBezTo>
                  <a:pt x="10200323" y="5302788"/>
                  <a:pt x="9951282" y="5549768"/>
                  <a:pt x="9717548" y="5781438"/>
                </a:cubicBezTo>
                <a:cubicBezTo>
                  <a:pt x="9483227" y="6012226"/>
                  <a:pt x="9264213" y="6227710"/>
                  <a:pt x="9076698" y="6412280"/>
                </a:cubicBezTo>
                <a:cubicBezTo>
                  <a:pt x="8982793" y="6504418"/>
                  <a:pt x="8896839" y="6589201"/>
                  <a:pt x="8820595" y="6664263"/>
                </a:cubicBezTo>
                <a:cubicBezTo>
                  <a:pt x="8782473" y="6701796"/>
                  <a:pt x="8746633" y="6736753"/>
                  <a:pt x="8713590" y="6769134"/>
                </a:cubicBezTo>
                <a:lnTo>
                  <a:pt x="8623919" y="6858000"/>
                </a:lnTo>
                <a:lnTo>
                  <a:pt x="8559926" y="6858000"/>
                </a:lnTo>
                <a:lnTo>
                  <a:pt x="8590984" y="6826170"/>
                </a:lnTo>
                <a:cubicBezTo>
                  <a:pt x="8645443" y="6772005"/>
                  <a:pt x="8710205" y="6704888"/>
                  <a:pt x="8785271" y="6628939"/>
                </a:cubicBezTo>
                <a:cubicBezTo>
                  <a:pt x="8860333" y="6552698"/>
                  <a:pt x="8944819" y="6466741"/>
                  <a:pt x="9037254" y="6372836"/>
                </a:cubicBezTo>
                <a:cubicBezTo>
                  <a:pt x="9221824" y="6185318"/>
                  <a:pt x="9437308" y="5966601"/>
                  <a:pt x="9668093" y="5731986"/>
                </a:cubicBezTo>
                <a:cubicBezTo>
                  <a:pt x="9899766" y="5498252"/>
                  <a:pt x="10146746" y="5249214"/>
                  <a:pt x="10393725" y="4999879"/>
                </a:cubicBezTo>
                <a:cubicBezTo>
                  <a:pt x="10517656" y="4875949"/>
                  <a:pt x="10641883" y="4751722"/>
                  <a:pt x="10764045" y="4629556"/>
                </a:cubicBezTo>
                <a:cubicBezTo>
                  <a:pt x="10886504" y="4507981"/>
                  <a:pt x="11007199" y="4387877"/>
                  <a:pt x="11123771" y="4272189"/>
                </a:cubicBezTo>
                <a:cubicBezTo>
                  <a:pt x="11358092" y="4041107"/>
                  <a:pt x="11576515" y="3825329"/>
                  <a:pt x="11763736" y="3640463"/>
                </a:cubicBezTo>
                <a:cubicBezTo>
                  <a:pt x="11904484" y="3502034"/>
                  <a:pt x="12027638" y="3380951"/>
                  <a:pt x="12126601" y="3283670"/>
                </a:cubicBezTo>
                <a:close/>
                <a:moveTo>
                  <a:pt x="12192000" y="2655506"/>
                </a:moveTo>
                <a:lnTo>
                  <a:pt x="12192000" y="2735589"/>
                </a:lnTo>
                <a:lnTo>
                  <a:pt x="12130313" y="2798659"/>
                </a:lnTo>
                <a:cubicBezTo>
                  <a:pt x="12019527" y="2911921"/>
                  <a:pt x="11881636" y="3052861"/>
                  <a:pt x="11723999" y="3213920"/>
                </a:cubicBezTo>
                <a:cubicBezTo>
                  <a:pt x="11513521" y="3428223"/>
                  <a:pt x="11268016" y="3678442"/>
                  <a:pt x="11004844" y="3946320"/>
                </a:cubicBezTo>
                <a:cubicBezTo>
                  <a:pt x="10872672" y="4079670"/>
                  <a:pt x="10736082" y="4217730"/>
                  <a:pt x="10597432" y="4357855"/>
                </a:cubicBezTo>
                <a:cubicBezTo>
                  <a:pt x="10457901" y="4497386"/>
                  <a:pt x="10316305" y="4638979"/>
                  <a:pt x="10174712" y="4780572"/>
                </a:cubicBezTo>
                <a:cubicBezTo>
                  <a:pt x="10033707" y="4922755"/>
                  <a:pt x="9890053" y="5062583"/>
                  <a:pt x="9750228" y="5201233"/>
                </a:cubicBezTo>
                <a:cubicBezTo>
                  <a:pt x="9609809" y="5339587"/>
                  <a:pt x="9471456" y="5475589"/>
                  <a:pt x="9337515" y="5607468"/>
                </a:cubicBezTo>
                <a:cubicBezTo>
                  <a:pt x="9069047" y="5870343"/>
                  <a:pt x="8818534" y="6115555"/>
                  <a:pt x="8603937" y="6325739"/>
                </a:cubicBezTo>
                <a:cubicBezTo>
                  <a:pt x="8389340" y="6535920"/>
                  <a:pt x="8210361" y="6711072"/>
                  <a:pt x="8085253" y="6833825"/>
                </a:cubicBezTo>
                <a:lnTo>
                  <a:pt x="8060545" y="6858000"/>
                </a:lnTo>
                <a:lnTo>
                  <a:pt x="7998042" y="6858000"/>
                </a:lnTo>
                <a:lnTo>
                  <a:pt x="8053164" y="6801739"/>
                </a:lnTo>
                <a:cubicBezTo>
                  <a:pt x="8175917" y="6676632"/>
                  <a:pt x="8351070" y="6497653"/>
                  <a:pt x="8561254" y="6283056"/>
                </a:cubicBezTo>
                <a:cubicBezTo>
                  <a:pt x="8771435" y="6068455"/>
                  <a:pt x="9016647" y="5817946"/>
                  <a:pt x="9279524" y="5549475"/>
                </a:cubicBezTo>
                <a:cubicBezTo>
                  <a:pt x="9411110" y="5415537"/>
                  <a:pt x="9547402" y="5277474"/>
                  <a:pt x="9685759" y="5136765"/>
                </a:cubicBezTo>
                <a:cubicBezTo>
                  <a:pt x="9824703" y="4996937"/>
                  <a:pt x="9964531" y="4853283"/>
                  <a:pt x="10106418" y="4712280"/>
                </a:cubicBezTo>
                <a:cubicBezTo>
                  <a:pt x="10248010" y="4570684"/>
                  <a:pt x="10389606" y="4429092"/>
                  <a:pt x="10529138" y="4289560"/>
                </a:cubicBezTo>
                <a:cubicBezTo>
                  <a:pt x="10669259" y="4150910"/>
                  <a:pt x="10807319" y="4014321"/>
                  <a:pt x="10940672" y="3882148"/>
                </a:cubicBezTo>
                <a:cubicBezTo>
                  <a:pt x="11208550" y="3618977"/>
                  <a:pt x="11458769" y="3373471"/>
                  <a:pt x="11673073" y="3162994"/>
                </a:cubicBezTo>
                <a:cubicBezTo>
                  <a:pt x="11834242" y="3005468"/>
                  <a:pt x="11975210" y="2867605"/>
                  <a:pt x="12088462" y="2756810"/>
                </a:cubicBezTo>
                <a:close/>
                <a:moveTo>
                  <a:pt x="12192000" y="2094295"/>
                </a:moveTo>
                <a:lnTo>
                  <a:pt x="12192000" y="2174546"/>
                </a:lnTo>
                <a:lnTo>
                  <a:pt x="12094262" y="2274770"/>
                </a:lnTo>
                <a:cubicBezTo>
                  <a:pt x="11969918" y="2402279"/>
                  <a:pt x="11815179" y="2560964"/>
                  <a:pt x="11638335" y="2742333"/>
                </a:cubicBezTo>
                <a:cubicBezTo>
                  <a:pt x="11402246" y="2984013"/>
                  <a:pt x="11127304" y="3266024"/>
                  <a:pt x="10832930" y="3568342"/>
                </a:cubicBezTo>
                <a:cubicBezTo>
                  <a:pt x="10795838" y="3606022"/>
                  <a:pt x="10758455" y="3643702"/>
                  <a:pt x="10721656" y="3682562"/>
                </a:cubicBezTo>
                <a:cubicBezTo>
                  <a:pt x="10683976" y="3720535"/>
                  <a:pt x="10645119" y="3758216"/>
                  <a:pt x="10607736" y="3797660"/>
                </a:cubicBezTo>
                <a:cubicBezTo>
                  <a:pt x="10531492" y="3875081"/>
                  <a:pt x="10454071" y="3953089"/>
                  <a:pt x="10376357" y="4031981"/>
                </a:cubicBezTo>
                <a:cubicBezTo>
                  <a:pt x="10298052" y="4110579"/>
                  <a:pt x="10220044" y="4190355"/>
                  <a:pt x="10140271" y="4269247"/>
                </a:cubicBezTo>
                <a:cubicBezTo>
                  <a:pt x="10100824" y="4308988"/>
                  <a:pt x="10061082" y="4348726"/>
                  <a:pt x="10021344" y="4388761"/>
                </a:cubicBezTo>
                <a:lnTo>
                  <a:pt x="9901534" y="4507688"/>
                </a:lnTo>
                <a:cubicBezTo>
                  <a:pt x="9741982" y="4666356"/>
                  <a:pt x="9582140" y="4825024"/>
                  <a:pt x="9423765" y="4979862"/>
                </a:cubicBezTo>
                <a:cubicBezTo>
                  <a:pt x="9265394" y="5134704"/>
                  <a:pt x="9109375" y="5287188"/>
                  <a:pt x="8958362" y="5434965"/>
                </a:cubicBezTo>
                <a:cubicBezTo>
                  <a:pt x="8655746" y="5729338"/>
                  <a:pt x="8373442" y="6004281"/>
                  <a:pt x="8131468" y="6239779"/>
                </a:cubicBezTo>
                <a:cubicBezTo>
                  <a:pt x="7889786" y="6475575"/>
                  <a:pt x="7688434" y="6672216"/>
                  <a:pt x="7547432" y="6809686"/>
                </a:cubicBezTo>
                <a:lnTo>
                  <a:pt x="7498172" y="6858000"/>
                </a:lnTo>
                <a:lnTo>
                  <a:pt x="7437270" y="6858000"/>
                </a:lnTo>
                <a:lnTo>
                  <a:pt x="7515640" y="6778190"/>
                </a:lnTo>
                <a:cubicBezTo>
                  <a:pt x="7653110" y="6637185"/>
                  <a:pt x="7849751" y="6435834"/>
                  <a:pt x="8085546" y="6194154"/>
                </a:cubicBezTo>
                <a:cubicBezTo>
                  <a:pt x="8321045" y="5952178"/>
                  <a:pt x="8595988" y="5669873"/>
                  <a:pt x="8890361" y="5367257"/>
                </a:cubicBezTo>
                <a:cubicBezTo>
                  <a:pt x="9037841" y="5216245"/>
                  <a:pt x="9190328" y="5060522"/>
                  <a:pt x="9345464" y="4901854"/>
                </a:cubicBezTo>
                <a:cubicBezTo>
                  <a:pt x="9500302" y="4743480"/>
                  <a:pt x="9658970" y="4583638"/>
                  <a:pt x="9817638" y="4424086"/>
                </a:cubicBezTo>
                <a:lnTo>
                  <a:pt x="9936562" y="4304275"/>
                </a:lnTo>
                <a:cubicBezTo>
                  <a:pt x="9976303" y="4264537"/>
                  <a:pt x="10016338" y="4225090"/>
                  <a:pt x="10056079" y="4185351"/>
                </a:cubicBezTo>
                <a:cubicBezTo>
                  <a:pt x="10134971" y="4105576"/>
                  <a:pt x="10214747" y="4027567"/>
                  <a:pt x="10293345" y="3949263"/>
                </a:cubicBezTo>
                <a:cubicBezTo>
                  <a:pt x="10372237" y="3871254"/>
                  <a:pt x="10450245" y="3794127"/>
                  <a:pt x="10527666" y="3717887"/>
                </a:cubicBezTo>
                <a:cubicBezTo>
                  <a:pt x="10566817" y="3680501"/>
                  <a:pt x="10604790" y="3641643"/>
                  <a:pt x="10642764" y="3603964"/>
                </a:cubicBezTo>
                <a:cubicBezTo>
                  <a:pt x="10681621" y="3567168"/>
                  <a:pt x="10719597" y="3529782"/>
                  <a:pt x="10756984" y="3492689"/>
                </a:cubicBezTo>
                <a:cubicBezTo>
                  <a:pt x="11059302" y="3198022"/>
                  <a:pt x="11341607" y="2923076"/>
                  <a:pt x="11583580" y="2687578"/>
                </a:cubicBezTo>
                <a:cubicBezTo>
                  <a:pt x="11825408" y="2451789"/>
                  <a:pt x="12026907" y="2255296"/>
                  <a:pt x="12167949" y="2117751"/>
                </a:cubicBezTo>
                <a:close/>
                <a:moveTo>
                  <a:pt x="12192000" y="1533374"/>
                </a:moveTo>
                <a:lnTo>
                  <a:pt x="12192000" y="1609120"/>
                </a:lnTo>
                <a:lnTo>
                  <a:pt x="12182924" y="1618421"/>
                </a:lnTo>
                <a:cubicBezTo>
                  <a:pt x="12030734" y="1775321"/>
                  <a:pt x="11813192" y="1999929"/>
                  <a:pt x="11552082" y="2268985"/>
                </a:cubicBezTo>
                <a:cubicBezTo>
                  <a:pt x="11291269" y="2538627"/>
                  <a:pt x="10987182" y="2853017"/>
                  <a:pt x="10661017" y="3189779"/>
                </a:cubicBezTo>
                <a:cubicBezTo>
                  <a:pt x="10497345" y="3357280"/>
                  <a:pt x="10328080" y="3530665"/>
                  <a:pt x="10155872" y="3706405"/>
                </a:cubicBezTo>
                <a:lnTo>
                  <a:pt x="10090520" y="3771758"/>
                </a:lnTo>
                <a:cubicBezTo>
                  <a:pt x="10069032" y="3793833"/>
                  <a:pt x="10047543" y="3816205"/>
                  <a:pt x="10025464" y="3837991"/>
                </a:cubicBezTo>
                <a:cubicBezTo>
                  <a:pt x="9981897" y="3882145"/>
                  <a:pt x="9937743" y="3925712"/>
                  <a:pt x="9894469" y="3970457"/>
                </a:cubicBezTo>
                <a:cubicBezTo>
                  <a:pt x="9806157" y="4058182"/>
                  <a:pt x="9717845" y="4146494"/>
                  <a:pt x="9629236" y="4234806"/>
                </a:cubicBezTo>
                <a:cubicBezTo>
                  <a:pt x="9540338" y="4322527"/>
                  <a:pt x="9451438" y="4410546"/>
                  <a:pt x="9362830" y="4497974"/>
                </a:cubicBezTo>
                <a:lnTo>
                  <a:pt x="9296303" y="4563326"/>
                </a:lnTo>
                <a:cubicBezTo>
                  <a:pt x="9273637" y="4584815"/>
                  <a:pt x="9251262" y="4606009"/>
                  <a:pt x="9229480" y="4628088"/>
                </a:cubicBezTo>
                <a:cubicBezTo>
                  <a:pt x="9207401" y="4649870"/>
                  <a:pt x="9186206" y="4672243"/>
                  <a:pt x="9163540" y="4693437"/>
                </a:cubicBezTo>
                <a:cubicBezTo>
                  <a:pt x="9140874" y="4714339"/>
                  <a:pt x="9118502" y="4735827"/>
                  <a:pt x="9096716" y="4757612"/>
                </a:cubicBezTo>
                <a:cubicBezTo>
                  <a:pt x="9052856" y="4800589"/>
                  <a:pt x="9008995" y="4843569"/>
                  <a:pt x="8965428" y="4886253"/>
                </a:cubicBezTo>
                <a:cubicBezTo>
                  <a:pt x="8921566" y="4928642"/>
                  <a:pt x="8878000" y="4970739"/>
                  <a:pt x="8834429" y="5012538"/>
                </a:cubicBezTo>
                <a:cubicBezTo>
                  <a:pt x="8747885" y="5096437"/>
                  <a:pt x="8662222" y="5179448"/>
                  <a:pt x="8578032" y="5260989"/>
                </a:cubicBezTo>
                <a:cubicBezTo>
                  <a:pt x="8241269" y="5586861"/>
                  <a:pt x="7926582" y="5891244"/>
                  <a:pt x="7657233" y="6152057"/>
                </a:cubicBezTo>
                <a:cubicBezTo>
                  <a:pt x="7388471" y="6413460"/>
                  <a:pt x="7164747" y="6631590"/>
                  <a:pt x="7007844" y="6784077"/>
                </a:cubicBezTo>
                <a:lnTo>
                  <a:pt x="6932324" y="6858000"/>
                </a:lnTo>
                <a:lnTo>
                  <a:pt x="6877745" y="6858000"/>
                </a:lnTo>
                <a:lnTo>
                  <a:pt x="6978704" y="6754933"/>
                </a:lnTo>
                <a:cubicBezTo>
                  <a:pt x="7131187" y="6598327"/>
                  <a:pt x="7349317" y="6374310"/>
                  <a:pt x="7610720" y="6105548"/>
                </a:cubicBezTo>
                <a:cubicBezTo>
                  <a:pt x="7871537" y="5836195"/>
                  <a:pt x="8175623" y="5521511"/>
                  <a:pt x="8501789" y="5184749"/>
                </a:cubicBezTo>
                <a:cubicBezTo>
                  <a:pt x="8583330" y="5100556"/>
                  <a:pt x="8666344" y="5014893"/>
                  <a:pt x="8750240" y="4928349"/>
                </a:cubicBezTo>
                <a:cubicBezTo>
                  <a:pt x="8792042" y="4885075"/>
                  <a:pt x="8834136" y="4841214"/>
                  <a:pt x="8876525" y="4797354"/>
                </a:cubicBezTo>
                <a:cubicBezTo>
                  <a:pt x="8919208" y="4753786"/>
                  <a:pt x="8962188" y="4709922"/>
                  <a:pt x="9005168" y="4666062"/>
                </a:cubicBezTo>
                <a:cubicBezTo>
                  <a:pt x="9026951" y="4644279"/>
                  <a:pt x="9048146" y="4621904"/>
                  <a:pt x="9069047" y="4599238"/>
                </a:cubicBezTo>
                <a:cubicBezTo>
                  <a:pt x="9090242" y="4576866"/>
                  <a:pt x="9112614" y="4555377"/>
                  <a:pt x="9134396" y="4533298"/>
                </a:cubicBezTo>
                <a:cubicBezTo>
                  <a:pt x="9156475" y="4511516"/>
                  <a:pt x="9177963" y="4489144"/>
                  <a:pt x="9199158" y="4466475"/>
                </a:cubicBezTo>
                <a:lnTo>
                  <a:pt x="9264510" y="4399948"/>
                </a:lnTo>
                <a:cubicBezTo>
                  <a:pt x="9351939" y="4311343"/>
                  <a:pt x="9439957" y="4222440"/>
                  <a:pt x="9527679" y="4133541"/>
                </a:cubicBezTo>
                <a:cubicBezTo>
                  <a:pt x="9615990" y="4044936"/>
                  <a:pt x="9704009" y="3956327"/>
                  <a:pt x="9792027" y="3868312"/>
                </a:cubicBezTo>
                <a:cubicBezTo>
                  <a:pt x="9836772" y="3825038"/>
                  <a:pt x="9880339" y="3780881"/>
                  <a:pt x="9924494" y="3737313"/>
                </a:cubicBezTo>
                <a:cubicBezTo>
                  <a:pt x="9946279" y="3715238"/>
                  <a:pt x="9968651" y="3694043"/>
                  <a:pt x="9990730" y="3672258"/>
                </a:cubicBezTo>
                <a:lnTo>
                  <a:pt x="10056079" y="3606906"/>
                </a:lnTo>
                <a:cubicBezTo>
                  <a:pt x="10232116" y="3434994"/>
                  <a:pt x="10405207" y="3265729"/>
                  <a:pt x="10572998" y="3101761"/>
                </a:cubicBezTo>
                <a:cubicBezTo>
                  <a:pt x="10909761" y="2775893"/>
                  <a:pt x="11224446" y="2471512"/>
                  <a:pt x="11493798" y="2210699"/>
                </a:cubicBezTo>
                <a:cubicBezTo>
                  <a:pt x="11763150" y="1949590"/>
                  <a:pt x="11987460" y="1732048"/>
                  <a:pt x="12144361" y="1579857"/>
                </a:cubicBezTo>
                <a:close/>
                <a:moveTo>
                  <a:pt x="12192000" y="975493"/>
                </a:moveTo>
                <a:lnTo>
                  <a:pt x="12192000" y="1045323"/>
                </a:lnTo>
                <a:lnTo>
                  <a:pt x="12158194" y="1080010"/>
                </a:lnTo>
                <a:cubicBezTo>
                  <a:pt x="11990993" y="1252804"/>
                  <a:pt x="11751962" y="1499491"/>
                  <a:pt x="11465241" y="1795632"/>
                </a:cubicBezTo>
                <a:cubicBezTo>
                  <a:pt x="11179700" y="2092947"/>
                  <a:pt x="10846470" y="2440015"/>
                  <a:pt x="10489690" y="2811804"/>
                </a:cubicBezTo>
                <a:cubicBezTo>
                  <a:pt x="10133203" y="3183892"/>
                  <a:pt x="9750224" y="3578352"/>
                  <a:pt x="9359591" y="3965156"/>
                </a:cubicBezTo>
                <a:cubicBezTo>
                  <a:pt x="9162950" y="4157088"/>
                  <a:pt x="8968663" y="4351668"/>
                  <a:pt x="8772022" y="4537711"/>
                </a:cubicBezTo>
                <a:cubicBezTo>
                  <a:pt x="8723451" y="4584811"/>
                  <a:pt x="8674290" y="4630733"/>
                  <a:pt x="8626897" y="4678130"/>
                </a:cubicBezTo>
                <a:cubicBezTo>
                  <a:pt x="8578323" y="4724346"/>
                  <a:pt x="8530046" y="4770268"/>
                  <a:pt x="8482065" y="4816190"/>
                </a:cubicBezTo>
                <a:cubicBezTo>
                  <a:pt x="8387866" y="4909506"/>
                  <a:pt x="8291311" y="4998111"/>
                  <a:pt x="8198876" y="5087897"/>
                </a:cubicBezTo>
                <a:cubicBezTo>
                  <a:pt x="8013126" y="5266286"/>
                  <a:pt x="7833267" y="5438790"/>
                  <a:pt x="7662824" y="5602461"/>
                </a:cubicBezTo>
                <a:cubicBezTo>
                  <a:pt x="7492968" y="5766720"/>
                  <a:pt x="7332536" y="5921855"/>
                  <a:pt x="7184171" y="6064919"/>
                </a:cubicBezTo>
                <a:cubicBezTo>
                  <a:pt x="6888621" y="6352521"/>
                  <a:pt x="6642525" y="6591849"/>
                  <a:pt x="6470024" y="6759640"/>
                </a:cubicBezTo>
                <a:lnTo>
                  <a:pt x="6369894" y="6858000"/>
                </a:lnTo>
                <a:lnTo>
                  <a:pt x="6318195" y="6858000"/>
                </a:lnTo>
                <a:lnTo>
                  <a:pt x="6329643" y="6846335"/>
                </a:lnTo>
                <a:cubicBezTo>
                  <a:pt x="6362355" y="6812997"/>
                  <a:pt x="6399962" y="6774654"/>
                  <a:pt x="6442058" y="6731674"/>
                </a:cubicBezTo>
                <a:cubicBezTo>
                  <a:pt x="6609849" y="6559173"/>
                  <a:pt x="6849176" y="6313077"/>
                  <a:pt x="7136778" y="6017526"/>
                </a:cubicBezTo>
                <a:cubicBezTo>
                  <a:pt x="7280139" y="5869162"/>
                  <a:pt x="7435274" y="5708729"/>
                  <a:pt x="7599239" y="5538877"/>
                </a:cubicBezTo>
                <a:cubicBezTo>
                  <a:pt x="7762911" y="5368434"/>
                  <a:pt x="7935412" y="5188865"/>
                  <a:pt x="8113803" y="5002821"/>
                </a:cubicBezTo>
                <a:cubicBezTo>
                  <a:pt x="8203293" y="4910096"/>
                  <a:pt x="8291898" y="4813541"/>
                  <a:pt x="8385508" y="4719636"/>
                </a:cubicBezTo>
                <a:cubicBezTo>
                  <a:pt x="8431136" y="4671652"/>
                  <a:pt x="8477355" y="4623375"/>
                  <a:pt x="8523571" y="4574804"/>
                </a:cubicBezTo>
                <a:cubicBezTo>
                  <a:pt x="8570964" y="4527411"/>
                  <a:pt x="8616886" y="4477956"/>
                  <a:pt x="8663986" y="4429679"/>
                </a:cubicBezTo>
                <a:cubicBezTo>
                  <a:pt x="8850030" y="4233038"/>
                  <a:pt x="9044316" y="4039045"/>
                  <a:pt x="9236541" y="3842404"/>
                </a:cubicBezTo>
                <a:cubicBezTo>
                  <a:pt x="9623056" y="3451770"/>
                  <a:pt x="10017809" y="3068791"/>
                  <a:pt x="10389896" y="2712305"/>
                </a:cubicBezTo>
                <a:cubicBezTo>
                  <a:pt x="10761688" y="2355234"/>
                  <a:pt x="11108754" y="2022298"/>
                  <a:pt x="11406072" y="1736757"/>
                </a:cubicBezTo>
                <a:cubicBezTo>
                  <a:pt x="11702210" y="1450037"/>
                  <a:pt x="11949190" y="1211006"/>
                  <a:pt x="12121988" y="1043801"/>
                </a:cubicBezTo>
                <a:close/>
                <a:moveTo>
                  <a:pt x="12192000" y="417726"/>
                </a:moveTo>
                <a:lnTo>
                  <a:pt x="12192000" y="478976"/>
                </a:lnTo>
                <a:lnTo>
                  <a:pt x="12131704" y="540719"/>
                </a:lnTo>
                <a:cubicBezTo>
                  <a:pt x="11949487" y="729117"/>
                  <a:pt x="11688968" y="998175"/>
                  <a:pt x="11376342" y="1321397"/>
                </a:cubicBezTo>
                <a:cubicBezTo>
                  <a:pt x="11298627" y="1402644"/>
                  <a:pt x="11217380" y="1487130"/>
                  <a:pt x="11133778" y="1574557"/>
                </a:cubicBezTo>
                <a:cubicBezTo>
                  <a:pt x="11050176" y="1662282"/>
                  <a:pt x="10963632" y="1752949"/>
                  <a:pt x="10874730" y="1845971"/>
                </a:cubicBezTo>
                <a:cubicBezTo>
                  <a:pt x="10697225" y="2032601"/>
                  <a:pt x="10510004" y="2229243"/>
                  <a:pt x="10316304" y="2432950"/>
                </a:cubicBezTo>
                <a:cubicBezTo>
                  <a:pt x="10220634" y="2535975"/>
                  <a:pt x="10120841" y="2638123"/>
                  <a:pt x="10021932" y="2743510"/>
                </a:cubicBezTo>
                <a:cubicBezTo>
                  <a:pt x="9997204" y="2770003"/>
                  <a:pt x="9972477" y="2796203"/>
                  <a:pt x="9946866" y="2822402"/>
                </a:cubicBezTo>
                <a:cubicBezTo>
                  <a:pt x="9921844" y="2848601"/>
                  <a:pt x="9897708" y="2875976"/>
                  <a:pt x="9871803" y="2901881"/>
                </a:cubicBezTo>
                <a:cubicBezTo>
                  <a:pt x="9820287" y="2953691"/>
                  <a:pt x="9768477" y="3005797"/>
                  <a:pt x="9716374" y="3057901"/>
                </a:cubicBezTo>
                <a:cubicBezTo>
                  <a:pt x="9507661" y="3266610"/>
                  <a:pt x="9296009" y="3478265"/>
                  <a:pt x="9084060" y="3690214"/>
                </a:cubicBezTo>
                <a:cubicBezTo>
                  <a:pt x="8872112" y="3901869"/>
                  <a:pt x="8661928" y="4115582"/>
                  <a:pt x="8446446" y="4317227"/>
                </a:cubicBezTo>
                <a:cubicBezTo>
                  <a:pt x="8232436" y="4520346"/>
                  <a:pt x="8021962" y="4720520"/>
                  <a:pt x="7818256" y="4913922"/>
                </a:cubicBezTo>
                <a:cubicBezTo>
                  <a:pt x="7614843" y="5107915"/>
                  <a:pt x="7418202" y="5295430"/>
                  <a:pt x="7231864" y="5473231"/>
                </a:cubicBezTo>
                <a:cubicBezTo>
                  <a:pt x="7046408" y="5651916"/>
                  <a:pt x="6870961" y="5820591"/>
                  <a:pt x="6709058" y="5976611"/>
                </a:cubicBezTo>
                <a:cubicBezTo>
                  <a:pt x="6387012" y="6290117"/>
                  <a:pt x="6118544" y="6551521"/>
                  <a:pt x="5930736" y="6734325"/>
                </a:cubicBezTo>
                <a:cubicBezTo>
                  <a:pt x="5884004" y="6780248"/>
                  <a:pt x="5842258" y="6821257"/>
                  <a:pt x="5805926" y="6856941"/>
                </a:cubicBezTo>
                <a:lnTo>
                  <a:pt x="5804847" y="6858000"/>
                </a:lnTo>
                <a:lnTo>
                  <a:pt x="5759863" y="6858000"/>
                </a:lnTo>
                <a:lnTo>
                  <a:pt x="5783097" y="6834363"/>
                </a:lnTo>
                <a:cubicBezTo>
                  <a:pt x="5818780" y="6798058"/>
                  <a:pt x="5859790" y="6756330"/>
                  <a:pt x="5905712" y="6709598"/>
                </a:cubicBezTo>
                <a:cubicBezTo>
                  <a:pt x="6088520" y="6521787"/>
                  <a:pt x="6349922" y="6253321"/>
                  <a:pt x="6663429" y="5931276"/>
                </a:cubicBezTo>
                <a:cubicBezTo>
                  <a:pt x="6819445" y="5769369"/>
                  <a:pt x="6988123" y="5593925"/>
                  <a:pt x="7166806" y="5408469"/>
                </a:cubicBezTo>
                <a:cubicBezTo>
                  <a:pt x="7344607" y="5222131"/>
                  <a:pt x="7532125" y="5025490"/>
                  <a:pt x="7726115" y="4822078"/>
                </a:cubicBezTo>
                <a:cubicBezTo>
                  <a:pt x="7919520" y="4618371"/>
                  <a:pt x="8119691" y="4407894"/>
                  <a:pt x="8322810" y="4193887"/>
                </a:cubicBezTo>
                <a:cubicBezTo>
                  <a:pt x="8524455" y="3978406"/>
                  <a:pt x="8738171" y="3768222"/>
                  <a:pt x="8949826" y="3556273"/>
                </a:cubicBezTo>
                <a:cubicBezTo>
                  <a:pt x="9161775" y="3344325"/>
                  <a:pt x="9373427" y="3132670"/>
                  <a:pt x="9582140" y="2923960"/>
                </a:cubicBezTo>
                <a:cubicBezTo>
                  <a:pt x="9634536" y="2871857"/>
                  <a:pt x="9686346" y="2820047"/>
                  <a:pt x="9738156" y="2768531"/>
                </a:cubicBezTo>
                <a:cubicBezTo>
                  <a:pt x="9763767" y="2742626"/>
                  <a:pt x="9791143" y="2718489"/>
                  <a:pt x="9817638" y="2693172"/>
                </a:cubicBezTo>
                <a:cubicBezTo>
                  <a:pt x="9843543" y="2667560"/>
                  <a:pt x="9870035" y="2642833"/>
                  <a:pt x="9896530" y="2618106"/>
                </a:cubicBezTo>
                <a:cubicBezTo>
                  <a:pt x="10001914" y="2518903"/>
                  <a:pt x="10104062" y="2419113"/>
                  <a:pt x="10207092" y="2323736"/>
                </a:cubicBezTo>
                <a:cubicBezTo>
                  <a:pt x="10410798" y="2130041"/>
                  <a:pt x="10607439" y="1942819"/>
                  <a:pt x="10794073" y="1765311"/>
                </a:cubicBezTo>
                <a:cubicBezTo>
                  <a:pt x="10887388" y="1676412"/>
                  <a:pt x="10977762" y="1589865"/>
                  <a:pt x="11065484" y="1506263"/>
                </a:cubicBezTo>
                <a:cubicBezTo>
                  <a:pt x="11152914" y="1422368"/>
                  <a:pt x="11237398" y="1341414"/>
                  <a:pt x="11318644" y="1263699"/>
                </a:cubicBezTo>
                <a:cubicBezTo>
                  <a:pt x="11641574" y="951076"/>
                  <a:pt x="11910923" y="690553"/>
                  <a:pt x="12099322" y="508339"/>
                </a:cubicBezTo>
                <a:cubicBezTo>
                  <a:pt x="12122762" y="485415"/>
                  <a:pt x="12144946" y="463723"/>
                  <a:pt x="12165822" y="443314"/>
                </a:cubicBezTo>
                <a:close/>
                <a:moveTo>
                  <a:pt x="12048443" y="0"/>
                </a:moveTo>
                <a:lnTo>
                  <a:pt x="12104578" y="0"/>
                </a:lnTo>
                <a:lnTo>
                  <a:pt x="12026475" y="80369"/>
                </a:lnTo>
                <a:cubicBezTo>
                  <a:pt x="11944427" y="164748"/>
                  <a:pt x="11850870" y="260842"/>
                  <a:pt x="11747545" y="367039"/>
                </a:cubicBezTo>
                <a:cubicBezTo>
                  <a:pt x="11610075" y="509219"/>
                  <a:pt x="11454940" y="669655"/>
                  <a:pt x="11285968" y="844805"/>
                </a:cubicBezTo>
                <a:cubicBezTo>
                  <a:pt x="11117883" y="1020841"/>
                  <a:pt x="10935666" y="1211596"/>
                  <a:pt x="10743144" y="1413241"/>
                </a:cubicBezTo>
                <a:cubicBezTo>
                  <a:pt x="10550332" y="1614886"/>
                  <a:pt x="10349274" y="1829482"/>
                  <a:pt x="10141152" y="2051441"/>
                </a:cubicBezTo>
                <a:cubicBezTo>
                  <a:pt x="10089342" y="2107077"/>
                  <a:pt x="10037238" y="2163597"/>
                  <a:pt x="9983662" y="2219235"/>
                </a:cubicBezTo>
                <a:cubicBezTo>
                  <a:pt x="9956579" y="2246611"/>
                  <a:pt x="9931264" y="2276342"/>
                  <a:pt x="9904476" y="2304309"/>
                </a:cubicBezTo>
                <a:cubicBezTo>
                  <a:pt x="9877984" y="2332862"/>
                  <a:pt x="9850018" y="2359945"/>
                  <a:pt x="9822345" y="2387618"/>
                </a:cubicBezTo>
                <a:cubicBezTo>
                  <a:pt x="9711660" y="2498298"/>
                  <a:pt x="9599505" y="2610453"/>
                  <a:pt x="9486760" y="2723196"/>
                </a:cubicBezTo>
                <a:cubicBezTo>
                  <a:pt x="9260978" y="2948981"/>
                  <a:pt x="9031364" y="3178592"/>
                  <a:pt x="8802049" y="3407909"/>
                </a:cubicBezTo>
                <a:cubicBezTo>
                  <a:pt x="8572732" y="3637227"/>
                  <a:pt x="8343120" y="3866837"/>
                  <a:pt x="8117336" y="4092622"/>
                </a:cubicBezTo>
                <a:cubicBezTo>
                  <a:pt x="7887724" y="4314578"/>
                  <a:pt x="7654878" y="4526527"/>
                  <a:pt x="7434687" y="4736414"/>
                </a:cubicBezTo>
                <a:cubicBezTo>
                  <a:pt x="7213612" y="4945421"/>
                  <a:pt x="6999601" y="5147656"/>
                  <a:pt x="6798544" y="5340765"/>
                </a:cubicBezTo>
                <a:cubicBezTo>
                  <a:pt x="6597486" y="5534167"/>
                  <a:pt x="6407616" y="5717266"/>
                  <a:pt x="6232467" y="5885944"/>
                </a:cubicBezTo>
                <a:cubicBezTo>
                  <a:pt x="6057901" y="6055500"/>
                  <a:pt x="5898059" y="6211225"/>
                  <a:pt x="5756170" y="6348992"/>
                </a:cubicBezTo>
                <a:cubicBezTo>
                  <a:pt x="5614871" y="6487346"/>
                  <a:pt x="5491528" y="6607747"/>
                  <a:pt x="5390264" y="6707243"/>
                </a:cubicBezTo>
                <a:cubicBezTo>
                  <a:pt x="5339632" y="6756993"/>
                  <a:pt x="5294372" y="6801370"/>
                  <a:pt x="5255000" y="6839970"/>
                </a:cubicBezTo>
                <a:lnTo>
                  <a:pt x="5236612" y="6858000"/>
                </a:lnTo>
                <a:lnTo>
                  <a:pt x="5201828" y="6858000"/>
                </a:lnTo>
                <a:lnTo>
                  <a:pt x="5236933" y="6822198"/>
                </a:lnTo>
                <a:cubicBezTo>
                  <a:pt x="5275532" y="6782825"/>
                  <a:pt x="5319909" y="6737565"/>
                  <a:pt x="5369658" y="6686932"/>
                </a:cubicBezTo>
                <a:cubicBezTo>
                  <a:pt x="5468863" y="6585374"/>
                  <a:pt x="5589557" y="6462325"/>
                  <a:pt x="5727910" y="6321026"/>
                </a:cubicBezTo>
                <a:cubicBezTo>
                  <a:pt x="5865676" y="6179139"/>
                  <a:pt x="6021399" y="6019294"/>
                  <a:pt x="6190958" y="5844728"/>
                </a:cubicBezTo>
                <a:cubicBezTo>
                  <a:pt x="6359929" y="5669285"/>
                  <a:pt x="6542734" y="5479412"/>
                  <a:pt x="6736137" y="5278651"/>
                </a:cubicBezTo>
                <a:cubicBezTo>
                  <a:pt x="6929246" y="5077594"/>
                  <a:pt x="7131481" y="4863583"/>
                  <a:pt x="7340487" y="4642512"/>
                </a:cubicBezTo>
                <a:cubicBezTo>
                  <a:pt x="7550374" y="4422024"/>
                  <a:pt x="7762026" y="4189470"/>
                  <a:pt x="7984279" y="3959859"/>
                </a:cubicBezTo>
                <a:cubicBezTo>
                  <a:pt x="8210064" y="3734075"/>
                  <a:pt x="8439675" y="3504463"/>
                  <a:pt x="8668992" y="3275146"/>
                </a:cubicBezTo>
                <a:cubicBezTo>
                  <a:pt x="8898310" y="3045832"/>
                  <a:pt x="9127918" y="2816221"/>
                  <a:pt x="9353703" y="2590436"/>
                </a:cubicBezTo>
                <a:cubicBezTo>
                  <a:pt x="9466742" y="2477400"/>
                  <a:pt x="9578604" y="2365539"/>
                  <a:pt x="9689288" y="2254853"/>
                </a:cubicBezTo>
                <a:cubicBezTo>
                  <a:pt x="9716961" y="2227181"/>
                  <a:pt x="9744336" y="2199218"/>
                  <a:pt x="9772596" y="2172723"/>
                </a:cubicBezTo>
                <a:cubicBezTo>
                  <a:pt x="9800856" y="2145936"/>
                  <a:pt x="9830294" y="2120620"/>
                  <a:pt x="9857670" y="2093537"/>
                </a:cubicBezTo>
                <a:cubicBezTo>
                  <a:pt x="9913308" y="2039960"/>
                  <a:pt x="9969828" y="1988150"/>
                  <a:pt x="10025464" y="1936047"/>
                </a:cubicBezTo>
                <a:cubicBezTo>
                  <a:pt x="10247420" y="1727925"/>
                  <a:pt x="10462020" y="1526573"/>
                  <a:pt x="10663664" y="1333761"/>
                </a:cubicBezTo>
                <a:cubicBezTo>
                  <a:pt x="10865310" y="1141239"/>
                  <a:pt x="11056064" y="959021"/>
                  <a:pt x="11232100" y="790937"/>
                </a:cubicBezTo>
                <a:cubicBezTo>
                  <a:pt x="11407250" y="621671"/>
                  <a:pt x="11567686" y="466829"/>
                  <a:pt x="11709866" y="329359"/>
                </a:cubicBezTo>
                <a:cubicBezTo>
                  <a:pt x="11816282" y="226035"/>
                  <a:pt x="11912267" y="132478"/>
                  <a:pt x="11996577" y="50430"/>
                </a:cubicBezTo>
                <a:close/>
                <a:moveTo>
                  <a:pt x="11476780" y="0"/>
                </a:moveTo>
                <a:lnTo>
                  <a:pt x="11551981" y="0"/>
                </a:lnTo>
                <a:lnTo>
                  <a:pt x="11457442" y="97651"/>
                </a:lnTo>
                <a:cubicBezTo>
                  <a:pt x="11374354" y="183424"/>
                  <a:pt x="11286999" y="273577"/>
                  <a:pt x="11195892" y="367629"/>
                </a:cubicBezTo>
                <a:cubicBezTo>
                  <a:pt x="11015146" y="557499"/>
                  <a:pt x="10817033" y="760618"/>
                  <a:pt x="10611266" y="979632"/>
                </a:cubicBezTo>
                <a:cubicBezTo>
                  <a:pt x="10404617" y="1197469"/>
                  <a:pt x="10186781" y="1427374"/>
                  <a:pt x="9964528" y="1668168"/>
                </a:cubicBezTo>
                <a:cubicBezTo>
                  <a:pt x="9936562" y="1698196"/>
                  <a:pt x="9908599" y="1728220"/>
                  <a:pt x="9880633" y="1758542"/>
                </a:cubicBezTo>
                <a:cubicBezTo>
                  <a:pt x="9852373" y="1788566"/>
                  <a:pt x="9823230" y="1818004"/>
                  <a:pt x="9795854" y="1849502"/>
                </a:cubicBezTo>
                <a:cubicBezTo>
                  <a:pt x="9768771" y="1881295"/>
                  <a:pt x="9737860" y="1909261"/>
                  <a:pt x="9708719" y="1939288"/>
                </a:cubicBezTo>
                <a:cubicBezTo>
                  <a:pt x="9678985" y="1968726"/>
                  <a:pt x="9649254" y="1998457"/>
                  <a:pt x="9619523" y="2028481"/>
                </a:cubicBezTo>
                <a:cubicBezTo>
                  <a:pt x="9500302" y="2147705"/>
                  <a:pt x="9379905" y="2268103"/>
                  <a:pt x="9258033" y="2389971"/>
                </a:cubicBezTo>
                <a:cubicBezTo>
                  <a:pt x="9014879" y="2633122"/>
                  <a:pt x="8767902" y="2880101"/>
                  <a:pt x="8520922" y="3127078"/>
                </a:cubicBezTo>
                <a:cubicBezTo>
                  <a:pt x="8273943" y="3374058"/>
                  <a:pt x="8026963" y="3621038"/>
                  <a:pt x="7783812" y="3864188"/>
                </a:cubicBezTo>
                <a:cubicBezTo>
                  <a:pt x="7722582" y="3924537"/>
                  <a:pt x="7663121" y="3986354"/>
                  <a:pt x="7601301" y="4044935"/>
                </a:cubicBezTo>
                <a:cubicBezTo>
                  <a:pt x="7538894" y="4102926"/>
                  <a:pt x="7476780" y="4160917"/>
                  <a:pt x="7414963" y="4218320"/>
                </a:cubicBezTo>
                <a:cubicBezTo>
                  <a:pt x="7291620" y="4333421"/>
                  <a:pt x="7170045" y="4447047"/>
                  <a:pt x="7050234" y="4558909"/>
                </a:cubicBezTo>
                <a:cubicBezTo>
                  <a:pt x="6812674" y="4784400"/>
                  <a:pt x="6582770" y="5002237"/>
                  <a:pt x="6364933" y="5208885"/>
                </a:cubicBezTo>
                <a:cubicBezTo>
                  <a:pt x="6148866" y="5417301"/>
                  <a:pt x="5944275" y="5614239"/>
                  <a:pt x="5755876" y="5796160"/>
                </a:cubicBezTo>
                <a:cubicBezTo>
                  <a:pt x="5568065" y="5978968"/>
                  <a:pt x="5396151" y="6146463"/>
                  <a:pt x="5243667" y="6295123"/>
                </a:cubicBezTo>
                <a:cubicBezTo>
                  <a:pt x="5091772" y="6444371"/>
                  <a:pt x="4959595" y="6574483"/>
                  <a:pt x="4850386" y="6681635"/>
                </a:cubicBezTo>
                <a:cubicBezTo>
                  <a:pt x="4796000" y="6735285"/>
                  <a:pt x="4747428" y="6783194"/>
                  <a:pt x="4705163" y="6824880"/>
                </a:cubicBezTo>
                <a:lnTo>
                  <a:pt x="4671580" y="6858000"/>
                </a:lnTo>
                <a:lnTo>
                  <a:pt x="4642934" y="6858000"/>
                </a:lnTo>
                <a:lnTo>
                  <a:pt x="4690359" y="6809908"/>
                </a:lnTo>
                <a:cubicBezTo>
                  <a:pt x="4732045" y="6767629"/>
                  <a:pt x="4779954" y="6719022"/>
                  <a:pt x="4833603" y="6664563"/>
                </a:cubicBezTo>
                <a:cubicBezTo>
                  <a:pt x="4940756" y="6555643"/>
                  <a:pt x="5070869" y="6423177"/>
                  <a:pt x="5220118" y="6271280"/>
                </a:cubicBezTo>
                <a:cubicBezTo>
                  <a:pt x="5368775" y="6118793"/>
                  <a:pt x="5536273" y="5946879"/>
                  <a:pt x="5719078" y="5759071"/>
                </a:cubicBezTo>
                <a:cubicBezTo>
                  <a:pt x="5901003" y="5570375"/>
                  <a:pt x="6097936" y="5366082"/>
                  <a:pt x="6306352" y="5150010"/>
                </a:cubicBezTo>
                <a:cubicBezTo>
                  <a:pt x="6513004" y="4932174"/>
                  <a:pt x="6730840" y="4702270"/>
                  <a:pt x="6956328" y="4464710"/>
                </a:cubicBezTo>
                <a:cubicBezTo>
                  <a:pt x="7068190" y="4344902"/>
                  <a:pt x="7181820" y="4223030"/>
                  <a:pt x="7296920" y="4099984"/>
                </a:cubicBezTo>
                <a:cubicBezTo>
                  <a:pt x="7354321" y="4038164"/>
                  <a:pt x="7412018" y="3976050"/>
                  <a:pt x="7470009" y="3913643"/>
                </a:cubicBezTo>
                <a:cubicBezTo>
                  <a:pt x="7528590" y="3851826"/>
                  <a:pt x="7590113" y="3792361"/>
                  <a:pt x="7650755" y="3731132"/>
                </a:cubicBezTo>
                <a:cubicBezTo>
                  <a:pt x="7893909" y="3487981"/>
                  <a:pt x="8140886" y="3241001"/>
                  <a:pt x="8387866" y="2994022"/>
                </a:cubicBezTo>
                <a:cubicBezTo>
                  <a:pt x="8634846" y="2747045"/>
                  <a:pt x="8881826" y="2500069"/>
                  <a:pt x="9124976" y="2256915"/>
                </a:cubicBezTo>
                <a:cubicBezTo>
                  <a:pt x="9246552" y="2135340"/>
                  <a:pt x="9367246" y="2014648"/>
                  <a:pt x="9486466" y="1895424"/>
                </a:cubicBezTo>
                <a:cubicBezTo>
                  <a:pt x="9516198" y="1865694"/>
                  <a:pt x="9545928" y="1835963"/>
                  <a:pt x="9575662" y="1806232"/>
                </a:cubicBezTo>
                <a:cubicBezTo>
                  <a:pt x="9605687" y="1777088"/>
                  <a:pt x="9633653" y="1746180"/>
                  <a:pt x="9665446" y="1719097"/>
                </a:cubicBezTo>
                <a:cubicBezTo>
                  <a:pt x="9696648" y="1691425"/>
                  <a:pt x="9726382" y="1662578"/>
                  <a:pt x="9756406" y="1634318"/>
                </a:cubicBezTo>
                <a:cubicBezTo>
                  <a:pt x="9786727" y="1606352"/>
                  <a:pt x="9816754" y="1578386"/>
                  <a:pt x="9846779" y="1550420"/>
                </a:cubicBezTo>
                <a:cubicBezTo>
                  <a:pt x="10087872" y="1328170"/>
                  <a:pt x="10317482" y="1110334"/>
                  <a:pt x="10535318" y="903682"/>
                </a:cubicBezTo>
                <a:cubicBezTo>
                  <a:pt x="10754038" y="697914"/>
                  <a:pt x="10957448" y="500095"/>
                  <a:pt x="11147321" y="319058"/>
                </a:cubicBezTo>
                <a:cubicBezTo>
                  <a:pt x="11241372" y="227950"/>
                  <a:pt x="11331597" y="140594"/>
                  <a:pt x="11417407" y="57507"/>
                </a:cubicBezTo>
                <a:close/>
                <a:moveTo>
                  <a:pt x="10904261" y="0"/>
                </a:moveTo>
                <a:lnTo>
                  <a:pt x="11000427" y="0"/>
                </a:lnTo>
                <a:lnTo>
                  <a:pt x="10801725" y="206604"/>
                </a:lnTo>
                <a:cubicBezTo>
                  <a:pt x="10697225" y="315817"/>
                  <a:pt x="10589189" y="429150"/>
                  <a:pt x="10477914" y="545428"/>
                </a:cubicBezTo>
                <a:cubicBezTo>
                  <a:pt x="10256840" y="779162"/>
                  <a:pt x="10023402" y="1025257"/>
                  <a:pt x="9784962" y="1282539"/>
                </a:cubicBezTo>
                <a:cubicBezTo>
                  <a:pt x="9756112" y="1315802"/>
                  <a:pt x="9725790" y="1347594"/>
                  <a:pt x="9695176" y="1379684"/>
                </a:cubicBezTo>
                <a:cubicBezTo>
                  <a:pt x="9665151" y="1412357"/>
                  <a:pt x="9635124" y="1444739"/>
                  <a:pt x="9604806" y="1477708"/>
                </a:cubicBezTo>
                <a:cubicBezTo>
                  <a:pt x="9544750" y="1543649"/>
                  <a:pt x="9479991" y="1605762"/>
                  <a:pt x="9416700" y="1669934"/>
                </a:cubicBezTo>
                <a:cubicBezTo>
                  <a:pt x="9288940" y="1797693"/>
                  <a:pt x="9160007" y="1926627"/>
                  <a:pt x="9029598" y="2057035"/>
                </a:cubicBezTo>
                <a:cubicBezTo>
                  <a:pt x="8769080" y="2317554"/>
                  <a:pt x="8504730" y="2581900"/>
                  <a:pt x="8240091" y="2846539"/>
                </a:cubicBezTo>
                <a:cubicBezTo>
                  <a:pt x="7975449" y="3111181"/>
                  <a:pt x="7710807" y="3375529"/>
                  <a:pt x="7450581" y="3636049"/>
                </a:cubicBezTo>
                <a:cubicBezTo>
                  <a:pt x="7385232" y="3700811"/>
                  <a:pt x="7321351" y="3766751"/>
                  <a:pt x="7255411" y="3829745"/>
                </a:cubicBezTo>
                <a:cubicBezTo>
                  <a:pt x="7188294" y="3891858"/>
                  <a:pt x="7121767" y="3953382"/>
                  <a:pt x="7055237" y="4014908"/>
                </a:cubicBezTo>
                <a:cubicBezTo>
                  <a:pt x="6989298" y="4076725"/>
                  <a:pt x="6922181" y="4136187"/>
                  <a:pt x="6858596" y="4198597"/>
                </a:cubicBezTo>
                <a:cubicBezTo>
                  <a:pt x="6793247" y="4259236"/>
                  <a:pt x="6728191" y="4319288"/>
                  <a:pt x="6664900" y="4379931"/>
                </a:cubicBezTo>
                <a:cubicBezTo>
                  <a:pt x="6408794" y="4619842"/>
                  <a:pt x="6163288" y="4853870"/>
                  <a:pt x="5931029" y="5076416"/>
                </a:cubicBezTo>
                <a:cubicBezTo>
                  <a:pt x="5699650" y="5299846"/>
                  <a:pt x="5480049" y="5510027"/>
                  <a:pt x="5279578" y="5706374"/>
                </a:cubicBezTo>
                <a:cubicBezTo>
                  <a:pt x="5078818" y="5902428"/>
                  <a:pt x="4894836" y="6082288"/>
                  <a:pt x="4731752" y="6241840"/>
                </a:cubicBezTo>
                <a:cubicBezTo>
                  <a:pt x="4569257" y="6401979"/>
                  <a:pt x="4427664" y="6541217"/>
                  <a:pt x="4311093" y="6656024"/>
                </a:cubicBezTo>
                <a:cubicBezTo>
                  <a:pt x="4252882" y="6713574"/>
                  <a:pt x="4200907" y="6764942"/>
                  <a:pt x="4155688" y="6809622"/>
                </a:cubicBezTo>
                <a:lnTo>
                  <a:pt x="4106722" y="6858000"/>
                </a:lnTo>
                <a:lnTo>
                  <a:pt x="4084109" y="6858000"/>
                </a:lnTo>
                <a:lnTo>
                  <a:pt x="4143785" y="6797593"/>
                </a:lnTo>
                <a:cubicBezTo>
                  <a:pt x="4188451" y="6752374"/>
                  <a:pt x="4239781" y="6700399"/>
                  <a:pt x="4297256" y="6642187"/>
                </a:cubicBezTo>
                <a:cubicBezTo>
                  <a:pt x="4412064" y="6525616"/>
                  <a:pt x="4551594" y="6383729"/>
                  <a:pt x="4711440" y="6221529"/>
                </a:cubicBezTo>
                <a:cubicBezTo>
                  <a:pt x="4870695" y="6058445"/>
                  <a:pt x="5050558" y="5874462"/>
                  <a:pt x="5246906" y="5673698"/>
                </a:cubicBezTo>
                <a:cubicBezTo>
                  <a:pt x="5443251" y="5473231"/>
                  <a:pt x="5653434" y="5253630"/>
                  <a:pt x="5876864" y="5022251"/>
                </a:cubicBezTo>
                <a:cubicBezTo>
                  <a:pt x="6099410" y="4789992"/>
                  <a:pt x="6333434" y="4544483"/>
                  <a:pt x="6573349" y="4288380"/>
                </a:cubicBezTo>
                <a:cubicBezTo>
                  <a:pt x="6633992" y="4225089"/>
                  <a:pt x="6693747" y="4159739"/>
                  <a:pt x="6754683" y="4094681"/>
                </a:cubicBezTo>
                <a:cubicBezTo>
                  <a:pt x="6817090" y="4031096"/>
                  <a:pt x="6876849" y="3963979"/>
                  <a:pt x="6938372" y="3898039"/>
                </a:cubicBezTo>
                <a:cubicBezTo>
                  <a:pt x="6999601" y="3831806"/>
                  <a:pt x="7061421" y="3764983"/>
                  <a:pt x="7123532" y="3697866"/>
                </a:cubicBezTo>
                <a:cubicBezTo>
                  <a:pt x="7186823" y="3632223"/>
                  <a:pt x="7252469" y="3568048"/>
                  <a:pt x="7317231" y="3502699"/>
                </a:cubicBezTo>
                <a:cubicBezTo>
                  <a:pt x="7577750" y="3242176"/>
                  <a:pt x="7842099" y="2977534"/>
                  <a:pt x="8106738" y="2713189"/>
                </a:cubicBezTo>
                <a:cubicBezTo>
                  <a:pt x="8371380" y="2448550"/>
                  <a:pt x="8636022" y="2183911"/>
                  <a:pt x="8896248" y="1923684"/>
                </a:cubicBezTo>
                <a:cubicBezTo>
                  <a:pt x="9026360" y="1793571"/>
                  <a:pt x="9155590" y="1664339"/>
                  <a:pt x="9283347" y="1536583"/>
                </a:cubicBezTo>
                <a:cubicBezTo>
                  <a:pt x="9347522" y="1472999"/>
                  <a:pt x="9409635" y="1408238"/>
                  <a:pt x="9475575" y="1348478"/>
                </a:cubicBezTo>
                <a:cubicBezTo>
                  <a:pt x="9508251" y="1318157"/>
                  <a:pt x="9540924" y="1288132"/>
                  <a:pt x="9573600" y="1258106"/>
                </a:cubicBezTo>
                <a:cubicBezTo>
                  <a:pt x="9605686" y="1227490"/>
                  <a:pt x="9637478" y="1197169"/>
                  <a:pt x="9670742" y="1168322"/>
                </a:cubicBezTo>
                <a:cubicBezTo>
                  <a:pt x="9928026" y="929584"/>
                  <a:pt x="10174415" y="696441"/>
                  <a:pt x="10407856" y="475369"/>
                </a:cubicBezTo>
                <a:cubicBezTo>
                  <a:pt x="10524130" y="364094"/>
                  <a:pt x="10637170" y="256058"/>
                  <a:pt x="10746676" y="151558"/>
                </a:cubicBezTo>
                <a:close/>
                <a:moveTo>
                  <a:pt x="10330861" y="0"/>
                </a:moveTo>
                <a:lnTo>
                  <a:pt x="10449577" y="0"/>
                </a:lnTo>
                <a:lnTo>
                  <a:pt x="10339855" y="114465"/>
                </a:lnTo>
                <a:cubicBezTo>
                  <a:pt x="10103179" y="362329"/>
                  <a:pt x="9855022" y="625203"/>
                  <a:pt x="9599799" y="898676"/>
                </a:cubicBezTo>
                <a:cubicBezTo>
                  <a:pt x="9536214" y="967266"/>
                  <a:pt x="9472336" y="1036738"/>
                  <a:pt x="9407868" y="1106505"/>
                </a:cubicBezTo>
                <a:cubicBezTo>
                  <a:pt x="9343106" y="1175977"/>
                  <a:pt x="9279522" y="1247510"/>
                  <a:pt x="9210346" y="1314331"/>
                </a:cubicBezTo>
                <a:cubicBezTo>
                  <a:pt x="9074344" y="1450334"/>
                  <a:pt x="8936578" y="1588100"/>
                  <a:pt x="8797927" y="1726749"/>
                </a:cubicBezTo>
                <a:cubicBezTo>
                  <a:pt x="8520336" y="2004341"/>
                  <a:pt x="8238324" y="2286353"/>
                  <a:pt x="7956610" y="2568357"/>
                </a:cubicBezTo>
                <a:cubicBezTo>
                  <a:pt x="7674599" y="2850368"/>
                  <a:pt x="7392591" y="3132376"/>
                  <a:pt x="7114996" y="3409677"/>
                </a:cubicBezTo>
                <a:cubicBezTo>
                  <a:pt x="7045524" y="3479149"/>
                  <a:pt x="6977230" y="3548915"/>
                  <a:pt x="6904519" y="3613677"/>
                </a:cubicBezTo>
                <a:cubicBezTo>
                  <a:pt x="6833282" y="3679910"/>
                  <a:pt x="6762042" y="3745849"/>
                  <a:pt x="6691689" y="3811202"/>
                </a:cubicBezTo>
                <a:cubicBezTo>
                  <a:pt x="6550390" y="3941904"/>
                  <a:pt x="6411740" y="4072015"/>
                  <a:pt x="6275738" y="4200362"/>
                </a:cubicBezTo>
                <a:cubicBezTo>
                  <a:pt x="6003737" y="4457055"/>
                  <a:pt x="5741746" y="4706096"/>
                  <a:pt x="5495355" y="4944537"/>
                </a:cubicBezTo>
                <a:cubicBezTo>
                  <a:pt x="5248082" y="5181803"/>
                  <a:pt x="5016411" y="5408175"/>
                  <a:pt x="4801811" y="5616885"/>
                </a:cubicBezTo>
                <a:cubicBezTo>
                  <a:pt x="4588392" y="5826479"/>
                  <a:pt x="4392633" y="6018410"/>
                  <a:pt x="4219250" y="6188560"/>
                </a:cubicBezTo>
                <a:cubicBezTo>
                  <a:pt x="4046454" y="6359296"/>
                  <a:pt x="3895441" y="6507954"/>
                  <a:pt x="3771508" y="6630707"/>
                </a:cubicBezTo>
                <a:cubicBezTo>
                  <a:pt x="3709543" y="6692084"/>
                  <a:pt x="3654201" y="6746875"/>
                  <a:pt x="3606044" y="6794536"/>
                </a:cubicBezTo>
                <a:lnTo>
                  <a:pt x="3541906" y="6858000"/>
                </a:lnTo>
                <a:lnTo>
                  <a:pt x="3525258" y="6858000"/>
                </a:lnTo>
                <a:lnTo>
                  <a:pt x="3531007" y="6852189"/>
                </a:lnTo>
                <a:cubicBezTo>
                  <a:pt x="3591600" y="6790948"/>
                  <a:pt x="3668845" y="6712875"/>
                  <a:pt x="3760910" y="6619816"/>
                </a:cubicBezTo>
                <a:cubicBezTo>
                  <a:pt x="3883369" y="6495592"/>
                  <a:pt x="4032323" y="6344872"/>
                  <a:pt x="4203058" y="6172075"/>
                </a:cubicBezTo>
                <a:cubicBezTo>
                  <a:pt x="4373204" y="5998690"/>
                  <a:pt x="4565137" y="5802929"/>
                  <a:pt x="4774730" y="5589509"/>
                </a:cubicBezTo>
                <a:cubicBezTo>
                  <a:pt x="4983442" y="5375206"/>
                  <a:pt x="5209814" y="5143533"/>
                  <a:pt x="5447078" y="4896260"/>
                </a:cubicBezTo>
                <a:cubicBezTo>
                  <a:pt x="5685228" y="4649870"/>
                  <a:pt x="5934265" y="4387880"/>
                  <a:pt x="6190958" y="4115879"/>
                </a:cubicBezTo>
                <a:cubicBezTo>
                  <a:pt x="6319305" y="3979877"/>
                  <a:pt x="6449419" y="3841523"/>
                  <a:pt x="6580121" y="3699927"/>
                </a:cubicBezTo>
                <a:cubicBezTo>
                  <a:pt x="6645470" y="3629278"/>
                  <a:pt x="6711410" y="3558335"/>
                  <a:pt x="6777646" y="3487098"/>
                </a:cubicBezTo>
                <a:cubicBezTo>
                  <a:pt x="6842408" y="3414387"/>
                  <a:pt x="6912174" y="3346092"/>
                  <a:pt x="6981646" y="3276620"/>
                </a:cubicBezTo>
                <a:cubicBezTo>
                  <a:pt x="7259241" y="2999025"/>
                  <a:pt x="7541249" y="2717018"/>
                  <a:pt x="7822963" y="2435011"/>
                </a:cubicBezTo>
                <a:cubicBezTo>
                  <a:pt x="8104974" y="2153003"/>
                  <a:pt x="8386982" y="1870991"/>
                  <a:pt x="8664576" y="1593693"/>
                </a:cubicBezTo>
                <a:cubicBezTo>
                  <a:pt x="8803227" y="1455043"/>
                  <a:pt x="8940994" y="1317276"/>
                  <a:pt x="9076992" y="1181274"/>
                </a:cubicBezTo>
                <a:cubicBezTo>
                  <a:pt x="9143816" y="1112099"/>
                  <a:pt x="9215350" y="1048514"/>
                  <a:pt x="9284822" y="983751"/>
                </a:cubicBezTo>
                <a:cubicBezTo>
                  <a:pt x="9354587" y="919283"/>
                  <a:pt x="9423766" y="855402"/>
                  <a:pt x="9492648" y="791820"/>
                </a:cubicBezTo>
                <a:cubicBezTo>
                  <a:pt x="9765826" y="536305"/>
                  <a:pt x="10028703" y="288441"/>
                  <a:pt x="10276858" y="51765"/>
                </a:cubicBezTo>
                <a:close/>
                <a:moveTo>
                  <a:pt x="9755937" y="0"/>
                </a:moveTo>
                <a:lnTo>
                  <a:pt x="9899075" y="0"/>
                </a:lnTo>
                <a:lnTo>
                  <a:pt x="9784075" y="120650"/>
                </a:lnTo>
                <a:cubicBezTo>
                  <a:pt x="9548576" y="369688"/>
                  <a:pt x="9300126" y="632268"/>
                  <a:pt x="9046671" y="907508"/>
                </a:cubicBezTo>
                <a:cubicBezTo>
                  <a:pt x="9014878" y="941655"/>
                  <a:pt x="8982793" y="976096"/>
                  <a:pt x="8951000" y="1010833"/>
                </a:cubicBezTo>
                <a:cubicBezTo>
                  <a:pt x="8918324" y="1044981"/>
                  <a:pt x="8884768" y="1077951"/>
                  <a:pt x="8851207" y="1111509"/>
                </a:cubicBezTo>
                <a:cubicBezTo>
                  <a:pt x="8784090" y="1178626"/>
                  <a:pt x="8716386" y="1246333"/>
                  <a:pt x="8648385" y="1314334"/>
                </a:cubicBezTo>
                <a:cubicBezTo>
                  <a:pt x="8512383" y="1450334"/>
                  <a:pt x="8374616" y="1588100"/>
                  <a:pt x="8235969" y="1726749"/>
                </a:cubicBezTo>
                <a:cubicBezTo>
                  <a:pt x="7958374" y="2004345"/>
                  <a:pt x="7676363" y="2286352"/>
                  <a:pt x="7394355" y="2568360"/>
                </a:cubicBezTo>
                <a:cubicBezTo>
                  <a:pt x="7253350" y="2709362"/>
                  <a:pt x="7112344" y="2850368"/>
                  <a:pt x="6971929" y="2990783"/>
                </a:cubicBezTo>
                <a:cubicBezTo>
                  <a:pt x="6901870" y="3060845"/>
                  <a:pt x="6831807" y="3131201"/>
                  <a:pt x="6761748" y="3200967"/>
                </a:cubicBezTo>
                <a:cubicBezTo>
                  <a:pt x="6725246" y="3234524"/>
                  <a:pt x="6689037" y="3267788"/>
                  <a:pt x="6652535" y="3301054"/>
                </a:cubicBezTo>
                <a:cubicBezTo>
                  <a:pt x="6615149" y="3333433"/>
                  <a:pt x="6581001" y="3368465"/>
                  <a:pt x="6544793" y="3401728"/>
                </a:cubicBezTo>
                <a:cubicBezTo>
                  <a:pt x="6401139" y="3535669"/>
                  <a:pt x="6258959" y="3668725"/>
                  <a:pt x="6118247" y="3800017"/>
                </a:cubicBezTo>
                <a:cubicBezTo>
                  <a:pt x="5978716" y="3932484"/>
                  <a:pt x="5840654" y="4063185"/>
                  <a:pt x="5704948" y="4191826"/>
                </a:cubicBezTo>
                <a:cubicBezTo>
                  <a:pt x="5434712" y="4450287"/>
                  <a:pt x="5173899" y="4700209"/>
                  <a:pt x="4928097" y="4939240"/>
                </a:cubicBezTo>
                <a:cubicBezTo>
                  <a:pt x="4681707" y="5177387"/>
                  <a:pt x="4450626" y="5404349"/>
                  <a:pt x="4236614" y="5613356"/>
                </a:cubicBezTo>
                <a:cubicBezTo>
                  <a:pt x="4023490" y="5823243"/>
                  <a:pt x="3828026" y="6015468"/>
                  <a:pt x="3654937" y="6185911"/>
                </a:cubicBezTo>
                <a:cubicBezTo>
                  <a:pt x="3482138" y="6356941"/>
                  <a:pt x="3331715" y="6505896"/>
                  <a:pt x="3207782" y="6628648"/>
                </a:cubicBezTo>
                <a:cubicBezTo>
                  <a:pt x="3145891" y="6690099"/>
                  <a:pt x="3090622" y="6744963"/>
                  <a:pt x="3042534" y="6792693"/>
                </a:cubicBezTo>
                <a:lnTo>
                  <a:pt x="2976731" y="6858000"/>
                </a:lnTo>
                <a:lnTo>
                  <a:pt x="2965457" y="6858000"/>
                </a:lnTo>
                <a:lnTo>
                  <a:pt x="2970204" y="6853217"/>
                </a:lnTo>
                <a:cubicBezTo>
                  <a:pt x="3030892" y="6792063"/>
                  <a:pt x="3108248" y="6714128"/>
                  <a:pt x="3200423" y="6621290"/>
                </a:cubicBezTo>
                <a:cubicBezTo>
                  <a:pt x="3323176" y="6497357"/>
                  <a:pt x="3472130" y="6346934"/>
                  <a:pt x="3643162" y="6174136"/>
                </a:cubicBezTo>
                <a:cubicBezTo>
                  <a:pt x="3813604" y="6001045"/>
                  <a:pt x="4005827" y="5805581"/>
                  <a:pt x="4215715" y="5592455"/>
                </a:cubicBezTo>
                <a:cubicBezTo>
                  <a:pt x="4424721" y="5378445"/>
                  <a:pt x="4651975" y="5147362"/>
                  <a:pt x="4889831" y="4900973"/>
                </a:cubicBezTo>
                <a:cubicBezTo>
                  <a:pt x="5128861" y="4655171"/>
                  <a:pt x="5378782" y="4394354"/>
                  <a:pt x="5637243" y="4124121"/>
                </a:cubicBezTo>
                <a:cubicBezTo>
                  <a:pt x="5765883" y="3988416"/>
                  <a:pt x="5896586" y="3850649"/>
                  <a:pt x="6029051" y="3710821"/>
                </a:cubicBezTo>
                <a:cubicBezTo>
                  <a:pt x="6160344" y="3570110"/>
                  <a:pt x="6293400" y="3427633"/>
                  <a:pt x="6427340" y="3284275"/>
                </a:cubicBezTo>
                <a:cubicBezTo>
                  <a:pt x="6460604" y="3248067"/>
                  <a:pt x="6495635" y="3213626"/>
                  <a:pt x="6528014" y="3176533"/>
                </a:cubicBezTo>
                <a:cubicBezTo>
                  <a:pt x="6561278" y="3140325"/>
                  <a:pt x="6594838" y="3103822"/>
                  <a:pt x="6628101" y="3067320"/>
                </a:cubicBezTo>
                <a:cubicBezTo>
                  <a:pt x="6697867" y="2997554"/>
                  <a:pt x="6767929" y="2927495"/>
                  <a:pt x="6838285" y="2857139"/>
                </a:cubicBezTo>
                <a:cubicBezTo>
                  <a:pt x="6978700" y="2716724"/>
                  <a:pt x="7119706" y="2575719"/>
                  <a:pt x="7260708" y="2434716"/>
                </a:cubicBezTo>
                <a:cubicBezTo>
                  <a:pt x="7542719" y="2152709"/>
                  <a:pt x="7824727" y="1870697"/>
                  <a:pt x="8102322" y="1593399"/>
                </a:cubicBezTo>
                <a:cubicBezTo>
                  <a:pt x="8240972" y="1454750"/>
                  <a:pt x="8378739" y="1316983"/>
                  <a:pt x="8514738" y="1180981"/>
                </a:cubicBezTo>
                <a:cubicBezTo>
                  <a:pt x="8582739" y="1112980"/>
                  <a:pt x="8650443" y="1045275"/>
                  <a:pt x="8717564" y="978157"/>
                </a:cubicBezTo>
                <a:cubicBezTo>
                  <a:pt x="8751120" y="944600"/>
                  <a:pt x="8784384" y="910747"/>
                  <a:pt x="8818238" y="878364"/>
                </a:cubicBezTo>
                <a:cubicBezTo>
                  <a:pt x="8852678" y="846278"/>
                  <a:pt x="8887122" y="814486"/>
                  <a:pt x="8921563" y="782694"/>
                </a:cubicBezTo>
                <a:cubicBezTo>
                  <a:pt x="9196506" y="528946"/>
                  <a:pt x="9459087" y="280495"/>
                  <a:pt x="9708422" y="45290"/>
                </a:cubicBezTo>
                <a:close/>
                <a:moveTo>
                  <a:pt x="9183212" y="0"/>
                </a:moveTo>
                <a:lnTo>
                  <a:pt x="9346348" y="0"/>
                </a:lnTo>
                <a:lnTo>
                  <a:pt x="9227124" y="125356"/>
                </a:lnTo>
                <a:cubicBezTo>
                  <a:pt x="8992216" y="375281"/>
                  <a:pt x="8744646" y="638449"/>
                  <a:pt x="8488543" y="911040"/>
                </a:cubicBezTo>
                <a:cubicBezTo>
                  <a:pt x="7959849" y="1439735"/>
                  <a:pt x="7396123" y="2003753"/>
                  <a:pt x="6832104" y="2567769"/>
                </a:cubicBezTo>
                <a:cubicBezTo>
                  <a:pt x="6761455" y="2638122"/>
                  <a:pt x="6691689" y="2709068"/>
                  <a:pt x="6620156" y="2778540"/>
                </a:cubicBezTo>
                <a:cubicBezTo>
                  <a:pt x="6546857" y="2846245"/>
                  <a:pt x="6473853" y="2913655"/>
                  <a:pt x="6402026" y="2982540"/>
                </a:cubicBezTo>
                <a:cubicBezTo>
                  <a:pt x="6329315" y="3049951"/>
                  <a:pt x="6256604" y="3117658"/>
                  <a:pt x="6185074" y="3185953"/>
                </a:cubicBezTo>
                <a:cubicBezTo>
                  <a:pt x="6112657" y="3253364"/>
                  <a:pt x="6040829" y="3320774"/>
                  <a:pt x="5969593" y="3388482"/>
                </a:cubicBezTo>
                <a:cubicBezTo>
                  <a:pt x="5683166" y="3657244"/>
                  <a:pt x="5404100" y="3924534"/>
                  <a:pt x="5135044" y="4183876"/>
                </a:cubicBezTo>
                <a:cubicBezTo>
                  <a:pt x="4999339" y="4312517"/>
                  <a:pt x="4868931" y="4442041"/>
                  <a:pt x="4738524" y="4565974"/>
                </a:cubicBezTo>
                <a:cubicBezTo>
                  <a:pt x="4609589" y="4691669"/>
                  <a:pt x="4483597" y="4814425"/>
                  <a:pt x="4361135" y="4933939"/>
                </a:cubicBezTo>
                <a:cubicBezTo>
                  <a:pt x="4238679" y="5053750"/>
                  <a:pt x="4119459" y="5170322"/>
                  <a:pt x="4004063" y="5282771"/>
                </a:cubicBezTo>
                <a:cubicBezTo>
                  <a:pt x="3889260" y="5395810"/>
                  <a:pt x="3778282" y="5505023"/>
                  <a:pt x="3671717" y="5610114"/>
                </a:cubicBezTo>
                <a:cubicBezTo>
                  <a:pt x="3246643" y="6030775"/>
                  <a:pt x="2892510" y="6381668"/>
                  <a:pt x="2644358" y="6626880"/>
                </a:cubicBezTo>
                <a:cubicBezTo>
                  <a:pt x="2551630" y="6719166"/>
                  <a:pt x="2473805" y="6796632"/>
                  <a:pt x="2412744" y="6857415"/>
                </a:cubicBezTo>
                <a:lnTo>
                  <a:pt x="2412157" y="6858000"/>
                </a:lnTo>
                <a:lnTo>
                  <a:pt x="2405202" y="6858000"/>
                </a:lnTo>
                <a:lnTo>
                  <a:pt x="2409109" y="6854076"/>
                </a:lnTo>
                <a:cubicBezTo>
                  <a:pt x="2469892" y="6793016"/>
                  <a:pt x="2547358" y="6715192"/>
                  <a:pt x="2639643" y="6622464"/>
                </a:cubicBezTo>
                <a:cubicBezTo>
                  <a:pt x="2885152" y="6374600"/>
                  <a:pt x="3235753" y="6020178"/>
                  <a:pt x="3656411" y="5595103"/>
                </a:cubicBezTo>
                <a:cubicBezTo>
                  <a:pt x="3761208" y="5488538"/>
                  <a:pt x="3870713" y="5377560"/>
                  <a:pt x="3983753" y="5262753"/>
                </a:cubicBezTo>
                <a:cubicBezTo>
                  <a:pt x="4096499" y="5147359"/>
                  <a:pt x="4213067" y="5028139"/>
                  <a:pt x="4332582" y="4905679"/>
                </a:cubicBezTo>
                <a:cubicBezTo>
                  <a:pt x="4452100" y="4782927"/>
                  <a:pt x="4575145" y="4656935"/>
                  <a:pt x="4700844" y="4528295"/>
                </a:cubicBezTo>
                <a:cubicBezTo>
                  <a:pt x="4824774" y="4397886"/>
                  <a:pt x="4954597" y="4267478"/>
                  <a:pt x="5082942" y="4131773"/>
                </a:cubicBezTo>
                <a:cubicBezTo>
                  <a:pt x="5342577" y="3862714"/>
                  <a:pt x="5609574" y="3583355"/>
                  <a:pt x="5878336" y="3297224"/>
                </a:cubicBezTo>
                <a:cubicBezTo>
                  <a:pt x="5946043" y="3225988"/>
                  <a:pt x="6013455" y="3154158"/>
                  <a:pt x="6080865" y="3081743"/>
                </a:cubicBezTo>
                <a:cubicBezTo>
                  <a:pt x="6149159" y="3010507"/>
                  <a:pt x="6216866" y="2937796"/>
                  <a:pt x="6284277" y="2864791"/>
                </a:cubicBezTo>
                <a:cubicBezTo>
                  <a:pt x="6353159" y="2793258"/>
                  <a:pt x="6420572" y="2719959"/>
                  <a:pt x="6488276" y="2646661"/>
                </a:cubicBezTo>
                <a:cubicBezTo>
                  <a:pt x="6557748" y="2575421"/>
                  <a:pt x="6628988" y="2505656"/>
                  <a:pt x="6699048" y="2434716"/>
                </a:cubicBezTo>
                <a:cubicBezTo>
                  <a:pt x="7263067" y="1870990"/>
                  <a:pt x="7827085" y="1306972"/>
                  <a:pt x="8355780" y="778277"/>
                </a:cubicBezTo>
                <a:cubicBezTo>
                  <a:pt x="8628368" y="522171"/>
                  <a:pt x="8891539" y="274310"/>
                  <a:pt x="9141461" y="39696"/>
                </a:cubicBezTo>
                <a:close/>
                <a:moveTo>
                  <a:pt x="8613890" y="0"/>
                </a:moveTo>
                <a:lnTo>
                  <a:pt x="8791618" y="0"/>
                </a:lnTo>
                <a:lnTo>
                  <a:pt x="8668699" y="128888"/>
                </a:lnTo>
                <a:cubicBezTo>
                  <a:pt x="8550950" y="253409"/>
                  <a:pt x="8429962" y="381168"/>
                  <a:pt x="8306031" y="511870"/>
                </a:cubicBezTo>
                <a:cubicBezTo>
                  <a:pt x="8275119" y="544543"/>
                  <a:pt x="8243033" y="576335"/>
                  <a:pt x="8212419" y="610189"/>
                </a:cubicBezTo>
                <a:cubicBezTo>
                  <a:pt x="8181217" y="643159"/>
                  <a:pt x="8149718" y="676422"/>
                  <a:pt x="8118513" y="709982"/>
                </a:cubicBezTo>
                <a:cubicBezTo>
                  <a:pt x="8054047" y="775331"/>
                  <a:pt x="7991344" y="843626"/>
                  <a:pt x="7926288" y="910743"/>
                </a:cubicBezTo>
                <a:cubicBezTo>
                  <a:pt x="7661942" y="1175092"/>
                  <a:pt x="7388764" y="1448272"/>
                  <a:pt x="7111463" y="1725865"/>
                </a:cubicBezTo>
                <a:cubicBezTo>
                  <a:pt x="6972813" y="1864513"/>
                  <a:pt x="6832691" y="2004634"/>
                  <a:pt x="6692276" y="2145052"/>
                </a:cubicBezTo>
                <a:cubicBezTo>
                  <a:pt x="6550389" y="2283997"/>
                  <a:pt x="6404380" y="2419996"/>
                  <a:pt x="6260136" y="2557759"/>
                </a:cubicBezTo>
                <a:cubicBezTo>
                  <a:pt x="5970767" y="2832408"/>
                  <a:pt x="5681694" y="3107061"/>
                  <a:pt x="5397035" y="3377587"/>
                </a:cubicBezTo>
                <a:cubicBezTo>
                  <a:pt x="5113259" y="3648707"/>
                  <a:pt x="4834783" y="3916585"/>
                  <a:pt x="4566609" y="4177402"/>
                </a:cubicBezTo>
                <a:cubicBezTo>
                  <a:pt x="4299023" y="4438508"/>
                  <a:pt x="4040271" y="4690788"/>
                  <a:pt x="3795060" y="4930113"/>
                </a:cubicBezTo>
                <a:cubicBezTo>
                  <a:pt x="3551022" y="5170615"/>
                  <a:pt x="3320233" y="5398165"/>
                  <a:pt x="3107108" y="5608055"/>
                </a:cubicBezTo>
                <a:cubicBezTo>
                  <a:pt x="2523645" y="6187676"/>
                  <a:pt x="2074028" y="6634559"/>
                  <a:pt x="1849997" y="6857257"/>
                </a:cubicBezTo>
                <a:lnTo>
                  <a:pt x="1849249" y="6858000"/>
                </a:lnTo>
                <a:lnTo>
                  <a:pt x="1844369" y="6858000"/>
                </a:lnTo>
                <a:lnTo>
                  <a:pt x="1847544" y="6854805"/>
                </a:lnTo>
                <a:cubicBezTo>
                  <a:pt x="2070174" y="6630706"/>
                  <a:pt x="2516981" y="6181014"/>
                  <a:pt x="3096803" y="5597751"/>
                </a:cubicBezTo>
                <a:cubicBezTo>
                  <a:pt x="3306694" y="5384625"/>
                  <a:pt x="3534243" y="5153836"/>
                  <a:pt x="3774747" y="4909802"/>
                </a:cubicBezTo>
                <a:cubicBezTo>
                  <a:pt x="4014075" y="4664587"/>
                  <a:pt x="4266642" y="4405835"/>
                  <a:pt x="4527457" y="4138248"/>
                </a:cubicBezTo>
                <a:cubicBezTo>
                  <a:pt x="4788271" y="3870370"/>
                  <a:pt x="5055856" y="3591891"/>
                  <a:pt x="5327269" y="3307822"/>
                </a:cubicBezTo>
                <a:cubicBezTo>
                  <a:pt x="5597798" y="3023162"/>
                  <a:pt x="5872447" y="2733796"/>
                  <a:pt x="6147097" y="2444724"/>
                </a:cubicBezTo>
                <a:cubicBezTo>
                  <a:pt x="6284570" y="2300479"/>
                  <a:pt x="6420866" y="2154472"/>
                  <a:pt x="6559809" y="2012583"/>
                </a:cubicBezTo>
                <a:cubicBezTo>
                  <a:pt x="6700225" y="1872168"/>
                  <a:pt x="6840053" y="1732340"/>
                  <a:pt x="6978997" y="1593396"/>
                </a:cubicBezTo>
                <a:cubicBezTo>
                  <a:pt x="7256588" y="1315802"/>
                  <a:pt x="7529767" y="1042919"/>
                  <a:pt x="7794115" y="778570"/>
                </a:cubicBezTo>
                <a:cubicBezTo>
                  <a:pt x="7861232" y="713515"/>
                  <a:pt x="7929527" y="650814"/>
                  <a:pt x="7994876" y="586345"/>
                </a:cubicBezTo>
                <a:cubicBezTo>
                  <a:pt x="8028436" y="555141"/>
                  <a:pt x="8061993" y="523938"/>
                  <a:pt x="8094669" y="492440"/>
                </a:cubicBezTo>
                <a:cubicBezTo>
                  <a:pt x="8128523" y="461825"/>
                  <a:pt x="8160315" y="429739"/>
                  <a:pt x="8192992" y="398830"/>
                </a:cubicBezTo>
                <a:cubicBezTo>
                  <a:pt x="8323693" y="275194"/>
                  <a:pt x="8451744" y="154206"/>
                  <a:pt x="8575970" y="36163"/>
                </a:cubicBezTo>
                <a:close/>
                <a:moveTo>
                  <a:pt x="8049671" y="0"/>
                </a:moveTo>
                <a:lnTo>
                  <a:pt x="8232283" y="0"/>
                </a:lnTo>
                <a:lnTo>
                  <a:pt x="8107916" y="129772"/>
                </a:lnTo>
                <a:cubicBezTo>
                  <a:pt x="7870356" y="377045"/>
                  <a:pt x="7621024" y="638745"/>
                  <a:pt x="7359327" y="905446"/>
                </a:cubicBezTo>
                <a:cubicBezTo>
                  <a:pt x="7098218" y="1173031"/>
                  <a:pt x="6823272" y="1444445"/>
                  <a:pt x="6542735" y="1719094"/>
                </a:cubicBezTo>
                <a:cubicBezTo>
                  <a:pt x="6261608" y="1992862"/>
                  <a:pt x="5973123" y="2268396"/>
                  <a:pt x="5685520" y="2544807"/>
                </a:cubicBezTo>
                <a:cubicBezTo>
                  <a:pt x="5541574" y="2682573"/>
                  <a:pt x="5397329" y="2820637"/>
                  <a:pt x="5253675" y="2957813"/>
                </a:cubicBezTo>
                <a:cubicBezTo>
                  <a:pt x="5110611" y="3095580"/>
                  <a:pt x="4968134" y="3232759"/>
                  <a:pt x="4826541" y="3368758"/>
                </a:cubicBezTo>
                <a:cubicBezTo>
                  <a:pt x="4545117" y="3642230"/>
                  <a:pt x="4268113" y="3911582"/>
                  <a:pt x="3999945" y="4172101"/>
                </a:cubicBezTo>
                <a:cubicBezTo>
                  <a:pt x="3733241" y="4434095"/>
                  <a:pt x="3475369" y="4687256"/>
                  <a:pt x="3230745" y="4927171"/>
                </a:cubicBezTo>
                <a:cubicBezTo>
                  <a:pt x="2987005" y="5168260"/>
                  <a:pt x="2756808" y="5396107"/>
                  <a:pt x="2544266" y="5606287"/>
                </a:cubicBezTo>
                <a:cubicBezTo>
                  <a:pt x="1961409" y="6186516"/>
                  <a:pt x="1512122" y="6633729"/>
                  <a:pt x="1288238" y="6856575"/>
                </a:cubicBezTo>
                <a:lnTo>
                  <a:pt x="1286805" y="6858000"/>
                </a:lnTo>
                <a:lnTo>
                  <a:pt x="1283301" y="6858000"/>
                </a:lnTo>
                <a:lnTo>
                  <a:pt x="1286035" y="6855253"/>
                </a:lnTo>
                <a:cubicBezTo>
                  <a:pt x="1508880" y="6631369"/>
                  <a:pt x="1956093" y="6182081"/>
                  <a:pt x="2536321" y="5599222"/>
                </a:cubicBezTo>
                <a:cubicBezTo>
                  <a:pt x="2746501" y="5386687"/>
                  <a:pt x="2974348" y="5156192"/>
                  <a:pt x="3215436" y="4912744"/>
                </a:cubicBezTo>
                <a:cubicBezTo>
                  <a:pt x="3455645" y="4668122"/>
                  <a:pt x="3708805" y="4410252"/>
                  <a:pt x="3970507" y="4143548"/>
                </a:cubicBezTo>
                <a:cubicBezTo>
                  <a:pt x="4231025" y="3875373"/>
                  <a:pt x="4500376" y="3598369"/>
                  <a:pt x="4773849" y="3316655"/>
                </a:cubicBezTo>
                <a:cubicBezTo>
                  <a:pt x="4909848" y="3175355"/>
                  <a:pt x="5047320" y="3032879"/>
                  <a:pt x="5184793" y="2889518"/>
                </a:cubicBezTo>
                <a:cubicBezTo>
                  <a:pt x="5321970" y="2745864"/>
                  <a:pt x="5460032" y="2601917"/>
                  <a:pt x="5597800" y="2457675"/>
                </a:cubicBezTo>
                <a:cubicBezTo>
                  <a:pt x="5873919" y="2170074"/>
                  <a:pt x="6149452" y="1881588"/>
                  <a:pt x="6423515" y="1600460"/>
                </a:cubicBezTo>
                <a:cubicBezTo>
                  <a:pt x="6697870" y="1319924"/>
                  <a:pt x="6969281" y="1044980"/>
                  <a:pt x="7237162" y="783871"/>
                </a:cubicBezTo>
                <a:cubicBezTo>
                  <a:pt x="7503862" y="522171"/>
                  <a:pt x="7765856" y="272839"/>
                  <a:pt x="8012836" y="35279"/>
                </a:cubicBezTo>
                <a:close/>
                <a:moveTo>
                  <a:pt x="7491864" y="0"/>
                </a:moveTo>
                <a:lnTo>
                  <a:pt x="7667106" y="0"/>
                </a:lnTo>
                <a:lnTo>
                  <a:pt x="7543310" y="128007"/>
                </a:lnTo>
                <a:cubicBezTo>
                  <a:pt x="7303986" y="373516"/>
                  <a:pt x="7052589" y="632858"/>
                  <a:pt x="6788244" y="897203"/>
                </a:cubicBezTo>
                <a:cubicBezTo>
                  <a:pt x="6260430" y="1426782"/>
                  <a:pt x="5685814" y="1979909"/>
                  <a:pt x="5112376" y="2534212"/>
                </a:cubicBezTo>
                <a:cubicBezTo>
                  <a:pt x="4538056" y="3087634"/>
                  <a:pt x="3966974" y="3644588"/>
                  <a:pt x="3433275" y="4168276"/>
                </a:cubicBezTo>
                <a:cubicBezTo>
                  <a:pt x="3167159" y="4430856"/>
                  <a:pt x="2909881" y="4684608"/>
                  <a:pt x="2666140" y="4925403"/>
                </a:cubicBezTo>
                <a:cubicBezTo>
                  <a:pt x="2422984" y="5166789"/>
                  <a:pt x="2192786" y="5394929"/>
                  <a:pt x="1980545" y="5605700"/>
                </a:cubicBezTo>
                <a:cubicBezTo>
                  <a:pt x="1398090" y="6186333"/>
                  <a:pt x="949068" y="6633811"/>
                  <a:pt x="725310" y="6856783"/>
                </a:cubicBezTo>
                <a:lnTo>
                  <a:pt x="724088" y="6858000"/>
                </a:lnTo>
                <a:lnTo>
                  <a:pt x="722160" y="6858000"/>
                </a:lnTo>
                <a:lnTo>
                  <a:pt x="724516" y="6855637"/>
                </a:lnTo>
                <a:cubicBezTo>
                  <a:pt x="947554" y="6631878"/>
                  <a:pt x="1395108" y="6182857"/>
                  <a:pt x="1975538" y="5600403"/>
                </a:cubicBezTo>
                <a:cubicBezTo>
                  <a:pt x="2186015" y="5388158"/>
                  <a:pt x="2414450" y="5157960"/>
                  <a:pt x="2655541" y="4914806"/>
                </a:cubicBezTo>
                <a:cubicBezTo>
                  <a:pt x="2896338" y="4670771"/>
                  <a:pt x="3150087" y="4413784"/>
                  <a:pt x="3412668" y="4147671"/>
                </a:cubicBezTo>
                <a:cubicBezTo>
                  <a:pt x="3936358" y="3613973"/>
                  <a:pt x="4493311" y="3043183"/>
                  <a:pt x="5046734" y="2468570"/>
                </a:cubicBezTo>
                <a:cubicBezTo>
                  <a:pt x="5601035" y="1894837"/>
                  <a:pt x="6154163" y="1320221"/>
                  <a:pt x="6683741" y="792703"/>
                </a:cubicBezTo>
                <a:cubicBezTo>
                  <a:pt x="6948086" y="528355"/>
                  <a:pt x="7207431" y="276665"/>
                  <a:pt x="7452937" y="37634"/>
                </a:cubicBezTo>
                <a:close/>
                <a:moveTo>
                  <a:pt x="6939130" y="0"/>
                </a:moveTo>
                <a:lnTo>
                  <a:pt x="7097910" y="0"/>
                </a:lnTo>
                <a:lnTo>
                  <a:pt x="6976641" y="123591"/>
                </a:lnTo>
                <a:cubicBezTo>
                  <a:pt x="6856244" y="245460"/>
                  <a:pt x="6732607" y="370864"/>
                  <a:pt x="6606322" y="498918"/>
                </a:cubicBezTo>
                <a:cubicBezTo>
                  <a:pt x="6574529" y="530710"/>
                  <a:pt x="6542737" y="562796"/>
                  <a:pt x="6510648" y="594882"/>
                </a:cubicBezTo>
                <a:cubicBezTo>
                  <a:pt x="6478268" y="626674"/>
                  <a:pt x="6445886" y="659057"/>
                  <a:pt x="6414094" y="692026"/>
                </a:cubicBezTo>
                <a:cubicBezTo>
                  <a:pt x="6349038" y="756788"/>
                  <a:pt x="6283098" y="822138"/>
                  <a:pt x="6216865" y="887784"/>
                </a:cubicBezTo>
                <a:cubicBezTo>
                  <a:pt x="5951930" y="1151543"/>
                  <a:pt x="5675513" y="1421482"/>
                  <a:pt x="5394976" y="1695838"/>
                </a:cubicBezTo>
                <a:cubicBezTo>
                  <a:pt x="5113555" y="1969606"/>
                  <a:pt x="4827718" y="2247494"/>
                  <a:pt x="4541881" y="2525674"/>
                </a:cubicBezTo>
                <a:cubicBezTo>
                  <a:pt x="4256634" y="2804149"/>
                  <a:pt x="3971390" y="3082921"/>
                  <a:pt x="3690557" y="3356983"/>
                </a:cubicBezTo>
                <a:cubicBezTo>
                  <a:pt x="3410610" y="3632223"/>
                  <a:pt x="3135369" y="3903046"/>
                  <a:pt x="2868964" y="4165330"/>
                </a:cubicBezTo>
                <a:cubicBezTo>
                  <a:pt x="2603142" y="4428208"/>
                  <a:pt x="2346451" y="4682546"/>
                  <a:pt x="2102711" y="4923342"/>
                </a:cubicBezTo>
                <a:cubicBezTo>
                  <a:pt x="1859852" y="5165022"/>
                  <a:pt x="1630241" y="5393455"/>
                  <a:pt x="1418293" y="5604523"/>
                </a:cubicBezTo>
                <a:cubicBezTo>
                  <a:pt x="835838" y="6185559"/>
                  <a:pt x="387095" y="6633442"/>
                  <a:pt x="163511" y="6856628"/>
                </a:cubicBezTo>
                <a:lnTo>
                  <a:pt x="162136" y="6858000"/>
                </a:lnTo>
                <a:lnTo>
                  <a:pt x="160151" y="6858000"/>
                </a:lnTo>
                <a:lnTo>
                  <a:pt x="162360" y="6855788"/>
                </a:lnTo>
                <a:cubicBezTo>
                  <a:pt x="385545" y="6632244"/>
                  <a:pt x="833428" y="6183627"/>
                  <a:pt x="1414464" y="5601578"/>
                </a:cubicBezTo>
                <a:cubicBezTo>
                  <a:pt x="1625532" y="5389629"/>
                  <a:pt x="1853965" y="5160018"/>
                  <a:pt x="2095645" y="4916867"/>
                </a:cubicBezTo>
                <a:cubicBezTo>
                  <a:pt x="2336738" y="4673126"/>
                  <a:pt x="2590779" y="4416433"/>
                  <a:pt x="2853655" y="4150613"/>
                </a:cubicBezTo>
                <a:cubicBezTo>
                  <a:pt x="3115940" y="3884206"/>
                  <a:pt x="3386762" y="3608673"/>
                  <a:pt x="3662003" y="3328724"/>
                </a:cubicBezTo>
                <a:cubicBezTo>
                  <a:pt x="3936358" y="3047890"/>
                  <a:pt x="4214833" y="2762643"/>
                  <a:pt x="4493605" y="2477400"/>
                </a:cubicBezTo>
                <a:cubicBezTo>
                  <a:pt x="4771788" y="2191562"/>
                  <a:pt x="5049673" y="1905725"/>
                  <a:pt x="5323443" y="1624304"/>
                </a:cubicBezTo>
                <a:cubicBezTo>
                  <a:pt x="5597798" y="1343767"/>
                  <a:pt x="5867738" y="1067351"/>
                  <a:pt x="6131496" y="802414"/>
                </a:cubicBezTo>
                <a:cubicBezTo>
                  <a:pt x="6197435" y="736181"/>
                  <a:pt x="6262787" y="670241"/>
                  <a:pt x="6327256" y="605185"/>
                </a:cubicBezTo>
                <a:cubicBezTo>
                  <a:pt x="6360519" y="573393"/>
                  <a:pt x="6392605" y="541011"/>
                  <a:pt x="6424397" y="508631"/>
                </a:cubicBezTo>
                <a:cubicBezTo>
                  <a:pt x="6456483" y="476545"/>
                  <a:pt x="6488572" y="444456"/>
                  <a:pt x="6520365" y="412961"/>
                </a:cubicBezTo>
                <a:cubicBezTo>
                  <a:pt x="6648415" y="286672"/>
                  <a:pt x="6773819" y="163035"/>
                  <a:pt x="6895688" y="42638"/>
                </a:cubicBezTo>
                <a:close/>
                <a:moveTo>
                  <a:pt x="6388580" y="0"/>
                </a:moveTo>
                <a:lnTo>
                  <a:pt x="6525435" y="0"/>
                </a:lnTo>
                <a:lnTo>
                  <a:pt x="6189194" y="339369"/>
                </a:lnTo>
                <a:cubicBezTo>
                  <a:pt x="6069681" y="458589"/>
                  <a:pt x="5947514" y="580164"/>
                  <a:pt x="5823287" y="704098"/>
                </a:cubicBezTo>
                <a:cubicBezTo>
                  <a:pt x="5573366" y="950193"/>
                  <a:pt x="5315202" y="1204533"/>
                  <a:pt x="5052620" y="1462991"/>
                </a:cubicBezTo>
                <a:cubicBezTo>
                  <a:pt x="4789449" y="1720568"/>
                  <a:pt x="4521865" y="1982264"/>
                  <a:pt x="4254575" y="2244259"/>
                </a:cubicBezTo>
                <a:cubicBezTo>
                  <a:pt x="3987285" y="2505953"/>
                  <a:pt x="3719993" y="2767943"/>
                  <a:pt x="3456826" y="3025520"/>
                </a:cubicBezTo>
                <a:cubicBezTo>
                  <a:pt x="3194539" y="3283982"/>
                  <a:pt x="2936374" y="3538614"/>
                  <a:pt x="2686450" y="3784710"/>
                </a:cubicBezTo>
                <a:cubicBezTo>
                  <a:pt x="2188369" y="4278963"/>
                  <a:pt x="1723558" y="4739950"/>
                  <a:pt x="1325269" y="5135294"/>
                </a:cubicBezTo>
                <a:cubicBezTo>
                  <a:pt x="530758" y="5928336"/>
                  <a:pt x="1180" y="6456734"/>
                  <a:pt x="1180" y="6456734"/>
                </a:cubicBezTo>
                <a:lnTo>
                  <a:pt x="296" y="6456147"/>
                </a:lnTo>
                <a:cubicBezTo>
                  <a:pt x="296" y="6456147"/>
                  <a:pt x="528990" y="5926569"/>
                  <a:pt x="1321736" y="5132055"/>
                </a:cubicBezTo>
                <a:cubicBezTo>
                  <a:pt x="1717080" y="4733769"/>
                  <a:pt x="2178068" y="4268953"/>
                  <a:pt x="2672320" y="3770873"/>
                </a:cubicBezTo>
                <a:cubicBezTo>
                  <a:pt x="2918415" y="3520951"/>
                  <a:pt x="3173050" y="3262787"/>
                  <a:pt x="3431508" y="3000500"/>
                </a:cubicBezTo>
                <a:cubicBezTo>
                  <a:pt x="3689379" y="2737328"/>
                  <a:pt x="3951076" y="2470041"/>
                  <a:pt x="4213068" y="2202750"/>
                </a:cubicBezTo>
                <a:cubicBezTo>
                  <a:pt x="4474765" y="1935459"/>
                  <a:pt x="4736462" y="1667874"/>
                  <a:pt x="4994334" y="1404706"/>
                </a:cubicBezTo>
                <a:cubicBezTo>
                  <a:pt x="5252795" y="1142420"/>
                  <a:pt x="5507132" y="883957"/>
                  <a:pt x="5753228" y="634035"/>
                </a:cubicBezTo>
                <a:cubicBezTo>
                  <a:pt x="5877159" y="509811"/>
                  <a:pt x="5998735" y="387646"/>
                  <a:pt x="6117957" y="268129"/>
                </a:cubicBezTo>
                <a:close/>
                <a:moveTo>
                  <a:pt x="5839012" y="0"/>
                </a:moveTo>
                <a:lnTo>
                  <a:pt x="5951568" y="0"/>
                </a:lnTo>
                <a:lnTo>
                  <a:pt x="5773062" y="178126"/>
                </a:lnTo>
                <a:cubicBezTo>
                  <a:pt x="5661531" y="289472"/>
                  <a:pt x="5547609" y="403247"/>
                  <a:pt x="5431772" y="518934"/>
                </a:cubicBezTo>
                <a:cubicBezTo>
                  <a:pt x="5199217" y="749723"/>
                  <a:pt x="4959009" y="987870"/>
                  <a:pt x="4713502" y="1228669"/>
                </a:cubicBezTo>
                <a:cubicBezTo>
                  <a:pt x="4468287" y="1469761"/>
                  <a:pt x="4219250" y="1714680"/>
                  <a:pt x="3970212" y="1959598"/>
                </a:cubicBezTo>
                <a:cubicBezTo>
                  <a:pt x="3721172" y="2204517"/>
                  <a:pt x="3471836" y="2449436"/>
                  <a:pt x="3226623" y="2690522"/>
                </a:cubicBezTo>
                <a:cubicBezTo>
                  <a:pt x="2982001" y="2932205"/>
                  <a:pt x="2741204" y="3170058"/>
                  <a:pt x="2508353" y="3400257"/>
                </a:cubicBezTo>
                <a:cubicBezTo>
                  <a:pt x="2043539" y="3861834"/>
                  <a:pt x="1609634" y="4292502"/>
                  <a:pt x="1237840" y="4661648"/>
                </a:cubicBezTo>
                <a:cubicBezTo>
                  <a:pt x="495727" y="5401700"/>
                  <a:pt x="1180" y="5895070"/>
                  <a:pt x="1180" y="5895070"/>
                </a:cubicBezTo>
                <a:lnTo>
                  <a:pt x="296" y="5894186"/>
                </a:lnTo>
                <a:cubicBezTo>
                  <a:pt x="296" y="5894186"/>
                  <a:pt x="493665" y="5399639"/>
                  <a:pt x="1233721" y="4657525"/>
                </a:cubicBezTo>
                <a:cubicBezTo>
                  <a:pt x="1602863" y="4285731"/>
                  <a:pt x="2033532" y="3851827"/>
                  <a:pt x="2495109" y="3387011"/>
                </a:cubicBezTo>
                <a:cubicBezTo>
                  <a:pt x="2725306" y="3154161"/>
                  <a:pt x="2963161" y="2913365"/>
                  <a:pt x="3204844" y="2668740"/>
                </a:cubicBezTo>
                <a:cubicBezTo>
                  <a:pt x="3445931" y="2423531"/>
                  <a:pt x="3690851" y="2174489"/>
                  <a:pt x="3935767" y="1925154"/>
                </a:cubicBezTo>
                <a:cubicBezTo>
                  <a:pt x="4180686" y="1676116"/>
                  <a:pt x="4425604" y="1427079"/>
                  <a:pt x="4666697" y="1181863"/>
                </a:cubicBezTo>
                <a:cubicBezTo>
                  <a:pt x="4907495" y="936357"/>
                  <a:pt x="5145642" y="696149"/>
                  <a:pt x="5376430" y="463592"/>
                </a:cubicBezTo>
                <a:cubicBezTo>
                  <a:pt x="5492118" y="347609"/>
                  <a:pt x="5605893" y="233613"/>
                  <a:pt x="5717240" y="122046"/>
                </a:cubicBezTo>
                <a:close/>
                <a:moveTo>
                  <a:pt x="5287557" y="0"/>
                </a:moveTo>
                <a:lnTo>
                  <a:pt x="5378536" y="0"/>
                </a:lnTo>
                <a:lnTo>
                  <a:pt x="5359063" y="19419"/>
                </a:lnTo>
                <a:cubicBezTo>
                  <a:pt x="5255444" y="122781"/>
                  <a:pt x="5149617" y="228388"/>
                  <a:pt x="5042023" y="335833"/>
                </a:cubicBezTo>
                <a:cubicBezTo>
                  <a:pt x="4609292" y="763559"/>
                  <a:pt x="4147423" y="1219543"/>
                  <a:pt x="3685847" y="1675526"/>
                </a:cubicBezTo>
                <a:cubicBezTo>
                  <a:pt x="3224269" y="2131510"/>
                  <a:pt x="2762399" y="2587787"/>
                  <a:pt x="2329668" y="3015217"/>
                </a:cubicBezTo>
                <a:cubicBezTo>
                  <a:pt x="1898120" y="3444118"/>
                  <a:pt x="1495124" y="3844171"/>
                  <a:pt x="1149822" y="4187115"/>
                </a:cubicBezTo>
                <a:cubicBezTo>
                  <a:pt x="460401" y="4874478"/>
                  <a:pt x="886" y="5332816"/>
                  <a:pt x="886" y="5332816"/>
                </a:cubicBezTo>
                <a:lnTo>
                  <a:pt x="296" y="5332229"/>
                </a:lnTo>
                <a:cubicBezTo>
                  <a:pt x="296" y="5332229"/>
                  <a:pt x="458634" y="4872710"/>
                  <a:pt x="1145996" y="4183289"/>
                </a:cubicBezTo>
                <a:cubicBezTo>
                  <a:pt x="1488940" y="3837990"/>
                  <a:pt x="1889287" y="3434991"/>
                  <a:pt x="2317893" y="3003442"/>
                </a:cubicBezTo>
                <a:cubicBezTo>
                  <a:pt x="2745616" y="2570712"/>
                  <a:pt x="3201604" y="2108844"/>
                  <a:pt x="3657586" y="1647266"/>
                </a:cubicBezTo>
                <a:cubicBezTo>
                  <a:pt x="4113569" y="1185689"/>
                  <a:pt x="4569848" y="723818"/>
                  <a:pt x="4997279" y="291088"/>
                </a:cubicBezTo>
                <a:close/>
                <a:moveTo>
                  <a:pt x="4735474" y="0"/>
                </a:moveTo>
                <a:lnTo>
                  <a:pt x="4806058" y="0"/>
                </a:lnTo>
                <a:lnTo>
                  <a:pt x="4652567" y="153028"/>
                </a:lnTo>
                <a:cubicBezTo>
                  <a:pt x="4253396" y="548371"/>
                  <a:pt x="3827441" y="970207"/>
                  <a:pt x="3401777" y="1391750"/>
                </a:cubicBezTo>
                <a:cubicBezTo>
                  <a:pt x="2549564" y="2234541"/>
                  <a:pt x="1698239" y="3078214"/>
                  <a:pt x="1061512" y="3712882"/>
                </a:cubicBezTo>
                <a:cubicBezTo>
                  <a:pt x="425076" y="4347844"/>
                  <a:pt x="885" y="4770858"/>
                  <a:pt x="885" y="4770858"/>
                </a:cubicBezTo>
                <a:lnTo>
                  <a:pt x="1" y="4769680"/>
                </a:lnTo>
                <a:cubicBezTo>
                  <a:pt x="1" y="4769680"/>
                  <a:pt x="423312" y="4345489"/>
                  <a:pt x="1057980" y="3709053"/>
                </a:cubicBezTo>
                <a:cubicBezTo>
                  <a:pt x="1692648" y="3072326"/>
                  <a:pt x="2536319" y="2221002"/>
                  <a:pt x="3379109" y="1368792"/>
                </a:cubicBezTo>
                <a:cubicBezTo>
                  <a:pt x="3800946" y="943125"/>
                  <a:pt x="4222487" y="517169"/>
                  <a:pt x="4617831" y="117999"/>
                </a:cubicBezTo>
                <a:close/>
                <a:moveTo>
                  <a:pt x="4182521" y="0"/>
                </a:moveTo>
                <a:lnTo>
                  <a:pt x="4235480" y="0"/>
                </a:lnTo>
                <a:lnTo>
                  <a:pt x="3986176" y="247522"/>
                </a:lnTo>
                <a:cubicBezTo>
                  <a:pt x="3703950" y="527747"/>
                  <a:pt x="3411419" y="818238"/>
                  <a:pt x="3118884" y="1108562"/>
                </a:cubicBezTo>
                <a:cubicBezTo>
                  <a:pt x="2338794" y="1883058"/>
                  <a:pt x="1559001" y="2657846"/>
                  <a:pt x="974081" y="3238644"/>
                </a:cubicBezTo>
                <a:cubicBezTo>
                  <a:pt x="390341" y="3820915"/>
                  <a:pt x="1179" y="4208898"/>
                  <a:pt x="1179" y="4208898"/>
                </a:cubicBezTo>
                <a:lnTo>
                  <a:pt x="1" y="4207720"/>
                </a:lnTo>
                <a:cubicBezTo>
                  <a:pt x="1" y="4207720"/>
                  <a:pt x="387987" y="3818560"/>
                  <a:pt x="970255" y="3234818"/>
                </a:cubicBezTo>
                <a:cubicBezTo>
                  <a:pt x="1551052" y="2649898"/>
                  <a:pt x="2325843" y="1869812"/>
                  <a:pt x="3100338" y="1090018"/>
                </a:cubicBezTo>
                <a:cubicBezTo>
                  <a:pt x="3390886" y="797484"/>
                  <a:pt x="3681266" y="504950"/>
                  <a:pt x="3961422" y="222725"/>
                </a:cubicBezTo>
                <a:close/>
                <a:moveTo>
                  <a:pt x="3629208" y="0"/>
                </a:moveTo>
                <a:lnTo>
                  <a:pt x="3665345" y="0"/>
                </a:lnTo>
                <a:lnTo>
                  <a:pt x="3623770" y="41395"/>
                </a:lnTo>
                <a:cubicBezTo>
                  <a:pt x="3367407" y="296643"/>
                  <a:pt x="3101698" y="561179"/>
                  <a:pt x="2835989" y="825673"/>
                </a:cubicBezTo>
                <a:cubicBezTo>
                  <a:pt x="1418586" y="2236309"/>
                  <a:pt x="1472" y="3647237"/>
                  <a:pt x="1472" y="3647237"/>
                </a:cubicBezTo>
                <a:lnTo>
                  <a:pt x="1" y="3645766"/>
                </a:lnTo>
                <a:cubicBezTo>
                  <a:pt x="1" y="3645766"/>
                  <a:pt x="1410637" y="2228360"/>
                  <a:pt x="2821565" y="811246"/>
                </a:cubicBezTo>
                <a:cubicBezTo>
                  <a:pt x="3086060" y="545537"/>
                  <a:pt x="3350596" y="279829"/>
                  <a:pt x="3605844" y="23466"/>
                </a:cubicBezTo>
                <a:close/>
                <a:moveTo>
                  <a:pt x="3072137" y="0"/>
                </a:moveTo>
                <a:lnTo>
                  <a:pt x="3098355" y="0"/>
                </a:lnTo>
                <a:lnTo>
                  <a:pt x="3029206" y="68886"/>
                </a:lnTo>
                <a:cubicBezTo>
                  <a:pt x="2872181" y="225295"/>
                  <a:pt x="2712649" y="384183"/>
                  <a:pt x="2553099" y="543071"/>
                </a:cubicBezTo>
                <a:cubicBezTo>
                  <a:pt x="1277286" y="1813880"/>
                  <a:pt x="1178" y="3084983"/>
                  <a:pt x="1178" y="3084983"/>
                </a:cubicBezTo>
                <a:lnTo>
                  <a:pt x="1" y="3083802"/>
                </a:lnTo>
                <a:cubicBezTo>
                  <a:pt x="1" y="3083802"/>
                  <a:pt x="1271106" y="1807699"/>
                  <a:pt x="2542206" y="531884"/>
                </a:cubicBezTo>
                <a:cubicBezTo>
                  <a:pt x="2701095" y="372408"/>
                  <a:pt x="2859983" y="212932"/>
                  <a:pt x="3016391" y="55948"/>
                </a:cubicBezTo>
                <a:close/>
                <a:moveTo>
                  <a:pt x="2515305" y="0"/>
                </a:moveTo>
                <a:lnTo>
                  <a:pt x="2530767" y="0"/>
                </a:lnTo>
                <a:lnTo>
                  <a:pt x="1178" y="2523025"/>
                </a:lnTo>
                <a:lnTo>
                  <a:pt x="1" y="2521847"/>
                </a:lnTo>
                <a:close/>
                <a:moveTo>
                  <a:pt x="1955385" y="0"/>
                </a:moveTo>
                <a:lnTo>
                  <a:pt x="1966467" y="0"/>
                </a:lnTo>
                <a:lnTo>
                  <a:pt x="1178" y="1961068"/>
                </a:lnTo>
                <a:lnTo>
                  <a:pt x="1" y="1959594"/>
                </a:lnTo>
                <a:close/>
                <a:moveTo>
                  <a:pt x="1395224" y="0"/>
                </a:moveTo>
                <a:lnTo>
                  <a:pt x="1402705" y="0"/>
                </a:lnTo>
                <a:lnTo>
                  <a:pt x="1178" y="1399108"/>
                </a:lnTo>
                <a:lnTo>
                  <a:pt x="0" y="1397636"/>
                </a:lnTo>
                <a:close/>
                <a:moveTo>
                  <a:pt x="834556" y="0"/>
                </a:moveTo>
                <a:lnTo>
                  <a:pt x="839247" y="0"/>
                </a:lnTo>
                <a:lnTo>
                  <a:pt x="1178" y="836856"/>
                </a:lnTo>
                <a:lnTo>
                  <a:pt x="0" y="835678"/>
                </a:lnTo>
                <a:close/>
                <a:moveTo>
                  <a:pt x="273510" y="0"/>
                </a:moveTo>
                <a:lnTo>
                  <a:pt x="276360" y="0"/>
                </a:lnTo>
                <a:lnTo>
                  <a:pt x="1177" y="274899"/>
                </a:lnTo>
                <a:lnTo>
                  <a:pt x="0" y="273721"/>
                </a:lnTo>
                <a:close/>
              </a:path>
            </a:pathLst>
          </a:custGeom>
          <a:solidFill>
            <a:schemeClr val="accent3"/>
          </a:solidFill>
          <a:ln w="9525" cap="flat">
            <a:noFill/>
            <a:prstDash val="solid"/>
            <a:miter/>
          </a:ln>
        </p:spPr>
        <p:txBody>
          <a:bodyPr rtlCol="0" anchor="ctr"/>
          <a:lstStyle/>
          <a:p>
            <a:endParaRPr lang="en-CA"/>
          </a:p>
        </p:txBody>
      </p:sp>
      <p:sp>
        <p:nvSpPr>
          <p:cNvPr id="7" name="Title Placeholder 1">
            <a:extLst>
              <a:ext uri="{FF2B5EF4-FFF2-40B4-BE49-F238E27FC236}">
                <a16:creationId xmlns:a16="http://schemas.microsoft.com/office/drawing/2014/main" id="{8A94DFA5-414E-8372-FC38-0F81C8BA3550}"/>
              </a:ext>
            </a:extLst>
          </p:cNvPr>
          <p:cNvSpPr>
            <a:spLocks noGrp="1"/>
          </p:cNvSpPr>
          <p:nvPr>
            <p:ph type="title"/>
          </p:nvPr>
        </p:nvSpPr>
        <p:spPr>
          <a:xfrm>
            <a:off x="253104" y="383066"/>
            <a:ext cx="11685793" cy="756317"/>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8" name="Text Placeholder 2">
            <a:extLst>
              <a:ext uri="{FF2B5EF4-FFF2-40B4-BE49-F238E27FC236}">
                <a16:creationId xmlns:a16="http://schemas.microsoft.com/office/drawing/2014/main" id="{81707D1E-DD76-4BBF-4E10-BF55C10BB1A1}"/>
              </a:ext>
            </a:extLst>
          </p:cNvPr>
          <p:cNvSpPr>
            <a:spLocks noGrp="1"/>
          </p:cNvSpPr>
          <p:nvPr>
            <p:ph type="body" idx="1"/>
          </p:nvPr>
        </p:nvSpPr>
        <p:spPr>
          <a:xfrm>
            <a:off x="253105" y="1226246"/>
            <a:ext cx="11693332" cy="51842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Date Placeholder 2">
            <a:extLst>
              <a:ext uri="{FF2B5EF4-FFF2-40B4-BE49-F238E27FC236}">
                <a16:creationId xmlns:a16="http://schemas.microsoft.com/office/drawing/2014/main" id="{DC370E72-1EB6-7C33-CAB8-C22A18FCDA16}"/>
              </a:ext>
            </a:extLst>
          </p:cNvPr>
          <p:cNvSpPr>
            <a:spLocks noGrp="1"/>
          </p:cNvSpPr>
          <p:nvPr>
            <p:ph type="dt" sz="half" idx="2"/>
          </p:nvPr>
        </p:nvSpPr>
        <p:spPr>
          <a:xfrm>
            <a:off x="4055226" y="6536944"/>
            <a:ext cx="2743200" cy="271482"/>
          </a:xfrm>
          <a:prstGeom prst="rect">
            <a:avLst/>
          </a:prstGeom>
        </p:spPr>
        <p:txBody>
          <a:bodyPr/>
          <a:lstStyle>
            <a:lvl1pPr algn="ctr">
              <a:defRPr sz="900">
                <a:solidFill>
                  <a:schemeClr val="bg2">
                    <a:lumMod val="50000"/>
                  </a:schemeClr>
                </a:solidFill>
                <a:latin typeface="+mn-lt"/>
              </a:defRPr>
            </a:lvl1pPr>
          </a:lstStyle>
          <a:p>
            <a:fld id="{935C675C-8C4F-488C-B288-72ADD2D2C0F7}" type="datetime1">
              <a:rPr lang="en-US" smtClean="0"/>
              <a:t>3/30/2025</a:t>
            </a:fld>
            <a:endParaRPr lang="en-IN" dirty="0"/>
          </a:p>
        </p:txBody>
      </p:sp>
      <p:sp>
        <p:nvSpPr>
          <p:cNvPr id="10" name="Footer Placeholder 3">
            <a:extLst>
              <a:ext uri="{FF2B5EF4-FFF2-40B4-BE49-F238E27FC236}">
                <a16:creationId xmlns:a16="http://schemas.microsoft.com/office/drawing/2014/main" id="{95F5926E-1BDA-75A9-791B-6732F5F5B7F3}"/>
              </a:ext>
            </a:extLst>
          </p:cNvPr>
          <p:cNvSpPr>
            <a:spLocks noGrp="1"/>
          </p:cNvSpPr>
          <p:nvPr>
            <p:ph type="ftr" sz="quarter" idx="3"/>
          </p:nvPr>
        </p:nvSpPr>
        <p:spPr>
          <a:xfrm>
            <a:off x="7831636" y="6536944"/>
            <a:ext cx="4114800" cy="271482"/>
          </a:xfrm>
          <a:prstGeom prst="rect">
            <a:avLst/>
          </a:prstGeom>
        </p:spPr>
        <p:txBody>
          <a:bodyPr/>
          <a:lstStyle>
            <a:lvl1pPr algn="r">
              <a:defRPr sz="900">
                <a:solidFill>
                  <a:schemeClr val="bg2">
                    <a:lumMod val="50000"/>
                  </a:schemeClr>
                </a:solidFill>
                <a:latin typeface="+mn-lt"/>
              </a:defRPr>
            </a:lvl1pPr>
          </a:lstStyle>
          <a:p>
            <a:r>
              <a:rPr lang="en-US"/>
              <a:t>www.yourwebsite.com</a:t>
            </a:r>
            <a:endParaRPr lang="en-US" dirty="0"/>
          </a:p>
        </p:txBody>
      </p:sp>
      <p:sp>
        <p:nvSpPr>
          <p:cNvPr id="11" name="Slide Number Placeholder 4">
            <a:extLst>
              <a:ext uri="{FF2B5EF4-FFF2-40B4-BE49-F238E27FC236}">
                <a16:creationId xmlns:a16="http://schemas.microsoft.com/office/drawing/2014/main" id="{10AD02DE-E766-6B48-0DC9-52AE86EC676F}"/>
              </a:ext>
            </a:extLst>
          </p:cNvPr>
          <p:cNvSpPr>
            <a:spLocks noGrp="1"/>
          </p:cNvSpPr>
          <p:nvPr>
            <p:ph type="sldNum" sz="quarter" idx="4"/>
          </p:nvPr>
        </p:nvSpPr>
        <p:spPr>
          <a:xfrm>
            <a:off x="253104" y="6536944"/>
            <a:ext cx="2743200" cy="271482"/>
          </a:xfrm>
          <a:prstGeom prst="rect">
            <a:avLst/>
          </a:prstGeom>
        </p:spPr>
        <p:txBody>
          <a:bodyPr/>
          <a:lstStyle>
            <a:lvl1pPr algn="l">
              <a:defRPr sz="900">
                <a:solidFill>
                  <a:schemeClr val="bg2">
                    <a:lumMod val="50000"/>
                  </a:schemeClr>
                </a:solidFill>
                <a:latin typeface="+mn-lt"/>
              </a:defRPr>
            </a:lvl1pPr>
          </a:lstStyle>
          <a:p>
            <a:r>
              <a:rPr lang="en-US"/>
              <a:t>Slide </a:t>
            </a:r>
            <a:fld id="{6CB62808-88BB-4E82-9200-19DAFECDBB5A}" type="slidenum">
              <a:rPr lang="en-IN" smtClean="0"/>
              <a:pPr/>
              <a:t>‹#›</a:t>
            </a:fld>
            <a:endParaRPr lang="en-IN" dirty="0"/>
          </a:p>
        </p:txBody>
      </p:sp>
      <p:grpSp>
        <p:nvGrpSpPr>
          <p:cNvPr id="4" name="Group 3">
            <a:extLst>
              <a:ext uri="{FF2B5EF4-FFF2-40B4-BE49-F238E27FC236}">
                <a16:creationId xmlns:a16="http://schemas.microsoft.com/office/drawing/2014/main" id="{41A47916-C11E-AE2D-7659-D7969437B958}"/>
              </a:ext>
            </a:extLst>
          </p:cNvPr>
          <p:cNvGrpSpPr/>
          <p:nvPr userDrawn="1"/>
        </p:nvGrpSpPr>
        <p:grpSpPr>
          <a:xfrm>
            <a:off x="926071" y="35777"/>
            <a:ext cx="11012826" cy="302412"/>
            <a:chOff x="294886" y="11497"/>
            <a:chExt cx="11012826" cy="302412"/>
          </a:xfrm>
        </p:grpSpPr>
        <p:cxnSp>
          <p:nvCxnSpPr>
            <p:cNvPr id="5" name="Straight Connector 4">
              <a:extLst>
                <a:ext uri="{FF2B5EF4-FFF2-40B4-BE49-F238E27FC236}">
                  <a16:creationId xmlns:a16="http://schemas.microsoft.com/office/drawing/2014/main" id="{C5DB9D63-1951-AAFD-388E-5696456EA7F2}"/>
                </a:ext>
              </a:extLst>
            </p:cNvPr>
            <p:cNvCxnSpPr>
              <a:cxnSpLocks/>
            </p:cNvCxnSpPr>
            <p:nvPr userDrawn="1"/>
          </p:nvCxnSpPr>
          <p:spPr>
            <a:xfrm>
              <a:off x="6167241" y="162703"/>
              <a:ext cx="514047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AF09C5A2-8A1F-5224-4C15-D0A472DA0874}"/>
                </a:ext>
              </a:extLst>
            </p:cNvPr>
            <p:cNvGrpSpPr/>
            <p:nvPr userDrawn="1"/>
          </p:nvGrpSpPr>
          <p:grpSpPr>
            <a:xfrm>
              <a:off x="294886" y="11497"/>
              <a:ext cx="5051291" cy="302412"/>
              <a:chOff x="359979" y="4579178"/>
              <a:chExt cx="5051291" cy="302412"/>
            </a:xfrm>
          </p:grpSpPr>
          <p:sp>
            <p:nvSpPr>
              <p:cNvPr id="12" name="TextBox 2">
                <a:extLst>
                  <a:ext uri="{FF2B5EF4-FFF2-40B4-BE49-F238E27FC236}">
                    <a16:creationId xmlns:a16="http://schemas.microsoft.com/office/drawing/2014/main" id="{57DCE792-2544-2A8F-02C4-A9275AA994D9}"/>
                  </a:ext>
                </a:extLst>
              </p:cNvPr>
              <p:cNvSpPr txBox="1"/>
              <p:nvPr/>
            </p:nvSpPr>
            <p:spPr>
              <a:xfrm>
                <a:off x="359979" y="4591885"/>
                <a:ext cx="1794641" cy="276999"/>
              </a:xfrm>
              <a:prstGeom prst="rect">
                <a:avLst/>
              </a:prstGeom>
              <a:noFill/>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accent1"/>
                    </a:solidFill>
                  </a:rPr>
                  <a:t>Company name</a:t>
                </a:r>
                <a:endParaRPr lang="en-CA" sz="1200" dirty="0">
                  <a:solidFill>
                    <a:schemeClr val="accent1"/>
                  </a:solidFill>
                </a:endParaRPr>
              </a:p>
            </p:txBody>
          </p:sp>
          <p:sp>
            <p:nvSpPr>
              <p:cNvPr id="13" name="Rectangle 12">
                <a:extLst>
                  <a:ext uri="{FF2B5EF4-FFF2-40B4-BE49-F238E27FC236}">
                    <a16:creationId xmlns:a16="http://schemas.microsoft.com/office/drawing/2014/main" id="{132F4EE9-2273-62F4-23D8-E4D74E82C254}"/>
                  </a:ext>
                </a:extLst>
              </p:cNvPr>
              <p:cNvSpPr/>
              <p:nvPr/>
            </p:nvSpPr>
            <p:spPr>
              <a:xfrm>
                <a:off x="3928834" y="4579178"/>
                <a:ext cx="1482436"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CA" sz="1200" dirty="0">
                    <a:solidFill>
                      <a:schemeClr val="accent1"/>
                    </a:solidFill>
                  </a:rPr>
                  <a:t>June 2026</a:t>
                </a:r>
              </a:p>
            </p:txBody>
          </p:sp>
        </p:grpSp>
      </p:grpSp>
    </p:spTree>
    <p:extLst>
      <p:ext uri="{BB962C8B-B14F-4D97-AF65-F5344CB8AC3E}">
        <p14:creationId xmlns:p14="http://schemas.microsoft.com/office/powerpoint/2010/main" val="2534796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6" r:id="rId7"/>
    <p:sldLayoutId id="2147483678" r:id="rId8"/>
    <p:sldLayoutId id="2147483677" r:id="rId9"/>
    <p:sldLayoutId id="2147483664" r:id="rId10"/>
    <p:sldLayoutId id="2147483672" r:id="rId11"/>
    <p:sldLayoutId id="2147483679" r:id="rId12"/>
    <p:sldLayoutId id="2147483675" r:id="rId13"/>
    <p:sldLayoutId id="2147483674" r:id="rId14"/>
    <p:sldLayoutId id="2147483673" r:id="rId15"/>
    <p:sldLayoutId id="2147483671" r:id="rId16"/>
    <p:sldLayoutId id="2147483661" r:id="rId17"/>
    <p:sldLayoutId id="2147483667" r:id="rId18"/>
    <p:sldLayoutId id="2147483669" r:id="rId19"/>
    <p:sldLayoutId id="2147483655" r:id="rId20"/>
    <p:sldLayoutId id="2147483666" r:id="rId21"/>
    <p:sldLayoutId id="2147483660" r:id="rId22"/>
    <p:sldLayoutId id="2147483656" r:id="rId23"/>
    <p:sldLayoutId id="2147483657" r:id="rId24"/>
    <p:sldLayoutId id="2147483658" r:id="rId25"/>
    <p:sldLayoutId id="2147483659" r:id="rId26"/>
  </p:sldLayoutIdLst>
  <p:hf hdr="0" dt="0"/>
  <p:txStyles>
    <p:titleStyle>
      <a:lvl1pPr algn="l" defTabSz="914400" rtl="0" eaLnBrk="1" latinLnBrk="0" hangingPunct="1">
        <a:lnSpc>
          <a:spcPct val="90000"/>
        </a:lnSpc>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3840">
          <p15:clr>
            <a:srgbClr val="F26B43"/>
          </p15:clr>
        </p15:guide>
        <p15:guide id="3" orient="horz" pos="232">
          <p15:clr>
            <a:srgbClr val="F26B43"/>
          </p15:clr>
        </p15:guide>
        <p15:guide id="4" orient="horz" pos="77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371E-6944-2E32-F8C5-E067FB717E31}"/>
              </a:ext>
            </a:extLst>
          </p:cNvPr>
          <p:cNvSpPr>
            <a:spLocks noGrp="1"/>
          </p:cNvSpPr>
          <p:nvPr>
            <p:ph type="ctrTitle"/>
          </p:nvPr>
        </p:nvSpPr>
        <p:spPr>
          <a:xfrm>
            <a:off x="663311" y="1580605"/>
            <a:ext cx="8023490" cy="2952205"/>
          </a:xfrm>
        </p:spPr>
        <p:txBody>
          <a:bodyPr>
            <a:noAutofit/>
          </a:bodyPr>
          <a:lstStyle/>
          <a:p>
            <a:r>
              <a:rPr lang="en-US" sz="11200" spc="300" dirty="0">
                <a:ea typeface="Cormorant Garamond Bold Italics"/>
                <a:cs typeface="Cormorant Garamond Bold Italics"/>
                <a:sym typeface="Cormorant Garamond Bold Italics"/>
              </a:rPr>
              <a:t>Pitch Deck</a:t>
            </a:r>
            <a:endParaRPr lang="en-CA" sz="5400" dirty="0"/>
          </a:p>
        </p:txBody>
      </p:sp>
      <p:sp>
        <p:nvSpPr>
          <p:cNvPr id="3" name="Subtitle 2">
            <a:extLst>
              <a:ext uri="{FF2B5EF4-FFF2-40B4-BE49-F238E27FC236}">
                <a16:creationId xmlns:a16="http://schemas.microsoft.com/office/drawing/2014/main" id="{5AE4D805-B2F6-36D7-376B-A1699A6E179F}"/>
              </a:ext>
            </a:extLst>
          </p:cNvPr>
          <p:cNvSpPr>
            <a:spLocks noGrp="1"/>
          </p:cNvSpPr>
          <p:nvPr>
            <p:ph type="subTitle" idx="1"/>
          </p:nvPr>
        </p:nvSpPr>
        <p:spPr>
          <a:xfrm>
            <a:off x="663311" y="4961228"/>
            <a:ext cx="6971237" cy="497264"/>
          </a:xfrm>
        </p:spPr>
        <p:txBody>
          <a:bodyPr/>
          <a:lstStyle/>
          <a:p>
            <a:r>
              <a:rPr lang="en-CA" b="1" dirty="0"/>
              <a:t>John Doe, Founder &amp; CEO</a:t>
            </a:r>
          </a:p>
        </p:txBody>
      </p:sp>
      <p:sp>
        <p:nvSpPr>
          <p:cNvPr id="5" name="Rectangle 4">
            <a:extLst>
              <a:ext uri="{FF2B5EF4-FFF2-40B4-BE49-F238E27FC236}">
                <a16:creationId xmlns:a16="http://schemas.microsoft.com/office/drawing/2014/main" id="{21EC5C1F-7AFF-FFC9-37A7-C812DF353EAC}"/>
              </a:ext>
            </a:extLst>
          </p:cNvPr>
          <p:cNvSpPr/>
          <p:nvPr/>
        </p:nvSpPr>
        <p:spPr>
          <a:xfrm>
            <a:off x="663311" y="5614965"/>
            <a:ext cx="2961904"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b="1" spc="300" dirty="0">
                <a:solidFill>
                  <a:schemeClr val="accent3"/>
                </a:solidFill>
              </a:rPr>
              <a:t>24 September,  2026</a:t>
            </a:r>
          </a:p>
        </p:txBody>
      </p:sp>
      <p:cxnSp>
        <p:nvCxnSpPr>
          <p:cNvPr id="10" name="Straight Connector 9">
            <a:extLst>
              <a:ext uri="{FF2B5EF4-FFF2-40B4-BE49-F238E27FC236}">
                <a16:creationId xmlns:a16="http://schemas.microsoft.com/office/drawing/2014/main" id="{745B7DE7-1994-37D9-B066-AFAA19FA9730}"/>
              </a:ext>
            </a:extLst>
          </p:cNvPr>
          <p:cNvCxnSpPr>
            <a:cxnSpLocks/>
          </p:cNvCxnSpPr>
          <p:nvPr/>
        </p:nvCxnSpPr>
        <p:spPr>
          <a:xfrm flipH="1">
            <a:off x="854240" y="6172200"/>
            <a:ext cx="1096368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97071D68-AFAB-0CA4-0F61-04426490E34F}"/>
              </a:ext>
            </a:extLst>
          </p:cNvPr>
          <p:cNvGrpSpPr/>
          <p:nvPr/>
        </p:nvGrpSpPr>
        <p:grpSpPr>
          <a:xfrm>
            <a:off x="926071" y="65888"/>
            <a:ext cx="11096567" cy="317178"/>
            <a:chOff x="294886" y="41608"/>
            <a:chExt cx="11096567" cy="317178"/>
          </a:xfrm>
        </p:grpSpPr>
        <p:cxnSp>
          <p:nvCxnSpPr>
            <p:cNvPr id="6" name="Straight Connector 5">
              <a:extLst>
                <a:ext uri="{FF2B5EF4-FFF2-40B4-BE49-F238E27FC236}">
                  <a16:creationId xmlns:a16="http://schemas.microsoft.com/office/drawing/2014/main" id="{A8ADD75B-DC75-48C8-9C09-B52EE20C8ABB}"/>
                </a:ext>
              </a:extLst>
            </p:cNvPr>
            <p:cNvCxnSpPr>
              <a:cxnSpLocks/>
            </p:cNvCxnSpPr>
            <p:nvPr userDrawn="1"/>
          </p:nvCxnSpPr>
          <p:spPr>
            <a:xfrm>
              <a:off x="2519378" y="214585"/>
              <a:ext cx="719086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61F57B72-498C-7AD1-4BAF-972035954DA0}"/>
                </a:ext>
              </a:extLst>
            </p:cNvPr>
            <p:cNvGrpSpPr/>
            <p:nvPr userDrawn="1"/>
          </p:nvGrpSpPr>
          <p:grpSpPr>
            <a:xfrm>
              <a:off x="294886" y="41608"/>
              <a:ext cx="11096567" cy="317178"/>
              <a:chOff x="359979" y="4609289"/>
              <a:chExt cx="11096567" cy="317178"/>
            </a:xfrm>
          </p:grpSpPr>
          <p:sp>
            <p:nvSpPr>
              <p:cNvPr id="8" name="TextBox 2">
                <a:extLst>
                  <a:ext uri="{FF2B5EF4-FFF2-40B4-BE49-F238E27FC236}">
                    <a16:creationId xmlns:a16="http://schemas.microsoft.com/office/drawing/2014/main" id="{1E90D9B3-12FC-1F72-0A81-10C8CFD1CDAD}"/>
                  </a:ext>
                </a:extLst>
              </p:cNvPr>
              <p:cNvSpPr txBox="1"/>
              <p:nvPr/>
            </p:nvSpPr>
            <p:spPr>
              <a:xfrm>
                <a:off x="359979" y="4609289"/>
                <a:ext cx="1794641" cy="276999"/>
              </a:xfrm>
              <a:prstGeom prst="rect">
                <a:avLst/>
              </a:prstGeom>
              <a:noFill/>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accent3"/>
                    </a:solidFill>
                  </a:rPr>
                  <a:t>Company name</a:t>
                </a:r>
                <a:endParaRPr lang="en-CA" sz="1200" dirty="0">
                  <a:solidFill>
                    <a:schemeClr val="accent3"/>
                  </a:solidFill>
                </a:endParaRPr>
              </a:p>
            </p:txBody>
          </p:sp>
          <p:sp>
            <p:nvSpPr>
              <p:cNvPr id="9" name="Rectangle 8">
                <a:extLst>
                  <a:ext uri="{FF2B5EF4-FFF2-40B4-BE49-F238E27FC236}">
                    <a16:creationId xmlns:a16="http://schemas.microsoft.com/office/drawing/2014/main" id="{F45900BF-2E79-1886-552A-5D41945D03A3}"/>
                  </a:ext>
                </a:extLst>
              </p:cNvPr>
              <p:cNvSpPr/>
              <p:nvPr/>
            </p:nvSpPr>
            <p:spPr>
              <a:xfrm>
                <a:off x="9974110" y="4624055"/>
                <a:ext cx="1482436"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CA" sz="1200" dirty="0">
                    <a:solidFill>
                      <a:schemeClr val="accent3"/>
                    </a:solidFill>
                  </a:rPr>
                  <a:t>June 2026</a:t>
                </a:r>
              </a:p>
            </p:txBody>
          </p:sp>
        </p:grpSp>
      </p:grpSp>
    </p:spTree>
    <p:extLst>
      <p:ext uri="{BB962C8B-B14F-4D97-AF65-F5344CB8AC3E}">
        <p14:creationId xmlns:p14="http://schemas.microsoft.com/office/powerpoint/2010/main" val="1157495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7774D7C-1537-10E8-922B-1BB8F47F4786}"/>
              </a:ext>
            </a:extLst>
          </p:cNvPr>
          <p:cNvSpPr/>
          <p:nvPr/>
        </p:nvSpPr>
        <p:spPr>
          <a:xfrm>
            <a:off x="6848567" y="199698"/>
            <a:ext cx="1078300" cy="66583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790B712F-D014-6BCB-C693-BE2AAC06F3EF}"/>
              </a:ext>
            </a:extLst>
          </p:cNvPr>
          <p:cNvSpPr>
            <a:spLocks noGrp="1"/>
          </p:cNvSpPr>
          <p:nvPr>
            <p:ph type="title"/>
          </p:nvPr>
        </p:nvSpPr>
        <p:spPr/>
        <p:txBody>
          <a:bodyPr/>
          <a:lstStyle/>
          <a:p>
            <a:r>
              <a:rPr lang="en-CA" sz="8000" dirty="0"/>
              <a:t>Agenda</a:t>
            </a:r>
          </a:p>
        </p:txBody>
      </p:sp>
      <p:sp>
        <p:nvSpPr>
          <p:cNvPr id="3" name="Footer Placeholder 2">
            <a:extLst>
              <a:ext uri="{FF2B5EF4-FFF2-40B4-BE49-F238E27FC236}">
                <a16:creationId xmlns:a16="http://schemas.microsoft.com/office/drawing/2014/main" id="{45471DFD-6318-FD0C-8887-9D98470B90E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D2732DAF-924C-A690-5AB1-D821CE224FF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a:t>
            </a:fld>
            <a:endParaRPr lang="en-IN" dirty="0"/>
          </a:p>
        </p:txBody>
      </p:sp>
      <p:sp>
        <p:nvSpPr>
          <p:cNvPr id="6" name="TextBox 4">
            <a:extLst>
              <a:ext uri="{FF2B5EF4-FFF2-40B4-BE49-F238E27FC236}">
                <a16:creationId xmlns:a16="http://schemas.microsoft.com/office/drawing/2014/main" id="{43FDAD62-0E51-9AB3-FF77-A4A100C16BEE}"/>
              </a:ext>
            </a:extLst>
          </p:cNvPr>
          <p:cNvSpPr txBox="1"/>
          <p:nvPr/>
        </p:nvSpPr>
        <p:spPr>
          <a:xfrm>
            <a:off x="8134393" y="1407738"/>
            <a:ext cx="3604517" cy="4671856"/>
          </a:xfrm>
          <a:prstGeom prst="rect">
            <a:avLst/>
          </a:prstGeom>
        </p:spPr>
        <p:txBody>
          <a:bodyPr wrap="square" lIns="0" tIns="0" rIns="0" bIns="0" rtlCol="0" anchor="t">
            <a:spAutoFit/>
          </a:bodyPr>
          <a:lstStyle/>
          <a:p>
            <a:pPr marL="588009" lvl="1" indent="-285750" algn="l">
              <a:lnSpc>
                <a:spcPct val="200000"/>
              </a:lnSpc>
              <a:buFont typeface="Courier New" panose="02070309020205020404" pitchFamily="49" charset="0"/>
              <a:buChar char="o"/>
            </a:pPr>
            <a:r>
              <a:rPr lang="en-US" sz="1400">
                <a:sym typeface="Public Sans"/>
              </a:rPr>
              <a:t>About our company</a:t>
            </a:r>
          </a:p>
          <a:p>
            <a:pPr marL="588009" lvl="1" indent="-285750" algn="l">
              <a:lnSpc>
                <a:spcPct val="200000"/>
              </a:lnSpc>
              <a:buFont typeface="Courier New" panose="02070309020205020404" pitchFamily="49" charset="0"/>
              <a:buChar char="o"/>
            </a:pPr>
            <a:r>
              <a:rPr lang="en-US" sz="1400">
                <a:sym typeface="Public Sans"/>
              </a:rPr>
              <a:t>Problem </a:t>
            </a:r>
            <a:r>
              <a:rPr lang="en-US" sz="1400" dirty="0">
                <a:sym typeface="Public Sans"/>
              </a:rPr>
              <a:t>Statement</a:t>
            </a:r>
          </a:p>
          <a:p>
            <a:pPr marL="588009" lvl="1" indent="-285750" algn="l">
              <a:lnSpc>
                <a:spcPct val="200000"/>
              </a:lnSpc>
              <a:buFont typeface="Courier New" panose="02070309020205020404" pitchFamily="49" charset="0"/>
              <a:buChar char="o"/>
            </a:pPr>
            <a:r>
              <a:rPr lang="en-US" sz="1400" dirty="0">
                <a:sym typeface="Public Sans"/>
              </a:rPr>
              <a:t>Market opportunity</a:t>
            </a:r>
          </a:p>
          <a:p>
            <a:pPr marL="588009" lvl="1" indent="-285750" algn="l">
              <a:lnSpc>
                <a:spcPct val="200000"/>
              </a:lnSpc>
              <a:buFont typeface="Courier New" panose="02070309020205020404" pitchFamily="49" charset="0"/>
              <a:buChar char="o"/>
            </a:pPr>
            <a:r>
              <a:rPr lang="en-US" sz="1400" dirty="0">
                <a:sym typeface="Public Sans"/>
              </a:rPr>
              <a:t>New Products and Services</a:t>
            </a:r>
          </a:p>
          <a:p>
            <a:pPr marL="588009" lvl="1" indent="-285750">
              <a:lnSpc>
                <a:spcPct val="200000"/>
              </a:lnSpc>
              <a:buFont typeface="Courier New" panose="02070309020205020404" pitchFamily="49" charset="0"/>
              <a:buChar char="o"/>
            </a:pPr>
            <a:r>
              <a:rPr lang="en-US" sz="1400" dirty="0">
                <a:sym typeface="Public Sans"/>
              </a:rPr>
              <a:t>Meet The Team</a:t>
            </a:r>
          </a:p>
          <a:p>
            <a:pPr marL="588009" lvl="1" indent="-285750" algn="l">
              <a:lnSpc>
                <a:spcPct val="200000"/>
              </a:lnSpc>
              <a:buFont typeface="Courier New" panose="02070309020205020404" pitchFamily="49" charset="0"/>
              <a:buChar char="o"/>
            </a:pPr>
            <a:r>
              <a:rPr lang="en-US" sz="1400" dirty="0">
                <a:sym typeface="Public Sans"/>
              </a:rPr>
              <a:t>Competitive Analysis </a:t>
            </a:r>
          </a:p>
          <a:p>
            <a:pPr marL="588009" lvl="1" indent="-285750" algn="l">
              <a:lnSpc>
                <a:spcPct val="200000"/>
              </a:lnSpc>
              <a:buFont typeface="Courier New" panose="02070309020205020404" pitchFamily="49" charset="0"/>
              <a:buChar char="o"/>
            </a:pPr>
            <a:r>
              <a:rPr lang="en-US" sz="1400" dirty="0">
                <a:sym typeface="Public Sans"/>
              </a:rPr>
              <a:t>Competitors</a:t>
            </a:r>
          </a:p>
          <a:p>
            <a:pPr marL="588009" lvl="1" indent="-285750" algn="l">
              <a:lnSpc>
                <a:spcPct val="200000"/>
              </a:lnSpc>
              <a:buFont typeface="Courier New" panose="02070309020205020404" pitchFamily="49" charset="0"/>
              <a:buChar char="o"/>
            </a:pPr>
            <a:r>
              <a:rPr lang="en-US" sz="1400" dirty="0">
                <a:sym typeface="Public Sans"/>
              </a:rPr>
              <a:t>Size of Market</a:t>
            </a:r>
          </a:p>
          <a:p>
            <a:pPr marL="588009" lvl="1" indent="-285750" algn="l">
              <a:lnSpc>
                <a:spcPct val="200000"/>
              </a:lnSpc>
              <a:buFont typeface="Courier New" panose="02070309020205020404" pitchFamily="49" charset="0"/>
              <a:buChar char="o"/>
            </a:pPr>
            <a:r>
              <a:rPr lang="en-US" sz="1400" dirty="0">
                <a:sym typeface="Public Sans"/>
              </a:rPr>
              <a:t>Our Numbers</a:t>
            </a:r>
          </a:p>
          <a:p>
            <a:pPr marL="588009" lvl="1" indent="-285750" algn="l">
              <a:lnSpc>
                <a:spcPct val="200000"/>
              </a:lnSpc>
              <a:buFont typeface="Courier New" panose="02070309020205020404" pitchFamily="49" charset="0"/>
              <a:buChar char="o"/>
            </a:pPr>
            <a:r>
              <a:rPr lang="en-US" sz="1400" dirty="0">
                <a:sym typeface="Public Sans"/>
              </a:rPr>
              <a:t>Use of Funds</a:t>
            </a:r>
          </a:p>
          <a:p>
            <a:pPr marL="588009" lvl="1" indent="-285750" algn="l">
              <a:lnSpc>
                <a:spcPct val="200000"/>
              </a:lnSpc>
              <a:buFont typeface="Courier New" panose="02070309020205020404" pitchFamily="49" charset="0"/>
              <a:buChar char="o"/>
            </a:pPr>
            <a:r>
              <a:rPr lang="en-US" sz="1400" i="0" dirty="0">
                <a:effectLst/>
              </a:rPr>
              <a:t>Key Goals for the Next Years</a:t>
            </a:r>
            <a:endParaRPr lang="en-US" sz="1400" dirty="0">
              <a:sym typeface="Public Sans"/>
            </a:endParaRPr>
          </a:p>
        </p:txBody>
      </p:sp>
      <p:pic>
        <p:nvPicPr>
          <p:cNvPr id="10" name="Picture Placeholder 9" descr="A group of people sitting at a table with stacks of money and coins&#10;&#10;AI-generated content may be incorrect.">
            <a:extLst>
              <a:ext uri="{FF2B5EF4-FFF2-40B4-BE49-F238E27FC236}">
                <a16:creationId xmlns:a16="http://schemas.microsoft.com/office/drawing/2014/main" id="{D9553F48-59D2-3646-9F7B-DC34E9F2888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827314" y="2712173"/>
            <a:ext cx="4285013" cy="4145827"/>
          </a:xfrm>
        </p:spPr>
      </p:pic>
    </p:spTree>
    <p:extLst>
      <p:ext uri="{BB962C8B-B14F-4D97-AF65-F5344CB8AC3E}">
        <p14:creationId xmlns:p14="http://schemas.microsoft.com/office/powerpoint/2010/main" val="933042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2959DE0-5872-1F81-F095-349B1EE1C121}"/>
              </a:ext>
            </a:extLst>
          </p:cNvPr>
          <p:cNvSpPr/>
          <p:nvPr/>
        </p:nvSpPr>
        <p:spPr>
          <a:xfrm>
            <a:off x="794327" y="899886"/>
            <a:ext cx="5052291" cy="17767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A53DCDD7-6351-C32B-9C4E-E1BBBAD1F33E}"/>
              </a:ext>
            </a:extLst>
          </p:cNvPr>
          <p:cNvSpPr>
            <a:spLocks noGrp="1"/>
          </p:cNvSpPr>
          <p:nvPr>
            <p:ph type="title"/>
          </p:nvPr>
        </p:nvSpPr>
        <p:spPr/>
        <p:txBody>
          <a:bodyPr>
            <a:normAutofit/>
          </a:bodyPr>
          <a:lstStyle/>
          <a:p>
            <a:r>
              <a:rPr lang="en-CA" sz="4400" dirty="0"/>
              <a:t>About our company</a:t>
            </a:r>
          </a:p>
        </p:txBody>
      </p:sp>
      <p:sp>
        <p:nvSpPr>
          <p:cNvPr id="3" name="Footer Placeholder 2">
            <a:extLst>
              <a:ext uri="{FF2B5EF4-FFF2-40B4-BE49-F238E27FC236}">
                <a16:creationId xmlns:a16="http://schemas.microsoft.com/office/drawing/2014/main" id="{62D56EC5-A708-D644-6E3C-907B9B3F0D7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0E85F8CC-8E55-0803-5968-16436FC28E22}"/>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3</a:t>
            </a:fld>
            <a:endParaRPr lang="en-IN" dirty="0"/>
          </a:p>
        </p:txBody>
      </p:sp>
      <p:sp>
        <p:nvSpPr>
          <p:cNvPr id="9" name="TextBox 8">
            <a:extLst>
              <a:ext uri="{FF2B5EF4-FFF2-40B4-BE49-F238E27FC236}">
                <a16:creationId xmlns:a16="http://schemas.microsoft.com/office/drawing/2014/main" id="{954A9D65-F606-E6A3-8E52-A508BFA9D5FD}"/>
              </a:ext>
            </a:extLst>
          </p:cNvPr>
          <p:cNvSpPr txBox="1"/>
          <p:nvPr/>
        </p:nvSpPr>
        <p:spPr>
          <a:xfrm>
            <a:off x="6096000" y="2726185"/>
            <a:ext cx="5549462" cy="295984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CA" sz="1400" b="0" i="0" dirty="0">
                <a:solidFill>
                  <a:schemeClr val="accent2">
                    <a:lumMod val="25000"/>
                  </a:schemeClr>
                </a:solidFill>
                <a:effectLst/>
                <a:latin typeface="+mn-lt"/>
                <a:cs typeface="Aparajita" panose="02020603050405020304" pitchFamily="18" charset="0"/>
              </a:rPr>
              <a:t>Lorem ipsum dolor sit </a:t>
            </a:r>
            <a:r>
              <a:rPr lang="en-CA" sz="1400" b="0" i="0" dirty="0" err="1">
                <a:solidFill>
                  <a:schemeClr val="accent2">
                    <a:lumMod val="25000"/>
                  </a:schemeClr>
                </a:solidFill>
                <a:effectLst/>
                <a:latin typeface="+mn-lt"/>
                <a:cs typeface="Aparajita" panose="02020603050405020304" pitchFamily="18" charset="0"/>
              </a:rPr>
              <a:t>amet</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consectetur</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adipiscing</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elit</a:t>
            </a:r>
            <a:r>
              <a:rPr lang="en-CA" sz="1400" b="0" i="0" dirty="0">
                <a:solidFill>
                  <a:schemeClr val="accent2">
                    <a:lumMod val="25000"/>
                  </a:schemeClr>
                </a:solidFill>
                <a:effectLst/>
                <a:latin typeface="+mn-lt"/>
                <a:cs typeface="Aparajita" panose="02020603050405020304" pitchFamily="18" charset="0"/>
              </a:rPr>
              <a:t>, sed do </a:t>
            </a:r>
            <a:r>
              <a:rPr lang="en-CA" sz="1400" b="0" i="0" dirty="0" err="1">
                <a:solidFill>
                  <a:schemeClr val="accent2">
                    <a:lumMod val="25000"/>
                  </a:schemeClr>
                </a:solidFill>
                <a:effectLst/>
                <a:latin typeface="+mn-lt"/>
                <a:cs typeface="Aparajita" panose="02020603050405020304" pitchFamily="18" charset="0"/>
              </a:rPr>
              <a:t>eiusmod</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tempor</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incididunt</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ut</a:t>
            </a:r>
            <a:r>
              <a:rPr lang="en-CA" sz="1400" b="0" i="0" dirty="0">
                <a:solidFill>
                  <a:schemeClr val="accent2">
                    <a:lumMod val="25000"/>
                  </a:schemeClr>
                </a:solidFill>
                <a:effectLst/>
                <a:latin typeface="+mn-lt"/>
                <a:cs typeface="Aparajita" panose="02020603050405020304" pitchFamily="18" charset="0"/>
              </a:rPr>
              <a:t> labore et dolore magna </a:t>
            </a:r>
            <a:r>
              <a:rPr lang="en-CA" sz="1400" b="0" i="0" dirty="0" err="1">
                <a:solidFill>
                  <a:schemeClr val="accent2">
                    <a:lumMod val="25000"/>
                  </a:schemeClr>
                </a:solidFill>
                <a:effectLst/>
                <a:latin typeface="+mn-lt"/>
                <a:cs typeface="Aparajita" panose="02020603050405020304" pitchFamily="18" charset="0"/>
              </a:rPr>
              <a:t>aliqua</a:t>
            </a:r>
            <a:r>
              <a:rPr lang="en-CA" sz="1400" b="0" i="0" dirty="0">
                <a:solidFill>
                  <a:schemeClr val="accent2">
                    <a:lumMod val="25000"/>
                  </a:schemeClr>
                </a:solidFill>
                <a:effectLst/>
                <a:latin typeface="+mn-lt"/>
                <a:cs typeface="Aparajita" panose="02020603050405020304" pitchFamily="18" charset="0"/>
              </a:rPr>
              <a:t>. Ut </a:t>
            </a:r>
            <a:r>
              <a:rPr lang="en-CA" sz="1400" b="0" i="0" dirty="0" err="1">
                <a:solidFill>
                  <a:schemeClr val="accent2">
                    <a:lumMod val="25000"/>
                  </a:schemeClr>
                </a:solidFill>
                <a:effectLst/>
                <a:latin typeface="+mn-lt"/>
                <a:cs typeface="Aparajita" panose="02020603050405020304" pitchFamily="18" charset="0"/>
              </a:rPr>
              <a:t>enim</a:t>
            </a:r>
            <a:r>
              <a:rPr lang="en-CA" sz="1400" b="0" i="0" dirty="0">
                <a:solidFill>
                  <a:schemeClr val="accent2">
                    <a:lumMod val="25000"/>
                  </a:schemeClr>
                </a:solidFill>
                <a:effectLst/>
                <a:latin typeface="+mn-lt"/>
                <a:cs typeface="Aparajita" panose="02020603050405020304" pitchFamily="18" charset="0"/>
              </a:rPr>
              <a:t> ad minim </a:t>
            </a:r>
            <a:r>
              <a:rPr lang="en-CA" sz="1400" b="0" i="0" dirty="0" err="1">
                <a:solidFill>
                  <a:schemeClr val="accent2">
                    <a:lumMod val="25000"/>
                  </a:schemeClr>
                </a:solidFill>
                <a:effectLst/>
                <a:latin typeface="+mn-lt"/>
                <a:cs typeface="Aparajita" panose="02020603050405020304" pitchFamily="18" charset="0"/>
              </a:rPr>
              <a:t>veniam</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quis</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nostrud</a:t>
            </a:r>
            <a:r>
              <a:rPr lang="en-CA" sz="1400" b="0" i="0" dirty="0">
                <a:solidFill>
                  <a:schemeClr val="accent2">
                    <a:lumMod val="25000"/>
                  </a:schemeClr>
                </a:solidFill>
                <a:effectLst/>
                <a:latin typeface="+mn-lt"/>
                <a:cs typeface="Aparajita" panose="02020603050405020304" pitchFamily="18" charset="0"/>
              </a:rPr>
              <a:t> exercitation.</a:t>
            </a:r>
            <a:r>
              <a:rPr lang="en-CA" sz="1400" dirty="0">
                <a:solidFill>
                  <a:schemeClr val="accent2">
                    <a:lumMod val="25000"/>
                  </a:schemeClr>
                </a:solidFill>
                <a:cs typeface="Aparajita" panose="02020603050405020304" pitchFamily="18" charset="0"/>
              </a:rPr>
              <a:t> </a:t>
            </a:r>
            <a:r>
              <a:rPr lang="en-CA" sz="1400" b="0" i="0" dirty="0">
                <a:solidFill>
                  <a:schemeClr val="accent2">
                    <a:lumMod val="25000"/>
                  </a:schemeClr>
                </a:solidFill>
                <a:effectLst/>
                <a:latin typeface="+mn-lt"/>
                <a:cs typeface="Aparajita" panose="02020603050405020304" pitchFamily="18" charset="0"/>
              </a:rPr>
              <a:t>Lorem ipsum dolor sit </a:t>
            </a:r>
            <a:r>
              <a:rPr lang="en-CA" sz="1400" b="0" i="0" dirty="0" err="1">
                <a:solidFill>
                  <a:schemeClr val="accent2">
                    <a:lumMod val="25000"/>
                  </a:schemeClr>
                </a:solidFill>
                <a:effectLst/>
                <a:latin typeface="+mn-lt"/>
                <a:cs typeface="Aparajita" panose="02020603050405020304" pitchFamily="18" charset="0"/>
              </a:rPr>
              <a:t>amet</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consectetur</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adipiscing</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elit</a:t>
            </a:r>
            <a:r>
              <a:rPr lang="en-CA" sz="1400" b="0" i="0" dirty="0">
                <a:solidFill>
                  <a:schemeClr val="accent2">
                    <a:lumMod val="25000"/>
                  </a:schemeClr>
                </a:solidFill>
                <a:effectLst/>
                <a:latin typeface="+mn-lt"/>
                <a:cs typeface="Aparajita" panose="02020603050405020304" pitchFamily="18" charset="0"/>
              </a:rPr>
              <a:t>, sed do </a:t>
            </a:r>
            <a:r>
              <a:rPr lang="en-CA" sz="1400" b="0" i="0" dirty="0" err="1">
                <a:solidFill>
                  <a:schemeClr val="accent2">
                    <a:lumMod val="25000"/>
                  </a:schemeClr>
                </a:solidFill>
                <a:effectLst/>
                <a:latin typeface="+mn-lt"/>
                <a:cs typeface="Aparajita" panose="02020603050405020304" pitchFamily="18" charset="0"/>
              </a:rPr>
              <a:t>eiusmod</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tempor</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incididunt</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ut</a:t>
            </a:r>
            <a:r>
              <a:rPr lang="en-CA" sz="1400" b="0" i="0" dirty="0">
                <a:solidFill>
                  <a:schemeClr val="accent2">
                    <a:lumMod val="25000"/>
                  </a:schemeClr>
                </a:solidFill>
                <a:effectLst/>
                <a:latin typeface="+mn-lt"/>
                <a:cs typeface="Aparajita" panose="02020603050405020304" pitchFamily="18" charset="0"/>
              </a:rPr>
              <a:t> labore et dolore magna </a:t>
            </a:r>
            <a:r>
              <a:rPr lang="en-CA" sz="1400" b="0" i="0" dirty="0" err="1">
                <a:solidFill>
                  <a:schemeClr val="accent2">
                    <a:lumMod val="25000"/>
                  </a:schemeClr>
                </a:solidFill>
                <a:effectLst/>
                <a:latin typeface="+mn-lt"/>
                <a:cs typeface="Aparajita" panose="02020603050405020304" pitchFamily="18" charset="0"/>
              </a:rPr>
              <a:t>aliqua</a:t>
            </a:r>
            <a:r>
              <a:rPr lang="en-CA" sz="1400" b="0" i="0" dirty="0">
                <a:solidFill>
                  <a:schemeClr val="accent2">
                    <a:lumMod val="25000"/>
                  </a:schemeClr>
                </a:solidFill>
                <a:effectLst/>
                <a:latin typeface="+mn-lt"/>
                <a:cs typeface="Aparajita" panose="02020603050405020304" pitchFamily="18" charset="0"/>
              </a:rPr>
              <a:t>. Ut </a:t>
            </a:r>
            <a:r>
              <a:rPr lang="en-CA" sz="1400" b="0" i="0" dirty="0" err="1">
                <a:solidFill>
                  <a:schemeClr val="accent2">
                    <a:lumMod val="25000"/>
                  </a:schemeClr>
                </a:solidFill>
                <a:effectLst/>
                <a:latin typeface="+mn-lt"/>
                <a:cs typeface="Aparajita" panose="02020603050405020304" pitchFamily="18" charset="0"/>
              </a:rPr>
              <a:t>enim</a:t>
            </a:r>
            <a:r>
              <a:rPr lang="en-CA" sz="1400" b="0" i="0" dirty="0">
                <a:solidFill>
                  <a:schemeClr val="accent2">
                    <a:lumMod val="25000"/>
                  </a:schemeClr>
                </a:solidFill>
                <a:effectLst/>
                <a:latin typeface="+mn-lt"/>
                <a:cs typeface="Aparajita" panose="02020603050405020304" pitchFamily="18" charset="0"/>
              </a:rPr>
              <a:t> ad minim </a:t>
            </a:r>
            <a:r>
              <a:rPr lang="en-CA" sz="1400" b="0" i="0" dirty="0" err="1">
                <a:solidFill>
                  <a:schemeClr val="accent2">
                    <a:lumMod val="25000"/>
                  </a:schemeClr>
                </a:solidFill>
                <a:effectLst/>
                <a:latin typeface="+mn-lt"/>
                <a:cs typeface="Aparajita" panose="02020603050405020304" pitchFamily="18" charset="0"/>
              </a:rPr>
              <a:t>veniam</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quis</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nostrud</a:t>
            </a:r>
            <a:r>
              <a:rPr lang="en-CA" sz="1400" b="0" i="0" dirty="0">
                <a:solidFill>
                  <a:schemeClr val="accent2">
                    <a:lumMod val="25000"/>
                  </a:schemeClr>
                </a:solidFill>
                <a:effectLst/>
                <a:latin typeface="+mn-lt"/>
                <a:cs typeface="Aparajita" panose="02020603050405020304" pitchFamily="18" charset="0"/>
              </a:rPr>
              <a:t> exercitation.</a:t>
            </a:r>
            <a:r>
              <a:rPr lang="en-CA" sz="1400" dirty="0">
                <a:solidFill>
                  <a:schemeClr val="accent2">
                    <a:lumMod val="25000"/>
                  </a:schemeClr>
                </a:solidFill>
                <a:ea typeface="Cambria" panose="02040503050406030204" pitchFamily="18" charset="0"/>
                <a:cs typeface="Arial" panose="020B0604020202020204" pitchFamily="34" charset="0"/>
              </a:rPr>
              <a:t> </a:t>
            </a:r>
            <a:r>
              <a:rPr lang="en-CA" sz="1400" b="0" i="0" dirty="0">
                <a:solidFill>
                  <a:schemeClr val="accent2">
                    <a:lumMod val="25000"/>
                  </a:schemeClr>
                </a:solidFill>
                <a:effectLst/>
                <a:latin typeface="+mn-lt"/>
                <a:cs typeface="Aparajita" panose="02020603050405020304" pitchFamily="18" charset="0"/>
              </a:rPr>
              <a:t>Lorem ipsum dolor sit </a:t>
            </a:r>
            <a:r>
              <a:rPr lang="en-CA" sz="1400" b="0" i="0" dirty="0" err="1">
                <a:solidFill>
                  <a:schemeClr val="accent2">
                    <a:lumMod val="25000"/>
                  </a:schemeClr>
                </a:solidFill>
                <a:effectLst/>
                <a:latin typeface="+mn-lt"/>
                <a:cs typeface="Aparajita" panose="02020603050405020304" pitchFamily="18" charset="0"/>
              </a:rPr>
              <a:t>amet</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consectetur</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adipiscing</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elit</a:t>
            </a:r>
            <a:r>
              <a:rPr lang="en-CA" sz="1400" b="0" i="0" dirty="0">
                <a:solidFill>
                  <a:schemeClr val="accent2">
                    <a:lumMod val="25000"/>
                  </a:schemeClr>
                </a:solidFill>
                <a:effectLst/>
                <a:latin typeface="+mn-lt"/>
                <a:cs typeface="Aparajita" panose="02020603050405020304" pitchFamily="18" charset="0"/>
              </a:rPr>
              <a:t>, sed do </a:t>
            </a:r>
            <a:r>
              <a:rPr lang="en-CA" sz="1400" b="0" i="0" dirty="0" err="1">
                <a:solidFill>
                  <a:schemeClr val="accent2">
                    <a:lumMod val="25000"/>
                  </a:schemeClr>
                </a:solidFill>
                <a:effectLst/>
                <a:latin typeface="+mn-lt"/>
                <a:cs typeface="Aparajita" panose="02020603050405020304" pitchFamily="18" charset="0"/>
              </a:rPr>
              <a:t>eiusmod</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tempor</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incididunt</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ut</a:t>
            </a:r>
            <a:r>
              <a:rPr lang="en-CA" sz="1400" b="0" i="0" dirty="0">
                <a:solidFill>
                  <a:schemeClr val="accent2">
                    <a:lumMod val="25000"/>
                  </a:schemeClr>
                </a:solidFill>
                <a:effectLst/>
                <a:latin typeface="+mn-lt"/>
                <a:cs typeface="Aparajita" panose="02020603050405020304" pitchFamily="18" charset="0"/>
              </a:rPr>
              <a:t> labore et dolore magna </a:t>
            </a:r>
            <a:r>
              <a:rPr lang="en-CA" sz="1400" b="0" i="0" dirty="0" err="1">
                <a:solidFill>
                  <a:schemeClr val="accent2">
                    <a:lumMod val="25000"/>
                  </a:schemeClr>
                </a:solidFill>
                <a:effectLst/>
                <a:latin typeface="+mn-lt"/>
                <a:cs typeface="Aparajita" panose="02020603050405020304" pitchFamily="18" charset="0"/>
              </a:rPr>
              <a:t>aliqua</a:t>
            </a:r>
            <a:r>
              <a:rPr lang="en-CA" sz="1400" b="0" i="0" dirty="0">
                <a:solidFill>
                  <a:schemeClr val="accent2">
                    <a:lumMod val="25000"/>
                  </a:schemeClr>
                </a:solidFill>
                <a:effectLst/>
                <a:latin typeface="+mn-lt"/>
                <a:cs typeface="Aparajita" panose="02020603050405020304" pitchFamily="18" charset="0"/>
              </a:rPr>
              <a:t>. Ut </a:t>
            </a:r>
            <a:r>
              <a:rPr lang="en-CA" sz="1400" b="0" i="0" dirty="0" err="1">
                <a:solidFill>
                  <a:schemeClr val="accent2">
                    <a:lumMod val="25000"/>
                  </a:schemeClr>
                </a:solidFill>
                <a:effectLst/>
                <a:latin typeface="+mn-lt"/>
                <a:cs typeface="Aparajita" panose="02020603050405020304" pitchFamily="18" charset="0"/>
              </a:rPr>
              <a:t>enim</a:t>
            </a:r>
            <a:r>
              <a:rPr lang="en-CA" sz="1400" b="0" i="0" dirty="0">
                <a:solidFill>
                  <a:schemeClr val="accent2">
                    <a:lumMod val="25000"/>
                  </a:schemeClr>
                </a:solidFill>
                <a:effectLst/>
                <a:latin typeface="+mn-lt"/>
                <a:cs typeface="Aparajita" panose="02020603050405020304" pitchFamily="18" charset="0"/>
              </a:rPr>
              <a:t> ad minim </a:t>
            </a:r>
            <a:r>
              <a:rPr lang="en-CA" sz="1400" b="0" i="0" dirty="0" err="1">
                <a:solidFill>
                  <a:schemeClr val="accent2">
                    <a:lumMod val="25000"/>
                  </a:schemeClr>
                </a:solidFill>
                <a:effectLst/>
                <a:latin typeface="+mn-lt"/>
                <a:cs typeface="Aparajita" panose="02020603050405020304" pitchFamily="18" charset="0"/>
              </a:rPr>
              <a:t>veniam</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quis</a:t>
            </a:r>
            <a:r>
              <a:rPr lang="en-CA" sz="1400" b="0" i="0" dirty="0">
                <a:solidFill>
                  <a:schemeClr val="accent2">
                    <a:lumMod val="25000"/>
                  </a:schemeClr>
                </a:solidFill>
                <a:effectLst/>
                <a:latin typeface="+mn-lt"/>
                <a:cs typeface="Aparajita" panose="02020603050405020304" pitchFamily="18" charset="0"/>
              </a:rPr>
              <a:t> </a:t>
            </a:r>
            <a:r>
              <a:rPr lang="en-CA" sz="1400" b="0" i="0" dirty="0" err="1">
                <a:solidFill>
                  <a:schemeClr val="accent2">
                    <a:lumMod val="25000"/>
                  </a:schemeClr>
                </a:solidFill>
                <a:effectLst/>
                <a:latin typeface="+mn-lt"/>
                <a:cs typeface="Aparajita" panose="02020603050405020304" pitchFamily="18" charset="0"/>
              </a:rPr>
              <a:t>nostrud</a:t>
            </a:r>
            <a:r>
              <a:rPr lang="en-CA" sz="1400" b="0" i="0" dirty="0">
                <a:solidFill>
                  <a:schemeClr val="accent2">
                    <a:lumMod val="2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accent2">
                  <a:lumMod val="25000"/>
                </a:schemeClr>
              </a:solidFill>
              <a:effectLst/>
              <a:uLnTx/>
              <a:uFillTx/>
              <a:latin typeface="+mn-lt"/>
              <a:ea typeface="Cambria" panose="02040503050406030204" pitchFamily="18" charset="0"/>
              <a:cs typeface="Arial" panose="020B0604020202020204" pitchFamily="34" charset="0"/>
            </a:endParaRPr>
          </a:p>
        </p:txBody>
      </p:sp>
      <p:pic>
        <p:nvPicPr>
          <p:cNvPr id="10" name="Picture Placeholder 9" descr="A city skyline with tall buildings&#10;&#10;AI-generated content may be incorrect.">
            <a:extLst>
              <a:ext uri="{FF2B5EF4-FFF2-40B4-BE49-F238E27FC236}">
                <a16:creationId xmlns:a16="http://schemas.microsoft.com/office/drawing/2014/main" id="{C46B981A-873F-1552-AFC2-39A6A47F8D7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679238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BD42-3D98-5F98-9B0C-3D2A721C1D71}"/>
              </a:ext>
            </a:extLst>
          </p:cNvPr>
          <p:cNvSpPr>
            <a:spLocks noGrp="1"/>
          </p:cNvSpPr>
          <p:nvPr>
            <p:ph type="title"/>
          </p:nvPr>
        </p:nvSpPr>
        <p:spPr/>
        <p:txBody>
          <a:bodyPr/>
          <a:lstStyle/>
          <a:p>
            <a:r>
              <a:rPr lang="en-CA" sz="6600" dirty="0"/>
              <a:t>Problem</a:t>
            </a:r>
          </a:p>
        </p:txBody>
      </p:sp>
      <p:sp>
        <p:nvSpPr>
          <p:cNvPr id="3" name="Footer Placeholder 2">
            <a:extLst>
              <a:ext uri="{FF2B5EF4-FFF2-40B4-BE49-F238E27FC236}">
                <a16:creationId xmlns:a16="http://schemas.microsoft.com/office/drawing/2014/main" id="{4D949DC9-965B-AAC6-1A15-1907DD98351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3351A4D-71B4-F518-4C2D-486CDFD201F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4</a:t>
            </a:fld>
            <a:endParaRPr lang="en-IN" dirty="0"/>
          </a:p>
        </p:txBody>
      </p:sp>
      <p:grpSp>
        <p:nvGrpSpPr>
          <p:cNvPr id="21" name="Group 20">
            <a:extLst>
              <a:ext uri="{FF2B5EF4-FFF2-40B4-BE49-F238E27FC236}">
                <a16:creationId xmlns:a16="http://schemas.microsoft.com/office/drawing/2014/main" id="{63D41647-A3F3-12D6-5CB3-FA9F6D701BBB}"/>
              </a:ext>
            </a:extLst>
          </p:cNvPr>
          <p:cNvGrpSpPr/>
          <p:nvPr/>
        </p:nvGrpSpPr>
        <p:grpSpPr>
          <a:xfrm>
            <a:off x="907398" y="2565469"/>
            <a:ext cx="7479220" cy="1447732"/>
            <a:chOff x="907398" y="2565469"/>
            <a:chExt cx="7479220" cy="1447732"/>
          </a:xfrm>
        </p:grpSpPr>
        <p:sp>
          <p:nvSpPr>
            <p:cNvPr id="20" name="Rectangle 19">
              <a:extLst>
                <a:ext uri="{FF2B5EF4-FFF2-40B4-BE49-F238E27FC236}">
                  <a16:creationId xmlns:a16="http://schemas.microsoft.com/office/drawing/2014/main" id="{8AD07EFB-30D4-1511-BEAB-F5999CAD1AD7}"/>
                </a:ext>
              </a:extLst>
            </p:cNvPr>
            <p:cNvSpPr/>
            <p:nvPr/>
          </p:nvSpPr>
          <p:spPr>
            <a:xfrm>
              <a:off x="907398" y="2565469"/>
              <a:ext cx="7479220" cy="14477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9" name="TextBox 8">
              <a:extLst>
                <a:ext uri="{FF2B5EF4-FFF2-40B4-BE49-F238E27FC236}">
                  <a16:creationId xmlns:a16="http://schemas.microsoft.com/office/drawing/2014/main" id="{E5AA3963-964A-A9C0-1B57-A907511058CB}"/>
                </a:ext>
              </a:extLst>
            </p:cNvPr>
            <p:cNvSpPr txBox="1"/>
            <p:nvPr/>
          </p:nvSpPr>
          <p:spPr>
            <a:xfrm>
              <a:off x="914399" y="2580149"/>
              <a:ext cx="7157545" cy="1344022"/>
            </a:xfrm>
            <a:prstGeom prst="rect">
              <a:avLst/>
            </a:prstGeom>
            <a:noFill/>
          </p:spPr>
          <p:txBody>
            <a:bodyPr wrap="square">
              <a:spAutoFit/>
            </a:bodyPr>
            <a:lstStyle/>
            <a:p>
              <a:pPr>
                <a:lnSpc>
                  <a:spcPct val="150000"/>
                </a:lnSpc>
              </a:pP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r>
                <a:rPr lang="en-CA" sz="1400" dirty="0">
                  <a:solidFill>
                    <a:schemeClr val="bg2"/>
                  </a:solidFill>
                  <a:cs typeface="Aparajita" panose="02020603050405020304" pitchFamily="18" charset="0"/>
                </a:rPr>
                <a:t>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endParaRPr lang="en-CA" sz="1400" dirty="0">
                <a:solidFill>
                  <a:schemeClr val="bg2"/>
                </a:solidFill>
              </a:endParaRPr>
            </a:p>
          </p:txBody>
        </p:sp>
      </p:grpSp>
      <p:grpSp>
        <p:nvGrpSpPr>
          <p:cNvPr id="13" name="Group 12">
            <a:extLst>
              <a:ext uri="{FF2B5EF4-FFF2-40B4-BE49-F238E27FC236}">
                <a16:creationId xmlns:a16="http://schemas.microsoft.com/office/drawing/2014/main" id="{55B71960-0072-B7CC-F8AC-3E0A6B1F0099}"/>
              </a:ext>
            </a:extLst>
          </p:cNvPr>
          <p:cNvGrpSpPr/>
          <p:nvPr/>
        </p:nvGrpSpPr>
        <p:grpSpPr>
          <a:xfrm>
            <a:off x="914399" y="4263378"/>
            <a:ext cx="2333615" cy="1743676"/>
            <a:chOff x="914399" y="4358719"/>
            <a:chExt cx="2333615" cy="1743676"/>
          </a:xfrm>
        </p:grpSpPr>
        <p:sp>
          <p:nvSpPr>
            <p:cNvPr id="11" name="TextBox 10">
              <a:extLst>
                <a:ext uri="{FF2B5EF4-FFF2-40B4-BE49-F238E27FC236}">
                  <a16:creationId xmlns:a16="http://schemas.microsoft.com/office/drawing/2014/main" id="{87DEB08A-847C-575A-58A0-BC4E45533C94}"/>
                </a:ext>
              </a:extLst>
            </p:cNvPr>
            <p:cNvSpPr txBox="1"/>
            <p:nvPr/>
          </p:nvSpPr>
          <p:spPr>
            <a:xfrm>
              <a:off x="914399" y="4358719"/>
              <a:ext cx="2081905" cy="369332"/>
            </a:xfrm>
            <a:prstGeom prst="rect">
              <a:avLst/>
            </a:prstGeom>
            <a:noFill/>
          </p:spPr>
          <p:txBody>
            <a:bodyPr wrap="square">
              <a:spAutoFit/>
            </a:bodyPr>
            <a:lstStyle/>
            <a:p>
              <a:r>
                <a:rPr lang="en-CA" sz="1800" dirty="0"/>
                <a:t>Problem #1</a:t>
              </a:r>
              <a:endParaRPr lang="en-CA" dirty="0"/>
            </a:p>
          </p:txBody>
        </p:sp>
        <p:sp>
          <p:nvSpPr>
            <p:cNvPr id="12" name="TextBox 11">
              <a:extLst>
                <a:ext uri="{FF2B5EF4-FFF2-40B4-BE49-F238E27FC236}">
                  <a16:creationId xmlns:a16="http://schemas.microsoft.com/office/drawing/2014/main" id="{DCABB564-90AA-5705-5195-298418CD9F9A}"/>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r>
                <a:rPr lang="en-CA" sz="1200" dirty="0">
                  <a:solidFill>
                    <a:schemeClr val="accent2">
                      <a:lumMod val="25000"/>
                    </a:schemeClr>
                  </a:solidFill>
                  <a:cs typeface="Aparajita" panose="02020603050405020304" pitchFamily="18" charset="0"/>
                </a:rPr>
                <a:t> </a:t>
              </a:r>
              <a:endParaRPr lang="en-CA" sz="1200" dirty="0"/>
            </a:p>
          </p:txBody>
        </p:sp>
      </p:grpSp>
      <p:grpSp>
        <p:nvGrpSpPr>
          <p:cNvPr id="14" name="Group 13">
            <a:extLst>
              <a:ext uri="{FF2B5EF4-FFF2-40B4-BE49-F238E27FC236}">
                <a16:creationId xmlns:a16="http://schemas.microsoft.com/office/drawing/2014/main" id="{DB434139-BB28-7496-9551-6402EDEA7B90}"/>
              </a:ext>
            </a:extLst>
          </p:cNvPr>
          <p:cNvGrpSpPr/>
          <p:nvPr/>
        </p:nvGrpSpPr>
        <p:grpSpPr>
          <a:xfrm>
            <a:off x="3500054" y="4263378"/>
            <a:ext cx="2333615" cy="1743676"/>
            <a:chOff x="914399" y="4358719"/>
            <a:chExt cx="2333615" cy="1743676"/>
          </a:xfrm>
        </p:grpSpPr>
        <p:sp>
          <p:nvSpPr>
            <p:cNvPr id="15" name="TextBox 14">
              <a:extLst>
                <a:ext uri="{FF2B5EF4-FFF2-40B4-BE49-F238E27FC236}">
                  <a16:creationId xmlns:a16="http://schemas.microsoft.com/office/drawing/2014/main" id="{2D28189F-A7D2-F002-1035-177C486824E3}"/>
                </a:ext>
              </a:extLst>
            </p:cNvPr>
            <p:cNvSpPr txBox="1"/>
            <p:nvPr/>
          </p:nvSpPr>
          <p:spPr>
            <a:xfrm>
              <a:off x="914399" y="4358719"/>
              <a:ext cx="2081905" cy="369332"/>
            </a:xfrm>
            <a:prstGeom prst="rect">
              <a:avLst/>
            </a:prstGeom>
            <a:noFill/>
          </p:spPr>
          <p:txBody>
            <a:bodyPr wrap="square">
              <a:spAutoFit/>
            </a:bodyPr>
            <a:lstStyle/>
            <a:p>
              <a:r>
                <a:rPr lang="en-CA" sz="1800" dirty="0"/>
                <a:t>Problem #2</a:t>
              </a:r>
              <a:endParaRPr lang="en-CA" dirty="0"/>
            </a:p>
          </p:txBody>
        </p:sp>
        <p:sp>
          <p:nvSpPr>
            <p:cNvPr id="16" name="TextBox 15">
              <a:extLst>
                <a:ext uri="{FF2B5EF4-FFF2-40B4-BE49-F238E27FC236}">
                  <a16:creationId xmlns:a16="http://schemas.microsoft.com/office/drawing/2014/main" id="{598E0ED0-42A9-F0E4-28E7-C41920AC0615}"/>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r>
                <a:rPr lang="en-CA" sz="1200" dirty="0">
                  <a:solidFill>
                    <a:schemeClr val="accent2">
                      <a:lumMod val="25000"/>
                    </a:schemeClr>
                  </a:solidFill>
                  <a:cs typeface="Aparajita" panose="02020603050405020304" pitchFamily="18" charset="0"/>
                </a:rPr>
                <a:t> </a:t>
              </a:r>
              <a:endParaRPr lang="en-CA" sz="1200" dirty="0"/>
            </a:p>
          </p:txBody>
        </p:sp>
      </p:grpSp>
      <p:grpSp>
        <p:nvGrpSpPr>
          <p:cNvPr id="17" name="Group 16">
            <a:extLst>
              <a:ext uri="{FF2B5EF4-FFF2-40B4-BE49-F238E27FC236}">
                <a16:creationId xmlns:a16="http://schemas.microsoft.com/office/drawing/2014/main" id="{87DDB833-8ED7-978E-5123-10D49DE4D685}"/>
              </a:ext>
            </a:extLst>
          </p:cNvPr>
          <p:cNvGrpSpPr/>
          <p:nvPr/>
        </p:nvGrpSpPr>
        <p:grpSpPr>
          <a:xfrm>
            <a:off x="6085709" y="4263378"/>
            <a:ext cx="2333615" cy="1743676"/>
            <a:chOff x="914399" y="4358719"/>
            <a:chExt cx="2333615" cy="1743676"/>
          </a:xfrm>
        </p:grpSpPr>
        <p:sp>
          <p:nvSpPr>
            <p:cNvPr id="18" name="TextBox 17">
              <a:extLst>
                <a:ext uri="{FF2B5EF4-FFF2-40B4-BE49-F238E27FC236}">
                  <a16:creationId xmlns:a16="http://schemas.microsoft.com/office/drawing/2014/main" id="{D2E6BA49-C3F7-232C-B930-B046B47576C8}"/>
                </a:ext>
              </a:extLst>
            </p:cNvPr>
            <p:cNvSpPr txBox="1"/>
            <p:nvPr/>
          </p:nvSpPr>
          <p:spPr>
            <a:xfrm>
              <a:off x="914399" y="4358719"/>
              <a:ext cx="2081905" cy="369332"/>
            </a:xfrm>
            <a:prstGeom prst="rect">
              <a:avLst/>
            </a:prstGeom>
            <a:noFill/>
          </p:spPr>
          <p:txBody>
            <a:bodyPr wrap="square">
              <a:spAutoFit/>
            </a:bodyPr>
            <a:lstStyle/>
            <a:p>
              <a:r>
                <a:rPr lang="en-CA" sz="1800" dirty="0"/>
                <a:t>Problem #3</a:t>
              </a:r>
              <a:endParaRPr lang="en-CA" dirty="0"/>
            </a:p>
          </p:txBody>
        </p:sp>
        <p:sp>
          <p:nvSpPr>
            <p:cNvPr id="19" name="TextBox 18">
              <a:extLst>
                <a:ext uri="{FF2B5EF4-FFF2-40B4-BE49-F238E27FC236}">
                  <a16:creationId xmlns:a16="http://schemas.microsoft.com/office/drawing/2014/main" id="{BE0F087D-E1C1-B9A3-AD4D-628AED5ECD61}"/>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r>
                <a:rPr lang="en-CA" sz="1200" dirty="0">
                  <a:solidFill>
                    <a:schemeClr val="accent2">
                      <a:lumMod val="25000"/>
                    </a:schemeClr>
                  </a:solidFill>
                  <a:cs typeface="Aparajita" panose="02020603050405020304" pitchFamily="18" charset="0"/>
                </a:rPr>
                <a:t> </a:t>
              </a:r>
              <a:endParaRPr lang="en-CA" sz="1200" dirty="0"/>
            </a:p>
          </p:txBody>
        </p:sp>
      </p:grpSp>
      <p:pic>
        <p:nvPicPr>
          <p:cNvPr id="25" name="Picture Placeholder 24" descr="A person in a suit kneeling on the ground with his hand on his face&#10;&#10;AI-generated content may be incorrect.">
            <a:extLst>
              <a:ext uri="{FF2B5EF4-FFF2-40B4-BE49-F238E27FC236}">
                <a16:creationId xmlns:a16="http://schemas.microsoft.com/office/drawing/2014/main" id="{CBECC682-678C-EFA3-D892-D9DE25C148F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1794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2A6F8-212A-4E09-2B20-F4176E0534D5}"/>
              </a:ext>
            </a:extLst>
          </p:cNvPr>
          <p:cNvSpPr>
            <a:spLocks noGrp="1"/>
          </p:cNvSpPr>
          <p:nvPr>
            <p:ph type="title"/>
          </p:nvPr>
        </p:nvSpPr>
        <p:spPr/>
        <p:txBody>
          <a:bodyPr/>
          <a:lstStyle/>
          <a:p>
            <a:r>
              <a:rPr lang="en-CA" sz="6600" dirty="0"/>
              <a:t>Problem</a:t>
            </a:r>
          </a:p>
        </p:txBody>
      </p:sp>
      <p:sp>
        <p:nvSpPr>
          <p:cNvPr id="3" name="Footer Placeholder 2">
            <a:extLst>
              <a:ext uri="{FF2B5EF4-FFF2-40B4-BE49-F238E27FC236}">
                <a16:creationId xmlns:a16="http://schemas.microsoft.com/office/drawing/2014/main" id="{7A938F8F-41F5-8233-16D3-0FCE25FD69A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8569EF34-B079-984A-4E90-32D422AE61EF}"/>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5</a:t>
            </a:fld>
            <a:endParaRPr lang="en-IN" dirty="0"/>
          </a:p>
        </p:txBody>
      </p:sp>
      <p:graphicFrame>
        <p:nvGraphicFramePr>
          <p:cNvPr id="8" name="Table 7">
            <a:extLst>
              <a:ext uri="{FF2B5EF4-FFF2-40B4-BE49-F238E27FC236}">
                <a16:creationId xmlns:a16="http://schemas.microsoft.com/office/drawing/2014/main" id="{316DB8F9-4442-1B93-3358-50F3E9B35931}"/>
              </a:ext>
            </a:extLst>
          </p:cNvPr>
          <p:cNvGraphicFramePr>
            <a:graphicFrameLocks noGrp="1"/>
          </p:cNvGraphicFramePr>
          <p:nvPr>
            <p:extLst>
              <p:ext uri="{D42A27DB-BD31-4B8C-83A1-F6EECF244321}">
                <p14:modId xmlns:p14="http://schemas.microsoft.com/office/powerpoint/2010/main" val="2727889640"/>
              </p:ext>
            </p:extLst>
          </p:nvPr>
        </p:nvGraphicFramePr>
        <p:xfrm>
          <a:off x="953126" y="3015344"/>
          <a:ext cx="10858178" cy="3309258"/>
        </p:xfrm>
        <a:graphic>
          <a:graphicData uri="http://schemas.openxmlformats.org/drawingml/2006/table">
            <a:tbl>
              <a:tblPr/>
              <a:tblGrid>
                <a:gridCol w="4838074">
                  <a:extLst>
                    <a:ext uri="{9D8B030D-6E8A-4147-A177-3AD203B41FA5}">
                      <a16:colId xmlns:a16="http://schemas.microsoft.com/office/drawing/2014/main" val="993318772"/>
                    </a:ext>
                  </a:extLst>
                </a:gridCol>
                <a:gridCol w="6020104">
                  <a:extLst>
                    <a:ext uri="{9D8B030D-6E8A-4147-A177-3AD203B41FA5}">
                      <a16:colId xmlns:a16="http://schemas.microsoft.com/office/drawing/2014/main" val="157551023"/>
                    </a:ext>
                  </a:extLst>
                </a:gridCol>
              </a:tblGrid>
              <a:tr h="551543">
                <a:tc>
                  <a:txBody>
                    <a:bodyPr/>
                    <a:lstStyle/>
                    <a:p>
                      <a:pPr algn="l"/>
                      <a:r>
                        <a:rPr lang="en-CA" sz="2000" b="0" dirty="0">
                          <a:solidFill>
                            <a:schemeClr val="bg2"/>
                          </a:solidFill>
                          <a:effectLst/>
                          <a:latin typeface="+mj-lt"/>
                        </a:rPr>
                        <a:t>Pain Points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CA" sz="2000" b="0" dirty="0">
                          <a:solidFill>
                            <a:schemeClr val="bg2"/>
                          </a:solidFill>
                          <a:effectLst/>
                          <a:latin typeface="+mj-lt"/>
                        </a:rPr>
                        <a:t>Impact</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84441101"/>
                  </a:ext>
                </a:extLst>
              </a:tr>
              <a:tr h="551543">
                <a:tc>
                  <a:txBody>
                    <a:bodyPr/>
                    <a:lstStyle/>
                    <a:p>
                      <a:r>
                        <a:rPr lang="en-CA" sz="1400" dirty="0">
                          <a:effectLst/>
                        </a:rPr>
                        <a:t>Time-consuming processes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Reduced productivity</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551543">
                <a:tc>
                  <a:txBody>
                    <a:bodyPr/>
                    <a:lstStyle/>
                    <a:p>
                      <a:r>
                        <a:rPr lang="en-CA" sz="1400" dirty="0">
                          <a:effectLst/>
                        </a:rPr>
                        <a:t>Manual data entry</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Increased risk of errors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551543">
                <a:tc>
                  <a:txBody>
                    <a:bodyPr/>
                    <a:lstStyle/>
                    <a:p>
                      <a:r>
                        <a:rPr lang="en-CA" sz="1400" dirty="0">
                          <a:effectLst/>
                        </a:rPr>
                        <a:t>Lack of real-time insights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Missed opportunities for growth</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r h="551543">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3656715"/>
                  </a:ext>
                </a:extLst>
              </a:tr>
              <a:tr h="551543">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531284"/>
                  </a:ext>
                </a:extLst>
              </a:tr>
            </a:tbl>
          </a:graphicData>
        </a:graphic>
      </p:graphicFrame>
      <p:pic>
        <p:nvPicPr>
          <p:cNvPr id="9" name="Picture Placeholder 8" descr="A person sitting at a table with papers&#10;&#10;AI-generated content may be incorrect.">
            <a:extLst>
              <a:ext uri="{FF2B5EF4-FFF2-40B4-BE49-F238E27FC236}">
                <a16:creationId xmlns:a16="http://schemas.microsoft.com/office/drawing/2014/main" id="{70FD916C-4C9C-2C4E-57CF-EBBBE7E7184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39365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B814B-D3BC-56FD-66BF-255350A26113}"/>
              </a:ext>
            </a:extLst>
          </p:cNvPr>
          <p:cNvSpPr>
            <a:spLocks noGrp="1"/>
          </p:cNvSpPr>
          <p:nvPr>
            <p:ph type="title"/>
          </p:nvPr>
        </p:nvSpPr>
        <p:spPr/>
        <p:txBody>
          <a:bodyPr/>
          <a:lstStyle/>
          <a:p>
            <a:r>
              <a:rPr lang="en-CA" sz="6600" dirty="0"/>
              <a:t>Solution</a:t>
            </a:r>
          </a:p>
        </p:txBody>
      </p:sp>
      <p:sp>
        <p:nvSpPr>
          <p:cNvPr id="3" name="Footer Placeholder 2">
            <a:extLst>
              <a:ext uri="{FF2B5EF4-FFF2-40B4-BE49-F238E27FC236}">
                <a16:creationId xmlns:a16="http://schemas.microsoft.com/office/drawing/2014/main" id="{F4478D86-F51F-A6A5-D30B-80CA0EDAD64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44C6C520-B1CE-ADC3-6F2C-079C0E513AA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6</a:t>
            </a:fld>
            <a:endParaRPr lang="en-IN" dirty="0"/>
          </a:p>
        </p:txBody>
      </p:sp>
      <p:grpSp>
        <p:nvGrpSpPr>
          <p:cNvPr id="26" name="Group 25">
            <a:extLst>
              <a:ext uri="{FF2B5EF4-FFF2-40B4-BE49-F238E27FC236}">
                <a16:creationId xmlns:a16="http://schemas.microsoft.com/office/drawing/2014/main" id="{2241F65A-B644-BA7F-FC2A-25C99968AA08}"/>
              </a:ext>
            </a:extLst>
          </p:cNvPr>
          <p:cNvGrpSpPr/>
          <p:nvPr/>
        </p:nvGrpSpPr>
        <p:grpSpPr>
          <a:xfrm>
            <a:off x="6085709" y="1468524"/>
            <a:ext cx="5523129" cy="2024916"/>
            <a:chOff x="6085709" y="1468524"/>
            <a:chExt cx="5523129" cy="2024916"/>
          </a:xfrm>
        </p:grpSpPr>
        <p:grpSp>
          <p:nvGrpSpPr>
            <p:cNvPr id="20" name="Group 19">
              <a:extLst>
                <a:ext uri="{FF2B5EF4-FFF2-40B4-BE49-F238E27FC236}">
                  <a16:creationId xmlns:a16="http://schemas.microsoft.com/office/drawing/2014/main" id="{2D7155C2-CE80-DE86-B7A3-B8899C1E7211}"/>
                </a:ext>
              </a:extLst>
            </p:cNvPr>
            <p:cNvGrpSpPr/>
            <p:nvPr/>
          </p:nvGrpSpPr>
          <p:grpSpPr>
            <a:xfrm>
              <a:off x="6085709" y="1468524"/>
              <a:ext cx="2333615" cy="2024916"/>
              <a:chOff x="6085709" y="1468524"/>
              <a:chExt cx="2333615" cy="2024916"/>
            </a:xfrm>
          </p:grpSpPr>
          <p:grpSp>
            <p:nvGrpSpPr>
              <p:cNvPr id="8" name="Group 7">
                <a:extLst>
                  <a:ext uri="{FF2B5EF4-FFF2-40B4-BE49-F238E27FC236}">
                    <a16:creationId xmlns:a16="http://schemas.microsoft.com/office/drawing/2014/main" id="{8C49B38E-37DC-CC1C-EFA1-EF2EEEEBEA87}"/>
                  </a:ext>
                </a:extLst>
              </p:cNvPr>
              <p:cNvGrpSpPr/>
              <p:nvPr/>
            </p:nvGrpSpPr>
            <p:grpSpPr>
              <a:xfrm>
                <a:off x="6085709" y="1468524"/>
                <a:ext cx="2333615" cy="1743676"/>
                <a:chOff x="914399" y="4358719"/>
                <a:chExt cx="2333615" cy="1743676"/>
              </a:xfrm>
            </p:grpSpPr>
            <p:sp>
              <p:nvSpPr>
                <p:cNvPr id="9" name="TextBox 8">
                  <a:extLst>
                    <a:ext uri="{FF2B5EF4-FFF2-40B4-BE49-F238E27FC236}">
                      <a16:creationId xmlns:a16="http://schemas.microsoft.com/office/drawing/2014/main" id="{4B84BDBD-961F-B0C1-D0E1-F044622B253B}"/>
                    </a:ext>
                  </a:extLst>
                </p:cNvPr>
                <p:cNvSpPr txBox="1"/>
                <p:nvPr/>
              </p:nvSpPr>
              <p:spPr>
                <a:xfrm>
                  <a:off x="914399" y="4358719"/>
                  <a:ext cx="2081905" cy="369332"/>
                </a:xfrm>
                <a:prstGeom prst="rect">
                  <a:avLst/>
                </a:prstGeom>
                <a:noFill/>
              </p:spPr>
              <p:txBody>
                <a:bodyPr wrap="square">
                  <a:spAutoFit/>
                </a:bodyPr>
                <a:lstStyle/>
                <a:p>
                  <a:r>
                    <a:rPr lang="en-CA" sz="1800" dirty="0"/>
                    <a:t>Solution #1</a:t>
                  </a:r>
                  <a:endParaRPr lang="en-CA" dirty="0"/>
                </a:p>
              </p:txBody>
            </p:sp>
            <p:sp>
              <p:nvSpPr>
                <p:cNvPr id="10" name="TextBox 9">
                  <a:extLst>
                    <a:ext uri="{FF2B5EF4-FFF2-40B4-BE49-F238E27FC236}">
                      <a16:creationId xmlns:a16="http://schemas.microsoft.com/office/drawing/2014/main" id="{BC702741-157E-F526-E667-2EF0A2761CC6}"/>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r>
                    <a:rPr lang="en-CA" sz="1200" dirty="0">
                      <a:solidFill>
                        <a:schemeClr val="accent2">
                          <a:lumMod val="25000"/>
                        </a:schemeClr>
                      </a:solidFill>
                      <a:cs typeface="Aparajita" panose="02020603050405020304" pitchFamily="18" charset="0"/>
                    </a:rPr>
                    <a:t> </a:t>
                  </a:r>
                  <a:endParaRPr lang="en-CA" sz="1200" dirty="0"/>
                </a:p>
              </p:txBody>
            </p:sp>
          </p:grpSp>
          <p:cxnSp>
            <p:nvCxnSpPr>
              <p:cNvPr id="18" name="Straight Connector 17">
                <a:extLst>
                  <a:ext uri="{FF2B5EF4-FFF2-40B4-BE49-F238E27FC236}">
                    <a16:creationId xmlns:a16="http://schemas.microsoft.com/office/drawing/2014/main" id="{895E210A-8133-2B30-0ABA-FABA3A2FC171}"/>
                  </a:ext>
                </a:extLst>
              </p:cNvPr>
              <p:cNvCxnSpPr>
                <a:cxnSpLocks/>
              </p:cNvCxnSpPr>
              <p:nvPr/>
            </p:nvCxnSpPr>
            <p:spPr>
              <a:xfrm>
                <a:off x="6085709" y="3493440"/>
                <a:ext cx="1156516" cy="0"/>
              </a:xfrm>
              <a:prstGeom prst="line">
                <a:avLst/>
              </a:prstGeom>
              <a:ln w="19050">
                <a:solidFill>
                  <a:schemeClr val="tx2">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A16338C8-42C2-723E-45E1-C2F42EDDA7B8}"/>
                </a:ext>
              </a:extLst>
            </p:cNvPr>
            <p:cNvGrpSpPr/>
            <p:nvPr/>
          </p:nvGrpSpPr>
          <p:grpSpPr>
            <a:xfrm>
              <a:off x="9275223" y="1468524"/>
              <a:ext cx="2333615" cy="2024916"/>
              <a:chOff x="6085709" y="1468524"/>
              <a:chExt cx="2333615" cy="2024916"/>
            </a:xfrm>
          </p:grpSpPr>
          <p:grpSp>
            <p:nvGrpSpPr>
              <p:cNvPr id="22" name="Group 21">
                <a:extLst>
                  <a:ext uri="{FF2B5EF4-FFF2-40B4-BE49-F238E27FC236}">
                    <a16:creationId xmlns:a16="http://schemas.microsoft.com/office/drawing/2014/main" id="{E14104E1-C8A7-A23D-5D4D-D7C7A1F24B44}"/>
                  </a:ext>
                </a:extLst>
              </p:cNvPr>
              <p:cNvGrpSpPr/>
              <p:nvPr/>
            </p:nvGrpSpPr>
            <p:grpSpPr>
              <a:xfrm>
                <a:off x="6085709" y="1468524"/>
                <a:ext cx="2333615" cy="1743676"/>
                <a:chOff x="914399" y="4358719"/>
                <a:chExt cx="2333615" cy="1743676"/>
              </a:xfrm>
            </p:grpSpPr>
            <p:sp>
              <p:nvSpPr>
                <p:cNvPr id="24" name="TextBox 23">
                  <a:extLst>
                    <a:ext uri="{FF2B5EF4-FFF2-40B4-BE49-F238E27FC236}">
                      <a16:creationId xmlns:a16="http://schemas.microsoft.com/office/drawing/2014/main" id="{500195F4-AE3B-8A11-3E75-4B240F0F320E}"/>
                    </a:ext>
                  </a:extLst>
                </p:cNvPr>
                <p:cNvSpPr txBox="1"/>
                <p:nvPr/>
              </p:nvSpPr>
              <p:spPr>
                <a:xfrm>
                  <a:off x="914399" y="4358719"/>
                  <a:ext cx="2081905" cy="369332"/>
                </a:xfrm>
                <a:prstGeom prst="rect">
                  <a:avLst/>
                </a:prstGeom>
                <a:noFill/>
              </p:spPr>
              <p:txBody>
                <a:bodyPr wrap="square">
                  <a:spAutoFit/>
                </a:bodyPr>
                <a:lstStyle/>
                <a:p>
                  <a:r>
                    <a:rPr lang="en-CA" sz="1800" dirty="0"/>
                    <a:t>Solution #2</a:t>
                  </a:r>
                  <a:endParaRPr lang="en-CA" dirty="0"/>
                </a:p>
              </p:txBody>
            </p:sp>
            <p:sp>
              <p:nvSpPr>
                <p:cNvPr id="25" name="TextBox 24">
                  <a:extLst>
                    <a:ext uri="{FF2B5EF4-FFF2-40B4-BE49-F238E27FC236}">
                      <a16:creationId xmlns:a16="http://schemas.microsoft.com/office/drawing/2014/main" id="{7218329D-E265-DFA3-4F2B-F4D39E8134A1}"/>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r>
                    <a:rPr lang="en-CA" sz="1200" dirty="0">
                      <a:solidFill>
                        <a:schemeClr val="accent2">
                          <a:lumMod val="25000"/>
                        </a:schemeClr>
                      </a:solidFill>
                      <a:cs typeface="Aparajita" panose="02020603050405020304" pitchFamily="18" charset="0"/>
                    </a:rPr>
                    <a:t> </a:t>
                  </a:r>
                  <a:endParaRPr lang="en-CA" sz="1200" dirty="0"/>
                </a:p>
              </p:txBody>
            </p:sp>
          </p:grpSp>
          <p:cxnSp>
            <p:nvCxnSpPr>
              <p:cNvPr id="23" name="Straight Connector 22">
                <a:extLst>
                  <a:ext uri="{FF2B5EF4-FFF2-40B4-BE49-F238E27FC236}">
                    <a16:creationId xmlns:a16="http://schemas.microsoft.com/office/drawing/2014/main" id="{5BB00CC4-ED7D-3689-E711-925F5DC25A51}"/>
                  </a:ext>
                </a:extLst>
              </p:cNvPr>
              <p:cNvCxnSpPr>
                <a:cxnSpLocks/>
              </p:cNvCxnSpPr>
              <p:nvPr/>
            </p:nvCxnSpPr>
            <p:spPr>
              <a:xfrm>
                <a:off x="6085709" y="3493440"/>
                <a:ext cx="1156516" cy="0"/>
              </a:xfrm>
              <a:prstGeom prst="line">
                <a:avLst/>
              </a:prstGeom>
              <a:ln w="19050">
                <a:solidFill>
                  <a:schemeClr val="tx2">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7" name="Group 26">
            <a:extLst>
              <a:ext uri="{FF2B5EF4-FFF2-40B4-BE49-F238E27FC236}">
                <a16:creationId xmlns:a16="http://schemas.microsoft.com/office/drawing/2014/main" id="{F5DA5E79-46C5-9DF8-F1EC-0B934BCF612C}"/>
              </a:ext>
            </a:extLst>
          </p:cNvPr>
          <p:cNvGrpSpPr/>
          <p:nvPr/>
        </p:nvGrpSpPr>
        <p:grpSpPr>
          <a:xfrm>
            <a:off x="6096000" y="3868901"/>
            <a:ext cx="5523129" cy="2024916"/>
            <a:chOff x="6085709" y="1468524"/>
            <a:chExt cx="5523129" cy="2024916"/>
          </a:xfrm>
        </p:grpSpPr>
        <p:grpSp>
          <p:nvGrpSpPr>
            <p:cNvPr id="28" name="Group 27">
              <a:extLst>
                <a:ext uri="{FF2B5EF4-FFF2-40B4-BE49-F238E27FC236}">
                  <a16:creationId xmlns:a16="http://schemas.microsoft.com/office/drawing/2014/main" id="{6A3DFCE3-E958-28F2-897D-0F80E57901BD}"/>
                </a:ext>
              </a:extLst>
            </p:cNvPr>
            <p:cNvGrpSpPr/>
            <p:nvPr/>
          </p:nvGrpSpPr>
          <p:grpSpPr>
            <a:xfrm>
              <a:off x="6085709" y="1468524"/>
              <a:ext cx="2333615" cy="2024916"/>
              <a:chOff x="6085709" y="1468524"/>
              <a:chExt cx="2333615" cy="2024916"/>
            </a:xfrm>
          </p:grpSpPr>
          <p:grpSp>
            <p:nvGrpSpPr>
              <p:cNvPr id="34" name="Group 33">
                <a:extLst>
                  <a:ext uri="{FF2B5EF4-FFF2-40B4-BE49-F238E27FC236}">
                    <a16:creationId xmlns:a16="http://schemas.microsoft.com/office/drawing/2014/main" id="{B7870501-04A7-C26D-2BD6-029BDE3D3B71}"/>
                  </a:ext>
                </a:extLst>
              </p:cNvPr>
              <p:cNvGrpSpPr/>
              <p:nvPr/>
            </p:nvGrpSpPr>
            <p:grpSpPr>
              <a:xfrm>
                <a:off x="6085709" y="1468524"/>
                <a:ext cx="2333615" cy="1743676"/>
                <a:chOff x="914399" y="4358719"/>
                <a:chExt cx="2333615" cy="1743676"/>
              </a:xfrm>
            </p:grpSpPr>
            <p:sp>
              <p:nvSpPr>
                <p:cNvPr id="36" name="TextBox 35">
                  <a:extLst>
                    <a:ext uri="{FF2B5EF4-FFF2-40B4-BE49-F238E27FC236}">
                      <a16:creationId xmlns:a16="http://schemas.microsoft.com/office/drawing/2014/main" id="{BA0309EF-29EC-B6CD-C992-5DA4414A1D0F}"/>
                    </a:ext>
                  </a:extLst>
                </p:cNvPr>
                <p:cNvSpPr txBox="1"/>
                <p:nvPr/>
              </p:nvSpPr>
              <p:spPr>
                <a:xfrm>
                  <a:off x="914399" y="4358719"/>
                  <a:ext cx="2081905" cy="369332"/>
                </a:xfrm>
                <a:prstGeom prst="rect">
                  <a:avLst/>
                </a:prstGeom>
                <a:noFill/>
              </p:spPr>
              <p:txBody>
                <a:bodyPr wrap="square">
                  <a:spAutoFit/>
                </a:bodyPr>
                <a:lstStyle/>
                <a:p>
                  <a:r>
                    <a:rPr lang="en-CA" sz="1800" dirty="0"/>
                    <a:t>Solution #3</a:t>
                  </a:r>
                  <a:endParaRPr lang="en-CA" dirty="0"/>
                </a:p>
              </p:txBody>
            </p:sp>
            <p:sp>
              <p:nvSpPr>
                <p:cNvPr id="37" name="TextBox 36">
                  <a:extLst>
                    <a:ext uri="{FF2B5EF4-FFF2-40B4-BE49-F238E27FC236}">
                      <a16:creationId xmlns:a16="http://schemas.microsoft.com/office/drawing/2014/main" id="{AADAF6F7-2784-5770-AA16-D44770D49513}"/>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r>
                    <a:rPr lang="en-CA" sz="1200" dirty="0">
                      <a:solidFill>
                        <a:schemeClr val="accent2">
                          <a:lumMod val="25000"/>
                        </a:schemeClr>
                      </a:solidFill>
                      <a:cs typeface="Aparajita" panose="02020603050405020304" pitchFamily="18" charset="0"/>
                    </a:rPr>
                    <a:t> </a:t>
                  </a:r>
                  <a:endParaRPr lang="en-CA" sz="1200" dirty="0"/>
                </a:p>
              </p:txBody>
            </p:sp>
          </p:grpSp>
          <p:cxnSp>
            <p:nvCxnSpPr>
              <p:cNvPr id="35" name="Straight Connector 34">
                <a:extLst>
                  <a:ext uri="{FF2B5EF4-FFF2-40B4-BE49-F238E27FC236}">
                    <a16:creationId xmlns:a16="http://schemas.microsoft.com/office/drawing/2014/main" id="{328BF704-28FA-67A0-9918-83B5B95B5BDD}"/>
                  </a:ext>
                </a:extLst>
              </p:cNvPr>
              <p:cNvCxnSpPr>
                <a:cxnSpLocks/>
              </p:cNvCxnSpPr>
              <p:nvPr/>
            </p:nvCxnSpPr>
            <p:spPr>
              <a:xfrm>
                <a:off x="6085709" y="3493440"/>
                <a:ext cx="1156516" cy="0"/>
              </a:xfrm>
              <a:prstGeom prst="line">
                <a:avLst/>
              </a:prstGeom>
              <a:ln w="19050">
                <a:solidFill>
                  <a:schemeClr val="tx2">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92D3BB8D-2839-DBB8-3B5C-191663281ED6}"/>
                </a:ext>
              </a:extLst>
            </p:cNvPr>
            <p:cNvGrpSpPr/>
            <p:nvPr/>
          </p:nvGrpSpPr>
          <p:grpSpPr>
            <a:xfrm>
              <a:off x="9275223" y="1468524"/>
              <a:ext cx="2333615" cy="2024916"/>
              <a:chOff x="6085709" y="1468524"/>
              <a:chExt cx="2333615" cy="2024916"/>
            </a:xfrm>
          </p:grpSpPr>
          <p:grpSp>
            <p:nvGrpSpPr>
              <p:cNvPr id="30" name="Group 29">
                <a:extLst>
                  <a:ext uri="{FF2B5EF4-FFF2-40B4-BE49-F238E27FC236}">
                    <a16:creationId xmlns:a16="http://schemas.microsoft.com/office/drawing/2014/main" id="{3A693FB9-5D79-CDD1-125D-E3F1FC67CE87}"/>
                  </a:ext>
                </a:extLst>
              </p:cNvPr>
              <p:cNvGrpSpPr/>
              <p:nvPr/>
            </p:nvGrpSpPr>
            <p:grpSpPr>
              <a:xfrm>
                <a:off x="6085709" y="1468524"/>
                <a:ext cx="2333615" cy="1743676"/>
                <a:chOff x="914399" y="4358719"/>
                <a:chExt cx="2333615" cy="1743676"/>
              </a:xfrm>
            </p:grpSpPr>
            <p:sp>
              <p:nvSpPr>
                <p:cNvPr id="32" name="TextBox 31">
                  <a:extLst>
                    <a:ext uri="{FF2B5EF4-FFF2-40B4-BE49-F238E27FC236}">
                      <a16:creationId xmlns:a16="http://schemas.microsoft.com/office/drawing/2014/main" id="{0FE85FE9-1334-D7F0-7C1A-30335D40D56F}"/>
                    </a:ext>
                  </a:extLst>
                </p:cNvPr>
                <p:cNvSpPr txBox="1"/>
                <p:nvPr/>
              </p:nvSpPr>
              <p:spPr>
                <a:xfrm>
                  <a:off x="914399" y="4358719"/>
                  <a:ext cx="2081905" cy="369332"/>
                </a:xfrm>
                <a:prstGeom prst="rect">
                  <a:avLst/>
                </a:prstGeom>
                <a:noFill/>
              </p:spPr>
              <p:txBody>
                <a:bodyPr wrap="square">
                  <a:spAutoFit/>
                </a:bodyPr>
                <a:lstStyle/>
                <a:p>
                  <a:r>
                    <a:rPr lang="en-CA" sz="1800" dirty="0"/>
                    <a:t>Solution #4</a:t>
                  </a:r>
                  <a:endParaRPr lang="en-CA" dirty="0"/>
                </a:p>
              </p:txBody>
            </p:sp>
            <p:sp>
              <p:nvSpPr>
                <p:cNvPr id="33" name="TextBox 32">
                  <a:extLst>
                    <a:ext uri="{FF2B5EF4-FFF2-40B4-BE49-F238E27FC236}">
                      <a16:creationId xmlns:a16="http://schemas.microsoft.com/office/drawing/2014/main" id="{9FABA2DE-C7EA-1F53-4C91-9EA5010E7E1A}"/>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r>
                    <a:rPr lang="en-CA" sz="1200" dirty="0">
                      <a:solidFill>
                        <a:schemeClr val="accent2">
                          <a:lumMod val="25000"/>
                        </a:schemeClr>
                      </a:solidFill>
                      <a:cs typeface="Aparajita" panose="02020603050405020304" pitchFamily="18" charset="0"/>
                    </a:rPr>
                    <a:t> </a:t>
                  </a:r>
                  <a:endParaRPr lang="en-CA" sz="1200" dirty="0"/>
                </a:p>
              </p:txBody>
            </p:sp>
          </p:grpSp>
          <p:cxnSp>
            <p:nvCxnSpPr>
              <p:cNvPr id="31" name="Straight Connector 30">
                <a:extLst>
                  <a:ext uri="{FF2B5EF4-FFF2-40B4-BE49-F238E27FC236}">
                    <a16:creationId xmlns:a16="http://schemas.microsoft.com/office/drawing/2014/main" id="{FCDCB038-EB9F-F8F1-174D-89AEC2466078}"/>
                  </a:ext>
                </a:extLst>
              </p:cNvPr>
              <p:cNvCxnSpPr>
                <a:cxnSpLocks/>
              </p:cNvCxnSpPr>
              <p:nvPr/>
            </p:nvCxnSpPr>
            <p:spPr>
              <a:xfrm>
                <a:off x="6085709" y="3493440"/>
                <a:ext cx="1156516" cy="0"/>
              </a:xfrm>
              <a:prstGeom prst="line">
                <a:avLst/>
              </a:prstGeom>
              <a:ln w="19050">
                <a:solidFill>
                  <a:schemeClr val="tx2">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0" name="Group 39">
            <a:extLst>
              <a:ext uri="{FF2B5EF4-FFF2-40B4-BE49-F238E27FC236}">
                <a16:creationId xmlns:a16="http://schemas.microsoft.com/office/drawing/2014/main" id="{25EB66D2-269F-4070-981E-C114E1284614}"/>
              </a:ext>
            </a:extLst>
          </p:cNvPr>
          <p:cNvGrpSpPr/>
          <p:nvPr/>
        </p:nvGrpSpPr>
        <p:grpSpPr>
          <a:xfrm>
            <a:off x="840508" y="4458204"/>
            <a:ext cx="5052292" cy="1776726"/>
            <a:chOff x="840508" y="4458204"/>
            <a:chExt cx="5052292" cy="1776726"/>
          </a:xfrm>
        </p:grpSpPr>
        <p:sp>
          <p:nvSpPr>
            <p:cNvPr id="39" name="Rectangle 38">
              <a:extLst>
                <a:ext uri="{FF2B5EF4-FFF2-40B4-BE49-F238E27FC236}">
                  <a16:creationId xmlns:a16="http://schemas.microsoft.com/office/drawing/2014/main" id="{0F58490B-157A-7CA3-2703-A5FA7F66CA84}"/>
                </a:ext>
              </a:extLst>
            </p:cNvPr>
            <p:cNvSpPr/>
            <p:nvPr/>
          </p:nvSpPr>
          <p:spPr>
            <a:xfrm>
              <a:off x="840508" y="4458204"/>
              <a:ext cx="5052292" cy="17767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38" name="TextBox 37">
              <a:extLst>
                <a:ext uri="{FF2B5EF4-FFF2-40B4-BE49-F238E27FC236}">
                  <a16:creationId xmlns:a16="http://schemas.microsoft.com/office/drawing/2014/main" id="{97706762-F3B4-2EFB-BC13-6A06296C0175}"/>
                </a:ext>
              </a:extLst>
            </p:cNvPr>
            <p:cNvSpPr txBox="1"/>
            <p:nvPr/>
          </p:nvSpPr>
          <p:spPr>
            <a:xfrm>
              <a:off x="840508" y="4674556"/>
              <a:ext cx="4515263" cy="1344022"/>
            </a:xfrm>
            <a:prstGeom prst="rect">
              <a:avLst/>
            </a:prstGeom>
            <a:noFill/>
          </p:spPr>
          <p:txBody>
            <a:bodyPr wrap="square">
              <a:spAutoFit/>
            </a:bodyPr>
            <a:lstStyle/>
            <a:p>
              <a:pPr>
                <a:lnSpc>
                  <a:spcPct val="150000"/>
                </a:lnSpc>
              </a:pP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r>
                <a:rPr lang="en-CA" sz="1400" dirty="0">
                  <a:solidFill>
                    <a:schemeClr val="bg2"/>
                  </a:solidFill>
                  <a:cs typeface="Aparajita" panose="02020603050405020304" pitchFamily="18" charset="0"/>
                </a:rPr>
                <a:t> </a:t>
              </a:r>
              <a:endParaRPr lang="en-CA" sz="1400" dirty="0">
                <a:solidFill>
                  <a:schemeClr val="bg2"/>
                </a:solidFill>
              </a:endParaRPr>
            </a:p>
          </p:txBody>
        </p:sp>
      </p:grpSp>
      <p:pic>
        <p:nvPicPr>
          <p:cNvPr id="12" name="Picture Placeholder 11" descr="A hand holding a tablet with a graph and arrow&#10;&#10;AI-generated content may be incorrect.">
            <a:extLst>
              <a:ext uri="{FF2B5EF4-FFF2-40B4-BE49-F238E27FC236}">
                <a16:creationId xmlns:a16="http://schemas.microsoft.com/office/drawing/2014/main" id="{CF06699E-0768-F2F4-6179-7DE98DD447FF}"/>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21473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6DA4D-56CA-F504-B6E8-19D3BE397EE4}"/>
              </a:ext>
            </a:extLst>
          </p:cNvPr>
          <p:cNvSpPr>
            <a:spLocks noGrp="1"/>
          </p:cNvSpPr>
          <p:nvPr>
            <p:ph type="title"/>
          </p:nvPr>
        </p:nvSpPr>
        <p:spPr/>
        <p:txBody>
          <a:bodyPr/>
          <a:lstStyle/>
          <a:p>
            <a:r>
              <a:rPr lang="en-US" sz="4800" dirty="0">
                <a:ea typeface="Public Sans Bold"/>
                <a:cs typeface="Public Sans Bold"/>
                <a:sym typeface="Public Sans Bold"/>
              </a:rPr>
              <a:t>Products And Services</a:t>
            </a:r>
            <a:endParaRPr lang="en-CA" dirty="0"/>
          </a:p>
        </p:txBody>
      </p:sp>
      <p:sp>
        <p:nvSpPr>
          <p:cNvPr id="3" name="Footer Placeholder 2">
            <a:extLst>
              <a:ext uri="{FF2B5EF4-FFF2-40B4-BE49-F238E27FC236}">
                <a16:creationId xmlns:a16="http://schemas.microsoft.com/office/drawing/2014/main" id="{50F4EB59-EF6C-BC1C-5AE6-A0C1ED64A2E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88CAF68E-CE59-43CF-DADA-EC7625F2742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7</a:t>
            </a:fld>
            <a:endParaRPr lang="en-IN" dirty="0"/>
          </a:p>
        </p:txBody>
      </p:sp>
      <p:sp>
        <p:nvSpPr>
          <p:cNvPr id="11" name="TextBox 10">
            <a:extLst>
              <a:ext uri="{FF2B5EF4-FFF2-40B4-BE49-F238E27FC236}">
                <a16:creationId xmlns:a16="http://schemas.microsoft.com/office/drawing/2014/main" id="{FBC5A1B9-AA03-55C2-502E-C786CBA81A2A}"/>
              </a:ext>
            </a:extLst>
          </p:cNvPr>
          <p:cNvSpPr txBox="1"/>
          <p:nvPr/>
        </p:nvSpPr>
        <p:spPr>
          <a:xfrm>
            <a:off x="770093" y="5481378"/>
            <a:ext cx="5494073" cy="1077218"/>
          </a:xfrm>
          <a:prstGeom prst="rect">
            <a:avLst/>
          </a:prstGeom>
          <a:noFill/>
        </p:spPr>
        <p:txBody>
          <a:bodyPr wrap="square">
            <a:spAutoFit/>
          </a:bodyPr>
          <a:lstStyle/>
          <a:p>
            <a:r>
              <a:rPr lang="en-US" sz="1600" i="0" dirty="0">
                <a:solidFill>
                  <a:schemeClr val="tx1">
                    <a:lumMod val="85000"/>
                    <a:lumOff val="15000"/>
                  </a:schemeClr>
                </a:solidFill>
                <a:effectLst/>
                <a:latin typeface="+mj-lt"/>
              </a:rPr>
              <a:t>Our platform, simplifies financial management for small businesses with features like automated invoicing, expense tracking, and real-time reporting.</a:t>
            </a:r>
            <a:endParaRPr lang="en-CA" sz="1600" dirty="0">
              <a:solidFill>
                <a:schemeClr val="tx1">
                  <a:lumMod val="85000"/>
                  <a:lumOff val="15000"/>
                </a:schemeClr>
              </a:solidFill>
              <a:latin typeface="+mj-lt"/>
            </a:endParaRPr>
          </a:p>
        </p:txBody>
      </p:sp>
      <p:grpSp>
        <p:nvGrpSpPr>
          <p:cNvPr id="17" name="Group 16">
            <a:extLst>
              <a:ext uri="{FF2B5EF4-FFF2-40B4-BE49-F238E27FC236}">
                <a16:creationId xmlns:a16="http://schemas.microsoft.com/office/drawing/2014/main" id="{C525CA9D-ADD3-2963-A45A-46B744AF9460}"/>
              </a:ext>
            </a:extLst>
          </p:cNvPr>
          <p:cNvGrpSpPr/>
          <p:nvPr/>
        </p:nvGrpSpPr>
        <p:grpSpPr>
          <a:xfrm>
            <a:off x="6555813" y="1381546"/>
            <a:ext cx="5210214" cy="4515330"/>
            <a:chOff x="511856" y="1292319"/>
            <a:chExt cx="5210214" cy="4515330"/>
          </a:xfrm>
        </p:grpSpPr>
        <p:grpSp>
          <p:nvGrpSpPr>
            <p:cNvPr id="18" name="Group 17">
              <a:extLst>
                <a:ext uri="{FF2B5EF4-FFF2-40B4-BE49-F238E27FC236}">
                  <a16:creationId xmlns:a16="http://schemas.microsoft.com/office/drawing/2014/main" id="{448E6E6E-CBC6-F30D-6711-87D7F67CB1EE}"/>
                </a:ext>
              </a:extLst>
            </p:cNvPr>
            <p:cNvGrpSpPr/>
            <p:nvPr/>
          </p:nvGrpSpPr>
          <p:grpSpPr>
            <a:xfrm>
              <a:off x="511856" y="1292319"/>
              <a:ext cx="5210214" cy="1366018"/>
              <a:chOff x="1527895" y="2770382"/>
              <a:chExt cx="5210214" cy="1366018"/>
            </a:xfrm>
          </p:grpSpPr>
          <p:sp>
            <p:nvSpPr>
              <p:cNvPr id="33" name="Google Shape;4822;p73">
                <a:extLst>
                  <a:ext uri="{FF2B5EF4-FFF2-40B4-BE49-F238E27FC236}">
                    <a16:creationId xmlns:a16="http://schemas.microsoft.com/office/drawing/2014/main" id="{38079DBE-F612-98A0-BB47-4239A674EDE2}"/>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accent2">
                      <a:lumMod val="25000"/>
                    </a:schemeClr>
                  </a:solidFill>
                  <a:effectLst/>
                  <a:uLnTx/>
                  <a:uFillTx/>
                  <a:latin typeface="+mn-lt"/>
                  <a:ea typeface="Cambria" panose="02040503050406030204" pitchFamily="18" charset="0"/>
                  <a:cs typeface="Arial" panose="020B0604020202020204" pitchFamily="34" charset="0"/>
                </a:endParaRPr>
              </a:p>
            </p:txBody>
          </p:sp>
          <p:grpSp>
            <p:nvGrpSpPr>
              <p:cNvPr id="34" name="Group 33">
                <a:extLst>
                  <a:ext uri="{FF2B5EF4-FFF2-40B4-BE49-F238E27FC236}">
                    <a16:creationId xmlns:a16="http://schemas.microsoft.com/office/drawing/2014/main" id="{FC1AD12E-A09E-2A56-FDCC-C33943AC25B5}"/>
                  </a:ext>
                </a:extLst>
              </p:cNvPr>
              <p:cNvGrpSpPr/>
              <p:nvPr/>
            </p:nvGrpSpPr>
            <p:grpSpPr>
              <a:xfrm>
                <a:off x="1527895" y="2770382"/>
                <a:ext cx="3624071" cy="828000"/>
                <a:chOff x="444868" y="1359465"/>
                <a:chExt cx="3624071" cy="828000"/>
              </a:xfrm>
            </p:grpSpPr>
            <p:sp>
              <p:nvSpPr>
                <p:cNvPr id="35" name="Google Shape;4547;p70">
                  <a:extLst>
                    <a:ext uri="{FF2B5EF4-FFF2-40B4-BE49-F238E27FC236}">
                      <a16:creationId xmlns:a16="http://schemas.microsoft.com/office/drawing/2014/main" id="{EA82910B-FB62-B4AA-B42C-8CA65F233DEA}"/>
                    </a:ext>
                  </a:extLst>
                </p:cNvPr>
                <p:cNvSpPr/>
                <p:nvPr/>
              </p:nvSpPr>
              <p:spPr>
                <a:xfrm>
                  <a:off x="444868" y="1359465"/>
                  <a:ext cx="828000" cy="82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accent3"/>
                    </a:solidFill>
                  </a:endParaRPr>
                </a:p>
              </p:txBody>
            </p:sp>
            <p:sp>
              <p:nvSpPr>
                <p:cNvPr id="37" name="Google Shape;4550;p70">
                  <a:extLst>
                    <a:ext uri="{FF2B5EF4-FFF2-40B4-BE49-F238E27FC236}">
                      <a16:creationId xmlns:a16="http://schemas.microsoft.com/office/drawing/2014/main" id="{69C1F9EE-BD96-8178-AD81-3E68EE77862F}"/>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accent3"/>
                      </a:solidFill>
                    </a:rPr>
                    <a:t>01.</a:t>
                  </a:r>
                </a:p>
              </p:txBody>
            </p:sp>
            <p:sp>
              <p:nvSpPr>
                <p:cNvPr id="38" name="Google Shape;4563;p70">
                  <a:extLst>
                    <a:ext uri="{FF2B5EF4-FFF2-40B4-BE49-F238E27FC236}">
                      <a16:creationId xmlns:a16="http://schemas.microsoft.com/office/drawing/2014/main" id="{1501A89E-0AA7-43C4-AF02-5200BC02EA6D}"/>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accent2">
                          <a:lumMod val="2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accent2">
                        <a:lumMod val="25000"/>
                      </a:schemeClr>
                    </a:solidFill>
                    <a:effectLst/>
                    <a:latin typeface="+mj-lt"/>
                  </a:endParaRPr>
                </a:p>
              </p:txBody>
            </p:sp>
          </p:grpSp>
        </p:grpSp>
        <p:grpSp>
          <p:nvGrpSpPr>
            <p:cNvPr id="19" name="Group 18">
              <a:extLst>
                <a:ext uri="{FF2B5EF4-FFF2-40B4-BE49-F238E27FC236}">
                  <a16:creationId xmlns:a16="http://schemas.microsoft.com/office/drawing/2014/main" id="{22D9DA41-9E1B-D4B0-AAFD-03550A390194}"/>
                </a:ext>
              </a:extLst>
            </p:cNvPr>
            <p:cNvGrpSpPr/>
            <p:nvPr/>
          </p:nvGrpSpPr>
          <p:grpSpPr>
            <a:xfrm>
              <a:off x="511856" y="2866975"/>
              <a:ext cx="5210214" cy="1366018"/>
              <a:chOff x="1527895" y="2770382"/>
              <a:chExt cx="5210214" cy="1366018"/>
            </a:xfrm>
          </p:grpSpPr>
          <p:sp>
            <p:nvSpPr>
              <p:cNvPr id="27" name="Google Shape;4822;p73">
                <a:extLst>
                  <a:ext uri="{FF2B5EF4-FFF2-40B4-BE49-F238E27FC236}">
                    <a16:creationId xmlns:a16="http://schemas.microsoft.com/office/drawing/2014/main" id="{039B3204-AE39-C9D0-6E32-120EAEF117E7}"/>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accent2">
                      <a:lumMod val="25000"/>
                    </a:schemeClr>
                  </a:solidFill>
                  <a:effectLst/>
                  <a:uLnTx/>
                  <a:uFillTx/>
                  <a:latin typeface="+mn-lt"/>
                  <a:ea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8A808F64-3F11-8A78-0679-D57F0E1AE9BF}"/>
                  </a:ext>
                </a:extLst>
              </p:cNvPr>
              <p:cNvGrpSpPr/>
              <p:nvPr/>
            </p:nvGrpSpPr>
            <p:grpSpPr>
              <a:xfrm>
                <a:off x="1527895" y="2770382"/>
                <a:ext cx="3624071" cy="828000"/>
                <a:chOff x="444868" y="1359465"/>
                <a:chExt cx="3624071" cy="828000"/>
              </a:xfrm>
            </p:grpSpPr>
            <p:sp>
              <p:nvSpPr>
                <p:cNvPr id="29" name="Google Shape;4547;p70">
                  <a:extLst>
                    <a:ext uri="{FF2B5EF4-FFF2-40B4-BE49-F238E27FC236}">
                      <a16:creationId xmlns:a16="http://schemas.microsoft.com/office/drawing/2014/main" id="{1D5B2C12-D2E8-F89F-83FE-5B70B414E11A}"/>
                    </a:ext>
                  </a:extLst>
                </p:cNvPr>
                <p:cNvSpPr/>
                <p:nvPr/>
              </p:nvSpPr>
              <p:spPr>
                <a:xfrm>
                  <a:off x="444868" y="1359465"/>
                  <a:ext cx="828000" cy="82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accent3"/>
                    </a:solidFill>
                  </a:endParaRPr>
                </a:p>
              </p:txBody>
            </p:sp>
            <p:sp>
              <p:nvSpPr>
                <p:cNvPr id="31" name="Google Shape;4550;p70">
                  <a:extLst>
                    <a:ext uri="{FF2B5EF4-FFF2-40B4-BE49-F238E27FC236}">
                      <a16:creationId xmlns:a16="http://schemas.microsoft.com/office/drawing/2014/main" id="{2C374D05-3D2A-FEDC-D3EF-C68941D6FBF7}"/>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accent3"/>
                      </a:solidFill>
                    </a:rPr>
                    <a:t>02.</a:t>
                  </a:r>
                </a:p>
              </p:txBody>
            </p:sp>
            <p:sp>
              <p:nvSpPr>
                <p:cNvPr id="32" name="Google Shape;4563;p70">
                  <a:extLst>
                    <a:ext uri="{FF2B5EF4-FFF2-40B4-BE49-F238E27FC236}">
                      <a16:creationId xmlns:a16="http://schemas.microsoft.com/office/drawing/2014/main" id="{05E48E85-7787-3731-A341-ED0E390B0547}"/>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accent2">
                          <a:lumMod val="2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accent2">
                        <a:lumMod val="25000"/>
                      </a:schemeClr>
                    </a:solidFill>
                    <a:effectLst/>
                    <a:latin typeface="+mj-lt"/>
                  </a:endParaRPr>
                </a:p>
              </p:txBody>
            </p:sp>
          </p:grpSp>
        </p:grpSp>
        <p:grpSp>
          <p:nvGrpSpPr>
            <p:cNvPr id="20" name="Group 19">
              <a:extLst>
                <a:ext uri="{FF2B5EF4-FFF2-40B4-BE49-F238E27FC236}">
                  <a16:creationId xmlns:a16="http://schemas.microsoft.com/office/drawing/2014/main" id="{93FEDC0D-9369-C8DC-D30A-151387622061}"/>
                </a:ext>
              </a:extLst>
            </p:cNvPr>
            <p:cNvGrpSpPr/>
            <p:nvPr/>
          </p:nvGrpSpPr>
          <p:grpSpPr>
            <a:xfrm>
              <a:off x="511856" y="4441631"/>
              <a:ext cx="5210214" cy="1366018"/>
              <a:chOff x="1527895" y="2770382"/>
              <a:chExt cx="5210214" cy="1366018"/>
            </a:xfrm>
          </p:grpSpPr>
          <p:sp>
            <p:nvSpPr>
              <p:cNvPr id="21" name="Google Shape;4822;p73">
                <a:extLst>
                  <a:ext uri="{FF2B5EF4-FFF2-40B4-BE49-F238E27FC236}">
                    <a16:creationId xmlns:a16="http://schemas.microsoft.com/office/drawing/2014/main" id="{3D83A46D-16BA-5752-BAD1-6B32C5755853}"/>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accent2">
                      <a:lumMod val="25000"/>
                    </a:schemeClr>
                  </a:solidFill>
                  <a:effectLst/>
                  <a:uLnTx/>
                  <a:uFillTx/>
                  <a:latin typeface="+mn-lt"/>
                  <a:ea typeface="Cambria" panose="02040503050406030204" pitchFamily="18" charset="0"/>
                  <a:cs typeface="Arial" panose="020B0604020202020204" pitchFamily="34" charset="0"/>
                </a:endParaRPr>
              </a:p>
            </p:txBody>
          </p:sp>
          <p:grpSp>
            <p:nvGrpSpPr>
              <p:cNvPr id="22" name="Group 21">
                <a:extLst>
                  <a:ext uri="{FF2B5EF4-FFF2-40B4-BE49-F238E27FC236}">
                    <a16:creationId xmlns:a16="http://schemas.microsoft.com/office/drawing/2014/main" id="{F2E50579-CC51-09B3-52C2-C3DD6ACC1B80}"/>
                  </a:ext>
                </a:extLst>
              </p:cNvPr>
              <p:cNvGrpSpPr/>
              <p:nvPr/>
            </p:nvGrpSpPr>
            <p:grpSpPr>
              <a:xfrm>
                <a:off x="1527895" y="2770382"/>
                <a:ext cx="3624071" cy="828000"/>
                <a:chOff x="444868" y="1359465"/>
                <a:chExt cx="3624071" cy="828000"/>
              </a:xfrm>
            </p:grpSpPr>
            <p:sp>
              <p:nvSpPr>
                <p:cNvPr id="23" name="Google Shape;4547;p70">
                  <a:extLst>
                    <a:ext uri="{FF2B5EF4-FFF2-40B4-BE49-F238E27FC236}">
                      <a16:creationId xmlns:a16="http://schemas.microsoft.com/office/drawing/2014/main" id="{42DD7AEE-E2C5-B4F3-9D49-131AE6128DBE}"/>
                    </a:ext>
                  </a:extLst>
                </p:cNvPr>
                <p:cNvSpPr/>
                <p:nvPr/>
              </p:nvSpPr>
              <p:spPr>
                <a:xfrm>
                  <a:off x="444868" y="1359465"/>
                  <a:ext cx="828000" cy="82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accent3"/>
                    </a:solidFill>
                  </a:endParaRPr>
                </a:p>
              </p:txBody>
            </p:sp>
            <p:sp>
              <p:nvSpPr>
                <p:cNvPr id="25" name="Google Shape;4550;p70">
                  <a:extLst>
                    <a:ext uri="{FF2B5EF4-FFF2-40B4-BE49-F238E27FC236}">
                      <a16:creationId xmlns:a16="http://schemas.microsoft.com/office/drawing/2014/main" id="{5A6E2C90-231A-E65E-04C0-72594A058DCE}"/>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accent3"/>
                      </a:solidFill>
                    </a:rPr>
                    <a:t>03.</a:t>
                  </a:r>
                </a:p>
              </p:txBody>
            </p:sp>
            <p:sp>
              <p:nvSpPr>
                <p:cNvPr id="26" name="Google Shape;4563;p70">
                  <a:extLst>
                    <a:ext uri="{FF2B5EF4-FFF2-40B4-BE49-F238E27FC236}">
                      <a16:creationId xmlns:a16="http://schemas.microsoft.com/office/drawing/2014/main" id="{121A0736-1C67-4CC7-ACAF-4C815CCC7801}"/>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accent2">
                          <a:lumMod val="2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accent2">
                        <a:lumMod val="25000"/>
                      </a:schemeClr>
                    </a:solidFill>
                    <a:effectLst/>
                    <a:latin typeface="+mj-lt"/>
                  </a:endParaRPr>
                </a:p>
              </p:txBody>
            </p:sp>
          </p:grpSp>
        </p:grpSp>
      </p:grpSp>
      <p:pic>
        <p:nvPicPr>
          <p:cNvPr id="8" name="Picture Placeholder 7" descr="A person sitting at a desk smiling&#10;&#10;AI-generated content may be incorrect.">
            <a:extLst>
              <a:ext uri="{FF2B5EF4-FFF2-40B4-BE49-F238E27FC236}">
                <a16:creationId xmlns:a16="http://schemas.microsoft.com/office/drawing/2014/main" id="{9460685C-B99F-6363-AB4F-73B3FCAF65B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5288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F7DFF-8071-9499-CE83-62AE13ED8924}"/>
              </a:ext>
            </a:extLst>
          </p:cNvPr>
          <p:cNvSpPr>
            <a:spLocks noGrp="1"/>
          </p:cNvSpPr>
          <p:nvPr>
            <p:ph type="title"/>
          </p:nvPr>
        </p:nvSpPr>
        <p:spPr/>
        <p:txBody>
          <a:bodyPr/>
          <a:lstStyle/>
          <a:p>
            <a:r>
              <a:rPr lang="en-CA" sz="4800" dirty="0"/>
              <a:t>Product #1</a:t>
            </a:r>
            <a:endParaRPr lang="en-CA" dirty="0"/>
          </a:p>
        </p:txBody>
      </p:sp>
      <p:sp>
        <p:nvSpPr>
          <p:cNvPr id="3" name="Footer Placeholder 2">
            <a:extLst>
              <a:ext uri="{FF2B5EF4-FFF2-40B4-BE49-F238E27FC236}">
                <a16:creationId xmlns:a16="http://schemas.microsoft.com/office/drawing/2014/main" id="{B6319C86-E4CC-1A01-51B5-E17B0105212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E5F06A7-A068-6C75-A228-44E7E6446FE2}"/>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8</a:t>
            </a:fld>
            <a:endParaRPr lang="en-IN" dirty="0"/>
          </a:p>
        </p:txBody>
      </p:sp>
      <p:graphicFrame>
        <p:nvGraphicFramePr>
          <p:cNvPr id="12" name="Table 11">
            <a:extLst>
              <a:ext uri="{FF2B5EF4-FFF2-40B4-BE49-F238E27FC236}">
                <a16:creationId xmlns:a16="http://schemas.microsoft.com/office/drawing/2014/main" id="{7C0AF6DE-E628-3428-2B09-B6E80009E9AD}"/>
              </a:ext>
            </a:extLst>
          </p:cNvPr>
          <p:cNvGraphicFramePr>
            <a:graphicFrameLocks noGrp="1"/>
          </p:cNvGraphicFramePr>
          <p:nvPr>
            <p:extLst>
              <p:ext uri="{D42A27DB-BD31-4B8C-83A1-F6EECF244321}">
                <p14:modId xmlns:p14="http://schemas.microsoft.com/office/powerpoint/2010/main" val="121614635"/>
              </p:ext>
            </p:extLst>
          </p:nvPr>
        </p:nvGraphicFramePr>
        <p:xfrm>
          <a:off x="816431" y="1692349"/>
          <a:ext cx="6647145" cy="4681835"/>
        </p:xfrm>
        <a:graphic>
          <a:graphicData uri="http://schemas.openxmlformats.org/drawingml/2006/table">
            <a:tbl>
              <a:tblPr/>
              <a:tblGrid>
                <a:gridCol w="2215715">
                  <a:extLst>
                    <a:ext uri="{9D8B030D-6E8A-4147-A177-3AD203B41FA5}">
                      <a16:colId xmlns:a16="http://schemas.microsoft.com/office/drawing/2014/main" val="78117494"/>
                    </a:ext>
                  </a:extLst>
                </a:gridCol>
                <a:gridCol w="2215715">
                  <a:extLst>
                    <a:ext uri="{9D8B030D-6E8A-4147-A177-3AD203B41FA5}">
                      <a16:colId xmlns:a16="http://schemas.microsoft.com/office/drawing/2014/main" val="3363424002"/>
                    </a:ext>
                  </a:extLst>
                </a:gridCol>
                <a:gridCol w="2215715">
                  <a:extLst>
                    <a:ext uri="{9D8B030D-6E8A-4147-A177-3AD203B41FA5}">
                      <a16:colId xmlns:a16="http://schemas.microsoft.com/office/drawing/2014/main" val="2674044995"/>
                    </a:ext>
                  </a:extLst>
                </a:gridCol>
              </a:tblGrid>
              <a:tr h="561713">
                <a:tc>
                  <a:txBody>
                    <a:bodyPr/>
                    <a:lstStyle/>
                    <a:p>
                      <a:pPr algn="l"/>
                      <a:r>
                        <a:rPr lang="en-CA" sz="1600" b="0" dirty="0">
                          <a:solidFill>
                            <a:schemeClr val="accent3"/>
                          </a:solidFill>
                          <a:effectLst/>
                          <a:latin typeface="+mj-lt"/>
                        </a:rPr>
                        <a:t>Feature</a:t>
                      </a: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CA" sz="1600" b="0" dirty="0">
                          <a:solidFill>
                            <a:schemeClr val="accent3"/>
                          </a:solidFill>
                          <a:effectLst/>
                          <a:latin typeface="+mj-lt"/>
                        </a:rPr>
                        <a:t>Benefit</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CA" sz="1600" b="0" dirty="0">
                          <a:solidFill>
                            <a:schemeClr val="accent3"/>
                          </a:solidFill>
                          <a:effectLst/>
                          <a:latin typeface="+mj-lt"/>
                        </a:rPr>
                        <a:t>Competitor Comparison</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67606182"/>
                  </a:ext>
                </a:extLst>
              </a:tr>
              <a:tr h="1006444">
                <a:tc>
                  <a:txBody>
                    <a:bodyPr/>
                    <a:lstStyle/>
                    <a:p>
                      <a:r>
                        <a:rPr lang="en-CA" sz="1200" b="1" dirty="0">
                          <a:effectLst/>
                        </a:rPr>
                        <a:t>Automated Invoicing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a:effectLst/>
                        </a:rPr>
                        <a:t>Saves 10+ hours per week.</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a:effectLst/>
                        </a:rPr>
                        <a:t>Faster than Competitor A.</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774188">
                <a:tc>
                  <a:txBody>
                    <a:bodyPr/>
                    <a:lstStyle/>
                    <a:p>
                      <a:r>
                        <a:rPr lang="en-CA" sz="1200" b="1" dirty="0">
                          <a:effectLst/>
                        </a:rPr>
                        <a:t>Expense Tracking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dirty="0">
                          <a:effectLst/>
                        </a:rPr>
                        <a:t>Reduces errors by 80%.</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More accurate than Competitor B.</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1006444">
                <a:tc>
                  <a:txBody>
                    <a:bodyPr/>
                    <a:lstStyle/>
                    <a:p>
                      <a:r>
                        <a:rPr lang="en-CA" sz="1200" b="1" dirty="0">
                          <a:effectLst/>
                        </a:rPr>
                        <a:t>Basic Reporting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Improves decision-making speed by 30%.</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More intuitive than Competitor C.</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774188">
                <a:tc>
                  <a:txBody>
                    <a:bodyPr/>
                    <a:lstStyle/>
                    <a:p>
                      <a:r>
                        <a:rPr lang="en-CA" sz="1200" b="1" dirty="0">
                          <a:effectLst/>
                        </a:rPr>
                        <a:t>Mobile App</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a:effectLst/>
                        </a:rPr>
                        <a:t>Ensures accessibility and convenience.</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Better integration than Competitor D.</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541931">
                <a:tc>
                  <a:txBody>
                    <a:bodyPr/>
                    <a:lstStyle/>
                    <a:p>
                      <a:r>
                        <a:rPr lang="en-CA" sz="1200" b="1" dirty="0">
                          <a:effectLst/>
                        </a:rPr>
                        <a:t>Affordable Pricing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Perfect for startups and small budgets.</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50% cheaper than Competitor E.</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pic>
        <p:nvPicPr>
          <p:cNvPr id="9" name="Picture Placeholder 8" descr="A person typing on a computer&#10;&#10;AI-generated content may be incorrect.">
            <a:extLst>
              <a:ext uri="{FF2B5EF4-FFF2-40B4-BE49-F238E27FC236}">
                <a16:creationId xmlns:a16="http://schemas.microsoft.com/office/drawing/2014/main" id="{0271AC87-8312-D16E-0F9F-F3EBD681C55A}"/>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246168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4550-F794-6EAC-59D2-2CE2D2B34C57}"/>
              </a:ext>
            </a:extLst>
          </p:cNvPr>
          <p:cNvSpPr>
            <a:spLocks noGrp="1"/>
          </p:cNvSpPr>
          <p:nvPr>
            <p:ph type="title"/>
          </p:nvPr>
        </p:nvSpPr>
        <p:spPr/>
        <p:txBody>
          <a:bodyPr/>
          <a:lstStyle/>
          <a:p>
            <a:r>
              <a:rPr lang="en-CA" sz="6000" dirty="0"/>
              <a:t>Product #2</a:t>
            </a:r>
          </a:p>
        </p:txBody>
      </p:sp>
      <p:sp>
        <p:nvSpPr>
          <p:cNvPr id="3" name="Footer Placeholder 2">
            <a:extLst>
              <a:ext uri="{FF2B5EF4-FFF2-40B4-BE49-F238E27FC236}">
                <a16:creationId xmlns:a16="http://schemas.microsoft.com/office/drawing/2014/main" id="{6C92462B-732B-103F-1781-462BB90DF03D}"/>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A025027-6433-0FBA-6F1C-79003248AFD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9</a:t>
            </a:fld>
            <a:endParaRPr lang="en-IN" dirty="0"/>
          </a:p>
        </p:txBody>
      </p:sp>
      <p:graphicFrame>
        <p:nvGraphicFramePr>
          <p:cNvPr id="12" name="Table 11">
            <a:extLst>
              <a:ext uri="{FF2B5EF4-FFF2-40B4-BE49-F238E27FC236}">
                <a16:creationId xmlns:a16="http://schemas.microsoft.com/office/drawing/2014/main" id="{A97E9E43-F801-D7C0-C3D7-88C652FAAD91}"/>
              </a:ext>
            </a:extLst>
          </p:cNvPr>
          <p:cNvGraphicFramePr>
            <a:graphicFrameLocks noGrp="1"/>
          </p:cNvGraphicFramePr>
          <p:nvPr>
            <p:extLst>
              <p:ext uri="{D42A27DB-BD31-4B8C-83A1-F6EECF244321}">
                <p14:modId xmlns:p14="http://schemas.microsoft.com/office/powerpoint/2010/main" val="947928396"/>
              </p:ext>
            </p:extLst>
          </p:nvPr>
        </p:nvGraphicFramePr>
        <p:xfrm>
          <a:off x="5225142" y="1719940"/>
          <a:ext cx="6966858" cy="4816808"/>
        </p:xfrm>
        <a:graphic>
          <a:graphicData uri="http://schemas.openxmlformats.org/drawingml/2006/table">
            <a:tbl>
              <a:tblPr/>
              <a:tblGrid>
                <a:gridCol w="2322286">
                  <a:extLst>
                    <a:ext uri="{9D8B030D-6E8A-4147-A177-3AD203B41FA5}">
                      <a16:colId xmlns:a16="http://schemas.microsoft.com/office/drawing/2014/main" val="78117494"/>
                    </a:ext>
                  </a:extLst>
                </a:gridCol>
                <a:gridCol w="2322286">
                  <a:extLst>
                    <a:ext uri="{9D8B030D-6E8A-4147-A177-3AD203B41FA5}">
                      <a16:colId xmlns:a16="http://schemas.microsoft.com/office/drawing/2014/main" val="3363424002"/>
                    </a:ext>
                  </a:extLst>
                </a:gridCol>
                <a:gridCol w="2322286">
                  <a:extLst>
                    <a:ext uri="{9D8B030D-6E8A-4147-A177-3AD203B41FA5}">
                      <a16:colId xmlns:a16="http://schemas.microsoft.com/office/drawing/2014/main" val="2674044995"/>
                    </a:ext>
                  </a:extLst>
                </a:gridCol>
              </a:tblGrid>
              <a:tr h="587445">
                <a:tc>
                  <a:txBody>
                    <a:bodyPr/>
                    <a:lstStyle/>
                    <a:p>
                      <a:pPr algn="l"/>
                      <a:r>
                        <a:rPr lang="en-CA" sz="1800" b="0" dirty="0">
                          <a:solidFill>
                            <a:schemeClr val="accent3"/>
                          </a:solidFill>
                          <a:effectLst/>
                          <a:latin typeface="+mj-lt"/>
                        </a:rPr>
                        <a:t>Feature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CA" sz="1800" b="0" dirty="0">
                          <a:solidFill>
                            <a:schemeClr val="accent3"/>
                          </a:solidFill>
                          <a:effectLst/>
                          <a:latin typeface="+mj-lt"/>
                        </a:rPr>
                        <a:t>Benefit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CA" sz="1800" b="0" i="0" kern="1200" dirty="0">
                          <a:solidFill>
                            <a:schemeClr val="accent3"/>
                          </a:solidFill>
                          <a:effectLst/>
                          <a:latin typeface="+mj-lt"/>
                          <a:ea typeface="+mn-ea"/>
                          <a:cs typeface="+mn-cs"/>
                        </a:rPr>
                        <a:t>Competitor Comparison</a:t>
                      </a:r>
                      <a:endParaRPr lang="en-CA" sz="1800" b="0" dirty="0">
                        <a:solidFill>
                          <a:schemeClr val="accent3"/>
                        </a:solidFill>
                        <a:effectLst/>
                        <a:latin typeface="+mj-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67606182"/>
                  </a:ext>
                </a:extLst>
              </a:tr>
              <a:tr h="943212">
                <a:tc>
                  <a:txBody>
                    <a:bodyPr/>
                    <a:lstStyle/>
                    <a:p>
                      <a:r>
                        <a:rPr lang="en-CA" sz="1400" b="1" dirty="0">
                          <a:effectLst/>
                        </a:rPr>
                        <a:t>Automated Invoicing</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Saves 15+ hours per week.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effectLst/>
                        </a:rPr>
                        <a:t>Faster than Competitor A.</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725548">
                <a:tc>
                  <a:txBody>
                    <a:bodyPr/>
                    <a:lstStyle/>
                    <a:p>
                      <a:r>
                        <a:rPr lang="en-CA" sz="1400" b="1" dirty="0">
                          <a:effectLst/>
                        </a:rPr>
                        <a:t>Advanced Expense Tracking</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effectLst/>
                        </a:rPr>
                        <a:t>Reduces errors by 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More accurate than Competitor B.</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943212">
                <a:tc>
                  <a:txBody>
                    <a:bodyPr/>
                    <a:lstStyle/>
                    <a:p>
                      <a:r>
                        <a:rPr lang="en-CA" sz="1400" b="1" dirty="0">
                          <a:effectLst/>
                        </a:rPr>
                        <a:t>Advanced Reporting</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Improves decision-making speed by 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More intuitive than Competitor C.</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725548">
                <a:tc>
                  <a:txBody>
                    <a:bodyPr/>
                    <a:lstStyle/>
                    <a:p>
                      <a:r>
                        <a:rPr lang="en-CA" sz="1400" b="1" dirty="0">
                          <a:effectLst/>
                        </a:rPr>
                        <a:t>Tax Preparation</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Saves 20+ hours during tax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Unique feature in the market.</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839208">
                <a:tc>
                  <a:txBody>
                    <a:bodyPr/>
                    <a:lstStyle/>
                    <a:p>
                      <a:r>
                        <a:rPr lang="en-CA" sz="1400" b="1" dirty="0">
                          <a:effectLst/>
                        </a:rPr>
                        <a:t>Multi-User Access</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Improves team productivity by 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Better collaboration than Competitor D.</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pic>
        <p:nvPicPr>
          <p:cNvPr id="8" name="Picture Placeholder 7" descr="A person sitting at a desk writing on a piece of paper&#10;&#10;AI-generated content may be incorrect.">
            <a:extLst>
              <a:ext uri="{FF2B5EF4-FFF2-40B4-BE49-F238E27FC236}">
                <a16:creationId xmlns:a16="http://schemas.microsoft.com/office/drawing/2014/main" id="{8CBDDECF-8A69-FD6A-5C63-8DAA986C495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27906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09CDC-57AD-6C98-58CB-3DC63144988D}"/>
              </a:ext>
            </a:extLst>
          </p:cNvPr>
          <p:cNvSpPr>
            <a:spLocks noGrp="1"/>
          </p:cNvSpPr>
          <p:nvPr>
            <p:ph type="title"/>
          </p:nvPr>
        </p:nvSpPr>
        <p:spPr/>
        <p:txBody>
          <a:bodyPr/>
          <a:lstStyle/>
          <a:p>
            <a:r>
              <a:rPr lang="en-CA" dirty="0"/>
              <a:t>Market size</a:t>
            </a:r>
          </a:p>
        </p:txBody>
      </p:sp>
      <p:sp>
        <p:nvSpPr>
          <p:cNvPr id="3" name="Footer Placeholder 2">
            <a:extLst>
              <a:ext uri="{FF2B5EF4-FFF2-40B4-BE49-F238E27FC236}">
                <a16:creationId xmlns:a16="http://schemas.microsoft.com/office/drawing/2014/main" id="{EA54733B-ECDE-C5B9-04E0-D7ADB66D165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FA311E71-7057-88B4-C9D5-B266F6A4A3C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10</a:t>
            </a:fld>
            <a:endParaRPr lang="en-IN" dirty="0"/>
          </a:p>
        </p:txBody>
      </p:sp>
      <p:grpSp>
        <p:nvGrpSpPr>
          <p:cNvPr id="5" name="Group 18">
            <a:extLst>
              <a:ext uri="{FF2B5EF4-FFF2-40B4-BE49-F238E27FC236}">
                <a16:creationId xmlns:a16="http://schemas.microsoft.com/office/drawing/2014/main" id="{83669D5D-D8EB-8442-FBBE-971A80409D05}"/>
              </a:ext>
            </a:extLst>
          </p:cNvPr>
          <p:cNvGrpSpPr/>
          <p:nvPr/>
        </p:nvGrpSpPr>
        <p:grpSpPr>
          <a:xfrm>
            <a:off x="6057937" y="1640887"/>
            <a:ext cx="5779045" cy="4473586"/>
            <a:chOff x="-2" y="-66675"/>
            <a:chExt cx="8860646" cy="7183914"/>
          </a:xfrm>
        </p:grpSpPr>
        <p:sp>
          <p:nvSpPr>
            <p:cNvPr id="6" name="TextBox 19">
              <a:extLst>
                <a:ext uri="{FF2B5EF4-FFF2-40B4-BE49-F238E27FC236}">
                  <a16:creationId xmlns:a16="http://schemas.microsoft.com/office/drawing/2014/main" id="{B65BA93F-6D20-8A95-2448-43B5F59A5AE2}"/>
                </a:ext>
              </a:extLst>
            </p:cNvPr>
            <p:cNvSpPr txBox="1"/>
            <p:nvPr/>
          </p:nvSpPr>
          <p:spPr>
            <a:xfrm>
              <a:off x="0" y="-66675"/>
              <a:ext cx="6861860" cy="666850"/>
            </a:xfrm>
            <a:prstGeom prst="rect">
              <a:avLst/>
            </a:prstGeom>
          </p:spPr>
          <p:txBody>
            <a:bodyPr lIns="0" tIns="0" rIns="0" bIns="0" rtlCol="0" anchor="t">
              <a:spAutoFit/>
            </a:bodyPr>
            <a:lstStyle/>
            <a:p>
              <a:pPr>
                <a:lnSpc>
                  <a:spcPts val="2613"/>
                </a:lnSpc>
              </a:pPr>
              <a:r>
                <a:rPr lang="en-US" sz="2400" b="1" dirty="0">
                  <a:solidFill>
                    <a:srgbClr val="2B2C30"/>
                  </a:solidFill>
                  <a:latin typeface="+mj-lt"/>
                  <a:ea typeface="Public Sans Bold"/>
                  <a:cs typeface="Public Sans Bold"/>
                  <a:sym typeface="Public Sans Bold"/>
                </a:rPr>
                <a:t>TAM</a:t>
              </a:r>
            </a:p>
          </p:txBody>
        </p:sp>
        <p:sp>
          <p:nvSpPr>
            <p:cNvPr id="7" name="TextBox 20">
              <a:extLst>
                <a:ext uri="{FF2B5EF4-FFF2-40B4-BE49-F238E27FC236}">
                  <a16:creationId xmlns:a16="http://schemas.microsoft.com/office/drawing/2014/main" id="{3E41AFF7-CA28-FC07-B6C7-A586CDDB3230}"/>
                </a:ext>
              </a:extLst>
            </p:cNvPr>
            <p:cNvSpPr txBox="1"/>
            <p:nvPr/>
          </p:nvSpPr>
          <p:spPr>
            <a:xfrm>
              <a:off x="-2" y="743373"/>
              <a:ext cx="8860646" cy="1083320"/>
            </a:xfrm>
            <a:prstGeom prst="rect">
              <a:avLst/>
            </a:prstGeom>
          </p:spPr>
          <p:txBody>
            <a:bodyPr wrap="square" lIns="0" tIns="0" rIns="0" bIns="0" rtlCol="0" anchor="t">
              <a:spAutoFit/>
            </a:bodyPr>
            <a:lstStyle/>
            <a:p>
              <a:pPr>
                <a:lnSpc>
                  <a:spcPts val="1773"/>
                </a:lnSpc>
              </a:pPr>
              <a:r>
                <a:rPr lang="en-US" sz="1400" dirty="0">
                  <a:solidFill>
                    <a:srgbClr val="2B2C30"/>
                  </a:solidFill>
                  <a:ea typeface="Public Sans"/>
                  <a:cs typeface="Public Sans"/>
                  <a:sym typeface="Public Sans"/>
                </a:rPr>
                <a:t>Lorem ipsum dolor sit </a:t>
              </a:r>
              <a:r>
                <a:rPr lang="en-US" sz="1400" dirty="0" err="1">
                  <a:solidFill>
                    <a:srgbClr val="2B2C30"/>
                  </a:solidFill>
                  <a:ea typeface="Public Sans"/>
                  <a:cs typeface="Public Sans"/>
                  <a:sym typeface="Public Sans"/>
                </a:rPr>
                <a:t>amet</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adipiscing</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elit</a:t>
              </a:r>
              <a:r>
                <a:rPr lang="en-US" sz="1400" dirty="0">
                  <a:solidFill>
                    <a:srgbClr val="2B2C30"/>
                  </a:solidFill>
                  <a:ea typeface="Public Sans"/>
                  <a:cs typeface="Public Sans"/>
                  <a:sym typeface="Public Sans"/>
                </a:rPr>
                <a:t>, sed do </a:t>
              </a:r>
              <a:r>
                <a:rPr lang="en-US" sz="1400" dirty="0" err="1">
                  <a:solidFill>
                    <a:srgbClr val="2B2C30"/>
                  </a:solidFill>
                  <a:ea typeface="Public Sans"/>
                  <a:cs typeface="Public Sans"/>
                  <a:sym typeface="Public Sans"/>
                </a:rPr>
                <a:t>eiusmod</a:t>
              </a:r>
              <a:r>
                <a:rPr lang="en-US" sz="1400" dirty="0">
                  <a:solidFill>
                    <a:srgbClr val="2B2C30"/>
                  </a:solidFill>
                  <a:ea typeface="Public Sans"/>
                  <a:cs typeface="Public Sans"/>
                  <a:sym typeface="Public Sans"/>
                </a:rPr>
                <a:t> tempo. Ut </a:t>
              </a:r>
              <a:r>
                <a:rPr lang="en-US" sz="1400" dirty="0" err="1">
                  <a:solidFill>
                    <a:srgbClr val="2B2C30"/>
                  </a:solidFill>
                  <a:ea typeface="Public Sans"/>
                  <a:cs typeface="Public Sans"/>
                  <a:sym typeface="Public Sans"/>
                </a:rPr>
                <a:t>enim</a:t>
              </a:r>
              <a:r>
                <a:rPr lang="en-US" sz="1400" dirty="0">
                  <a:solidFill>
                    <a:srgbClr val="2B2C30"/>
                  </a:solidFill>
                  <a:ea typeface="Public Sans"/>
                  <a:cs typeface="Public Sans"/>
                  <a:sym typeface="Public Sans"/>
                </a:rPr>
                <a:t> ad minim lore </a:t>
              </a:r>
              <a:r>
                <a:rPr lang="en-US" sz="1400" dirty="0" err="1">
                  <a:solidFill>
                    <a:srgbClr val="2B2C30"/>
                  </a:solidFill>
                  <a:ea typeface="Public Sans"/>
                  <a:cs typeface="Public Sans"/>
                  <a:sym typeface="Public Sans"/>
                </a:rPr>
                <a:t>veniam</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quis</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nostrud</a:t>
              </a:r>
              <a:r>
                <a:rPr lang="en-US" sz="1400" dirty="0">
                  <a:solidFill>
                    <a:srgbClr val="2B2C30"/>
                  </a:solidFill>
                  <a:ea typeface="Public Sans"/>
                  <a:cs typeface="Public Sans"/>
                  <a:sym typeface="Public Sans"/>
                </a:rPr>
                <a:t> exercitation </a:t>
              </a:r>
              <a:r>
                <a:rPr lang="en-US" sz="1400" dirty="0" err="1">
                  <a:solidFill>
                    <a:srgbClr val="2B2C30"/>
                  </a:solidFill>
                  <a:ea typeface="Public Sans"/>
                  <a:cs typeface="Public Sans"/>
                  <a:sym typeface="Public Sans"/>
                </a:rPr>
                <a:t>ullamco</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ips</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laboris</a:t>
              </a:r>
              <a:r>
                <a:rPr lang="en-US" sz="1400" dirty="0">
                  <a:solidFill>
                    <a:srgbClr val="2B2C30"/>
                  </a:solidFill>
                  <a:ea typeface="Public Sans"/>
                  <a:cs typeface="Public Sans"/>
                  <a:sym typeface="Public Sans"/>
                </a:rPr>
                <a:t> nisi </a:t>
              </a:r>
              <a:r>
                <a:rPr lang="en-US" sz="1400" dirty="0" err="1">
                  <a:solidFill>
                    <a:srgbClr val="2B2C30"/>
                  </a:solidFill>
                  <a:ea typeface="Public Sans"/>
                  <a:cs typeface="Public Sans"/>
                  <a:sym typeface="Public Sans"/>
                </a:rPr>
                <a:t>ut</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aliquip</a:t>
              </a:r>
              <a:r>
                <a:rPr lang="en-US" sz="1400" dirty="0">
                  <a:solidFill>
                    <a:srgbClr val="2B2C30"/>
                  </a:solidFill>
                  <a:ea typeface="Public Sans"/>
                  <a:cs typeface="Public Sans"/>
                  <a:sym typeface="Public Sans"/>
                </a:rPr>
                <a:t>.</a:t>
              </a:r>
            </a:p>
          </p:txBody>
        </p:sp>
        <p:sp>
          <p:nvSpPr>
            <p:cNvPr id="8" name="TextBox 21">
              <a:extLst>
                <a:ext uri="{FF2B5EF4-FFF2-40B4-BE49-F238E27FC236}">
                  <a16:creationId xmlns:a16="http://schemas.microsoft.com/office/drawing/2014/main" id="{FDC2D55E-682E-3C96-B043-311EA8A7EA5E}"/>
                </a:ext>
              </a:extLst>
            </p:cNvPr>
            <p:cNvSpPr txBox="1"/>
            <p:nvPr/>
          </p:nvSpPr>
          <p:spPr>
            <a:xfrm>
              <a:off x="0" y="2986190"/>
              <a:ext cx="6861860" cy="666850"/>
            </a:xfrm>
            <a:prstGeom prst="rect">
              <a:avLst/>
            </a:prstGeom>
          </p:spPr>
          <p:txBody>
            <a:bodyPr lIns="0" tIns="0" rIns="0" bIns="0" rtlCol="0" anchor="t">
              <a:spAutoFit/>
            </a:bodyPr>
            <a:lstStyle/>
            <a:p>
              <a:pPr>
                <a:lnSpc>
                  <a:spcPts val="2613"/>
                </a:lnSpc>
              </a:pPr>
              <a:r>
                <a:rPr lang="en-US" sz="2400" b="1">
                  <a:solidFill>
                    <a:srgbClr val="2B2C30"/>
                  </a:solidFill>
                  <a:latin typeface="+mj-lt"/>
                  <a:ea typeface="Public Sans Bold"/>
                  <a:cs typeface="Public Sans Bold"/>
                  <a:sym typeface="Public Sans Bold"/>
                </a:rPr>
                <a:t>SAM</a:t>
              </a:r>
            </a:p>
          </p:txBody>
        </p:sp>
        <p:sp>
          <p:nvSpPr>
            <p:cNvPr id="9" name="TextBox 22">
              <a:extLst>
                <a:ext uri="{FF2B5EF4-FFF2-40B4-BE49-F238E27FC236}">
                  <a16:creationId xmlns:a16="http://schemas.microsoft.com/office/drawing/2014/main" id="{7318E2A2-917D-BDEE-C9CA-9C13205161BB}"/>
                </a:ext>
              </a:extLst>
            </p:cNvPr>
            <p:cNvSpPr txBox="1"/>
            <p:nvPr/>
          </p:nvSpPr>
          <p:spPr>
            <a:xfrm>
              <a:off x="-2" y="3796236"/>
              <a:ext cx="8860646" cy="712638"/>
            </a:xfrm>
            <a:prstGeom prst="rect">
              <a:avLst/>
            </a:prstGeom>
          </p:spPr>
          <p:txBody>
            <a:bodyPr wrap="square" lIns="0" tIns="0" rIns="0" bIns="0" rtlCol="0" anchor="t">
              <a:spAutoFit/>
            </a:bodyPr>
            <a:lstStyle/>
            <a:p>
              <a:pPr>
                <a:lnSpc>
                  <a:spcPts val="1773"/>
                </a:lnSpc>
              </a:pPr>
              <a:r>
                <a:rPr lang="en-US" sz="1400">
                  <a:solidFill>
                    <a:srgbClr val="2B2C30"/>
                  </a:solidFill>
                  <a:ea typeface="Public Sans"/>
                  <a:cs typeface="Public Sans"/>
                  <a:sym typeface="Public Sans"/>
                </a:rPr>
                <a:t>Lorem ipsum dolor sit amet, adipiscing elit, sed do eiusmod tempor incididunt ut labore et dolore magna aliqua.</a:t>
              </a:r>
            </a:p>
          </p:txBody>
        </p:sp>
        <p:sp>
          <p:nvSpPr>
            <p:cNvPr id="10" name="TextBox 23">
              <a:extLst>
                <a:ext uri="{FF2B5EF4-FFF2-40B4-BE49-F238E27FC236}">
                  <a16:creationId xmlns:a16="http://schemas.microsoft.com/office/drawing/2014/main" id="{CBB69D51-C447-9053-8D51-52951A47C06D}"/>
                </a:ext>
              </a:extLst>
            </p:cNvPr>
            <p:cNvSpPr txBox="1"/>
            <p:nvPr/>
          </p:nvSpPr>
          <p:spPr>
            <a:xfrm>
              <a:off x="0" y="5594552"/>
              <a:ext cx="6861860" cy="666850"/>
            </a:xfrm>
            <a:prstGeom prst="rect">
              <a:avLst/>
            </a:prstGeom>
          </p:spPr>
          <p:txBody>
            <a:bodyPr lIns="0" tIns="0" rIns="0" bIns="0" rtlCol="0" anchor="t">
              <a:spAutoFit/>
            </a:bodyPr>
            <a:lstStyle/>
            <a:p>
              <a:pPr>
                <a:lnSpc>
                  <a:spcPts val="2613"/>
                </a:lnSpc>
              </a:pPr>
              <a:r>
                <a:rPr lang="en-US" sz="2400" b="1">
                  <a:solidFill>
                    <a:srgbClr val="2B2C30"/>
                  </a:solidFill>
                  <a:latin typeface="+mj-lt"/>
                  <a:ea typeface="Public Sans Bold"/>
                  <a:cs typeface="Public Sans Bold"/>
                  <a:sym typeface="Public Sans Bold"/>
                </a:rPr>
                <a:t>SOM</a:t>
              </a:r>
            </a:p>
          </p:txBody>
        </p:sp>
        <p:sp>
          <p:nvSpPr>
            <p:cNvPr id="11" name="TextBox 24">
              <a:extLst>
                <a:ext uri="{FF2B5EF4-FFF2-40B4-BE49-F238E27FC236}">
                  <a16:creationId xmlns:a16="http://schemas.microsoft.com/office/drawing/2014/main" id="{9527C366-AF0E-BD15-944A-EF1F4C905A33}"/>
                </a:ext>
              </a:extLst>
            </p:cNvPr>
            <p:cNvSpPr txBox="1"/>
            <p:nvPr/>
          </p:nvSpPr>
          <p:spPr>
            <a:xfrm>
              <a:off x="-2" y="6404601"/>
              <a:ext cx="8860646" cy="712638"/>
            </a:xfrm>
            <a:prstGeom prst="rect">
              <a:avLst/>
            </a:prstGeom>
          </p:spPr>
          <p:txBody>
            <a:bodyPr wrap="square" lIns="0" tIns="0" rIns="0" bIns="0" rtlCol="0" anchor="t">
              <a:spAutoFit/>
            </a:bodyPr>
            <a:lstStyle/>
            <a:p>
              <a:pPr>
                <a:lnSpc>
                  <a:spcPts val="1773"/>
                </a:lnSpc>
              </a:pPr>
              <a:r>
                <a:rPr lang="en-US" sz="1400">
                  <a:solidFill>
                    <a:srgbClr val="2B2C30"/>
                  </a:solidFill>
                  <a:ea typeface="Public Sans"/>
                  <a:cs typeface="Public Sans"/>
                  <a:sym typeface="Public Sans"/>
                </a:rPr>
                <a:t>Lorem ipsum dolor sit amet, adipiscing elit, sed do eiusmod tempor incididunt ut labore et dolore magna aliqua.</a:t>
              </a:r>
            </a:p>
          </p:txBody>
        </p:sp>
      </p:grpSp>
      <p:grpSp>
        <p:nvGrpSpPr>
          <p:cNvPr id="12" name="Group 11">
            <a:extLst>
              <a:ext uri="{FF2B5EF4-FFF2-40B4-BE49-F238E27FC236}">
                <a16:creationId xmlns:a16="http://schemas.microsoft.com/office/drawing/2014/main" id="{2BB8D7C6-3BC6-FD1B-AB09-32A79EC3793F}"/>
              </a:ext>
            </a:extLst>
          </p:cNvPr>
          <p:cNvGrpSpPr/>
          <p:nvPr/>
        </p:nvGrpSpPr>
        <p:grpSpPr>
          <a:xfrm>
            <a:off x="816429" y="1608325"/>
            <a:ext cx="4864090" cy="4876168"/>
            <a:chOff x="719894" y="1110828"/>
            <a:chExt cx="5576404" cy="5590252"/>
          </a:xfrm>
        </p:grpSpPr>
        <p:sp>
          <p:nvSpPr>
            <p:cNvPr id="13" name="Freeform 7">
              <a:extLst>
                <a:ext uri="{FF2B5EF4-FFF2-40B4-BE49-F238E27FC236}">
                  <a16:creationId xmlns:a16="http://schemas.microsoft.com/office/drawing/2014/main" id="{6EF277DC-A260-6853-EDA3-4F30087FC905}"/>
                </a:ext>
              </a:extLst>
            </p:cNvPr>
            <p:cNvSpPr/>
            <p:nvPr/>
          </p:nvSpPr>
          <p:spPr>
            <a:xfrm>
              <a:off x="719894" y="1110828"/>
              <a:ext cx="5576404" cy="55764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3"/>
            </a:solidFill>
            <a:ln w="6350" cap="sq">
              <a:solidFill>
                <a:srgbClr val="2B2C30"/>
              </a:solidFill>
              <a:prstDash val="solid"/>
              <a:miter/>
            </a:ln>
          </p:spPr>
          <p:txBody>
            <a:bodyPr/>
            <a:lstStyle/>
            <a:p>
              <a:endParaRPr lang="en-CA" sz="1200"/>
            </a:p>
          </p:txBody>
        </p:sp>
        <p:grpSp>
          <p:nvGrpSpPr>
            <p:cNvPr id="14" name="Group 13">
              <a:extLst>
                <a:ext uri="{FF2B5EF4-FFF2-40B4-BE49-F238E27FC236}">
                  <a16:creationId xmlns:a16="http://schemas.microsoft.com/office/drawing/2014/main" id="{26515BC4-BDFB-EE47-344E-E8785605A23E}"/>
                </a:ext>
              </a:extLst>
            </p:cNvPr>
            <p:cNvGrpSpPr/>
            <p:nvPr/>
          </p:nvGrpSpPr>
          <p:grpSpPr>
            <a:xfrm>
              <a:off x="1320787" y="1120035"/>
              <a:ext cx="4374622" cy="5581045"/>
              <a:chOff x="515223" y="1095525"/>
              <a:chExt cx="6372622" cy="8130050"/>
            </a:xfrm>
          </p:grpSpPr>
          <p:sp>
            <p:nvSpPr>
              <p:cNvPr id="15" name="TextBox 8">
                <a:extLst>
                  <a:ext uri="{FF2B5EF4-FFF2-40B4-BE49-F238E27FC236}">
                    <a16:creationId xmlns:a16="http://schemas.microsoft.com/office/drawing/2014/main" id="{1871D67A-3B7C-5488-D32D-9373B032C3D8}"/>
                  </a:ext>
                </a:extLst>
              </p:cNvPr>
              <p:cNvSpPr txBox="1"/>
              <p:nvPr/>
            </p:nvSpPr>
            <p:spPr>
              <a:xfrm>
                <a:off x="638515" y="2302296"/>
                <a:ext cx="6126034" cy="6037677"/>
              </a:xfrm>
              <a:prstGeom prst="rect">
                <a:avLst/>
              </a:prstGeom>
            </p:spPr>
            <p:txBody>
              <a:bodyPr lIns="33867" tIns="33867" rIns="33867" bIns="33867" rtlCol="0" anchor="ctr"/>
              <a:lstStyle/>
              <a:p>
                <a:pPr algn="ctr">
                  <a:lnSpc>
                    <a:spcPts val="1413"/>
                  </a:lnSpc>
                </a:pPr>
                <a:endParaRPr sz="1200"/>
              </a:p>
            </p:txBody>
          </p:sp>
          <p:grpSp>
            <p:nvGrpSpPr>
              <p:cNvPr id="16" name="Group 9">
                <a:extLst>
                  <a:ext uri="{FF2B5EF4-FFF2-40B4-BE49-F238E27FC236}">
                    <a16:creationId xmlns:a16="http://schemas.microsoft.com/office/drawing/2014/main" id="{5F592D9E-9B1A-0BE3-18CF-87B2CDD87D65}"/>
                  </a:ext>
                </a:extLst>
              </p:cNvPr>
              <p:cNvGrpSpPr/>
              <p:nvPr/>
            </p:nvGrpSpPr>
            <p:grpSpPr>
              <a:xfrm>
                <a:off x="515223" y="2837270"/>
                <a:ext cx="6372622" cy="6372622"/>
                <a:chOff x="-25229" y="-25229"/>
                <a:chExt cx="863259" cy="863259"/>
              </a:xfrm>
            </p:grpSpPr>
            <p:sp>
              <p:nvSpPr>
                <p:cNvPr id="23" name="Freeform 10">
                  <a:extLst>
                    <a:ext uri="{FF2B5EF4-FFF2-40B4-BE49-F238E27FC236}">
                      <a16:creationId xmlns:a16="http://schemas.microsoft.com/office/drawing/2014/main" id="{2EF69AAC-7319-31BF-B8AB-63A223191093}"/>
                    </a:ext>
                  </a:extLst>
                </p:cNvPr>
                <p:cNvSpPr/>
                <p:nvPr/>
              </p:nvSpPr>
              <p:spPr>
                <a:xfrm>
                  <a:off x="-25229" y="-25229"/>
                  <a:ext cx="863259" cy="863259"/>
                </a:xfrm>
                <a:prstGeom prst="ellipse">
                  <a:avLst/>
                </a:prstGeom>
                <a:solidFill>
                  <a:schemeClr val="accent4"/>
                </a:solidFill>
                <a:ln w="6350" cap="sq">
                  <a:solidFill>
                    <a:srgbClr val="2B2C30"/>
                  </a:solidFill>
                  <a:prstDash val="solid"/>
                  <a:miter/>
                </a:ln>
              </p:spPr>
              <p:txBody>
                <a:bodyPr/>
                <a:lstStyle/>
                <a:p>
                  <a:endParaRPr lang="en-CA" sz="1200" dirty="0"/>
                </a:p>
              </p:txBody>
            </p:sp>
            <p:sp>
              <p:nvSpPr>
                <p:cNvPr id="24" name="TextBox 11">
                  <a:extLst>
                    <a:ext uri="{FF2B5EF4-FFF2-40B4-BE49-F238E27FC236}">
                      <a16:creationId xmlns:a16="http://schemas.microsoft.com/office/drawing/2014/main" id="{28B7D7FC-F60E-2BBC-8858-294DBFEA8D42}"/>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p>
              </p:txBody>
            </p:sp>
          </p:grpSp>
          <p:grpSp>
            <p:nvGrpSpPr>
              <p:cNvPr id="17" name="Group 12">
                <a:extLst>
                  <a:ext uri="{FF2B5EF4-FFF2-40B4-BE49-F238E27FC236}">
                    <a16:creationId xmlns:a16="http://schemas.microsoft.com/office/drawing/2014/main" id="{D86D9199-2471-4466-D360-7BF35823860D}"/>
                  </a:ext>
                </a:extLst>
              </p:cNvPr>
              <p:cNvGrpSpPr/>
              <p:nvPr/>
            </p:nvGrpSpPr>
            <p:grpSpPr>
              <a:xfrm>
                <a:off x="1506922" y="4836358"/>
                <a:ext cx="4389217" cy="4389217"/>
                <a:chOff x="0" y="0"/>
                <a:chExt cx="812800" cy="812800"/>
              </a:xfrm>
            </p:grpSpPr>
            <p:sp>
              <p:nvSpPr>
                <p:cNvPr id="21" name="Freeform 13">
                  <a:extLst>
                    <a:ext uri="{FF2B5EF4-FFF2-40B4-BE49-F238E27FC236}">
                      <a16:creationId xmlns:a16="http://schemas.microsoft.com/office/drawing/2014/main" id="{89F01174-C00E-579A-B686-984E81E8F81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1"/>
                </a:solidFill>
                <a:ln w="6350" cap="sq">
                  <a:solidFill>
                    <a:srgbClr val="2B2C30"/>
                  </a:solidFill>
                  <a:prstDash val="solid"/>
                  <a:miter/>
                </a:ln>
              </p:spPr>
              <p:txBody>
                <a:bodyPr/>
                <a:lstStyle/>
                <a:p>
                  <a:endParaRPr lang="en-CA" sz="1200"/>
                </a:p>
              </p:txBody>
            </p:sp>
            <p:sp>
              <p:nvSpPr>
                <p:cNvPr id="22" name="TextBox 14">
                  <a:extLst>
                    <a:ext uri="{FF2B5EF4-FFF2-40B4-BE49-F238E27FC236}">
                      <a16:creationId xmlns:a16="http://schemas.microsoft.com/office/drawing/2014/main" id="{2ACA8CC7-2587-9950-6C69-C84090927521}"/>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p>
              </p:txBody>
            </p:sp>
          </p:grpSp>
          <p:sp>
            <p:nvSpPr>
              <p:cNvPr id="18" name="TextBox 15">
                <a:extLst>
                  <a:ext uri="{FF2B5EF4-FFF2-40B4-BE49-F238E27FC236}">
                    <a16:creationId xmlns:a16="http://schemas.microsoft.com/office/drawing/2014/main" id="{3F8FC841-2B9A-88C7-8CDE-54468473FB5C}"/>
                  </a:ext>
                </a:extLst>
              </p:cNvPr>
              <p:cNvSpPr txBox="1"/>
              <p:nvPr/>
            </p:nvSpPr>
            <p:spPr>
              <a:xfrm>
                <a:off x="1994619" y="3064263"/>
                <a:ext cx="3413822" cy="1694069"/>
              </a:xfrm>
              <a:prstGeom prst="rect">
                <a:avLst/>
              </a:prstGeom>
            </p:spPr>
            <p:txBody>
              <a:bodyPr lIns="0" tIns="0" rIns="0" bIns="0" rtlCol="0" anchor="t">
                <a:spAutoFit/>
              </a:bodyPr>
              <a:lstStyle/>
              <a:p>
                <a:pPr algn="ctr">
                  <a:lnSpc>
                    <a:spcPts val="9106"/>
                  </a:lnSpc>
                </a:pPr>
                <a:r>
                  <a:rPr lang="en-US" sz="4800" dirty="0">
                    <a:solidFill>
                      <a:schemeClr val="accent1"/>
                    </a:solidFill>
                    <a:latin typeface="+mj-lt"/>
                    <a:ea typeface="Public Sans Bold"/>
                    <a:cs typeface="Public Sans Bold"/>
                    <a:sym typeface="Public Sans Bold"/>
                  </a:rPr>
                  <a:t>488M</a:t>
                </a:r>
              </a:p>
            </p:txBody>
          </p:sp>
          <p:sp>
            <p:nvSpPr>
              <p:cNvPr id="19" name="TextBox 16">
                <a:extLst>
                  <a:ext uri="{FF2B5EF4-FFF2-40B4-BE49-F238E27FC236}">
                    <a16:creationId xmlns:a16="http://schemas.microsoft.com/office/drawing/2014/main" id="{3FED7F64-3385-5B48-E6C6-FD14AE2A4A9B}"/>
                  </a:ext>
                </a:extLst>
              </p:cNvPr>
              <p:cNvSpPr txBox="1"/>
              <p:nvPr/>
            </p:nvSpPr>
            <p:spPr>
              <a:xfrm>
                <a:off x="1751862" y="6117608"/>
                <a:ext cx="3899338" cy="1694069"/>
              </a:xfrm>
              <a:prstGeom prst="rect">
                <a:avLst/>
              </a:prstGeom>
            </p:spPr>
            <p:txBody>
              <a:bodyPr lIns="0" tIns="0" rIns="0" bIns="0" rtlCol="0" anchor="t">
                <a:spAutoFit/>
              </a:bodyPr>
              <a:lstStyle/>
              <a:p>
                <a:pPr algn="ctr">
                  <a:lnSpc>
                    <a:spcPts val="9106"/>
                  </a:lnSpc>
                </a:pPr>
                <a:r>
                  <a:rPr lang="en-US" sz="4800" dirty="0">
                    <a:solidFill>
                      <a:schemeClr val="accent3"/>
                    </a:solidFill>
                    <a:latin typeface="+mj-lt"/>
                    <a:ea typeface="Public Sans Bold"/>
                    <a:cs typeface="Public Sans Bold"/>
                    <a:sym typeface="Public Sans Bold"/>
                  </a:rPr>
                  <a:t>228M</a:t>
                </a:r>
              </a:p>
            </p:txBody>
          </p:sp>
          <p:sp>
            <p:nvSpPr>
              <p:cNvPr id="20" name="TextBox 17">
                <a:extLst>
                  <a:ext uri="{FF2B5EF4-FFF2-40B4-BE49-F238E27FC236}">
                    <a16:creationId xmlns:a16="http://schemas.microsoft.com/office/drawing/2014/main" id="{CC003B15-0191-4D3A-C4B1-4215E088675E}"/>
                  </a:ext>
                </a:extLst>
              </p:cNvPr>
              <p:cNvSpPr txBox="1"/>
              <p:nvPr/>
            </p:nvSpPr>
            <p:spPr>
              <a:xfrm>
                <a:off x="1994619" y="1095525"/>
                <a:ext cx="3413822" cy="1694069"/>
              </a:xfrm>
              <a:prstGeom prst="rect">
                <a:avLst/>
              </a:prstGeom>
            </p:spPr>
            <p:txBody>
              <a:bodyPr lIns="0" tIns="0" rIns="0" bIns="0" rtlCol="0" anchor="t">
                <a:spAutoFit/>
              </a:bodyPr>
              <a:lstStyle/>
              <a:p>
                <a:pPr algn="ctr">
                  <a:lnSpc>
                    <a:spcPts val="9106"/>
                  </a:lnSpc>
                </a:pPr>
                <a:r>
                  <a:rPr lang="en-US" sz="4800" dirty="0">
                    <a:solidFill>
                      <a:schemeClr val="accent1"/>
                    </a:solidFill>
                    <a:latin typeface="+mj-lt"/>
                    <a:ea typeface="Public Sans Bold"/>
                    <a:cs typeface="Public Sans Bold"/>
                    <a:sym typeface="Public Sans Bold"/>
                  </a:rPr>
                  <a:t>1.3B</a:t>
                </a:r>
              </a:p>
            </p:txBody>
          </p:sp>
        </p:grpSp>
      </p:grpSp>
    </p:spTree>
    <p:extLst>
      <p:ext uri="{BB962C8B-B14F-4D97-AF65-F5344CB8AC3E}">
        <p14:creationId xmlns:p14="http://schemas.microsoft.com/office/powerpoint/2010/main" val="1594891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3D675-D7B2-DCB9-33A8-C466CF9D15A8}"/>
              </a:ext>
            </a:extLst>
          </p:cNvPr>
          <p:cNvSpPr>
            <a:spLocks noGrp="1"/>
          </p:cNvSpPr>
          <p:nvPr>
            <p:ph type="title"/>
          </p:nvPr>
        </p:nvSpPr>
        <p:spPr/>
        <p:txBody>
          <a:bodyPr/>
          <a:lstStyle/>
          <a:p>
            <a:r>
              <a:rPr lang="en-CA" dirty="0"/>
              <a:t>Our Numbers</a:t>
            </a:r>
          </a:p>
        </p:txBody>
      </p:sp>
      <p:sp>
        <p:nvSpPr>
          <p:cNvPr id="3" name="Footer Placeholder 2">
            <a:extLst>
              <a:ext uri="{FF2B5EF4-FFF2-40B4-BE49-F238E27FC236}">
                <a16:creationId xmlns:a16="http://schemas.microsoft.com/office/drawing/2014/main" id="{F4BA32EF-4F89-CA8F-3C69-36579FDC5E71}"/>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08411897-14B8-621D-DC83-1F1CE9A932D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11</a:t>
            </a:fld>
            <a:endParaRPr lang="en-IN" dirty="0"/>
          </a:p>
        </p:txBody>
      </p:sp>
      <p:grpSp>
        <p:nvGrpSpPr>
          <p:cNvPr id="19" name="Group 18">
            <a:extLst>
              <a:ext uri="{FF2B5EF4-FFF2-40B4-BE49-F238E27FC236}">
                <a16:creationId xmlns:a16="http://schemas.microsoft.com/office/drawing/2014/main" id="{84D62250-178C-88A1-2B47-BE8888E47384}"/>
              </a:ext>
            </a:extLst>
          </p:cNvPr>
          <p:cNvGrpSpPr/>
          <p:nvPr/>
        </p:nvGrpSpPr>
        <p:grpSpPr>
          <a:xfrm>
            <a:off x="891509" y="2017484"/>
            <a:ext cx="11300491" cy="4340247"/>
            <a:chOff x="891509" y="2017484"/>
            <a:chExt cx="11300491" cy="4340247"/>
          </a:xfrm>
        </p:grpSpPr>
        <p:sp>
          <p:nvSpPr>
            <p:cNvPr id="5" name="Rectangle 4">
              <a:extLst>
                <a:ext uri="{FF2B5EF4-FFF2-40B4-BE49-F238E27FC236}">
                  <a16:creationId xmlns:a16="http://schemas.microsoft.com/office/drawing/2014/main" id="{8D16E9E9-D6EE-D0E9-E2ED-906A8AD7D8B0}"/>
                </a:ext>
              </a:extLst>
            </p:cNvPr>
            <p:cNvSpPr/>
            <p:nvPr/>
          </p:nvSpPr>
          <p:spPr>
            <a:xfrm>
              <a:off x="891509" y="2017484"/>
              <a:ext cx="11300491" cy="96688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6" name="Group 5">
              <a:extLst>
                <a:ext uri="{FF2B5EF4-FFF2-40B4-BE49-F238E27FC236}">
                  <a16:creationId xmlns:a16="http://schemas.microsoft.com/office/drawing/2014/main" id="{A4BD949F-3E9D-29C6-A216-2CB7AD0CE0F3}"/>
                </a:ext>
              </a:extLst>
            </p:cNvPr>
            <p:cNvGrpSpPr/>
            <p:nvPr/>
          </p:nvGrpSpPr>
          <p:grpSpPr>
            <a:xfrm>
              <a:off x="1001485" y="2158202"/>
              <a:ext cx="10530417" cy="4199529"/>
              <a:chOff x="677605" y="1499352"/>
              <a:chExt cx="10860898" cy="4331322"/>
            </a:xfrm>
          </p:grpSpPr>
          <p:sp>
            <p:nvSpPr>
              <p:cNvPr id="7" name="TextBox 6">
                <a:extLst>
                  <a:ext uri="{FF2B5EF4-FFF2-40B4-BE49-F238E27FC236}">
                    <a16:creationId xmlns:a16="http://schemas.microsoft.com/office/drawing/2014/main" id="{011EFB44-B1E6-1BF7-EFA2-560E0DC8A0E6}"/>
                  </a:ext>
                </a:extLst>
              </p:cNvPr>
              <p:cNvSpPr txBox="1"/>
              <p:nvPr/>
            </p:nvSpPr>
            <p:spPr>
              <a:xfrm>
                <a:off x="685800" y="1936402"/>
                <a:ext cx="2507773" cy="290983"/>
              </a:xfrm>
              <a:prstGeom prst="rect">
                <a:avLst/>
              </a:prstGeom>
            </p:spPr>
            <p:txBody>
              <a:bodyPr lIns="0" tIns="0" rIns="0" bIns="0" rtlCol="0" anchor="t">
                <a:spAutoFit/>
              </a:bodyPr>
              <a:lstStyle/>
              <a:p>
                <a:pPr>
                  <a:lnSpc>
                    <a:spcPts val="2184"/>
                  </a:lnSpc>
                </a:pPr>
                <a:r>
                  <a:rPr lang="en-US" sz="2000" i="1" spc="12" dirty="0">
                    <a:solidFill>
                      <a:schemeClr val="accent3"/>
                    </a:solidFill>
                    <a:ea typeface="Playfair Display Italics"/>
                    <a:cs typeface="Playfair Display Italics"/>
                    <a:sym typeface="Playfair Display Italics"/>
                  </a:rPr>
                  <a:t>in operation</a:t>
                </a:r>
              </a:p>
            </p:txBody>
          </p:sp>
          <p:sp>
            <p:nvSpPr>
              <p:cNvPr id="8" name="TextBox 7">
                <a:extLst>
                  <a:ext uri="{FF2B5EF4-FFF2-40B4-BE49-F238E27FC236}">
                    <a16:creationId xmlns:a16="http://schemas.microsoft.com/office/drawing/2014/main" id="{E254369F-2618-4E92-B73C-3235F726FD70}"/>
                  </a:ext>
                </a:extLst>
              </p:cNvPr>
              <p:cNvSpPr txBox="1"/>
              <p:nvPr/>
            </p:nvSpPr>
            <p:spPr>
              <a:xfrm>
                <a:off x="3459045" y="1936402"/>
                <a:ext cx="2507773" cy="290983"/>
              </a:xfrm>
              <a:prstGeom prst="rect">
                <a:avLst/>
              </a:prstGeom>
            </p:spPr>
            <p:txBody>
              <a:bodyPr lIns="0" tIns="0" rIns="0" bIns="0" rtlCol="0" anchor="t">
                <a:spAutoFit/>
              </a:bodyPr>
              <a:lstStyle/>
              <a:p>
                <a:pPr>
                  <a:lnSpc>
                    <a:spcPts val="2184"/>
                  </a:lnSpc>
                </a:pPr>
                <a:r>
                  <a:rPr lang="en-US" sz="2000" i="1" spc="12">
                    <a:solidFill>
                      <a:schemeClr val="accent3"/>
                    </a:solidFill>
                    <a:ea typeface="Playfair Display Italics"/>
                    <a:cs typeface="Playfair Display Italics"/>
                    <a:sym typeface="Playfair Display Italics"/>
                  </a:rPr>
                  <a:t>subscribers</a:t>
                </a:r>
              </a:p>
            </p:txBody>
          </p:sp>
          <p:sp>
            <p:nvSpPr>
              <p:cNvPr id="9" name="TextBox 8">
                <a:extLst>
                  <a:ext uri="{FF2B5EF4-FFF2-40B4-BE49-F238E27FC236}">
                    <a16:creationId xmlns:a16="http://schemas.microsoft.com/office/drawing/2014/main" id="{E9E807D8-828E-A313-0F63-91845FCDF605}"/>
                  </a:ext>
                </a:extLst>
              </p:cNvPr>
              <p:cNvSpPr txBox="1"/>
              <p:nvPr/>
            </p:nvSpPr>
            <p:spPr>
              <a:xfrm>
                <a:off x="6241711" y="1936402"/>
                <a:ext cx="2507773" cy="290983"/>
              </a:xfrm>
              <a:prstGeom prst="rect">
                <a:avLst/>
              </a:prstGeom>
            </p:spPr>
            <p:txBody>
              <a:bodyPr lIns="0" tIns="0" rIns="0" bIns="0" rtlCol="0" anchor="t">
                <a:spAutoFit/>
              </a:bodyPr>
              <a:lstStyle/>
              <a:p>
                <a:pPr>
                  <a:lnSpc>
                    <a:spcPts val="2184"/>
                  </a:lnSpc>
                </a:pPr>
                <a:r>
                  <a:rPr lang="en-US" sz="2000" i="1" spc="12">
                    <a:solidFill>
                      <a:schemeClr val="accent3"/>
                    </a:solidFill>
                    <a:ea typeface="Playfair Display Italics"/>
                    <a:cs typeface="Playfair Display Italics"/>
                    <a:sym typeface="Playfair Display Italics"/>
                  </a:rPr>
                  <a:t>raised</a:t>
                </a:r>
              </a:p>
            </p:txBody>
          </p:sp>
          <p:sp>
            <p:nvSpPr>
              <p:cNvPr id="10" name="TextBox 9">
                <a:extLst>
                  <a:ext uri="{FF2B5EF4-FFF2-40B4-BE49-F238E27FC236}">
                    <a16:creationId xmlns:a16="http://schemas.microsoft.com/office/drawing/2014/main" id="{E47C21C2-D105-CF5A-4925-CCEFF1D59B02}"/>
                  </a:ext>
                </a:extLst>
              </p:cNvPr>
              <p:cNvSpPr txBox="1"/>
              <p:nvPr/>
            </p:nvSpPr>
            <p:spPr>
              <a:xfrm>
                <a:off x="677605" y="1499352"/>
                <a:ext cx="2515968" cy="387139"/>
              </a:xfrm>
              <a:prstGeom prst="rect">
                <a:avLst/>
              </a:prstGeom>
            </p:spPr>
            <p:txBody>
              <a:bodyPr lIns="0" tIns="0" rIns="0" bIns="0" rtlCol="0" anchor="t">
                <a:spAutoFit/>
              </a:bodyPr>
              <a:lstStyle/>
              <a:p>
                <a:pPr>
                  <a:lnSpc>
                    <a:spcPts val="3267"/>
                  </a:lnSpc>
                </a:pPr>
                <a:r>
                  <a:rPr lang="en-US" sz="2000" b="1" dirty="0">
                    <a:solidFill>
                      <a:schemeClr val="accent3"/>
                    </a:solidFill>
                    <a:latin typeface="+mj-lt"/>
                    <a:ea typeface="Public Sans Bold"/>
                    <a:cs typeface="Public Sans Bold"/>
                    <a:sym typeface="Public Sans Bold"/>
                  </a:rPr>
                  <a:t>1 year</a:t>
                </a:r>
              </a:p>
            </p:txBody>
          </p:sp>
          <p:sp>
            <p:nvSpPr>
              <p:cNvPr id="11" name="TextBox 10">
                <a:extLst>
                  <a:ext uri="{FF2B5EF4-FFF2-40B4-BE49-F238E27FC236}">
                    <a16:creationId xmlns:a16="http://schemas.microsoft.com/office/drawing/2014/main" id="{BF2F91B9-A1B8-B148-0E07-26111F77FB1D}"/>
                  </a:ext>
                </a:extLst>
              </p:cNvPr>
              <p:cNvSpPr txBox="1"/>
              <p:nvPr/>
            </p:nvSpPr>
            <p:spPr>
              <a:xfrm>
                <a:off x="3450849" y="1499352"/>
                <a:ext cx="2515968" cy="387139"/>
              </a:xfrm>
              <a:prstGeom prst="rect">
                <a:avLst/>
              </a:prstGeom>
            </p:spPr>
            <p:txBody>
              <a:bodyPr lIns="0" tIns="0" rIns="0" bIns="0" rtlCol="0" anchor="t">
                <a:spAutoFit/>
              </a:bodyPr>
              <a:lstStyle/>
              <a:p>
                <a:pPr>
                  <a:lnSpc>
                    <a:spcPts val="3267"/>
                  </a:lnSpc>
                </a:pPr>
                <a:r>
                  <a:rPr lang="en-US" sz="2000" b="1" dirty="0">
                    <a:solidFill>
                      <a:schemeClr val="accent3"/>
                    </a:solidFill>
                    <a:latin typeface="+mj-lt"/>
                    <a:ea typeface="Public Sans Bold"/>
                    <a:cs typeface="Public Sans Bold"/>
                    <a:sym typeface="Public Sans Bold"/>
                  </a:rPr>
                  <a:t>290 k</a:t>
                </a:r>
              </a:p>
            </p:txBody>
          </p:sp>
          <p:sp>
            <p:nvSpPr>
              <p:cNvPr id="12" name="TextBox 11">
                <a:extLst>
                  <a:ext uri="{FF2B5EF4-FFF2-40B4-BE49-F238E27FC236}">
                    <a16:creationId xmlns:a16="http://schemas.microsoft.com/office/drawing/2014/main" id="{19F75CF1-332A-B27A-BBA7-6D838662FCF4}"/>
                  </a:ext>
                </a:extLst>
              </p:cNvPr>
              <p:cNvSpPr txBox="1"/>
              <p:nvPr/>
            </p:nvSpPr>
            <p:spPr>
              <a:xfrm>
                <a:off x="6233517" y="1499352"/>
                <a:ext cx="2515968" cy="387139"/>
              </a:xfrm>
              <a:prstGeom prst="rect">
                <a:avLst/>
              </a:prstGeom>
            </p:spPr>
            <p:txBody>
              <a:bodyPr lIns="0" tIns="0" rIns="0" bIns="0" rtlCol="0" anchor="t">
                <a:spAutoFit/>
              </a:bodyPr>
              <a:lstStyle/>
              <a:p>
                <a:pPr>
                  <a:lnSpc>
                    <a:spcPts val="3267"/>
                  </a:lnSpc>
                </a:pPr>
                <a:r>
                  <a:rPr lang="en-US" sz="2000" b="1" dirty="0">
                    <a:solidFill>
                      <a:schemeClr val="accent3"/>
                    </a:solidFill>
                    <a:latin typeface="+mj-lt"/>
                    <a:ea typeface="Public Sans Bold"/>
                    <a:cs typeface="Public Sans Bold"/>
                    <a:sym typeface="Public Sans Bold"/>
                  </a:rPr>
                  <a:t>5 million</a:t>
                </a:r>
              </a:p>
            </p:txBody>
          </p:sp>
          <p:sp>
            <p:nvSpPr>
              <p:cNvPr id="13" name="TextBox 12">
                <a:extLst>
                  <a:ext uri="{FF2B5EF4-FFF2-40B4-BE49-F238E27FC236}">
                    <a16:creationId xmlns:a16="http://schemas.microsoft.com/office/drawing/2014/main" id="{0EC608C7-865F-88A8-4EC4-2070F3527202}"/>
                  </a:ext>
                </a:extLst>
              </p:cNvPr>
              <p:cNvSpPr txBox="1"/>
              <p:nvPr/>
            </p:nvSpPr>
            <p:spPr>
              <a:xfrm>
                <a:off x="9030730" y="1936402"/>
                <a:ext cx="2507773" cy="290983"/>
              </a:xfrm>
              <a:prstGeom prst="rect">
                <a:avLst/>
              </a:prstGeom>
            </p:spPr>
            <p:txBody>
              <a:bodyPr lIns="0" tIns="0" rIns="0" bIns="0" rtlCol="0" anchor="t">
                <a:spAutoFit/>
              </a:bodyPr>
              <a:lstStyle/>
              <a:p>
                <a:pPr>
                  <a:lnSpc>
                    <a:spcPts val="2184"/>
                  </a:lnSpc>
                </a:pPr>
                <a:r>
                  <a:rPr lang="en-US" sz="2000" i="1" spc="12" dirty="0">
                    <a:solidFill>
                      <a:schemeClr val="accent3"/>
                    </a:solidFill>
                    <a:ea typeface="Playfair Display Italics"/>
                    <a:cs typeface="Playfair Display Italics"/>
                    <a:sym typeface="Playfair Display Italics"/>
                  </a:rPr>
                  <a:t>employees</a:t>
                </a:r>
              </a:p>
            </p:txBody>
          </p:sp>
          <p:sp>
            <p:nvSpPr>
              <p:cNvPr id="14" name="TextBox 13">
                <a:extLst>
                  <a:ext uri="{FF2B5EF4-FFF2-40B4-BE49-F238E27FC236}">
                    <a16:creationId xmlns:a16="http://schemas.microsoft.com/office/drawing/2014/main" id="{99D68441-1A5E-4D14-8A09-7C454F35323D}"/>
                  </a:ext>
                </a:extLst>
              </p:cNvPr>
              <p:cNvSpPr txBox="1"/>
              <p:nvPr/>
            </p:nvSpPr>
            <p:spPr>
              <a:xfrm>
                <a:off x="9022535" y="1499352"/>
                <a:ext cx="2515968" cy="387139"/>
              </a:xfrm>
              <a:prstGeom prst="rect">
                <a:avLst/>
              </a:prstGeom>
            </p:spPr>
            <p:txBody>
              <a:bodyPr lIns="0" tIns="0" rIns="0" bIns="0" rtlCol="0" anchor="t">
                <a:spAutoFit/>
              </a:bodyPr>
              <a:lstStyle/>
              <a:p>
                <a:pPr>
                  <a:lnSpc>
                    <a:spcPts val="3267"/>
                  </a:lnSpc>
                </a:pPr>
                <a:r>
                  <a:rPr lang="en-US" sz="2000" b="1" dirty="0">
                    <a:solidFill>
                      <a:schemeClr val="accent3"/>
                    </a:solidFill>
                    <a:latin typeface="+mj-lt"/>
                    <a:ea typeface="Public Sans Bold"/>
                    <a:cs typeface="Public Sans Bold"/>
                    <a:sym typeface="Public Sans Bold"/>
                  </a:rPr>
                  <a:t>65</a:t>
                </a:r>
              </a:p>
            </p:txBody>
          </p:sp>
          <p:sp>
            <p:nvSpPr>
              <p:cNvPr id="15" name="TextBox 14">
                <a:extLst>
                  <a:ext uri="{FF2B5EF4-FFF2-40B4-BE49-F238E27FC236}">
                    <a16:creationId xmlns:a16="http://schemas.microsoft.com/office/drawing/2014/main" id="{3DD7170C-F56A-7A22-7D81-65F541BF97D1}"/>
                  </a:ext>
                </a:extLst>
              </p:cNvPr>
              <p:cNvSpPr txBox="1"/>
              <p:nvPr/>
            </p:nvSpPr>
            <p:spPr>
              <a:xfrm>
                <a:off x="677605" y="2759948"/>
                <a:ext cx="2409294" cy="3070726"/>
              </a:xfrm>
              <a:prstGeom prst="rect">
                <a:avLst/>
              </a:prstGeom>
            </p:spPr>
            <p:txBody>
              <a:bodyPr wrap="square"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rgbClr val="2B2C30"/>
                  </a:solidFill>
                  <a:ea typeface="Public Sans"/>
                  <a:cs typeface="Public Sans"/>
                  <a:sym typeface="Public Sans"/>
                </a:endParaRPr>
              </a:p>
            </p:txBody>
          </p:sp>
          <p:sp>
            <p:nvSpPr>
              <p:cNvPr id="16" name="TextBox 15">
                <a:extLst>
                  <a:ext uri="{FF2B5EF4-FFF2-40B4-BE49-F238E27FC236}">
                    <a16:creationId xmlns:a16="http://schemas.microsoft.com/office/drawing/2014/main" id="{AB5D517A-E4B3-CFAA-3DFC-1D8F37D845FB}"/>
                  </a:ext>
                </a:extLst>
              </p:cNvPr>
              <p:cNvSpPr txBox="1"/>
              <p:nvPr/>
            </p:nvSpPr>
            <p:spPr>
              <a:xfrm>
                <a:off x="3450850" y="2759947"/>
                <a:ext cx="2408084" cy="3070726"/>
              </a:xfrm>
              <a:prstGeom prst="rect">
                <a:avLst/>
              </a:prstGeom>
            </p:spPr>
            <p:txBody>
              <a:bodyPr wrap="square"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rgbClr val="2B2C30"/>
                  </a:solidFill>
                  <a:ea typeface="Public Sans"/>
                  <a:cs typeface="Public Sans"/>
                  <a:sym typeface="Public Sans"/>
                </a:endParaRPr>
              </a:p>
            </p:txBody>
          </p:sp>
          <p:sp>
            <p:nvSpPr>
              <p:cNvPr id="17" name="TextBox 16">
                <a:extLst>
                  <a:ext uri="{FF2B5EF4-FFF2-40B4-BE49-F238E27FC236}">
                    <a16:creationId xmlns:a16="http://schemas.microsoft.com/office/drawing/2014/main" id="{45601245-0892-6E98-0439-1FEC2BFA917B}"/>
                  </a:ext>
                </a:extLst>
              </p:cNvPr>
              <p:cNvSpPr txBox="1"/>
              <p:nvPr/>
            </p:nvSpPr>
            <p:spPr>
              <a:xfrm>
                <a:off x="6222832" y="2759948"/>
                <a:ext cx="2408084" cy="3070726"/>
              </a:xfrm>
              <a:prstGeom prst="rect">
                <a:avLst/>
              </a:prstGeom>
            </p:spPr>
            <p:txBody>
              <a:bodyPr wrap="square"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rgbClr val="2B2C30"/>
                  </a:solidFill>
                  <a:ea typeface="Public Sans"/>
                  <a:cs typeface="Public Sans"/>
                  <a:sym typeface="Public Sans"/>
                </a:endParaRPr>
              </a:p>
            </p:txBody>
          </p:sp>
          <p:sp>
            <p:nvSpPr>
              <p:cNvPr id="18" name="TextBox 17">
                <a:extLst>
                  <a:ext uri="{FF2B5EF4-FFF2-40B4-BE49-F238E27FC236}">
                    <a16:creationId xmlns:a16="http://schemas.microsoft.com/office/drawing/2014/main" id="{A32078FF-CC89-94EB-F06A-57F96CA3E4F6}"/>
                  </a:ext>
                </a:extLst>
              </p:cNvPr>
              <p:cNvSpPr txBox="1"/>
              <p:nvPr/>
            </p:nvSpPr>
            <p:spPr>
              <a:xfrm>
                <a:off x="8994814" y="2759948"/>
                <a:ext cx="2404907" cy="3070726"/>
              </a:xfrm>
              <a:prstGeom prst="rect">
                <a:avLst/>
              </a:prstGeom>
            </p:spPr>
            <p:txBody>
              <a:bodyPr wrap="square"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rgbClr val="2B2C30"/>
                  </a:solidFill>
                  <a:ea typeface="Public Sans"/>
                  <a:cs typeface="Public Sans"/>
                  <a:sym typeface="Public Sans"/>
                </a:endParaRPr>
              </a:p>
            </p:txBody>
          </p:sp>
        </p:grpSp>
      </p:grpSp>
    </p:spTree>
    <p:extLst>
      <p:ext uri="{BB962C8B-B14F-4D97-AF65-F5344CB8AC3E}">
        <p14:creationId xmlns:p14="http://schemas.microsoft.com/office/powerpoint/2010/main" val="2991198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5B74FCF-7C8E-32C5-7D72-F236CFDC0F06}"/>
              </a:ext>
            </a:extLst>
          </p:cNvPr>
          <p:cNvSpPr/>
          <p:nvPr/>
        </p:nvSpPr>
        <p:spPr>
          <a:xfrm>
            <a:off x="6215743" y="613741"/>
            <a:ext cx="4675117" cy="496523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D92E6ED4-BABC-71B4-889C-0CEB846F3DE3}"/>
              </a:ext>
            </a:extLst>
          </p:cNvPr>
          <p:cNvSpPr>
            <a:spLocks noGrp="1"/>
          </p:cNvSpPr>
          <p:nvPr>
            <p:ph type="title"/>
          </p:nvPr>
        </p:nvSpPr>
        <p:spPr/>
        <p:txBody>
          <a:bodyPr/>
          <a:lstStyle/>
          <a:p>
            <a:r>
              <a:rPr lang="en-CA" dirty="0"/>
              <a:t>Our Numbers</a:t>
            </a:r>
          </a:p>
        </p:txBody>
      </p:sp>
      <p:sp>
        <p:nvSpPr>
          <p:cNvPr id="3" name="Footer Placeholder 2">
            <a:extLst>
              <a:ext uri="{FF2B5EF4-FFF2-40B4-BE49-F238E27FC236}">
                <a16:creationId xmlns:a16="http://schemas.microsoft.com/office/drawing/2014/main" id="{7D76CB1C-5F7E-D388-615A-148DCF791B1C}"/>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ED23E80D-8BD3-FFC4-DD17-9019EC6DAE5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12</a:t>
            </a:fld>
            <a:endParaRPr lang="en-IN" dirty="0"/>
          </a:p>
        </p:txBody>
      </p:sp>
      <p:grpSp>
        <p:nvGrpSpPr>
          <p:cNvPr id="22" name="Group 21">
            <a:extLst>
              <a:ext uri="{FF2B5EF4-FFF2-40B4-BE49-F238E27FC236}">
                <a16:creationId xmlns:a16="http://schemas.microsoft.com/office/drawing/2014/main" id="{6BC9E9F8-D2AF-09A9-6587-384EFDE3E7BD}"/>
              </a:ext>
            </a:extLst>
          </p:cNvPr>
          <p:cNvGrpSpPr/>
          <p:nvPr/>
        </p:nvGrpSpPr>
        <p:grpSpPr>
          <a:xfrm>
            <a:off x="988152" y="1911071"/>
            <a:ext cx="5107848" cy="4355438"/>
            <a:chOff x="671247" y="1499352"/>
            <a:chExt cx="5295571" cy="4515508"/>
          </a:xfrm>
        </p:grpSpPr>
        <p:sp>
          <p:nvSpPr>
            <p:cNvPr id="8" name="TextBox 7">
              <a:extLst>
                <a:ext uri="{FF2B5EF4-FFF2-40B4-BE49-F238E27FC236}">
                  <a16:creationId xmlns:a16="http://schemas.microsoft.com/office/drawing/2014/main" id="{9ED52662-6F81-51A9-7BDC-F9720DAD74E9}"/>
                </a:ext>
              </a:extLst>
            </p:cNvPr>
            <p:cNvSpPr txBox="1"/>
            <p:nvPr/>
          </p:nvSpPr>
          <p:spPr>
            <a:xfrm>
              <a:off x="685800" y="2022169"/>
              <a:ext cx="2507773" cy="308252"/>
            </a:xfrm>
            <a:prstGeom prst="rect">
              <a:avLst/>
            </a:prstGeom>
          </p:spPr>
          <p:txBody>
            <a:bodyPr lIns="0" tIns="0" rIns="0" bIns="0" rtlCol="0" anchor="t">
              <a:spAutoFit/>
            </a:bodyPr>
            <a:lstStyle/>
            <a:p>
              <a:pPr>
                <a:lnSpc>
                  <a:spcPts val="2487"/>
                </a:lnSpc>
              </a:pPr>
              <a:r>
                <a:rPr lang="en-US" sz="2000" i="1" spc="13" dirty="0">
                  <a:solidFill>
                    <a:srgbClr val="2B2C30"/>
                  </a:solidFill>
                  <a:ea typeface="Playfair Display Italics"/>
                  <a:cs typeface="Playfair Display Italics"/>
                  <a:sym typeface="Playfair Display Italics"/>
                </a:rPr>
                <a:t>in operation</a:t>
              </a:r>
            </a:p>
          </p:txBody>
        </p:sp>
        <p:sp>
          <p:nvSpPr>
            <p:cNvPr id="9" name="TextBox 8">
              <a:extLst>
                <a:ext uri="{FF2B5EF4-FFF2-40B4-BE49-F238E27FC236}">
                  <a16:creationId xmlns:a16="http://schemas.microsoft.com/office/drawing/2014/main" id="{E273717F-14ED-6D7D-649D-169AD8914638}"/>
                </a:ext>
              </a:extLst>
            </p:cNvPr>
            <p:cNvSpPr txBox="1"/>
            <p:nvPr/>
          </p:nvSpPr>
          <p:spPr>
            <a:xfrm>
              <a:off x="685800" y="4477756"/>
              <a:ext cx="2507773" cy="308252"/>
            </a:xfrm>
            <a:prstGeom prst="rect">
              <a:avLst/>
            </a:prstGeom>
          </p:spPr>
          <p:txBody>
            <a:bodyPr lIns="0" tIns="0" rIns="0" bIns="0" rtlCol="0" anchor="t">
              <a:spAutoFit/>
            </a:bodyPr>
            <a:lstStyle/>
            <a:p>
              <a:pPr>
                <a:lnSpc>
                  <a:spcPts val="2487"/>
                </a:lnSpc>
              </a:pPr>
              <a:r>
                <a:rPr lang="en-US" sz="2000" i="1" spc="13" dirty="0">
                  <a:solidFill>
                    <a:srgbClr val="2B2C30"/>
                  </a:solidFill>
                  <a:ea typeface="Playfair Display Italics"/>
                  <a:cs typeface="Playfair Display Italics"/>
                  <a:sym typeface="Playfair Display Italics"/>
                </a:rPr>
                <a:t>Lorem</a:t>
              </a:r>
            </a:p>
          </p:txBody>
        </p:sp>
        <p:sp>
          <p:nvSpPr>
            <p:cNvPr id="10" name="TextBox 9">
              <a:extLst>
                <a:ext uri="{FF2B5EF4-FFF2-40B4-BE49-F238E27FC236}">
                  <a16:creationId xmlns:a16="http://schemas.microsoft.com/office/drawing/2014/main" id="{077E6FAC-40CE-71CD-72D6-AD083932EF7A}"/>
                </a:ext>
              </a:extLst>
            </p:cNvPr>
            <p:cNvSpPr txBox="1"/>
            <p:nvPr/>
          </p:nvSpPr>
          <p:spPr>
            <a:xfrm>
              <a:off x="679443" y="3251021"/>
              <a:ext cx="2507773" cy="308252"/>
            </a:xfrm>
            <a:prstGeom prst="rect">
              <a:avLst/>
            </a:prstGeom>
          </p:spPr>
          <p:txBody>
            <a:bodyPr lIns="0" tIns="0" rIns="0" bIns="0" rtlCol="0" anchor="t">
              <a:spAutoFit/>
            </a:bodyPr>
            <a:lstStyle/>
            <a:p>
              <a:pPr>
                <a:lnSpc>
                  <a:spcPts val="2487"/>
                </a:lnSpc>
              </a:pPr>
              <a:r>
                <a:rPr lang="en-US" sz="2000" i="1" spc="13">
                  <a:solidFill>
                    <a:srgbClr val="2B2C30"/>
                  </a:solidFill>
                  <a:ea typeface="Playfair Display Italics"/>
                  <a:cs typeface="Playfair Display Italics"/>
                  <a:sym typeface="Playfair Display Italics"/>
                </a:rPr>
                <a:t>subscribers</a:t>
              </a:r>
            </a:p>
          </p:txBody>
        </p:sp>
        <p:sp>
          <p:nvSpPr>
            <p:cNvPr id="11" name="TextBox 10">
              <a:extLst>
                <a:ext uri="{FF2B5EF4-FFF2-40B4-BE49-F238E27FC236}">
                  <a16:creationId xmlns:a16="http://schemas.microsoft.com/office/drawing/2014/main" id="{3C5F7B4F-1EF7-4338-DAC3-7542E9CF1292}"/>
                </a:ext>
              </a:extLst>
            </p:cNvPr>
            <p:cNvSpPr txBox="1"/>
            <p:nvPr/>
          </p:nvSpPr>
          <p:spPr>
            <a:xfrm>
              <a:off x="679443" y="5706608"/>
              <a:ext cx="2507773" cy="308252"/>
            </a:xfrm>
            <a:prstGeom prst="rect">
              <a:avLst/>
            </a:prstGeom>
          </p:spPr>
          <p:txBody>
            <a:bodyPr lIns="0" tIns="0" rIns="0" bIns="0" rtlCol="0" anchor="t">
              <a:spAutoFit/>
            </a:bodyPr>
            <a:lstStyle/>
            <a:p>
              <a:pPr>
                <a:lnSpc>
                  <a:spcPts val="2487"/>
                </a:lnSpc>
              </a:pPr>
              <a:r>
                <a:rPr lang="en-US" sz="2000" i="1" spc="13" dirty="0">
                  <a:solidFill>
                    <a:srgbClr val="2B2C30"/>
                  </a:solidFill>
                  <a:ea typeface="Playfair Display Italics"/>
                  <a:cs typeface="Playfair Display Italics"/>
                  <a:sym typeface="Playfair Display Italics"/>
                </a:rPr>
                <a:t>Lorem</a:t>
              </a:r>
            </a:p>
          </p:txBody>
        </p:sp>
        <p:sp>
          <p:nvSpPr>
            <p:cNvPr id="12" name="TextBox 11">
              <a:extLst>
                <a:ext uri="{FF2B5EF4-FFF2-40B4-BE49-F238E27FC236}">
                  <a16:creationId xmlns:a16="http://schemas.microsoft.com/office/drawing/2014/main" id="{0AAC0E03-0C00-B8F9-0D3E-A97170B1859A}"/>
                </a:ext>
              </a:extLst>
            </p:cNvPr>
            <p:cNvSpPr txBox="1"/>
            <p:nvPr/>
          </p:nvSpPr>
          <p:spPr>
            <a:xfrm>
              <a:off x="3459045" y="2022169"/>
              <a:ext cx="2507773" cy="308252"/>
            </a:xfrm>
            <a:prstGeom prst="rect">
              <a:avLst/>
            </a:prstGeom>
          </p:spPr>
          <p:txBody>
            <a:bodyPr lIns="0" tIns="0" rIns="0" bIns="0" rtlCol="0" anchor="t">
              <a:spAutoFit/>
            </a:bodyPr>
            <a:lstStyle/>
            <a:p>
              <a:pPr>
                <a:lnSpc>
                  <a:spcPts val="2487"/>
                </a:lnSpc>
              </a:pPr>
              <a:r>
                <a:rPr lang="en-US" sz="2000" i="1" spc="13">
                  <a:solidFill>
                    <a:srgbClr val="2B2C30"/>
                  </a:solidFill>
                  <a:ea typeface="Playfair Display Italics"/>
                  <a:cs typeface="Playfair Display Italics"/>
                  <a:sym typeface="Playfair Display Italics"/>
                </a:rPr>
                <a:t>raised</a:t>
              </a:r>
            </a:p>
          </p:txBody>
        </p:sp>
        <p:sp>
          <p:nvSpPr>
            <p:cNvPr id="13" name="TextBox 12">
              <a:extLst>
                <a:ext uri="{FF2B5EF4-FFF2-40B4-BE49-F238E27FC236}">
                  <a16:creationId xmlns:a16="http://schemas.microsoft.com/office/drawing/2014/main" id="{6388CB3A-4057-978E-C9B1-9FA2E0491765}"/>
                </a:ext>
              </a:extLst>
            </p:cNvPr>
            <p:cNvSpPr txBox="1"/>
            <p:nvPr/>
          </p:nvSpPr>
          <p:spPr>
            <a:xfrm>
              <a:off x="3459045" y="4477756"/>
              <a:ext cx="2507773" cy="308252"/>
            </a:xfrm>
            <a:prstGeom prst="rect">
              <a:avLst/>
            </a:prstGeom>
          </p:spPr>
          <p:txBody>
            <a:bodyPr lIns="0" tIns="0" rIns="0" bIns="0" rtlCol="0" anchor="t">
              <a:spAutoFit/>
            </a:bodyPr>
            <a:lstStyle/>
            <a:p>
              <a:pPr>
                <a:lnSpc>
                  <a:spcPts val="2487"/>
                </a:lnSpc>
              </a:pPr>
              <a:r>
                <a:rPr lang="en-US" sz="2000" i="1" spc="13">
                  <a:solidFill>
                    <a:srgbClr val="2B2C30"/>
                  </a:solidFill>
                  <a:ea typeface="Playfair Display Italics"/>
                  <a:cs typeface="Playfair Display Italics"/>
                  <a:sym typeface="Playfair Display Italics"/>
                </a:rPr>
                <a:t>churn rate</a:t>
              </a:r>
            </a:p>
          </p:txBody>
        </p:sp>
        <p:sp>
          <p:nvSpPr>
            <p:cNvPr id="14" name="TextBox 13">
              <a:extLst>
                <a:ext uri="{FF2B5EF4-FFF2-40B4-BE49-F238E27FC236}">
                  <a16:creationId xmlns:a16="http://schemas.microsoft.com/office/drawing/2014/main" id="{C4A491BF-DDFB-0490-9F70-305300BBCDBA}"/>
                </a:ext>
              </a:extLst>
            </p:cNvPr>
            <p:cNvSpPr txBox="1"/>
            <p:nvPr/>
          </p:nvSpPr>
          <p:spPr>
            <a:xfrm>
              <a:off x="677605" y="1499352"/>
              <a:ext cx="2515968" cy="451045"/>
            </a:xfrm>
            <a:prstGeom prst="rect">
              <a:avLst/>
            </a:prstGeom>
          </p:spPr>
          <p:txBody>
            <a:bodyPr lIns="0" tIns="0" rIns="0" bIns="0" rtlCol="0" anchor="t">
              <a:spAutoFit/>
            </a:bodyPr>
            <a:lstStyle/>
            <a:p>
              <a:pPr>
                <a:lnSpc>
                  <a:spcPts val="3827"/>
                </a:lnSpc>
              </a:pPr>
              <a:r>
                <a:rPr lang="en-US" sz="2400" dirty="0">
                  <a:solidFill>
                    <a:schemeClr val="accent1"/>
                  </a:solidFill>
                  <a:latin typeface="+mj-lt"/>
                  <a:ea typeface="Public Sans Bold"/>
                  <a:cs typeface="Public Sans Bold"/>
                  <a:sym typeface="Public Sans Bold"/>
                </a:rPr>
                <a:t>1 year</a:t>
              </a:r>
            </a:p>
          </p:txBody>
        </p:sp>
        <p:sp>
          <p:nvSpPr>
            <p:cNvPr id="15" name="TextBox 14">
              <a:extLst>
                <a:ext uri="{FF2B5EF4-FFF2-40B4-BE49-F238E27FC236}">
                  <a16:creationId xmlns:a16="http://schemas.microsoft.com/office/drawing/2014/main" id="{B6D9F3E6-A80F-8B03-4E18-0A0BB1F933DD}"/>
                </a:ext>
              </a:extLst>
            </p:cNvPr>
            <p:cNvSpPr txBox="1"/>
            <p:nvPr/>
          </p:nvSpPr>
          <p:spPr>
            <a:xfrm>
              <a:off x="677605" y="3954940"/>
              <a:ext cx="2515968" cy="451045"/>
            </a:xfrm>
            <a:prstGeom prst="rect">
              <a:avLst/>
            </a:prstGeom>
          </p:spPr>
          <p:txBody>
            <a:bodyPr lIns="0" tIns="0" rIns="0" bIns="0" rtlCol="0" anchor="t">
              <a:spAutoFit/>
            </a:bodyPr>
            <a:lstStyle/>
            <a:p>
              <a:pPr>
                <a:lnSpc>
                  <a:spcPts val="3827"/>
                </a:lnSpc>
              </a:pPr>
              <a:r>
                <a:rPr lang="en-US" sz="2400">
                  <a:solidFill>
                    <a:schemeClr val="accent1"/>
                  </a:solidFill>
                  <a:latin typeface="+mj-lt"/>
                  <a:ea typeface="Public Sans Bold"/>
                  <a:cs typeface="Public Sans Bold"/>
                  <a:sym typeface="Public Sans Bold"/>
                </a:rPr>
                <a:t>54k</a:t>
              </a:r>
            </a:p>
          </p:txBody>
        </p:sp>
        <p:sp>
          <p:nvSpPr>
            <p:cNvPr id="16" name="TextBox 15">
              <a:extLst>
                <a:ext uri="{FF2B5EF4-FFF2-40B4-BE49-F238E27FC236}">
                  <a16:creationId xmlns:a16="http://schemas.microsoft.com/office/drawing/2014/main" id="{508E3571-4505-5513-CAFB-AC31FC7367F1}"/>
                </a:ext>
              </a:extLst>
            </p:cNvPr>
            <p:cNvSpPr txBox="1"/>
            <p:nvPr/>
          </p:nvSpPr>
          <p:spPr>
            <a:xfrm>
              <a:off x="671247" y="2728204"/>
              <a:ext cx="2515968" cy="451045"/>
            </a:xfrm>
            <a:prstGeom prst="rect">
              <a:avLst/>
            </a:prstGeom>
          </p:spPr>
          <p:txBody>
            <a:bodyPr lIns="0" tIns="0" rIns="0" bIns="0" rtlCol="0" anchor="t">
              <a:spAutoFit/>
            </a:bodyPr>
            <a:lstStyle/>
            <a:p>
              <a:pPr>
                <a:lnSpc>
                  <a:spcPts val="3827"/>
                </a:lnSpc>
              </a:pPr>
              <a:r>
                <a:rPr lang="en-US" sz="2400" dirty="0">
                  <a:solidFill>
                    <a:schemeClr val="accent1"/>
                  </a:solidFill>
                  <a:latin typeface="+mj-lt"/>
                  <a:ea typeface="Public Sans Bold"/>
                  <a:cs typeface="Public Sans Bold"/>
                  <a:sym typeface="Public Sans Bold"/>
                </a:rPr>
                <a:t>290 k</a:t>
              </a:r>
            </a:p>
          </p:txBody>
        </p:sp>
        <p:sp>
          <p:nvSpPr>
            <p:cNvPr id="17" name="TextBox 16">
              <a:extLst>
                <a:ext uri="{FF2B5EF4-FFF2-40B4-BE49-F238E27FC236}">
                  <a16:creationId xmlns:a16="http://schemas.microsoft.com/office/drawing/2014/main" id="{053728CB-DC87-0A3B-1EB6-686454FD40E2}"/>
                </a:ext>
              </a:extLst>
            </p:cNvPr>
            <p:cNvSpPr txBox="1"/>
            <p:nvPr/>
          </p:nvSpPr>
          <p:spPr>
            <a:xfrm>
              <a:off x="671247" y="5183792"/>
              <a:ext cx="2515968" cy="451045"/>
            </a:xfrm>
            <a:prstGeom prst="rect">
              <a:avLst/>
            </a:prstGeom>
          </p:spPr>
          <p:txBody>
            <a:bodyPr lIns="0" tIns="0" rIns="0" bIns="0" rtlCol="0" anchor="t">
              <a:spAutoFit/>
            </a:bodyPr>
            <a:lstStyle/>
            <a:p>
              <a:pPr>
                <a:lnSpc>
                  <a:spcPts val="3827"/>
                </a:lnSpc>
              </a:pPr>
              <a:r>
                <a:rPr lang="en-US" sz="2400">
                  <a:solidFill>
                    <a:schemeClr val="accent1"/>
                  </a:solidFill>
                  <a:latin typeface="+mj-lt"/>
                  <a:ea typeface="Public Sans Bold"/>
                  <a:cs typeface="Public Sans Bold"/>
                  <a:sym typeface="Public Sans Bold"/>
                </a:rPr>
                <a:t>10.8k</a:t>
              </a:r>
            </a:p>
          </p:txBody>
        </p:sp>
        <p:sp>
          <p:nvSpPr>
            <p:cNvPr id="18" name="TextBox 17">
              <a:extLst>
                <a:ext uri="{FF2B5EF4-FFF2-40B4-BE49-F238E27FC236}">
                  <a16:creationId xmlns:a16="http://schemas.microsoft.com/office/drawing/2014/main" id="{2F2ABE73-2019-D9C7-A8C6-8CEC6F2A0F66}"/>
                </a:ext>
              </a:extLst>
            </p:cNvPr>
            <p:cNvSpPr txBox="1"/>
            <p:nvPr/>
          </p:nvSpPr>
          <p:spPr>
            <a:xfrm>
              <a:off x="3450849" y="1499352"/>
              <a:ext cx="2515968" cy="451045"/>
            </a:xfrm>
            <a:prstGeom prst="rect">
              <a:avLst/>
            </a:prstGeom>
          </p:spPr>
          <p:txBody>
            <a:bodyPr lIns="0" tIns="0" rIns="0" bIns="0" rtlCol="0" anchor="t">
              <a:spAutoFit/>
            </a:bodyPr>
            <a:lstStyle/>
            <a:p>
              <a:pPr>
                <a:lnSpc>
                  <a:spcPts val="3827"/>
                </a:lnSpc>
              </a:pPr>
              <a:r>
                <a:rPr lang="en-US" sz="2400" dirty="0">
                  <a:solidFill>
                    <a:schemeClr val="accent1"/>
                  </a:solidFill>
                  <a:latin typeface="+mj-lt"/>
                  <a:ea typeface="Public Sans Bold"/>
                  <a:cs typeface="Public Sans Bold"/>
                  <a:sym typeface="Public Sans Bold"/>
                </a:rPr>
                <a:t>5 million</a:t>
              </a:r>
            </a:p>
          </p:txBody>
        </p:sp>
        <p:sp>
          <p:nvSpPr>
            <p:cNvPr id="19" name="TextBox 18">
              <a:extLst>
                <a:ext uri="{FF2B5EF4-FFF2-40B4-BE49-F238E27FC236}">
                  <a16:creationId xmlns:a16="http://schemas.microsoft.com/office/drawing/2014/main" id="{C2556FCF-3F4E-E511-A0D9-EF467C1FB32B}"/>
                </a:ext>
              </a:extLst>
            </p:cNvPr>
            <p:cNvSpPr txBox="1"/>
            <p:nvPr/>
          </p:nvSpPr>
          <p:spPr>
            <a:xfrm>
              <a:off x="3450849" y="3954940"/>
              <a:ext cx="2515968" cy="451045"/>
            </a:xfrm>
            <a:prstGeom prst="rect">
              <a:avLst/>
            </a:prstGeom>
          </p:spPr>
          <p:txBody>
            <a:bodyPr lIns="0" tIns="0" rIns="0" bIns="0" rtlCol="0" anchor="t">
              <a:spAutoFit/>
            </a:bodyPr>
            <a:lstStyle/>
            <a:p>
              <a:pPr>
                <a:lnSpc>
                  <a:spcPts val="3827"/>
                </a:lnSpc>
              </a:pPr>
              <a:r>
                <a:rPr lang="en-US" sz="2400" dirty="0">
                  <a:solidFill>
                    <a:schemeClr val="accent1"/>
                  </a:solidFill>
                  <a:latin typeface="+mj-lt"/>
                  <a:ea typeface="Public Sans Bold"/>
                  <a:cs typeface="Public Sans Bold"/>
                  <a:sym typeface="Public Sans Bold"/>
                </a:rPr>
                <a:t>9%</a:t>
              </a:r>
            </a:p>
          </p:txBody>
        </p:sp>
        <p:sp>
          <p:nvSpPr>
            <p:cNvPr id="20" name="TextBox 19">
              <a:extLst>
                <a:ext uri="{FF2B5EF4-FFF2-40B4-BE49-F238E27FC236}">
                  <a16:creationId xmlns:a16="http://schemas.microsoft.com/office/drawing/2014/main" id="{2FED4EF6-7AC5-CABB-3E1D-EA70A831E9C6}"/>
                </a:ext>
              </a:extLst>
            </p:cNvPr>
            <p:cNvSpPr txBox="1"/>
            <p:nvPr/>
          </p:nvSpPr>
          <p:spPr>
            <a:xfrm>
              <a:off x="3459045" y="3251021"/>
              <a:ext cx="2507773" cy="308252"/>
            </a:xfrm>
            <a:prstGeom prst="rect">
              <a:avLst/>
            </a:prstGeom>
          </p:spPr>
          <p:txBody>
            <a:bodyPr lIns="0" tIns="0" rIns="0" bIns="0" rtlCol="0" anchor="t">
              <a:spAutoFit/>
            </a:bodyPr>
            <a:lstStyle/>
            <a:p>
              <a:pPr>
                <a:lnSpc>
                  <a:spcPts val="2487"/>
                </a:lnSpc>
              </a:pPr>
              <a:r>
                <a:rPr lang="en-US" sz="2000" i="1" spc="13">
                  <a:solidFill>
                    <a:srgbClr val="2B2C30"/>
                  </a:solidFill>
                  <a:ea typeface="Playfair Display Italics"/>
                  <a:cs typeface="Playfair Display Italics"/>
                  <a:sym typeface="Playfair Display Italics"/>
                </a:rPr>
                <a:t>employees</a:t>
              </a:r>
            </a:p>
          </p:txBody>
        </p:sp>
        <p:sp>
          <p:nvSpPr>
            <p:cNvPr id="21" name="TextBox 20">
              <a:extLst>
                <a:ext uri="{FF2B5EF4-FFF2-40B4-BE49-F238E27FC236}">
                  <a16:creationId xmlns:a16="http://schemas.microsoft.com/office/drawing/2014/main" id="{EAC30D61-7BA2-E963-44E7-8D46F9181F97}"/>
                </a:ext>
              </a:extLst>
            </p:cNvPr>
            <p:cNvSpPr txBox="1"/>
            <p:nvPr/>
          </p:nvSpPr>
          <p:spPr>
            <a:xfrm>
              <a:off x="3459045" y="5706608"/>
              <a:ext cx="2507773" cy="308252"/>
            </a:xfrm>
            <a:prstGeom prst="rect">
              <a:avLst/>
            </a:prstGeom>
          </p:spPr>
          <p:txBody>
            <a:bodyPr lIns="0" tIns="0" rIns="0" bIns="0" rtlCol="0" anchor="t">
              <a:spAutoFit/>
            </a:bodyPr>
            <a:lstStyle/>
            <a:p>
              <a:pPr>
                <a:lnSpc>
                  <a:spcPts val="2487"/>
                </a:lnSpc>
              </a:pPr>
              <a:r>
                <a:rPr lang="en-US" sz="2000" i="1" spc="13" dirty="0">
                  <a:solidFill>
                    <a:srgbClr val="2B2C30"/>
                  </a:solidFill>
                  <a:ea typeface="Playfair Display Italics"/>
                  <a:cs typeface="Playfair Display Italics"/>
                  <a:sym typeface="Playfair Display Italics"/>
                </a:rPr>
                <a:t>Lorem Ipsum</a:t>
              </a:r>
            </a:p>
          </p:txBody>
        </p:sp>
        <p:sp>
          <p:nvSpPr>
            <p:cNvPr id="23" name="TextBox 22">
              <a:extLst>
                <a:ext uri="{FF2B5EF4-FFF2-40B4-BE49-F238E27FC236}">
                  <a16:creationId xmlns:a16="http://schemas.microsoft.com/office/drawing/2014/main" id="{30A69543-1950-6747-2074-EE051BCC42ED}"/>
                </a:ext>
              </a:extLst>
            </p:cNvPr>
            <p:cNvSpPr txBox="1"/>
            <p:nvPr/>
          </p:nvSpPr>
          <p:spPr>
            <a:xfrm>
              <a:off x="3450849" y="2728203"/>
              <a:ext cx="2515968" cy="451045"/>
            </a:xfrm>
            <a:prstGeom prst="rect">
              <a:avLst/>
            </a:prstGeom>
          </p:spPr>
          <p:txBody>
            <a:bodyPr lIns="0" tIns="0" rIns="0" bIns="0" rtlCol="0" anchor="t">
              <a:spAutoFit/>
            </a:bodyPr>
            <a:lstStyle/>
            <a:p>
              <a:pPr>
                <a:lnSpc>
                  <a:spcPts val="3827"/>
                </a:lnSpc>
              </a:pPr>
              <a:r>
                <a:rPr lang="en-US" sz="2400" dirty="0">
                  <a:solidFill>
                    <a:schemeClr val="accent1"/>
                  </a:solidFill>
                  <a:latin typeface="+mj-lt"/>
                  <a:ea typeface="Public Sans Bold"/>
                  <a:cs typeface="Public Sans Bold"/>
                  <a:sym typeface="Public Sans Bold"/>
                </a:rPr>
                <a:t>65</a:t>
              </a:r>
            </a:p>
          </p:txBody>
        </p:sp>
        <p:sp>
          <p:nvSpPr>
            <p:cNvPr id="24" name="TextBox 23">
              <a:extLst>
                <a:ext uri="{FF2B5EF4-FFF2-40B4-BE49-F238E27FC236}">
                  <a16:creationId xmlns:a16="http://schemas.microsoft.com/office/drawing/2014/main" id="{ECC01078-F261-EB0A-1E70-348C31514776}"/>
                </a:ext>
              </a:extLst>
            </p:cNvPr>
            <p:cNvSpPr txBox="1"/>
            <p:nvPr/>
          </p:nvSpPr>
          <p:spPr>
            <a:xfrm>
              <a:off x="3450849" y="5183791"/>
              <a:ext cx="2515968" cy="451045"/>
            </a:xfrm>
            <a:prstGeom prst="rect">
              <a:avLst/>
            </a:prstGeom>
          </p:spPr>
          <p:txBody>
            <a:bodyPr lIns="0" tIns="0" rIns="0" bIns="0" rtlCol="0" anchor="t">
              <a:spAutoFit/>
            </a:bodyPr>
            <a:lstStyle/>
            <a:p>
              <a:pPr>
                <a:lnSpc>
                  <a:spcPts val="3827"/>
                </a:lnSpc>
              </a:pPr>
              <a:r>
                <a:rPr lang="en-US" sz="2400">
                  <a:solidFill>
                    <a:schemeClr val="accent1"/>
                  </a:solidFill>
                  <a:latin typeface="+mj-lt"/>
                  <a:ea typeface="Public Sans Bold"/>
                  <a:cs typeface="Public Sans Bold"/>
                  <a:sym typeface="Public Sans Bold"/>
                </a:rPr>
                <a:t>44%</a:t>
              </a:r>
            </a:p>
          </p:txBody>
        </p:sp>
      </p:grpSp>
      <p:pic>
        <p:nvPicPr>
          <p:cNvPr id="26" name="Picture Placeholder 25" descr="A person holding a light bulb&#10;&#10;AI-generated content may be incorrect.">
            <a:extLst>
              <a:ext uri="{FF2B5EF4-FFF2-40B4-BE49-F238E27FC236}">
                <a16:creationId xmlns:a16="http://schemas.microsoft.com/office/drawing/2014/main" id="{E35DC5F0-928E-8698-5222-34B86F234AAF}"/>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22909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CCA4F-ED14-BE63-DF82-87AAF0F47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57BBB9-2660-6249-280B-A9F07C5F781D}"/>
              </a:ext>
            </a:extLst>
          </p:cNvPr>
          <p:cNvSpPr>
            <a:spLocks noGrp="1"/>
          </p:cNvSpPr>
          <p:nvPr>
            <p:ph type="title"/>
          </p:nvPr>
        </p:nvSpPr>
        <p:spPr/>
        <p:txBody>
          <a:bodyPr/>
          <a:lstStyle/>
          <a:p>
            <a:r>
              <a:rPr lang="en-CA" dirty="0"/>
              <a:t>Company traction</a:t>
            </a:r>
          </a:p>
        </p:txBody>
      </p:sp>
      <p:sp>
        <p:nvSpPr>
          <p:cNvPr id="3" name="Footer Placeholder 2">
            <a:extLst>
              <a:ext uri="{FF2B5EF4-FFF2-40B4-BE49-F238E27FC236}">
                <a16:creationId xmlns:a16="http://schemas.microsoft.com/office/drawing/2014/main" id="{9A8B7064-34FA-3938-0E27-642DC4C1CD0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678997A6-968B-8555-81B8-03B8883268A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13</a:t>
            </a:fld>
            <a:endParaRPr lang="en-IN" dirty="0"/>
          </a:p>
        </p:txBody>
      </p:sp>
      <p:grpSp>
        <p:nvGrpSpPr>
          <p:cNvPr id="54" name="Group 53">
            <a:extLst>
              <a:ext uri="{FF2B5EF4-FFF2-40B4-BE49-F238E27FC236}">
                <a16:creationId xmlns:a16="http://schemas.microsoft.com/office/drawing/2014/main" id="{C599643B-73C6-568D-4798-3BE2AF116239}"/>
              </a:ext>
            </a:extLst>
          </p:cNvPr>
          <p:cNvGrpSpPr/>
          <p:nvPr/>
        </p:nvGrpSpPr>
        <p:grpSpPr>
          <a:xfrm>
            <a:off x="-46047" y="1548799"/>
            <a:ext cx="7568843" cy="4434487"/>
            <a:chOff x="3990697" y="1547447"/>
            <a:chExt cx="7681877" cy="4500712"/>
          </a:xfrm>
        </p:grpSpPr>
        <p:graphicFrame>
          <p:nvGraphicFramePr>
            <p:cNvPr id="5" name="Chart 4">
              <a:extLst>
                <a:ext uri="{FF2B5EF4-FFF2-40B4-BE49-F238E27FC236}">
                  <a16:creationId xmlns:a16="http://schemas.microsoft.com/office/drawing/2014/main" id="{28EA3426-BF5D-04C8-3139-1673B7EE701B}"/>
                </a:ext>
              </a:extLst>
            </p:cNvPr>
            <p:cNvGraphicFramePr/>
            <p:nvPr>
              <p:extLst>
                <p:ext uri="{D42A27DB-BD31-4B8C-83A1-F6EECF244321}">
                  <p14:modId xmlns:p14="http://schemas.microsoft.com/office/powerpoint/2010/main" val="2286399736"/>
                </p:ext>
              </p:extLst>
            </p:nvPr>
          </p:nvGraphicFramePr>
          <p:xfrm>
            <a:off x="3990697" y="1547447"/>
            <a:ext cx="7681877" cy="4396152"/>
          </p:xfrm>
          <a:graphic>
            <a:graphicData uri="http://schemas.openxmlformats.org/drawingml/2006/chart">
              <c:chart xmlns:c="http://schemas.openxmlformats.org/drawingml/2006/chart" xmlns:r="http://schemas.openxmlformats.org/officeDocument/2006/relationships" r:id="rId2"/>
            </a:graphicData>
          </a:graphic>
        </p:graphicFrame>
        <p:sp>
          <p:nvSpPr>
            <p:cNvPr id="22" name="TextBox 25">
              <a:extLst>
                <a:ext uri="{FF2B5EF4-FFF2-40B4-BE49-F238E27FC236}">
                  <a16:creationId xmlns:a16="http://schemas.microsoft.com/office/drawing/2014/main" id="{EF45C690-C2CC-0165-10B6-641D3D4009DE}"/>
                </a:ext>
              </a:extLst>
            </p:cNvPr>
            <p:cNvSpPr txBox="1"/>
            <p:nvPr/>
          </p:nvSpPr>
          <p:spPr>
            <a:xfrm>
              <a:off x="4345584" y="5817327"/>
              <a:ext cx="6972103" cy="2308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tx2">
                      <a:lumMod val="50000"/>
                      <a:lumOff val="50000"/>
                    </a:schemeClr>
                  </a:solidFill>
                </a:rPr>
                <a:t>“This editable PowerPoint graph allows easy customization of colors, values, and legends.”</a:t>
              </a:r>
              <a:endParaRPr lang="en-CA" sz="900" i="1" dirty="0">
                <a:solidFill>
                  <a:schemeClr val="tx2">
                    <a:lumMod val="50000"/>
                    <a:lumOff val="50000"/>
                  </a:schemeClr>
                </a:solidFill>
                <a:ea typeface="Roboto" panose="02000000000000000000" pitchFamily="2" charset="0"/>
                <a:cs typeface="Biome Light" panose="020B0303030204020804" pitchFamily="34" charset="0"/>
              </a:endParaRPr>
            </a:p>
          </p:txBody>
        </p:sp>
      </p:grpSp>
      <p:grpSp>
        <p:nvGrpSpPr>
          <p:cNvPr id="26" name="Group 25">
            <a:extLst>
              <a:ext uri="{FF2B5EF4-FFF2-40B4-BE49-F238E27FC236}">
                <a16:creationId xmlns:a16="http://schemas.microsoft.com/office/drawing/2014/main" id="{EA30C8B4-E8C7-7CD3-074A-51A8A0A094C3}"/>
              </a:ext>
            </a:extLst>
          </p:cNvPr>
          <p:cNvGrpSpPr/>
          <p:nvPr/>
        </p:nvGrpSpPr>
        <p:grpSpPr>
          <a:xfrm>
            <a:off x="7924800" y="1364975"/>
            <a:ext cx="3799114" cy="4789099"/>
            <a:chOff x="537107" y="1473296"/>
            <a:chExt cx="3799114" cy="4789099"/>
          </a:xfrm>
        </p:grpSpPr>
        <p:sp>
          <p:nvSpPr>
            <p:cNvPr id="32" name="TextBox 31">
              <a:extLst>
                <a:ext uri="{FF2B5EF4-FFF2-40B4-BE49-F238E27FC236}">
                  <a16:creationId xmlns:a16="http://schemas.microsoft.com/office/drawing/2014/main" id="{23EFF85F-5EDC-7D03-F10F-14BCE8AED060}"/>
                </a:ext>
              </a:extLst>
            </p:cNvPr>
            <p:cNvSpPr txBox="1"/>
            <p:nvPr/>
          </p:nvSpPr>
          <p:spPr>
            <a:xfrm>
              <a:off x="537107" y="1473296"/>
              <a:ext cx="3799114" cy="1077218"/>
            </a:xfrm>
            <a:prstGeom prst="rect">
              <a:avLst/>
            </a:prstGeom>
            <a:noFill/>
          </p:spPr>
          <p:txBody>
            <a:bodyPr wrap="square" rtlCol="0">
              <a:spAutoFit/>
            </a:bodyPr>
            <a:lstStyle/>
            <a:p>
              <a:r>
                <a:rPr lang="en-CA" sz="1600" b="1" i="0" dirty="0">
                  <a:solidFill>
                    <a:schemeClr val="tx2">
                      <a:lumMod val="85000"/>
                      <a:lumOff val="15000"/>
                    </a:schemeClr>
                  </a:solidFill>
                  <a:effectLst/>
                  <a:latin typeface="+mj-lt"/>
                  <a:cs typeface="Arial" panose="020B0604020202020204" pitchFamily="34" charset="0"/>
                </a:rPr>
                <a:t>Lorem ipsum dolor sit </a:t>
              </a:r>
              <a:r>
                <a:rPr lang="en-CA" sz="1600" b="1" i="0" dirty="0" err="1">
                  <a:solidFill>
                    <a:schemeClr val="tx2">
                      <a:lumMod val="85000"/>
                      <a:lumOff val="15000"/>
                    </a:schemeClr>
                  </a:solidFill>
                  <a:effectLst/>
                  <a:latin typeface="+mj-lt"/>
                  <a:cs typeface="Arial" panose="020B0604020202020204" pitchFamily="34" charset="0"/>
                </a:rPr>
                <a:t>amet</a:t>
              </a:r>
              <a:r>
                <a:rPr lang="en-CA" sz="1600" b="1" i="0" dirty="0">
                  <a:solidFill>
                    <a:schemeClr val="tx2">
                      <a:lumMod val="85000"/>
                      <a:lumOff val="15000"/>
                    </a:schemeClr>
                  </a:solidFill>
                  <a:effectLst/>
                  <a:latin typeface="+mj-lt"/>
                  <a:cs typeface="Arial" panose="020B0604020202020204" pitchFamily="34" charset="0"/>
                </a:rPr>
                <a:t>, </a:t>
              </a:r>
              <a:r>
                <a:rPr lang="en-CA" sz="1600" b="1" i="0" dirty="0" err="1">
                  <a:solidFill>
                    <a:schemeClr val="tx2">
                      <a:lumMod val="85000"/>
                      <a:lumOff val="15000"/>
                    </a:schemeClr>
                  </a:solidFill>
                  <a:effectLst/>
                  <a:latin typeface="+mj-lt"/>
                  <a:cs typeface="Arial" panose="020B0604020202020204" pitchFamily="34" charset="0"/>
                </a:rPr>
                <a:t>consectetur</a:t>
              </a:r>
              <a:r>
                <a:rPr lang="en-CA" sz="1600" b="1" i="0" dirty="0">
                  <a:solidFill>
                    <a:schemeClr val="tx2">
                      <a:lumMod val="85000"/>
                      <a:lumOff val="15000"/>
                    </a:schemeClr>
                  </a:solidFill>
                  <a:effectLst/>
                  <a:latin typeface="+mj-lt"/>
                  <a:cs typeface="Arial" panose="020B0604020202020204" pitchFamily="34" charset="0"/>
                </a:rPr>
                <a:t> </a:t>
              </a:r>
              <a:r>
                <a:rPr lang="en-CA" sz="1600" b="1" i="0" dirty="0" err="1">
                  <a:solidFill>
                    <a:schemeClr val="tx2">
                      <a:lumMod val="85000"/>
                      <a:lumOff val="15000"/>
                    </a:schemeClr>
                  </a:solidFill>
                  <a:effectLst/>
                  <a:latin typeface="+mj-lt"/>
                  <a:cs typeface="Arial" panose="020B0604020202020204" pitchFamily="34" charset="0"/>
                </a:rPr>
                <a:t>adipiscing</a:t>
              </a:r>
              <a:r>
                <a:rPr lang="en-CA" sz="1600" b="1" i="0" dirty="0">
                  <a:solidFill>
                    <a:schemeClr val="tx2">
                      <a:lumMod val="85000"/>
                      <a:lumOff val="15000"/>
                    </a:schemeClr>
                  </a:solidFill>
                  <a:effectLst/>
                  <a:latin typeface="+mj-lt"/>
                  <a:cs typeface="Arial" panose="020B0604020202020204" pitchFamily="34" charset="0"/>
                </a:rPr>
                <a:t> </a:t>
              </a:r>
              <a:r>
                <a:rPr lang="en-CA" sz="1600" b="1" i="0" dirty="0" err="1">
                  <a:solidFill>
                    <a:schemeClr val="tx2">
                      <a:lumMod val="85000"/>
                      <a:lumOff val="15000"/>
                    </a:schemeClr>
                  </a:solidFill>
                  <a:effectLst/>
                  <a:latin typeface="+mj-lt"/>
                  <a:cs typeface="Arial" panose="020B0604020202020204" pitchFamily="34" charset="0"/>
                </a:rPr>
                <a:t>elit</a:t>
              </a:r>
              <a:r>
                <a:rPr lang="en-CA" sz="1600" b="1" i="0" dirty="0">
                  <a:solidFill>
                    <a:schemeClr val="tx2">
                      <a:lumMod val="85000"/>
                      <a:lumOff val="15000"/>
                    </a:schemeClr>
                  </a:solidFill>
                  <a:effectLst/>
                  <a:latin typeface="+mj-lt"/>
                  <a:cs typeface="Arial" panose="020B0604020202020204" pitchFamily="34" charset="0"/>
                </a:rPr>
                <a:t>, sed do </a:t>
              </a:r>
              <a:r>
                <a:rPr lang="en-CA" sz="1600" b="1" i="0" dirty="0" err="1">
                  <a:solidFill>
                    <a:schemeClr val="tx2">
                      <a:lumMod val="85000"/>
                      <a:lumOff val="15000"/>
                    </a:schemeClr>
                  </a:solidFill>
                  <a:effectLst/>
                  <a:latin typeface="+mj-lt"/>
                  <a:cs typeface="Arial" panose="020B0604020202020204" pitchFamily="34" charset="0"/>
                </a:rPr>
                <a:t>eiusmod</a:t>
              </a:r>
              <a:r>
                <a:rPr lang="en-CA" sz="1600" b="1" i="0" dirty="0">
                  <a:solidFill>
                    <a:schemeClr val="tx2">
                      <a:lumMod val="85000"/>
                      <a:lumOff val="15000"/>
                    </a:schemeClr>
                  </a:solidFill>
                  <a:effectLst/>
                  <a:latin typeface="+mj-lt"/>
                  <a:cs typeface="Arial" panose="020B0604020202020204" pitchFamily="34" charset="0"/>
                </a:rPr>
                <a:t> </a:t>
              </a:r>
              <a:r>
                <a:rPr lang="en-CA" sz="1600" b="1" i="0" dirty="0" err="1">
                  <a:solidFill>
                    <a:schemeClr val="tx2">
                      <a:lumMod val="85000"/>
                      <a:lumOff val="15000"/>
                    </a:schemeClr>
                  </a:solidFill>
                  <a:effectLst/>
                  <a:latin typeface="+mj-lt"/>
                  <a:cs typeface="Arial" panose="020B0604020202020204" pitchFamily="34" charset="0"/>
                </a:rPr>
                <a:t>tempor</a:t>
              </a:r>
              <a:r>
                <a:rPr lang="en-CA" sz="1600" b="1" i="0" dirty="0">
                  <a:solidFill>
                    <a:schemeClr val="tx2">
                      <a:lumMod val="85000"/>
                      <a:lumOff val="15000"/>
                    </a:schemeClr>
                  </a:solidFill>
                  <a:effectLst/>
                  <a:latin typeface="+mj-lt"/>
                  <a:cs typeface="Arial" panose="020B0604020202020204" pitchFamily="34" charset="0"/>
                </a:rPr>
                <a:t> </a:t>
              </a:r>
              <a:r>
                <a:rPr lang="en-CA" sz="1600" b="1" i="0" dirty="0" err="1">
                  <a:solidFill>
                    <a:schemeClr val="tx2">
                      <a:lumMod val="85000"/>
                      <a:lumOff val="15000"/>
                    </a:schemeClr>
                  </a:solidFill>
                  <a:effectLst/>
                  <a:latin typeface="+mj-lt"/>
                  <a:cs typeface="Arial" panose="020B0604020202020204" pitchFamily="34" charset="0"/>
                </a:rPr>
                <a:t>incididunt</a:t>
              </a:r>
              <a:r>
                <a:rPr lang="en-CA" sz="1600" b="1" i="0" dirty="0">
                  <a:solidFill>
                    <a:schemeClr val="tx2">
                      <a:lumMod val="85000"/>
                      <a:lumOff val="15000"/>
                    </a:schemeClr>
                  </a:solidFill>
                  <a:effectLst/>
                  <a:latin typeface="+mj-lt"/>
                  <a:cs typeface="Arial" panose="020B0604020202020204" pitchFamily="34" charset="0"/>
                </a:rPr>
                <a:t> </a:t>
              </a:r>
              <a:r>
                <a:rPr lang="en-CA" sz="1600" b="1" i="0" dirty="0" err="1">
                  <a:solidFill>
                    <a:schemeClr val="tx2">
                      <a:lumMod val="85000"/>
                      <a:lumOff val="15000"/>
                    </a:schemeClr>
                  </a:solidFill>
                  <a:effectLst/>
                  <a:latin typeface="+mj-lt"/>
                  <a:cs typeface="Arial" panose="020B0604020202020204" pitchFamily="34" charset="0"/>
                </a:rPr>
                <a:t>ut</a:t>
              </a:r>
              <a:r>
                <a:rPr lang="en-CA" sz="1600" b="1" i="0" dirty="0">
                  <a:solidFill>
                    <a:schemeClr val="tx2">
                      <a:lumMod val="85000"/>
                      <a:lumOff val="15000"/>
                    </a:schemeClr>
                  </a:solidFill>
                  <a:effectLst/>
                  <a:latin typeface="+mj-lt"/>
                  <a:cs typeface="Arial" panose="020B0604020202020204" pitchFamily="34" charset="0"/>
                </a:rPr>
                <a:t> labore et dolore magna </a:t>
              </a:r>
              <a:r>
                <a:rPr lang="en-CA" sz="1600" b="1" i="0" dirty="0" err="1">
                  <a:solidFill>
                    <a:schemeClr val="tx2">
                      <a:lumMod val="85000"/>
                      <a:lumOff val="15000"/>
                    </a:schemeClr>
                  </a:solidFill>
                  <a:effectLst/>
                  <a:latin typeface="+mj-lt"/>
                  <a:cs typeface="Arial" panose="020B0604020202020204" pitchFamily="34" charset="0"/>
                </a:rPr>
                <a:t>aliqua</a:t>
              </a:r>
              <a:r>
                <a:rPr lang="en-CA" sz="1600" b="1" i="0" dirty="0">
                  <a:solidFill>
                    <a:schemeClr val="tx2">
                      <a:lumMod val="85000"/>
                      <a:lumOff val="15000"/>
                    </a:schemeClr>
                  </a:solidFill>
                  <a:effectLst/>
                  <a:latin typeface="+mj-lt"/>
                  <a:cs typeface="Arial" panose="020B0604020202020204" pitchFamily="34" charset="0"/>
                </a:rPr>
                <a:t>. </a:t>
              </a:r>
            </a:p>
          </p:txBody>
        </p:sp>
        <p:grpSp>
          <p:nvGrpSpPr>
            <p:cNvPr id="20" name="Group 19">
              <a:extLst>
                <a:ext uri="{FF2B5EF4-FFF2-40B4-BE49-F238E27FC236}">
                  <a16:creationId xmlns:a16="http://schemas.microsoft.com/office/drawing/2014/main" id="{42C6A6D0-726E-5A4D-088E-6DA74C4B5E05}"/>
                </a:ext>
              </a:extLst>
            </p:cNvPr>
            <p:cNvGrpSpPr/>
            <p:nvPr/>
          </p:nvGrpSpPr>
          <p:grpSpPr>
            <a:xfrm>
              <a:off x="537108" y="2722720"/>
              <a:ext cx="3556183" cy="1039144"/>
              <a:chOff x="5304630" y="1366462"/>
              <a:chExt cx="5497871" cy="1039144"/>
            </a:xfrm>
          </p:grpSpPr>
          <p:sp>
            <p:nvSpPr>
              <p:cNvPr id="29" name="TextBox 28">
                <a:extLst>
                  <a:ext uri="{FF2B5EF4-FFF2-40B4-BE49-F238E27FC236}">
                    <a16:creationId xmlns:a16="http://schemas.microsoft.com/office/drawing/2014/main" id="{AA14B79B-DD4D-7AEA-6A8A-F8E13CA1755E}"/>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Product 01</a:t>
                </a:r>
              </a:p>
            </p:txBody>
          </p:sp>
          <p:sp>
            <p:nvSpPr>
              <p:cNvPr id="30" name="TextBox 29">
                <a:extLst>
                  <a:ext uri="{FF2B5EF4-FFF2-40B4-BE49-F238E27FC236}">
                    <a16:creationId xmlns:a16="http://schemas.microsoft.com/office/drawing/2014/main" id="{AE26150B-0714-1E1A-A3EE-AEA47016397E}"/>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21" name="Group 20">
              <a:extLst>
                <a:ext uri="{FF2B5EF4-FFF2-40B4-BE49-F238E27FC236}">
                  <a16:creationId xmlns:a16="http://schemas.microsoft.com/office/drawing/2014/main" id="{02B7F603-4F5F-232E-8C28-16E03A27DFE1}"/>
                </a:ext>
              </a:extLst>
            </p:cNvPr>
            <p:cNvGrpSpPr/>
            <p:nvPr/>
          </p:nvGrpSpPr>
          <p:grpSpPr>
            <a:xfrm>
              <a:off x="537108" y="3972986"/>
              <a:ext cx="3556183" cy="1039144"/>
              <a:chOff x="5304630" y="1366462"/>
              <a:chExt cx="5497871" cy="1039144"/>
            </a:xfrm>
          </p:grpSpPr>
          <p:sp>
            <p:nvSpPr>
              <p:cNvPr id="27" name="TextBox 26">
                <a:extLst>
                  <a:ext uri="{FF2B5EF4-FFF2-40B4-BE49-F238E27FC236}">
                    <a16:creationId xmlns:a16="http://schemas.microsoft.com/office/drawing/2014/main" id="{0D97530C-48D2-7D24-75DB-B196216D1A53}"/>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Product 02</a:t>
                </a:r>
              </a:p>
            </p:txBody>
          </p:sp>
          <p:sp>
            <p:nvSpPr>
              <p:cNvPr id="28" name="TextBox 27">
                <a:extLst>
                  <a:ext uri="{FF2B5EF4-FFF2-40B4-BE49-F238E27FC236}">
                    <a16:creationId xmlns:a16="http://schemas.microsoft.com/office/drawing/2014/main" id="{284C6B7B-FDEF-222E-828F-FD523FEB2C7C}"/>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23" name="Group 22">
              <a:extLst>
                <a:ext uri="{FF2B5EF4-FFF2-40B4-BE49-F238E27FC236}">
                  <a16:creationId xmlns:a16="http://schemas.microsoft.com/office/drawing/2014/main" id="{0538E24D-D3CC-C7F6-E69B-C2D6C9472EAD}"/>
                </a:ext>
              </a:extLst>
            </p:cNvPr>
            <p:cNvGrpSpPr/>
            <p:nvPr/>
          </p:nvGrpSpPr>
          <p:grpSpPr>
            <a:xfrm>
              <a:off x="537108" y="5223251"/>
              <a:ext cx="3556183" cy="1039144"/>
              <a:chOff x="5304630" y="1366462"/>
              <a:chExt cx="5497871" cy="1039144"/>
            </a:xfrm>
          </p:grpSpPr>
          <p:sp>
            <p:nvSpPr>
              <p:cNvPr id="24" name="TextBox 23">
                <a:extLst>
                  <a:ext uri="{FF2B5EF4-FFF2-40B4-BE49-F238E27FC236}">
                    <a16:creationId xmlns:a16="http://schemas.microsoft.com/office/drawing/2014/main" id="{F6E1AE67-9383-50F1-6176-BCA741BD0DA2}"/>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Product 03</a:t>
                </a:r>
              </a:p>
            </p:txBody>
          </p:sp>
          <p:sp>
            <p:nvSpPr>
              <p:cNvPr id="25" name="TextBox 24">
                <a:extLst>
                  <a:ext uri="{FF2B5EF4-FFF2-40B4-BE49-F238E27FC236}">
                    <a16:creationId xmlns:a16="http://schemas.microsoft.com/office/drawing/2014/main" id="{D1B17487-EA93-27CA-E3C7-9B6DB8D52C11}"/>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spTree>
    <p:extLst>
      <p:ext uri="{BB962C8B-B14F-4D97-AF65-F5344CB8AC3E}">
        <p14:creationId xmlns:p14="http://schemas.microsoft.com/office/powerpoint/2010/main" val="1630547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E119E-190B-ADD6-2364-CC38A158EDE4}"/>
              </a:ext>
            </a:extLst>
          </p:cNvPr>
          <p:cNvSpPr>
            <a:spLocks noGrp="1"/>
          </p:cNvSpPr>
          <p:nvPr>
            <p:ph type="title"/>
          </p:nvPr>
        </p:nvSpPr>
        <p:spPr/>
        <p:txBody>
          <a:bodyPr/>
          <a:lstStyle/>
          <a:p>
            <a:r>
              <a:rPr lang="en-CA" sz="4400" i="0" dirty="0">
                <a:effectLst/>
              </a:rPr>
              <a:t>Market Opportunity</a:t>
            </a:r>
            <a:endParaRPr lang="en-CA" sz="4400" dirty="0"/>
          </a:p>
        </p:txBody>
      </p:sp>
      <p:sp>
        <p:nvSpPr>
          <p:cNvPr id="3" name="Footer Placeholder 2">
            <a:extLst>
              <a:ext uri="{FF2B5EF4-FFF2-40B4-BE49-F238E27FC236}">
                <a16:creationId xmlns:a16="http://schemas.microsoft.com/office/drawing/2014/main" id="{3EFA5A0C-4FD2-64E7-95FA-B13D129F2D8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2CD4CDE9-AD55-0C71-9C57-D80D46B0C47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14</a:t>
            </a:fld>
            <a:endParaRPr lang="en-IN" dirty="0"/>
          </a:p>
        </p:txBody>
      </p:sp>
      <p:graphicFrame>
        <p:nvGraphicFramePr>
          <p:cNvPr id="16" name="Table 15">
            <a:extLst>
              <a:ext uri="{FF2B5EF4-FFF2-40B4-BE49-F238E27FC236}">
                <a16:creationId xmlns:a16="http://schemas.microsoft.com/office/drawing/2014/main" id="{457D9266-E7EC-2BAD-45B3-277E94BC6264}"/>
              </a:ext>
            </a:extLst>
          </p:cNvPr>
          <p:cNvGraphicFramePr>
            <a:graphicFrameLocks noGrp="1"/>
          </p:cNvGraphicFramePr>
          <p:nvPr>
            <p:extLst>
              <p:ext uri="{D42A27DB-BD31-4B8C-83A1-F6EECF244321}">
                <p14:modId xmlns:p14="http://schemas.microsoft.com/office/powerpoint/2010/main" val="613348166"/>
              </p:ext>
            </p:extLst>
          </p:nvPr>
        </p:nvGraphicFramePr>
        <p:xfrm>
          <a:off x="946278" y="3407227"/>
          <a:ext cx="6539070" cy="2950032"/>
        </p:xfrm>
        <a:graphic>
          <a:graphicData uri="http://schemas.openxmlformats.org/drawingml/2006/table">
            <a:tbl>
              <a:tblPr/>
              <a:tblGrid>
                <a:gridCol w="3269535">
                  <a:extLst>
                    <a:ext uri="{9D8B030D-6E8A-4147-A177-3AD203B41FA5}">
                      <a16:colId xmlns:a16="http://schemas.microsoft.com/office/drawing/2014/main" val="993318772"/>
                    </a:ext>
                  </a:extLst>
                </a:gridCol>
                <a:gridCol w="3269535">
                  <a:extLst>
                    <a:ext uri="{9D8B030D-6E8A-4147-A177-3AD203B41FA5}">
                      <a16:colId xmlns:a16="http://schemas.microsoft.com/office/drawing/2014/main" val="157551023"/>
                    </a:ext>
                  </a:extLst>
                </a:gridCol>
              </a:tblGrid>
              <a:tr h="737508">
                <a:tc>
                  <a:txBody>
                    <a:bodyPr/>
                    <a:lstStyle/>
                    <a:p>
                      <a:pPr algn="ctr"/>
                      <a:r>
                        <a:rPr lang="en-CA" sz="2000" b="0" dirty="0">
                          <a:solidFill>
                            <a:schemeClr val="accent3"/>
                          </a:solidFill>
                          <a:effectLst/>
                          <a:latin typeface="+mj-lt"/>
                        </a:rPr>
                        <a:t>Market Segment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CA" sz="2000" b="0" dirty="0">
                          <a:solidFill>
                            <a:schemeClr val="accent3"/>
                          </a:solidFill>
                          <a:effectLst/>
                          <a:latin typeface="+mj-lt"/>
                        </a:rPr>
                        <a:t>Size (2023)</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84441101"/>
                  </a:ext>
                </a:extLst>
              </a:tr>
              <a:tr h="737508">
                <a:tc>
                  <a:txBody>
                    <a:bodyPr/>
                    <a:lstStyle/>
                    <a:p>
                      <a:pPr algn="ctr"/>
                      <a:r>
                        <a:rPr lang="en-CA" sz="1400" dirty="0">
                          <a:effectLst/>
                        </a:rPr>
                        <a:t>Small Businesses (US)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effectLst/>
                        </a:rPr>
                        <a:t>30M</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737508">
                <a:tc>
                  <a:txBody>
                    <a:bodyPr/>
                    <a:lstStyle/>
                    <a:p>
                      <a:pPr algn="ctr"/>
                      <a:r>
                        <a:rPr lang="en-CA" sz="1400">
                          <a:effectLst/>
                        </a:rPr>
                        <a:t>Mid-Sized Businesses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effectLst/>
                        </a:rPr>
                        <a:t>5M</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737508">
                <a:tc>
                  <a:txBody>
                    <a:bodyPr/>
                    <a:lstStyle/>
                    <a:p>
                      <a:pPr algn="ctr"/>
                      <a:r>
                        <a:rPr lang="en-CA" sz="1400">
                          <a:effectLst/>
                        </a:rPr>
                        <a:t>Global Market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effectLst/>
                        </a:rPr>
                        <a:t>$5.2B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bl>
          </a:graphicData>
        </a:graphic>
      </p:graphicFrame>
      <p:sp>
        <p:nvSpPr>
          <p:cNvPr id="17" name="TextBox 16">
            <a:extLst>
              <a:ext uri="{FF2B5EF4-FFF2-40B4-BE49-F238E27FC236}">
                <a16:creationId xmlns:a16="http://schemas.microsoft.com/office/drawing/2014/main" id="{786A39FD-7E45-D782-AB65-9C4039059ABB}"/>
              </a:ext>
            </a:extLst>
          </p:cNvPr>
          <p:cNvSpPr txBox="1"/>
          <p:nvPr/>
        </p:nvSpPr>
        <p:spPr>
          <a:xfrm>
            <a:off x="907031" y="1630525"/>
            <a:ext cx="6229975" cy="1327543"/>
          </a:xfrm>
          <a:prstGeom prst="rect">
            <a:avLst/>
          </a:prstGeom>
          <a:noFill/>
        </p:spPr>
        <p:txBody>
          <a:bodyPr wrap="square">
            <a:spAutoFit/>
          </a:bodyPr>
          <a:lstStyle/>
          <a:p>
            <a:pPr>
              <a:lnSpc>
                <a:spcPct val="150000"/>
              </a:lnSpc>
            </a:pPr>
            <a:r>
              <a:rPr lang="en-US" sz="1600" i="0" dirty="0">
                <a:solidFill>
                  <a:schemeClr val="tx2">
                    <a:lumMod val="85000"/>
                    <a:lumOff val="15000"/>
                  </a:schemeClr>
                </a:solidFill>
                <a:effectLst/>
                <a:latin typeface="+mj-lt"/>
              </a:rPr>
              <a:t>The global financial management software market is projected to grow from </a:t>
            </a:r>
            <a:r>
              <a:rPr lang="en-US" sz="2000" dirty="0">
                <a:solidFill>
                  <a:schemeClr val="tx2">
                    <a:lumMod val="85000"/>
                    <a:lumOff val="15000"/>
                  </a:schemeClr>
                </a:solidFill>
                <a:effectLst/>
                <a:latin typeface="+mj-lt"/>
              </a:rPr>
              <a:t>5.2 </a:t>
            </a:r>
            <a:r>
              <a:rPr lang="en-US" sz="2000" i="1" dirty="0">
                <a:solidFill>
                  <a:schemeClr val="tx2">
                    <a:lumMod val="85000"/>
                    <a:lumOff val="15000"/>
                  </a:schemeClr>
                </a:solidFill>
                <a:effectLst/>
                <a:latin typeface="+mj-lt"/>
              </a:rPr>
              <a:t>billion in </a:t>
            </a:r>
            <a:r>
              <a:rPr lang="en-US" sz="2000" dirty="0">
                <a:solidFill>
                  <a:schemeClr val="tx2">
                    <a:lumMod val="85000"/>
                    <a:lumOff val="15000"/>
                  </a:schemeClr>
                </a:solidFill>
                <a:effectLst/>
                <a:latin typeface="+mj-lt"/>
              </a:rPr>
              <a:t>2022 </a:t>
            </a:r>
            <a:r>
              <a:rPr lang="en-US" sz="2000" i="1" dirty="0">
                <a:solidFill>
                  <a:schemeClr val="tx2">
                    <a:lumMod val="85000"/>
                    <a:lumOff val="15000"/>
                  </a:schemeClr>
                </a:solidFill>
                <a:effectLst/>
                <a:latin typeface="+mj-lt"/>
              </a:rPr>
              <a:t>to </a:t>
            </a:r>
            <a:r>
              <a:rPr lang="en-US" sz="2000" i="0" dirty="0">
                <a:solidFill>
                  <a:schemeClr val="tx2">
                    <a:lumMod val="85000"/>
                    <a:lumOff val="15000"/>
                  </a:schemeClr>
                </a:solidFill>
                <a:effectLst/>
                <a:latin typeface="+mj-lt"/>
              </a:rPr>
              <a:t>11.6 billion by 2030, at a CAGR of 10.5%</a:t>
            </a:r>
            <a:endParaRPr lang="en-CA" sz="1600" dirty="0">
              <a:solidFill>
                <a:schemeClr val="tx2">
                  <a:lumMod val="85000"/>
                  <a:lumOff val="15000"/>
                </a:schemeClr>
              </a:solidFill>
              <a:latin typeface="+mj-lt"/>
            </a:endParaRPr>
          </a:p>
        </p:txBody>
      </p:sp>
      <p:pic>
        <p:nvPicPr>
          <p:cNvPr id="8" name="Picture Placeholder 7" descr="A person looking at a tablet&#10;&#10;AI-generated content may be incorrect.">
            <a:extLst>
              <a:ext uri="{FF2B5EF4-FFF2-40B4-BE49-F238E27FC236}">
                <a16:creationId xmlns:a16="http://schemas.microsoft.com/office/drawing/2014/main" id="{CAE06FF9-0A9B-E184-333B-70E562D7CFE7}"/>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37174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03F7F-0830-48CE-3CC5-DA14E5BF20BF}"/>
              </a:ext>
            </a:extLst>
          </p:cNvPr>
          <p:cNvSpPr>
            <a:spLocks noGrp="1"/>
          </p:cNvSpPr>
          <p:nvPr>
            <p:ph type="title"/>
          </p:nvPr>
        </p:nvSpPr>
        <p:spPr/>
        <p:txBody>
          <a:bodyPr/>
          <a:lstStyle/>
          <a:p>
            <a:r>
              <a:rPr lang="en-CA" dirty="0"/>
              <a:t>Meet the team</a:t>
            </a:r>
          </a:p>
        </p:txBody>
      </p:sp>
      <p:sp>
        <p:nvSpPr>
          <p:cNvPr id="3" name="Footer Placeholder 2">
            <a:extLst>
              <a:ext uri="{FF2B5EF4-FFF2-40B4-BE49-F238E27FC236}">
                <a16:creationId xmlns:a16="http://schemas.microsoft.com/office/drawing/2014/main" id="{E43EC169-18BC-8C28-78B3-FBAB6F3732D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12B5D6D-6A8D-5C38-7F9C-0A03F51A45C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15</a:t>
            </a:fld>
            <a:endParaRPr lang="en-IN" dirty="0"/>
          </a:p>
        </p:txBody>
      </p:sp>
      <p:pic>
        <p:nvPicPr>
          <p:cNvPr id="10" name="Picture Placeholder 9" descr="A person wearing a black shirt&#10;&#10;AI-generated content may be incorrect.">
            <a:extLst>
              <a:ext uri="{FF2B5EF4-FFF2-40B4-BE49-F238E27FC236}">
                <a16:creationId xmlns:a16="http://schemas.microsoft.com/office/drawing/2014/main" id="{CBF03896-ECBE-D0E9-9C7E-FBBF01E59A61}"/>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pic>
        <p:nvPicPr>
          <p:cNvPr id="14" name="Picture Placeholder 13" descr="A person looking to the side&#10;&#10;AI-generated content may be incorrect.">
            <a:extLst>
              <a:ext uri="{FF2B5EF4-FFF2-40B4-BE49-F238E27FC236}">
                <a16:creationId xmlns:a16="http://schemas.microsoft.com/office/drawing/2014/main" id="{F899E45A-C89A-478F-0955-AA5A9333A2B4}"/>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12" name="Picture Placeholder 11" descr="A person in a white shirt&#10;&#10;AI-generated content may be incorrect.">
            <a:extLst>
              <a:ext uri="{FF2B5EF4-FFF2-40B4-BE49-F238E27FC236}">
                <a16:creationId xmlns:a16="http://schemas.microsoft.com/office/drawing/2014/main" id="{01A873D4-5F34-D484-9C71-259594845BBD}"/>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16" name="Picture Placeholder 15" descr="A person with glasses and a hand on his face&#10;&#10;AI-generated content may be incorrect.">
            <a:extLst>
              <a:ext uri="{FF2B5EF4-FFF2-40B4-BE49-F238E27FC236}">
                <a16:creationId xmlns:a16="http://schemas.microsoft.com/office/drawing/2014/main" id="{ABDF1A57-E4AB-0A67-586F-10F1EAE5EC66}"/>
              </a:ext>
            </a:extLst>
          </p:cNvPr>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sp>
        <p:nvSpPr>
          <p:cNvPr id="17" name="TextBox 16">
            <a:extLst>
              <a:ext uri="{FF2B5EF4-FFF2-40B4-BE49-F238E27FC236}">
                <a16:creationId xmlns:a16="http://schemas.microsoft.com/office/drawing/2014/main" id="{4E47D6C5-4559-B386-2415-3E098D967FFE}"/>
              </a:ext>
            </a:extLst>
          </p:cNvPr>
          <p:cNvSpPr txBox="1"/>
          <p:nvPr/>
        </p:nvSpPr>
        <p:spPr>
          <a:xfrm>
            <a:off x="5155129" y="4691743"/>
            <a:ext cx="646655" cy="338554"/>
          </a:xfrm>
          <a:prstGeom prst="rect">
            <a:avLst/>
          </a:prstGeom>
          <a:solidFill>
            <a:schemeClr val="accent1"/>
          </a:solidFill>
        </p:spPr>
        <p:txBody>
          <a:bodyPr wrap="square">
            <a:spAutoFit/>
          </a:bodyPr>
          <a:lstStyle/>
          <a:p>
            <a:pPr algn="r"/>
            <a:r>
              <a:rPr lang="en-CA" sz="1600" dirty="0">
                <a:solidFill>
                  <a:schemeClr val="accent3"/>
                </a:solidFill>
                <a:effectLst/>
                <a:latin typeface="+mj-lt"/>
              </a:rPr>
              <a:t>CTO</a:t>
            </a:r>
          </a:p>
        </p:txBody>
      </p:sp>
      <p:sp>
        <p:nvSpPr>
          <p:cNvPr id="18" name="TextBox 17">
            <a:extLst>
              <a:ext uri="{FF2B5EF4-FFF2-40B4-BE49-F238E27FC236}">
                <a16:creationId xmlns:a16="http://schemas.microsoft.com/office/drawing/2014/main" id="{C7EE1BD7-5AA3-E604-C750-75A7F35F0AFF}"/>
              </a:ext>
            </a:extLst>
          </p:cNvPr>
          <p:cNvSpPr txBox="1"/>
          <p:nvPr/>
        </p:nvSpPr>
        <p:spPr>
          <a:xfrm>
            <a:off x="2133227" y="4691743"/>
            <a:ext cx="646655" cy="338554"/>
          </a:xfrm>
          <a:prstGeom prst="rect">
            <a:avLst/>
          </a:prstGeom>
          <a:solidFill>
            <a:schemeClr val="accent1"/>
          </a:solidFill>
        </p:spPr>
        <p:txBody>
          <a:bodyPr wrap="square">
            <a:spAutoFit/>
          </a:bodyPr>
          <a:lstStyle/>
          <a:p>
            <a:pPr algn="r"/>
            <a:r>
              <a:rPr lang="en-CA" sz="1600" dirty="0">
                <a:solidFill>
                  <a:schemeClr val="accent3"/>
                </a:solidFill>
                <a:effectLst/>
                <a:latin typeface="+mj-lt"/>
              </a:rPr>
              <a:t>CEO</a:t>
            </a:r>
          </a:p>
        </p:txBody>
      </p:sp>
      <p:sp>
        <p:nvSpPr>
          <p:cNvPr id="19" name="TextBox 18">
            <a:extLst>
              <a:ext uri="{FF2B5EF4-FFF2-40B4-BE49-F238E27FC236}">
                <a16:creationId xmlns:a16="http://schemas.microsoft.com/office/drawing/2014/main" id="{3EF8A59B-D1A4-223C-1D68-09DC417102F1}"/>
              </a:ext>
            </a:extLst>
          </p:cNvPr>
          <p:cNvSpPr txBox="1"/>
          <p:nvPr/>
        </p:nvSpPr>
        <p:spPr>
          <a:xfrm>
            <a:off x="8182837" y="4691743"/>
            <a:ext cx="646655" cy="338554"/>
          </a:xfrm>
          <a:prstGeom prst="rect">
            <a:avLst/>
          </a:prstGeom>
          <a:solidFill>
            <a:schemeClr val="accent1"/>
          </a:solidFill>
        </p:spPr>
        <p:txBody>
          <a:bodyPr wrap="square">
            <a:spAutoFit/>
          </a:bodyPr>
          <a:lstStyle/>
          <a:p>
            <a:pPr algn="r"/>
            <a:r>
              <a:rPr lang="en-CA" sz="1600" dirty="0">
                <a:solidFill>
                  <a:schemeClr val="accent3"/>
                </a:solidFill>
                <a:effectLst/>
                <a:latin typeface="+mj-lt"/>
              </a:rPr>
              <a:t>CEO</a:t>
            </a:r>
          </a:p>
        </p:txBody>
      </p:sp>
      <p:sp>
        <p:nvSpPr>
          <p:cNvPr id="20" name="TextBox 19">
            <a:extLst>
              <a:ext uri="{FF2B5EF4-FFF2-40B4-BE49-F238E27FC236}">
                <a16:creationId xmlns:a16="http://schemas.microsoft.com/office/drawing/2014/main" id="{491F6EC1-DA20-567E-4053-B9C043E7AEA1}"/>
              </a:ext>
            </a:extLst>
          </p:cNvPr>
          <p:cNvSpPr txBox="1"/>
          <p:nvPr/>
        </p:nvSpPr>
        <p:spPr>
          <a:xfrm>
            <a:off x="10607252" y="4691743"/>
            <a:ext cx="1260147" cy="830997"/>
          </a:xfrm>
          <a:prstGeom prst="rect">
            <a:avLst/>
          </a:prstGeom>
          <a:solidFill>
            <a:schemeClr val="accent1"/>
          </a:solidFill>
        </p:spPr>
        <p:txBody>
          <a:bodyPr wrap="square">
            <a:spAutoFit/>
          </a:bodyPr>
          <a:lstStyle/>
          <a:p>
            <a:pPr algn="r"/>
            <a:r>
              <a:rPr lang="en-CA" sz="1600" dirty="0">
                <a:solidFill>
                  <a:schemeClr val="accent3"/>
                </a:solidFill>
                <a:effectLst/>
                <a:latin typeface="+mj-lt"/>
              </a:rPr>
              <a:t>Head of Marketing</a:t>
            </a:r>
          </a:p>
        </p:txBody>
      </p:sp>
      <p:grpSp>
        <p:nvGrpSpPr>
          <p:cNvPr id="29" name="Group 28">
            <a:extLst>
              <a:ext uri="{FF2B5EF4-FFF2-40B4-BE49-F238E27FC236}">
                <a16:creationId xmlns:a16="http://schemas.microsoft.com/office/drawing/2014/main" id="{4E679206-188D-6758-AC81-0995D03780D5}"/>
              </a:ext>
            </a:extLst>
          </p:cNvPr>
          <p:cNvGrpSpPr/>
          <p:nvPr/>
        </p:nvGrpSpPr>
        <p:grpSpPr>
          <a:xfrm>
            <a:off x="749688" y="1790772"/>
            <a:ext cx="11442312" cy="2567474"/>
            <a:chOff x="455067" y="3369211"/>
            <a:chExt cx="11442312" cy="2567474"/>
          </a:xfrm>
        </p:grpSpPr>
        <p:sp>
          <p:nvSpPr>
            <p:cNvPr id="21" name="TextBox 20">
              <a:extLst>
                <a:ext uri="{FF2B5EF4-FFF2-40B4-BE49-F238E27FC236}">
                  <a16:creationId xmlns:a16="http://schemas.microsoft.com/office/drawing/2014/main" id="{54851F72-EAE6-C80C-2E00-6490C4223FAE}"/>
                </a:ext>
              </a:extLst>
            </p:cNvPr>
            <p:cNvSpPr txBox="1"/>
            <p:nvPr/>
          </p:nvSpPr>
          <p:spPr>
            <a:xfrm>
              <a:off x="3444311" y="3369211"/>
              <a:ext cx="2036966" cy="369332"/>
            </a:xfrm>
            <a:prstGeom prst="rect">
              <a:avLst/>
            </a:prstGeom>
            <a:noFill/>
          </p:spPr>
          <p:txBody>
            <a:bodyPr wrap="square">
              <a:spAutoFit/>
            </a:bodyPr>
            <a:lstStyle/>
            <a:p>
              <a:r>
                <a:rPr lang="en-CA" sz="1800" dirty="0">
                  <a:effectLst/>
                  <a:latin typeface="+mj-lt"/>
                </a:rPr>
                <a:t>John Smith</a:t>
              </a:r>
            </a:p>
          </p:txBody>
        </p:sp>
        <p:sp>
          <p:nvSpPr>
            <p:cNvPr id="22" name="TextBox 21">
              <a:extLst>
                <a:ext uri="{FF2B5EF4-FFF2-40B4-BE49-F238E27FC236}">
                  <a16:creationId xmlns:a16="http://schemas.microsoft.com/office/drawing/2014/main" id="{BE8320B9-BDEF-1B36-8FBC-71AA8930A639}"/>
                </a:ext>
              </a:extLst>
            </p:cNvPr>
            <p:cNvSpPr txBox="1"/>
            <p:nvPr/>
          </p:nvSpPr>
          <p:spPr>
            <a:xfrm>
              <a:off x="3444311" y="4120803"/>
              <a:ext cx="2511562" cy="1815882"/>
            </a:xfrm>
            <a:prstGeom prst="rect">
              <a:avLst/>
            </a:prstGeom>
            <a:noFill/>
          </p:spPr>
          <p:txBody>
            <a:bodyPr wrap="square">
              <a:spAutoFit/>
            </a:bodyPr>
            <a:lstStyle/>
            <a:p>
              <a:r>
                <a:rPr lang="en-CA" sz="1400" dirty="0">
                  <a:effectLst/>
                </a:rPr>
                <a:t>Built 3 SaaS platforms. </a:t>
              </a:r>
              <a:r>
                <a:rPr lang="en-CA" sz="1400" i="0" dirty="0">
                  <a:solidFill>
                    <a:schemeClr val="tx2">
                      <a:lumMod val="85000"/>
                      <a:lumOff val="15000"/>
                    </a:schemeClr>
                  </a:solidFill>
                  <a:effectLst/>
                  <a:latin typeface="+mn-lt"/>
                  <a:cs typeface="Aparajita" panose="02020603050405020304" pitchFamily="18" charset="0"/>
                </a:rPr>
                <a:t>Lorem ipsum dolor sit </a:t>
              </a:r>
              <a:r>
                <a:rPr lang="en-CA" sz="1400" i="0" dirty="0" err="1">
                  <a:solidFill>
                    <a:schemeClr val="tx2">
                      <a:lumMod val="85000"/>
                      <a:lumOff val="15000"/>
                    </a:schemeClr>
                  </a:solidFill>
                  <a:effectLst/>
                  <a:latin typeface="+mn-lt"/>
                  <a:cs typeface="Aparajita" panose="02020603050405020304" pitchFamily="18" charset="0"/>
                </a:rPr>
                <a:t>amet</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consectetur</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adipiscing</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elit</a:t>
              </a:r>
              <a:r>
                <a:rPr lang="en-CA" sz="1400" i="0" dirty="0">
                  <a:solidFill>
                    <a:schemeClr val="tx2">
                      <a:lumMod val="85000"/>
                      <a:lumOff val="15000"/>
                    </a:schemeClr>
                  </a:solidFill>
                  <a:effectLst/>
                  <a:latin typeface="+mn-lt"/>
                  <a:cs typeface="Aparajita" panose="02020603050405020304" pitchFamily="18" charset="0"/>
                </a:rPr>
                <a:t>, sed do </a:t>
              </a:r>
              <a:r>
                <a:rPr lang="en-CA" sz="1400" i="0" dirty="0" err="1">
                  <a:solidFill>
                    <a:schemeClr val="tx2">
                      <a:lumMod val="85000"/>
                      <a:lumOff val="15000"/>
                    </a:schemeClr>
                  </a:solidFill>
                  <a:effectLst/>
                  <a:latin typeface="+mn-lt"/>
                  <a:cs typeface="Aparajita" panose="02020603050405020304" pitchFamily="18" charset="0"/>
                </a:rPr>
                <a:t>eiusmod</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tempor</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incididunt</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ut</a:t>
              </a:r>
              <a:r>
                <a:rPr lang="en-CA" sz="1400" i="0" dirty="0">
                  <a:solidFill>
                    <a:schemeClr val="tx2">
                      <a:lumMod val="85000"/>
                      <a:lumOff val="15000"/>
                    </a:schemeClr>
                  </a:solidFill>
                  <a:effectLst/>
                  <a:latin typeface="+mn-lt"/>
                  <a:cs typeface="Aparajita" panose="02020603050405020304" pitchFamily="18" charset="0"/>
                </a:rPr>
                <a:t> labore et dolore magna </a:t>
              </a:r>
              <a:r>
                <a:rPr lang="en-CA" sz="1400" i="0" dirty="0" err="1">
                  <a:solidFill>
                    <a:schemeClr val="tx2">
                      <a:lumMod val="85000"/>
                      <a:lumOff val="15000"/>
                    </a:schemeClr>
                  </a:solidFill>
                  <a:effectLst/>
                  <a:latin typeface="+mn-lt"/>
                  <a:cs typeface="Aparajita" panose="02020603050405020304" pitchFamily="18" charset="0"/>
                </a:rPr>
                <a:t>aliqua</a:t>
              </a:r>
              <a:r>
                <a:rPr lang="en-CA" sz="1400" i="0" dirty="0">
                  <a:solidFill>
                    <a:schemeClr val="tx2">
                      <a:lumMod val="85000"/>
                      <a:lumOff val="15000"/>
                    </a:schemeClr>
                  </a:solidFill>
                  <a:effectLst/>
                  <a:latin typeface="+mn-lt"/>
                  <a:cs typeface="Aparajita" panose="02020603050405020304" pitchFamily="18" charset="0"/>
                </a:rPr>
                <a:t>. Ut </a:t>
              </a:r>
              <a:r>
                <a:rPr lang="en-CA" sz="1400" i="0" dirty="0" err="1">
                  <a:solidFill>
                    <a:schemeClr val="tx2">
                      <a:lumMod val="85000"/>
                      <a:lumOff val="15000"/>
                    </a:schemeClr>
                  </a:solidFill>
                  <a:effectLst/>
                  <a:latin typeface="+mn-lt"/>
                  <a:cs typeface="Aparajita" panose="02020603050405020304" pitchFamily="18" charset="0"/>
                </a:rPr>
                <a:t>enim</a:t>
              </a:r>
              <a:r>
                <a:rPr lang="en-CA" sz="1400" i="0" dirty="0">
                  <a:solidFill>
                    <a:schemeClr val="tx2">
                      <a:lumMod val="85000"/>
                      <a:lumOff val="15000"/>
                    </a:schemeClr>
                  </a:solidFill>
                  <a:effectLst/>
                  <a:latin typeface="+mn-lt"/>
                  <a:cs typeface="Aparajita" panose="02020603050405020304" pitchFamily="18" charset="0"/>
                </a:rPr>
                <a:t> ad minim </a:t>
              </a:r>
              <a:r>
                <a:rPr lang="en-CA" sz="1400" i="0" dirty="0" err="1">
                  <a:solidFill>
                    <a:schemeClr val="tx2">
                      <a:lumMod val="85000"/>
                      <a:lumOff val="15000"/>
                    </a:schemeClr>
                  </a:solidFill>
                  <a:effectLst/>
                  <a:latin typeface="+mn-lt"/>
                  <a:cs typeface="Aparajita" panose="02020603050405020304" pitchFamily="18" charset="0"/>
                </a:rPr>
                <a:t>veniam</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quis</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nostrud</a:t>
              </a:r>
              <a:r>
                <a:rPr lang="en-CA" sz="1400" i="0" dirty="0">
                  <a:solidFill>
                    <a:schemeClr val="tx2">
                      <a:lumMod val="85000"/>
                      <a:lumOff val="15000"/>
                    </a:schemeClr>
                  </a:solidFill>
                  <a:effectLst/>
                  <a:latin typeface="+mn-lt"/>
                  <a:cs typeface="Aparajita" panose="02020603050405020304" pitchFamily="18" charset="0"/>
                </a:rPr>
                <a:t> exercitation.</a:t>
              </a:r>
              <a:endParaRPr kumimoji="0" lang="en-CA" sz="140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7E3AB780-3E08-ECDE-92BF-16DEF59D1F36}"/>
                </a:ext>
              </a:extLst>
            </p:cNvPr>
            <p:cNvSpPr txBox="1"/>
            <p:nvPr/>
          </p:nvSpPr>
          <p:spPr>
            <a:xfrm>
              <a:off x="455067" y="3369211"/>
              <a:ext cx="2036966" cy="369332"/>
            </a:xfrm>
            <a:prstGeom prst="rect">
              <a:avLst/>
            </a:prstGeom>
            <a:noFill/>
          </p:spPr>
          <p:txBody>
            <a:bodyPr wrap="square">
              <a:spAutoFit/>
            </a:bodyPr>
            <a:lstStyle/>
            <a:p>
              <a:r>
                <a:rPr lang="en-CA" sz="1800" dirty="0">
                  <a:effectLst/>
                  <a:latin typeface="+mj-lt"/>
                </a:rPr>
                <a:t>Jane Doe</a:t>
              </a:r>
            </a:p>
          </p:txBody>
        </p:sp>
        <p:sp>
          <p:nvSpPr>
            <p:cNvPr id="24" name="TextBox 23">
              <a:extLst>
                <a:ext uri="{FF2B5EF4-FFF2-40B4-BE49-F238E27FC236}">
                  <a16:creationId xmlns:a16="http://schemas.microsoft.com/office/drawing/2014/main" id="{EF37FFD5-0F55-8C15-AB10-957D1B1FA537}"/>
                </a:ext>
              </a:extLst>
            </p:cNvPr>
            <p:cNvSpPr txBox="1"/>
            <p:nvPr/>
          </p:nvSpPr>
          <p:spPr>
            <a:xfrm>
              <a:off x="455067" y="4120803"/>
              <a:ext cx="2511562" cy="1815882"/>
            </a:xfrm>
            <a:prstGeom prst="rect">
              <a:avLst/>
            </a:prstGeom>
            <a:noFill/>
          </p:spPr>
          <p:txBody>
            <a:bodyPr wrap="square">
              <a:spAutoFit/>
            </a:bodyPr>
            <a:lstStyle/>
            <a:p>
              <a:r>
                <a:rPr lang="en-CA" sz="1400" dirty="0">
                  <a:effectLst/>
                </a:rPr>
                <a:t>10+ years in fintech. </a:t>
              </a:r>
              <a:r>
                <a:rPr lang="en-CA" sz="1400" i="0" dirty="0">
                  <a:solidFill>
                    <a:schemeClr val="tx2">
                      <a:lumMod val="85000"/>
                      <a:lumOff val="15000"/>
                    </a:schemeClr>
                  </a:solidFill>
                  <a:effectLst/>
                  <a:latin typeface="+mn-lt"/>
                  <a:cs typeface="Aparajita" panose="02020603050405020304" pitchFamily="18" charset="0"/>
                </a:rPr>
                <a:t>Lorem ipsum dolor sit </a:t>
              </a:r>
              <a:r>
                <a:rPr lang="en-CA" sz="1400" i="0" dirty="0" err="1">
                  <a:solidFill>
                    <a:schemeClr val="tx2">
                      <a:lumMod val="85000"/>
                      <a:lumOff val="15000"/>
                    </a:schemeClr>
                  </a:solidFill>
                  <a:effectLst/>
                  <a:latin typeface="+mn-lt"/>
                  <a:cs typeface="Aparajita" panose="02020603050405020304" pitchFamily="18" charset="0"/>
                </a:rPr>
                <a:t>amet</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consectetur</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adipiscing</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elit</a:t>
              </a:r>
              <a:r>
                <a:rPr lang="en-CA" sz="1400" i="0" dirty="0">
                  <a:solidFill>
                    <a:schemeClr val="tx2">
                      <a:lumMod val="85000"/>
                      <a:lumOff val="15000"/>
                    </a:schemeClr>
                  </a:solidFill>
                  <a:effectLst/>
                  <a:latin typeface="+mn-lt"/>
                  <a:cs typeface="Aparajita" panose="02020603050405020304" pitchFamily="18" charset="0"/>
                </a:rPr>
                <a:t>, sed do </a:t>
              </a:r>
              <a:r>
                <a:rPr lang="en-CA" sz="1400" i="0" dirty="0" err="1">
                  <a:solidFill>
                    <a:schemeClr val="tx2">
                      <a:lumMod val="85000"/>
                      <a:lumOff val="15000"/>
                    </a:schemeClr>
                  </a:solidFill>
                  <a:effectLst/>
                  <a:latin typeface="+mn-lt"/>
                  <a:cs typeface="Aparajita" panose="02020603050405020304" pitchFamily="18" charset="0"/>
                </a:rPr>
                <a:t>eiusmod</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tempor</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incididunt</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ut</a:t>
              </a:r>
              <a:r>
                <a:rPr lang="en-CA" sz="1400" i="0" dirty="0">
                  <a:solidFill>
                    <a:schemeClr val="tx2">
                      <a:lumMod val="85000"/>
                      <a:lumOff val="15000"/>
                    </a:schemeClr>
                  </a:solidFill>
                  <a:effectLst/>
                  <a:latin typeface="+mn-lt"/>
                  <a:cs typeface="Aparajita" panose="02020603050405020304" pitchFamily="18" charset="0"/>
                </a:rPr>
                <a:t> labore et dolore magna </a:t>
              </a:r>
              <a:r>
                <a:rPr lang="en-CA" sz="1400" i="0" dirty="0" err="1">
                  <a:solidFill>
                    <a:schemeClr val="tx2">
                      <a:lumMod val="85000"/>
                      <a:lumOff val="15000"/>
                    </a:schemeClr>
                  </a:solidFill>
                  <a:effectLst/>
                  <a:latin typeface="+mn-lt"/>
                  <a:cs typeface="Aparajita" panose="02020603050405020304" pitchFamily="18" charset="0"/>
                </a:rPr>
                <a:t>aliqua</a:t>
              </a:r>
              <a:r>
                <a:rPr lang="en-CA" sz="1400" i="0" dirty="0">
                  <a:solidFill>
                    <a:schemeClr val="tx2">
                      <a:lumMod val="85000"/>
                      <a:lumOff val="15000"/>
                    </a:schemeClr>
                  </a:solidFill>
                  <a:effectLst/>
                  <a:latin typeface="+mn-lt"/>
                  <a:cs typeface="Aparajita" panose="02020603050405020304" pitchFamily="18" charset="0"/>
                </a:rPr>
                <a:t>. Ut </a:t>
              </a:r>
              <a:r>
                <a:rPr lang="en-CA" sz="1400" i="0" dirty="0" err="1">
                  <a:solidFill>
                    <a:schemeClr val="tx2">
                      <a:lumMod val="85000"/>
                      <a:lumOff val="15000"/>
                    </a:schemeClr>
                  </a:solidFill>
                  <a:effectLst/>
                  <a:latin typeface="+mn-lt"/>
                  <a:cs typeface="Aparajita" panose="02020603050405020304" pitchFamily="18" charset="0"/>
                </a:rPr>
                <a:t>enim</a:t>
              </a:r>
              <a:r>
                <a:rPr lang="en-CA" sz="1400" i="0" dirty="0">
                  <a:solidFill>
                    <a:schemeClr val="tx2">
                      <a:lumMod val="85000"/>
                      <a:lumOff val="15000"/>
                    </a:schemeClr>
                  </a:solidFill>
                  <a:effectLst/>
                  <a:latin typeface="+mn-lt"/>
                  <a:cs typeface="Aparajita" panose="02020603050405020304" pitchFamily="18" charset="0"/>
                </a:rPr>
                <a:t> ad minim </a:t>
              </a:r>
              <a:r>
                <a:rPr lang="en-CA" sz="1400" i="0" dirty="0" err="1">
                  <a:solidFill>
                    <a:schemeClr val="tx2">
                      <a:lumMod val="85000"/>
                      <a:lumOff val="15000"/>
                    </a:schemeClr>
                  </a:solidFill>
                  <a:effectLst/>
                  <a:latin typeface="+mn-lt"/>
                  <a:cs typeface="Aparajita" panose="02020603050405020304" pitchFamily="18" charset="0"/>
                </a:rPr>
                <a:t>veniam</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quis</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nostrud</a:t>
              </a:r>
              <a:r>
                <a:rPr lang="en-CA" sz="1400" i="0" dirty="0">
                  <a:solidFill>
                    <a:schemeClr val="tx2">
                      <a:lumMod val="85000"/>
                      <a:lumOff val="15000"/>
                    </a:schemeClr>
                  </a:solidFill>
                  <a:effectLst/>
                  <a:latin typeface="+mn-lt"/>
                  <a:cs typeface="Aparajita" panose="02020603050405020304" pitchFamily="18" charset="0"/>
                </a:rPr>
                <a:t> exercitation.</a:t>
              </a:r>
              <a:endParaRPr kumimoji="0" lang="en-CA" sz="140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sp>
          <p:nvSpPr>
            <p:cNvPr id="25" name="TextBox 24">
              <a:extLst>
                <a:ext uri="{FF2B5EF4-FFF2-40B4-BE49-F238E27FC236}">
                  <a16:creationId xmlns:a16="http://schemas.microsoft.com/office/drawing/2014/main" id="{EA4AA8AA-E9EE-4ED9-F5A5-BD3B58936702}"/>
                </a:ext>
              </a:extLst>
            </p:cNvPr>
            <p:cNvSpPr txBox="1"/>
            <p:nvPr/>
          </p:nvSpPr>
          <p:spPr>
            <a:xfrm>
              <a:off x="6482905" y="3369211"/>
              <a:ext cx="2036966" cy="369332"/>
            </a:xfrm>
            <a:prstGeom prst="rect">
              <a:avLst/>
            </a:prstGeom>
            <a:noFill/>
          </p:spPr>
          <p:txBody>
            <a:bodyPr wrap="square">
              <a:spAutoFit/>
            </a:bodyPr>
            <a:lstStyle/>
            <a:p>
              <a:r>
                <a:rPr lang="en-CA" sz="1800" dirty="0">
                  <a:effectLst/>
                  <a:latin typeface="+mj-lt"/>
                </a:rPr>
                <a:t>Mark Doe</a:t>
              </a:r>
            </a:p>
          </p:txBody>
        </p:sp>
        <p:sp>
          <p:nvSpPr>
            <p:cNvPr id="26" name="TextBox 25">
              <a:extLst>
                <a:ext uri="{FF2B5EF4-FFF2-40B4-BE49-F238E27FC236}">
                  <a16:creationId xmlns:a16="http://schemas.microsoft.com/office/drawing/2014/main" id="{4C8E07E1-E2DE-A315-D9B7-C5C106B1911C}"/>
                </a:ext>
              </a:extLst>
            </p:cNvPr>
            <p:cNvSpPr txBox="1"/>
            <p:nvPr/>
          </p:nvSpPr>
          <p:spPr>
            <a:xfrm>
              <a:off x="6482905" y="4120803"/>
              <a:ext cx="2511562" cy="1815882"/>
            </a:xfrm>
            <a:prstGeom prst="rect">
              <a:avLst/>
            </a:prstGeom>
            <a:noFill/>
          </p:spPr>
          <p:txBody>
            <a:bodyPr wrap="square">
              <a:spAutoFit/>
            </a:bodyPr>
            <a:lstStyle/>
            <a:p>
              <a:r>
                <a:rPr lang="en-CA" sz="1400" dirty="0">
                  <a:effectLst/>
                </a:rPr>
                <a:t>10+ years in fintech. </a:t>
              </a:r>
              <a:r>
                <a:rPr lang="en-CA" sz="1400" i="0" dirty="0">
                  <a:solidFill>
                    <a:schemeClr val="tx2">
                      <a:lumMod val="85000"/>
                      <a:lumOff val="15000"/>
                    </a:schemeClr>
                  </a:solidFill>
                  <a:effectLst/>
                  <a:latin typeface="+mn-lt"/>
                  <a:cs typeface="Aparajita" panose="02020603050405020304" pitchFamily="18" charset="0"/>
                </a:rPr>
                <a:t>Lorem ipsum dolor sit </a:t>
              </a:r>
              <a:r>
                <a:rPr lang="en-CA" sz="1400" i="0" dirty="0" err="1">
                  <a:solidFill>
                    <a:schemeClr val="tx2">
                      <a:lumMod val="85000"/>
                      <a:lumOff val="15000"/>
                    </a:schemeClr>
                  </a:solidFill>
                  <a:effectLst/>
                  <a:latin typeface="+mn-lt"/>
                  <a:cs typeface="Aparajita" panose="02020603050405020304" pitchFamily="18" charset="0"/>
                </a:rPr>
                <a:t>amet</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consectetur</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adipiscing</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elit</a:t>
              </a:r>
              <a:r>
                <a:rPr lang="en-CA" sz="1400" i="0" dirty="0">
                  <a:solidFill>
                    <a:schemeClr val="tx2">
                      <a:lumMod val="85000"/>
                      <a:lumOff val="15000"/>
                    </a:schemeClr>
                  </a:solidFill>
                  <a:effectLst/>
                  <a:latin typeface="+mn-lt"/>
                  <a:cs typeface="Aparajita" panose="02020603050405020304" pitchFamily="18" charset="0"/>
                </a:rPr>
                <a:t>, sed do </a:t>
              </a:r>
              <a:r>
                <a:rPr lang="en-CA" sz="1400" i="0" dirty="0" err="1">
                  <a:solidFill>
                    <a:schemeClr val="tx2">
                      <a:lumMod val="85000"/>
                      <a:lumOff val="15000"/>
                    </a:schemeClr>
                  </a:solidFill>
                  <a:effectLst/>
                  <a:latin typeface="+mn-lt"/>
                  <a:cs typeface="Aparajita" panose="02020603050405020304" pitchFamily="18" charset="0"/>
                </a:rPr>
                <a:t>eiusmod</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tempor</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incididunt</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ut</a:t>
              </a:r>
              <a:r>
                <a:rPr lang="en-CA" sz="1400" i="0" dirty="0">
                  <a:solidFill>
                    <a:schemeClr val="tx2">
                      <a:lumMod val="85000"/>
                      <a:lumOff val="15000"/>
                    </a:schemeClr>
                  </a:solidFill>
                  <a:effectLst/>
                  <a:latin typeface="+mn-lt"/>
                  <a:cs typeface="Aparajita" panose="02020603050405020304" pitchFamily="18" charset="0"/>
                </a:rPr>
                <a:t> labore et dolore magna </a:t>
              </a:r>
              <a:r>
                <a:rPr lang="en-CA" sz="1400" i="0" dirty="0" err="1">
                  <a:solidFill>
                    <a:schemeClr val="tx2">
                      <a:lumMod val="85000"/>
                      <a:lumOff val="15000"/>
                    </a:schemeClr>
                  </a:solidFill>
                  <a:effectLst/>
                  <a:latin typeface="+mn-lt"/>
                  <a:cs typeface="Aparajita" panose="02020603050405020304" pitchFamily="18" charset="0"/>
                </a:rPr>
                <a:t>aliqua</a:t>
              </a:r>
              <a:r>
                <a:rPr lang="en-CA" sz="1400" i="0" dirty="0">
                  <a:solidFill>
                    <a:schemeClr val="tx2">
                      <a:lumMod val="85000"/>
                      <a:lumOff val="15000"/>
                    </a:schemeClr>
                  </a:solidFill>
                  <a:effectLst/>
                  <a:latin typeface="+mn-lt"/>
                  <a:cs typeface="Aparajita" panose="02020603050405020304" pitchFamily="18" charset="0"/>
                </a:rPr>
                <a:t>. Ut </a:t>
              </a:r>
              <a:r>
                <a:rPr lang="en-CA" sz="1400" i="0" dirty="0" err="1">
                  <a:solidFill>
                    <a:schemeClr val="tx2">
                      <a:lumMod val="85000"/>
                      <a:lumOff val="15000"/>
                    </a:schemeClr>
                  </a:solidFill>
                  <a:effectLst/>
                  <a:latin typeface="+mn-lt"/>
                  <a:cs typeface="Aparajita" panose="02020603050405020304" pitchFamily="18" charset="0"/>
                </a:rPr>
                <a:t>enim</a:t>
              </a:r>
              <a:r>
                <a:rPr lang="en-CA" sz="1400" i="0" dirty="0">
                  <a:solidFill>
                    <a:schemeClr val="tx2">
                      <a:lumMod val="85000"/>
                      <a:lumOff val="15000"/>
                    </a:schemeClr>
                  </a:solidFill>
                  <a:effectLst/>
                  <a:latin typeface="+mn-lt"/>
                  <a:cs typeface="Aparajita" panose="02020603050405020304" pitchFamily="18" charset="0"/>
                </a:rPr>
                <a:t> ad minim </a:t>
              </a:r>
              <a:r>
                <a:rPr lang="en-CA" sz="1400" i="0" dirty="0" err="1">
                  <a:solidFill>
                    <a:schemeClr val="tx2">
                      <a:lumMod val="85000"/>
                      <a:lumOff val="15000"/>
                    </a:schemeClr>
                  </a:solidFill>
                  <a:effectLst/>
                  <a:latin typeface="+mn-lt"/>
                  <a:cs typeface="Aparajita" panose="02020603050405020304" pitchFamily="18" charset="0"/>
                </a:rPr>
                <a:t>veniam</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quis</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nostrud</a:t>
              </a:r>
              <a:r>
                <a:rPr lang="en-CA" sz="1400" i="0" dirty="0">
                  <a:solidFill>
                    <a:schemeClr val="tx2">
                      <a:lumMod val="85000"/>
                      <a:lumOff val="15000"/>
                    </a:schemeClr>
                  </a:solidFill>
                  <a:effectLst/>
                  <a:latin typeface="+mn-lt"/>
                  <a:cs typeface="Aparajita" panose="02020603050405020304" pitchFamily="18" charset="0"/>
                </a:rPr>
                <a:t> exercitation.</a:t>
              </a:r>
              <a:endParaRPr kumimoji="0" lang="en-CA" sz="140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sp>
          <p:nvSpPr>
            <p:cNvPr id="27" name="TextBox 26">
              <a:extLst>
                <a:ext uri="{FF2B5EF4-FFF2-40B4-BE49-F238E27FC236}">
                  <a16:creationId xmlns:a16="http://schemas.microsoft.com/office/drawing/2014/main" id="{8E5629C3-3DC0-0566-BCD7-281BA4C5B461}"/>
                </a:ext>
              </a:extLst>
            </p:cNvPr>
            <p:cNvSpPr txBox="1"/>
            <p:nvPr/>
          </p:nvSpPr>
          <p:spPr>
            <a:xfrm>
              <a:off x="9385817" y="3369211"/>
              <a:ext cx="2036966" cy="369332"/>
            </a:xfrm>
            <a:prstGeom prst="rect">
              <a:avLst/>
            </a:prstGeom>
            <a:noFill/>
          </p:spPr>
          <p:txBody>
            <a:bodyPr wrap="square">
              <a:spAutoFit/>
            </a:bodyPr>
            <a:lstStyle/>
            <a:p>
              <a:r>
                <a:rPr lang="en-CA" sz="1800" dirty="0">
                  <a:effectLst/>
                  <a:latin typeface="+mj-lt"/>
                </a:rPr>
                <a:t>Emily Brown</a:t>
              </a:r>
            </a:p>
          </p:txBody>
        </p:sp>
        <p:sp>
          <p:nvSpPr>
            <p:cNvPr id="28" name="TextBox 27">
              <a:extLst>
                <a:ext uri="{FF2B5EF4-FFF2-40B4-BE49-F238E27FC236}">
                  <a16:creationId xmlns:a16="http://schemas.microsoft.com/office/drawing/2014/main" id="{2F8FE2CC-BF4F-3B0D-2404-F585B0FB0682}"/>
                </a:ext>
              </a:extLst>
            </p:cNvPr>
            <p:cNvSpPr txBox="1"/>
            <p:nvPr/>
          </p:nvSpPr>
          <p:spPr>
            <a:xfrm>
              <a:off x="9385817" y="4120803"/>
              <a:ext cx="2511562" cy="1815882"/>
            </a:xfrm>
            <a:prstGeom prst="rect">
              <a:avLst/>
            </a:prstGeom>
            <a:noFill/>
          </p:spPr>
          <p:txBody>
            <a:bodyPr wrap="square">
              <a:spAutoFit/>
            </a:bodyPr>
            <a:lstStyle/>
            <a:p>
              <a:r>
                <a:rPr lang="en-US" sz="1400" dirty="0">
                  <a:effectLst/>
                </a:rPr>
                <a:t>Scaled 2 startups to $10M+ revenue. </a:t>
              </a:r>
              <a:r>
                <a:rPr lang="en-CA" sz="1400" i="0" dirty="0">
                  <a:solidFill>
                    <a:schemeClr val="tx2">
                      <a:lumMod val="85000"/>
                      <a:lumOff val="15000"/>
                    </a:schemeClr>
                  </a:solidFill>
                  <a:effectLst/>
                  <a:latin typeface="+mn-lt"/>
                  <a:cs typeface="Aparajita" panose="02020603050405020304" pitchFamily="18" charset="0"/>
                </a:rPr>
                <a:t>Lorem ipsum dolor sit </a:t>
              </a:r>
              <a:r>
                <a:rPr lang="en-CA" sz="1400" i="0" dirty="0" err="1">
                  <a:solidFill>
                    <a:schemeClr val="tx2">
                      <a:lumMod val="85000"/>
                      <a:lumOff val="15000"/>
                    </a:schemeClr>
                  </a:solidFill>
                  <a:effectLst/>
                  <a:latin typeface="+mn-lt"/>
                  <a:cs typeface="Aparajita" panose="02020603050405020304" pitchFamily="18" charset="0"/>
                </a:rPr>
                <a:t>amet</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consectetur</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adipiscing</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elit</a:t>
              </a:r>
              <a:r>
                <a:rPr lang="en-CA" sz="1400" i="0" dirty="0">
                  <a:solidFill>
                    <a:schemeClr val="tx2">
                      <a:lumMod val="85000"/>
                      <a:lumOff val="15000"/>
                    </a:schemeClr>
                  </a:solidFill>
                  <a:effectLst/>
                  <a:latin typeface="+mn-lt"/>
                  <a:cs typeface="Aparajita" panose="02020603050405020304" pitchFamily="18" charset="0"/>
                </a:rPr>
                <a:t>, sed do </a:t>
              </a:r>
              <a:r>
                <a:rPr lang="en-CA" sz="1400" i="0" dirty="0" err="1">
                  <a:solidFill>
                    <a:schemeClr val="tx2">
                      <a:lumMod val="85000"/>
                      <a:lumOff val="15000"/>
                    </a:schemeClr>
                  </a:solidFill>
                  <a:effectLst/>
                  <a:latin typeface="+mn-lt"/>
                  <a:cs typeface="Aparajita" panose="02020603050405020304" pitchFamily="18" charset="0"/>
                </a:rPr>
                <a:t>eiusmod</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tempor</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incididunt</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ut</a:t>
              </a:r>
              <a:r>
                <a:rPr lang="en-CA" sz="1400" i="0" dirty="0">
                  <a:solidFill>
                    <a:schemeClr val="tx2">
                      <a:lumMod val="85000"/>
                      <a:lumOff val="15000"/>
                    </a:schemeClr>
                  </a:solidFill>
                  <a:effectLst/>
                  <a:latin typeface="+mn-lt"/>
                  <a:cs typeface="Aparajita" panose="02020603050405020304" pitchFamily="18" charset="0"/>
                </a:rPr>
                <a:t> labore et dolore magna </a:t>
              </a:r>
              <a:r>
                <a:rPr lang="en-CA" sz="1400" i="0" dirty="0" err="1">
                  <a:solidFill>
                    <a:schemeClr val="tx2">
                      <a:lumMod val="85000"/>
                      <a:lumOff val="15000"/>
                    </a:schemeClr>
                  </a:solidFill>
                  <a:effectLst/>
                  <a:latin typeface="+mn-lt"/>
                  <a:cs typeface="Aparajita" panose="02020603050405020304" pitchFamily="18" charset="0"/>
                </a:rPr>
                <a:t>aliqua</a:t>
              </a:r>
              <a:r>
                <a:rPr lang="en-CA" sz="1400" i="0" dirty="0">
                  <a:solidFill>
                    <a:schemeClr val="tx2">
                      <a:lumMod val="85000"/>
                      <a:lumOff val="15000"/>
                    </a:schemeClr>
                  </a:solidFill>
                  <a:effectLst/>
                  <a:latin typeface="+mn-lt"/>
                  <a:cs typeface="Aparajita" panose="02020603050405020304" pitchFamily="18" charset="0"/>
                </a:rPr>
                <a:t>. Ut </a:t>
              </a:r>
              <a:r>
                <a:rPr lang="en-CA" sz="1400" i="0" dirty="0" err="1">
                  <a:solidFill>
                    <a:schemeClr val="tx2">
                      <a:lumMod val="85000"/>
                      <a:lumOff val="15000"/>
                    </a:schemeClr>
                  </a:solidFill>
                  <a:effectLst/>
                  <a:latin typeface="+mn-lt"/>
                  <a:cs typeface="Aparajita" panose="02020603050405020304" pitchFamily="18" charset="0"/>
                </a:rPr>
                <a:t>enim</a:t>
              </a:r>
              <a:r>
                <a:rPr lang="en-CA" sz="1400" i="0" dirty="0">
                  <a:solidFill>
                    <a:schemeClr val="tx2">
                      <a:lumMod val="85000"/>
                      <a:lumOff val="15000"/>
                    </a:schemeClr>
                  </a:solidFill>
                  <a:effectLst/>
                  <a:latin typeface="+mn-lt"/>
                  <a:cs typeface="Aparajita" panose="02020603050405020304" pitchFamily="18" charset="0"/>
                </a:rPr>
                <a:t> ad minim </a:t>
              </a:r>
              <a:r>
                <a:rPr lang="en-CA" sz="1400" i="0" dirty="0" err="1">
                  <a:solidFill>
                    <a:schemeClr val="tx2">
                      <a:lumMod val="85000"/>
                      <a:lumOff val="15000"/>
                    </a:schemeClr>
                  </a:solidFill>
                  <a:effectLst/>
                  <a:latin typeface="+mn-lt"/>
                  <a:cs typeface="Aparajita" panose="02020603050405020304" pitchFamily="18" charset="0"/>
                </a:rPr>
                <a:t>veniam</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quis</a:t>
              </a:r>
              <a:r>
                <a:rPr lang="en-CA" sz="1400" i="0" dirty="0">
                  <a:solidFill>
                    <a:schemeClr val="tx2">
                      <a:lumMod val="85000"/>
                      <a:lumOff val="15000"/>
                    </a:schemeClr>
                  </a:solidFill>
                  <a:effectLst/>
                  <a:latin typeface="+mn-lt"/>
                  <a:cs typeface="Aparajita" panose="02020603050405020304" pitchFamily="18" charset="0"/>
                </a:rPr>
                <a:t> </a:t>
              </a:r>
              <a:r>
                <a:rPr lang="en-CA" sz="1400" i="0" dirty="0" err="1">
                  <a:solidFill>
                    <a:schemeClr val="tx2">
                      <a:lumMod val="85000"/>
                      <a:lumOff val="15000"/>
                    </a:schemeClr>
                  </a:solidFill>
                  <a:effectLst/>
                  <a:latin typeface="+mn-lt"/>
                  <a:cs typeface="Aparajita" panose="02020603050405020304" pitchFamily="18" charset="0"/>
                </a:rPr>
                <a:t>nostrud</a:t>
              </a:r>
              <a:r>
                <a:rPr lang="en-CA" sz="1400" i="0" dirty="0">
                  <a:solidFill>
                    <a:schemeClr val="tx2">
                      <a:lumMod val="85000"/>
                      <a:lumOff val="15000"/>
                    </a:schemeClr>
                  </a:solidFill>
                  <a:effectLst/>
                  <a:latin typeface="+mn-lt"/>
                  <a:cs typeface="Aparajita" panose="02020603050405020304" pitchFamily="18" charset="0"/>
                </a:rPr>
                <a:t> exercitation.</a:t>
              </a:r>
              <a:endParaRPr kumimoji="0" lang="en-CA" sz="140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spTree>
    <p:extLst>
      <p:ext uri="{BB962C8B-B14F-4D97-AF65-F5344CB8AC3E}">
        <p14:creationId xmlns:p14="http://schemas.microsoft.com/office/powerpoint/2010/main" val="539288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8649-40F4-0F27-754F-D777E23E67B8}"/>
              </a:ext>
            </a:extLst>
          </p:cNvPr>
          <p:cNvSpPr>
            <a:spLocks noGrp="1"/>
          </p:cNvSpPr>
          <p:nvPr>
            <p:ph type="title"/>
          </p:nvPr>
        </p:nvSpPr>
        <p:spPr/>
        <p:txBody>
          <a:bodyPr/>
          <a:lstStyle/>
          <a:p>
            <a:r>
              <a:rPr lang="en-CA" i="0" dirty="0">
                <a:effectLst/>
              </a:rPr>
              <a:t>Competitive Analysis</a:t>
            </a:r>
            <a:endParaRPr lang="en-CA" dirty="0"/>
          </a:p>
        </p:txBody>
      </p:sp>
      <p:sp>
        <p:nvSpPr>
          <p:cNvPr id="3" name="Footer Placeholder 2">
            <a:extLst>
              <a:ext uri="{FF2B5EF4-FFF2-40B4-BE49-F238E27FC236}">
                <a16:creationId xmlns:a16="http://schemas.microsoft.com/office/drawing/2014/main" id="{F6121D20-A132-4B48-91E0-A417CA01DB8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19C2B53-258D-7A70-56EF-AE59D6814A4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16</a:t>
            </a:fld>
            <a:endParaRPr lang="en-IN" dirty="0"/>
          </a:p>
        </p:txBody>
      </p:sp>
      <p:graphicFrame>
        <p:nvGraphicFramePr>
          <p:cNvPr id="5" name="Table 4">
            <a:extLst>
              <a:ext uri="{FF2B5EF4-FFF2-40B4-BE49-F238E27FC236}">
                <a16:creationId xmlns:a16="http://schemas.microsoft.com/office/drawing/2014/main" id="{8B186818-C2EA-182A-6D11-A82610EBA364}"/>
              </a:ext>
            </a:extLst>
          </p:cNvPr>
          <p:cNvGraphicFramePr>
            <a:graphicFrameLocks noGrp="1"/>
          </p:cNvGraphicFramePr>
          <p:nvPr>
            <p:extLst>
              <p:ext uri="{D42A27DB-BD31-4B8C-83A1-F6EECF244321}">
                <p14:modId xmlns:p14="http://schemas.microsoft.com/office/powerpoint/2010/main" val="3584929679"/>
              </p:ext>
            </p:extLst>
          </p:nvPr>
        </p:nvGraphicFramePr>
        <p:xfrm>
          <a:off x="902476" y="2583786"/>
          <a:ext cx="10873888" cy="3905916"/>
        </p:xfrm>
        <a:graphic>
          <a:graphicData uri="http://schemas.openxmlformats.org/drawingml/2006/table">
            <a:tbl>
              <a:tblPr/>
              <a:tblGrid>
                <a:gridCol w="2718472">
                  <a:extLst>
                    <a:ext uri="{9D8B030D-6E8A-4147-A177-3AD203B41FA5}">
                      <a16:colId xmlns:a16="http://schemas.microsoft.com/office/drawing/2014/main" val="1698883854"/>
                    </a:ext>
                  </a:extLst>
                </a:gridCol>
                <a:gridCol w="2718472">
                  <a:extLst>
                    <a:ext uri="{9D8B030D-6E8A-4147-A177-3AD203B41FA5}">
                      <a16:colId xmlns:a16="http://schemas.microsoft.com/office/drawing/2014/main" val="4049003629"/>
                    </a:ext>
                  </a:extLst>
                </a:gridCol>
                <a:gridCol w="2718472">
                  <a:extLst>
                    <a:ext uri="{9D8B030D-6E8A-4147-A177-3AD203B41FA5}">
                      <a16:colId xmlns:a16="http://schemas.microsoft.com/office/drawing/2014/main" val="2748059997"/>
                    </a:ext>
                  </a:extLst>
                </a:gridCol>
                <a:gridCol w="2718472">
                  <a:extLst>
                    <a:ext uri="{9D8B030D-6E8A-4147-A177-3AD203B41FA5}">
                      <a16:colId xmlns:a16="http://schemas.microsoft.com/office/drawing/2014/main" val="2405410397"/>
                    </a:ext>
                  </a:extLst>
                </a:gridCol>
              </a:tblGrid>
              <a:tr h="650986">
                <a:tc>
                  <a:txBody>
                    <a:bodyPr/>
                    <a:lstStyle/>
                    <a:p>
                      <a:pPr algn="l"/>
                      <a:r>
                        <a:rPr lang="en-CA" b="0" i="0" dirty="0">
                          <a:solidFill>
                            <a:schemeClr val="accent3"/>
                          </a:solidFill>
                          <a:effectLst/>
                          <a:latin typeface="+mj-lt"/>
                        </a:rPr>
                        <a:t>Feature</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CA" b="0" i="0" dirty="0">
                          <a:solidFill>
                            <a:schemeClr val="accent3"/>
                          </a:solidFill>
                          <a:effectLst/>
                          <a:latin typeface="+mj-lt"/>
                        </a:rPr>
                        <a:t>Our Company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CA" b="0" i="0" dirty="0">
                          <a:solidFill>
                            <a:schemeClr val="accent3"/>
                          </a:solidFill>
                          <a:effectLst/>
                          <a:latin typeface="+mj-lt"/>
                        </a:rPr>
                        <a:t>Competitor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CA" b="0" i="0" dirty="0">
                          <a:solidFill>
                            <a:schemeClr val="accent3"/>
                          </a:solidFill>
                          <a:effectLst/>
                          <a:latin typeface="+mj-lt"/>
                        </a:rPr>
                        <a:t>Competitor 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411219073"/>
                  </a:ext>
                </a:extLst>
              </a:tr>
              <a:tr h="650986">
                <a:tc>
                  <a:txBody>
                    <a:bodyPr/>
                    <a:lstStyle/>
                    <a:p>
                      <a:r>
                        <a:rPr lang="en-CA" sz="1400" b="1" dirty="0">
                          <a:effectLst/>
                        </a:rPr>
                        <a:t>User-friendly Interface</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6451147"/>
                  </a:ext>
                </a:extLst>
              </a:tr>
              <a:tr h="650986">
                <a:tc>
                  <a:txBody>
                    <a:bodyPr/>
                    <a:lstStyle/>
                    <a:p>
                      <a:r>
                        <a:rPr lang="en-CA" sz="1400" b="1" dirty="0">
                          <a:effectLst/>
                        </a:rPr>
                        <a:t>Affordable Pricing</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$20/Month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$50/Month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$30/Month</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989083"/>
                  </a:ext>
                </a:extLst>
              </a:tr>
              <a:tr h="650986">
                <a:tc>
                  <a:txBody>
                    <a:bodyPr/>
                    <a:lstStyle/>
                    <a:p>
                      <a:r>
                        <a:rPr lang="en-CA" sz="1400" b="1" dirty="0">
                          <a:effectLst/>
                        </a:rPr>
                        <a:t>Advanced Analytics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4443152"/>
                  </a:ext>
                </a:extLst>
              </a:tr>
              <a:tr h="650986">
                <a:tc>
                  <a:txBody>
                    <a:bodyPr/>
                    <a:lstStyle/>
                    <a:p>
                      <a:r>
                        <a:rPr lang="en-CA" sz="1400" b="1" dirty="0">
                          <a:effectLs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1178617"/>
                  </a:ext>
                </a:extLst>
              </a:tr>
              <a:tr h="6509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dirty="0">
                          <a:effectLs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824281"/>
                  </a:ext>
                </a:extLst>
              </a:tr>
            </a:tbl>
          </a:graphicData>
        </a:graphic>
      </p:graphicFrame>
      <p:sp>
        <p:nvSpPr>
          <p:cNvPr id="6" name="TextBox 5">
            <a:extLst>
              <a:ext uri="{FF2B5EF4-FFF2-40B4-BE49-F238E27FC236}">
                <a16:creationId xmlns:a16="http://schemas.microsoft.com/office/drawing/2014/main" id="{520A9F13-D64D-0598-A1A2-30033F608DDF}"/>
              </a:ext>
            </a:extLst>
          </p:cNvPr>
          <p:cNvSpPr txBox="1"/>
          <p:nvPr/>
        </p:nvSpPr>
        <p:spPr>
          <a:xfrm>
            <a:off x="902477" y="1560791"/>
            <a:ext cx="10873887" cy="830997"/>
          </a:xfrm>
          <a:prstGeom prst="rect">
            <a:avLst/>
          </a:prstGeom>
          <a:noFill/>
        </p:spPr>
        <p:txBody>
          <a:bodyPr wrap="square">
            <a:spAutoFit/>
          </a:bodyPr>
          <a:lstStyle/>
          <a:p>
            <a:r>
              <a:rPr lang="en-US" sz="2400" i="0" dirty="0">
                <a:solidFill>
                  <a:schemeClr val="tx2">
                    <a:lumMod val="85000"/>
                    <a:lumOff val="15000"/>
                  </a:schemeClr>
                </a:solidFill>
                <a:effectLst/>
                <a:latin typeface="+mj-lt"/>
              </a:rPr>
              <a:t>Our Company, outperforms competitors with its user-friendly interface, affordable pricing, and advanced analytics.</a:t>
            </a:r>
            <a:endParaRPr lang="en-CA" sz="2400" dirty="0">
              <a:solidFill>
                <a:schemeClr val="tx2">
                  <a:lumMod val="85000"/>
                  <a:lumOff val="15000"/>
                </a:schemeClr>
              </a:solidFill>
              <a:latin typeface="+mj-lt"/>
            </a:endParaRPr>
          </a:p>
        </p:txBody>
      </p:sp>
    </p:spTree>
    <p:extLst>
      <p:ext uri="{BB962C8B-B14F-4D97-AF65-F5344CB8AC3E}">
        <p14:creationId xmlns:p14="http://schemas.microsoft.com/office/powerpoint/2010/main" val="1850201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DCBB7-B362-F991-8E4D-5C5DBEDE013C}"/>
              </a:ext>
            </a:extLst>
          </p:cNvPr>
          <p:cNvSpPr>
            <a:spLocks noGrp="1"/>
          </p:cNvSpPr>
          <p:nvPr>
            <p:ph type="title"/>
          </p:nvPr>
        </p:nvSpPr>
        <p:spPr/>
        <p:txBody>
          <a:bodyPr/>
          <a:lstStyle/>
          <a:p>
            <a:r>
              <a:rPr lang="en-US" dirty="0">
                <a:ea typeface="Cormorant Garamond Bold Italics"/>
                <a:cs typeface="Cormorant Garamond Bold Italics"/>
                <a:sym typeface="Cormorant Garamond Bold Italics"/>
              </a:rPr>
              <a:t>Use of Funds</a:t>
            </a:r>
            <a:endParaRPr lang="en-CA" dirty="0"/>
          </a:p>
        </p:txBody>
      </p:sp>
      <p:sp>
        <p:nvSpPr>
          <p:cNvPr id="3" name="Footer Placeholder 2">
            <a:extLst>
              <a:ext uri="{FF2B5EF4-FFF2-40B4-BE49-F238E27FC236}">
                <a16:creationId xmlns:a16="http://schemas.microsoft.com/office/drawing/2014/main" id="{0D81BDBA-0D29-E2A7-2F5C-5436292958B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0CE7D78-CCE6-6DD3-42BD-75AC8B8D0F8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17</a:t>
            </a:fld>
            <a:endParaRPr lang="en-IN" dirty="0"/>
          </a:p>
        </p:txBody>
      </p:sp>
      <p:graphicFrame>
        <p:nvGraphicFramePr>
          <p:cNvPr id="6" name="Chart 5">
            <a:extLst>
              <a:ext uri="{FF2B5EF4-FFF2-40B4-BE49-F238E27FC236}">
                <a16:creationId xmlns:a16="http://schemas.microsoft.com/office/drawing/2014/main" id="{A33870E0-41A9-8D9B-F2F9-FF9A8BB1F985}"/>
              </a:ext>
            </a:extLst>
          </p:cNvPr>
          <p:cNvGraphicFramePr/>
          <p:nvPr>
            <p:extLst>
              <p:ext uri="{D42A27DB-BD31-4B8C-83A1-F6EECF244321}">
                <p14:modId xmlns:p14="http://schemas.microsoft.com/office/powerpoint/2010/main" val="70904249"/>
              </p:ext>
            </p:extLst>
          </p:nvPr>
        </p:nvGraphicFramePr>
        <p:xfrm>
          <a:off x="3106469" y="2547482"/>
          <a:ext cx="5981328" cy="4111661"/>
        </p:xfrm>
        <a:graphic>
          <a:graphicData uri="http://schemas.openxmlformats.org/drawingml/2006/chart">
            <c:chart xmlns:c="http://schemas.openxmlformats.org/drawingml/2006/chart" xmlns:r="http://schemas.openxmlformats.org/officeDocument/2006/relationships" r:id="rId2"/>
          </a:graphicData>
        </a:graphic>
      </p:graphicFrame>
      <p:grpSp>
        <p:nvGrpSpPr>
          <p:cNvPr id="9" name="Group 8">
            <a:extLst>
              <a:ext uri="{FF2B5EF4-FFF2-40B4-BE49-F238E27FC236}">
                <a16:creationId xmlns:a16="http://schemas.microsoft.com/office/drawing/2014/main" id="{1CBE5D47-FBF9-B37E-7793-EFB3F6FFFCA5}"/>
              </a:ext>
            </a:extLst>
          </p:cNvPr>
          <p:cNvGrpSpPr/>
          <p:nvPr/>
        </p:nvGrpSpPr>
        <p:grpSpPr>
          <a:xfrm>
            <a:off x="8377171" y="2471533"/>
            <a:ext cx="3340827" cy="3774141"/>
            <a:chOff x="8377171" y="2222146"/>
            <a:chExt cx="3340827" cy="3774141"/>
          </a:xfrm>
        </p:grpSpPr>
        <p:grpSp>
          <p:nvGrpSpPr>
            <p:cNvPr id="24" name="Group 23">
              <a:extLst>
                <a:ext uri="{FF2B5EF4-FFF2-40B4-BE49-F238E27FC236}">
                  <a16:creationId xmlns:a16="http://schemas.microsoft.com/office/drawing/2014/main" id="{F00DE6E8-755F-26F4-DA9F-FCE83CB03CAB}"/>
                </a:ext>
              </a:extLst>
            </p:cNvPr>
            <p:cNvGrpSpPr/>
            <p:nvPr/>
          </p:nvGrpSpPr>
          <p:grpSpPr>
            <a:xfrm>
              <a:off x="8377171" y="2222146"/>
              <a:ext cx="3340827" cy="1548152"/>
              <a:chOff x="1130087" y="3599110"/>
              <a:chExt cx="3340827" cy="1548152"/>
            </a:xfrm>
          </p:grpSpPr>
          <p:sp>
            <p:nvSpPr>
              <p:cNvPr id="26" name="TextBox 25">
                <a:extLst>
                  <a:ext uri="{FF2B5EF4-FFF2-40B4-BE49-F238E27FC236}">
                    <a16:creationId xmlns:a16="http://schemas.microsoft.com/office/drawing/2014/main" id="{E2D67306-D906-0504-0F87-5BEE8C89D4EF}"/>
                  </a:ext>
                </a:extLst>
              </p:cNvPr>
              <p:cNvSpPr txBox="1"/>
              <p:nvPr/>
            </p:nvSpPr>
            <p:spPr>
              <a:xfrm>
                <a:off x="1130087" y="3599110"/>
                <a:ext cx="2493524" cy="338554"/>
              </a:xfrm>
              <a:prstGeom prst="rect">
                <a:avLst/>
              </a:prstGeom>
              <a:noFill/>
            </p:spPr>
            <p:txBody>
              <a:bodyPr wrap="square" rtlCol="0" anchor="t">
                <a:spAutoFit/>
              </a:bodyPr>
              <a:lstStyle/>
              <a:p>
                <a:r>
                  <a:rPr lang="en-CA" sz="1600" i="0" dirty="0">
                    <a:solidFill>
                      <a:srgbClr val="404040"/>
                    </a:solidFill>
                    <a:effectLst/>
                    <a:latin typeface="+mj-lt"/>
                  </a:rPr>
                  <a:t>Hiring &amp; Operations</a:t>
                </a:r>
                <a:endParaRPr lang="en-US" sz="1600" dirty="0">
                  <a:solidFill>
                    <a:schemeClr val="tx2">
                      <a:lumMod val="85000"/>
                      <a:lumOff val="15000"/>
                    </a:schemeClr>
                  </a:solidFill>
                  <a:latin typeface="+mj-lt"/>
                </a:endParaRPr>
              </a:p>
            </p:txBody>
          </p:sp>
          <p:sp>
            <p:nvSpPr>
              <p:cNvPr id="27" name="TextBox 26">
                <a:extLst>
                  <a:ext uri="{FF2B5EF4-FFF2-40B4-BE49-F238E27FC236}">
                    <a16:creationId xmlns:a16="http://schemas.microsoft.com/office/drawing/2014/main" id="{B4F8329D-D68C-D25E-65D3-C319C0B4C9CD}"/>
                  </a:ext>
                </a:extLst>
              </p:cNvPr>
              <p:cNvSpPr txBox="1"/>
              <p:nvPr/>
            </p:nvSpPr>
            <p:spPr>
              <a:xfrm>
                <a:off x="1130087" y="4039266"/>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20" name="Group 19">
              <a:extLst>
                <a:ext uri="{FF2B5EF4-FFF2-40B4-BE49-F238E27FC236}">
                  <a16:creationId xmlns:a16="http://schemas.microsoft.com/office/drawing/2014/main" id="{07A3535D-A5F9-ED08-0E20-59A9717A2915}"/>
                </a:ext>
              </a:extLst>
            </p:cNvPr>
            <p:cNvGrpSpPr/>
            <p:nvPr/>
          </p:nvGrpSpPr>
          <p:grpSpPr>
            <a:xfrm>
              <a:off x="8377171" y="4448135"/>
              <a:ext cx="3340827" cy="1548152"/>
              <a:chOff x="1130087" y="4008038"/>
              <a:chExt cx="3340827" cy="1548152"/>
            </a:xfrm>
          </p:grpSpPr>
          <p:sp>
            <p:nvSpPr>
              <p:cNvPr id="22" name="TextBox 21">
                <a:extLst>
                  <a:ext uri="{FF2B5EF4-FFF2-40B4-BE49-F238E27FC236}">
                    <a16:creationId xmlns:a16="http://schemas.microsoft.com/office/drawing/2014/main" id="{5800EF9B-0F69-2F92-6A64-6C1DFECBD2F7}"/>
                  </a:ext>
                </a:extLst>
              </p:cNvPr>
              <p:cNvSpPr txBox="1"/>
              <p:nvPr/>
            </p:nvSpPr>
            <p:spPr>
              <a:xfrm>
                <a:off x="1130087" y="4008038"/>
                <a:ext cx="2493524" cy="338554"/>
              </a:xfrm>
              <a:prstGeom prst="rect">
                <a:avLst/>
              </a:prstGeom>
              <a:noFill/>
            </p:spPr>
            <p:txBody>
              <a:bodyPr wrap="square" rtlCol="0" anchor="t">
                <a:spAutoFit/>
              </a:bodyPr>
              <a:lstStyle/>
              <a:p>
                <a:r>
                  <a:rPr lang="en-CA" sz="1600" i="0" dirty="0">
                    <a:solidFill>
                      <a:srgbClr val="404040"/>
                    </a:solidFill>
                    <a:effectLst/>
                    <a:latin typeface="+mj-lt"/>
                  </a:rPr>
                  <a:t>Contingency</a:t>
                </a:r>
                <a:endParaRPr lang="en-US" sz="1600" dirty="0">
                  <a:solidFill>
                    <a:schemeClr val="tx2">
                      <a:lumMod val="85000"/>
                      <a:lumOff val="15000"/>
                    </a:schemeClr>
                  </a:solidFill>
                  <a:latin typeface="+mj-lt"/>
                </a:endParaRPr>
              </a:p>
            </p:txBody>
          </p:sp>
          <p:sp>
            <p:nvSpPr>
              <p:cNvPr id="23" name="TextBox 22">
                <a:extLst>
                  <a:ext uri="{FF2B5EF4-FFF2-40B4-BE49-F238E27FC236}">
                    <a16:creationId xmlns:a16="http://schemas.microsoft.com/office/drawing/2014/main" id="{14DE0D7F-7E0E-F96B-C804-FA36375ADFFD}"/>
                  </a:ext>
                </a:extLst>
              </p:cNvPr>
              <p:cNvSpPr txBox="1"/>
              <p:nvPr/>
            </p:nvSpPr>
            <p:spPr>
              <a:xfrm>
                <a:off x="1130087" y="4448194"/>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grpSp>
        <p:nvGrpSpPr>
          <p:cNvPr id="5" name="Group 4">
            <a:extLst>
              <a:ext uri="{FF2B5EF4-FFF2-40B4-BE49-F238E27FC236}">
                <a16:creationId xmlns:a16="http://schemas.microsoft.com/office/drawing/2014/main" id="{8BF91BD0-4265-CBFF-DDC8-A853EADEE2AA}"/>
              </a:ext>
            </a:extLst>
          </p:cNvPr>
          <p:cNvGrpSpPr/>
          <p:nvPr/>
        </p:nvGrpSpPr>
        <p:grpSpPr>
          <a:xfrm>
            <a:off x="858082" y="2471533"/>
            <a:ext cx="3340827" cy="3774141"/>
            <a:chOff x="438286" y="2222146"/>
            <a:chExt cx="3340827" cy="3774141"/>
          </a:xfrm>
        </p:grpSpPr>
        <p:grpSp>
          <p:nvGrpSpPr>
            <p:cNvPr id="16" name="Group 15">
              <a:extLst>
                <a:ext uri="{FF2B5EF4-FFF2-40B4-BE49-F238E27FC236}">
                  <a16:creationId xmlns:a16="http://schemas.microsoft.com/office/drawing/2014/main" id="{5893BC60-ADA7-D506-960D-82990E5448B8}"/>
                </a:ext>
              </a:extLst>
            </p:cNvPr>
            <p:cNvGrpSpPr/>
            <p:nvPr/>
          </p:nvGrpSpPr>
          <p:grpSpPr>
            <a:xfrm flipH="1">
              <a:off x="438286" y="2222146"/>
              <a:ext cx="3340827" cy="1548152"/>
              <a:chOff x="1139818" y="3599110"/>
              <a:chExt cx="3340827" cy="1548152"/>
            </a:xfrm>
          </p:grpSpPr>
          <p:sp>
            <p:nvSpPr>
              <p:cNvPr id="18" name="TextBox 17">
                <a:extLst>
                  <a:ext uri="{FF2B5EF4-FFF2-40B4-BE49-F238E27FC236}">
                    <a16:creationId xmlns:a16="http://schemas.microsoft.com/office/drawing/2014/main" id="{9959C656-7BA5-579A-0303-0851D99D59C4}"/>
                  </a:ext>
                </a:extLst>
              </p:cNvPr>
              <p:cNvSpPr txBox="1"/>
              <p:nvPr/>
            </p:nvSpPr>
            <p:spPr>
              <a:xfrm>
                <a:off x="1670617" y="3599110"/>
                <a:ext cx="2810028" cy="338554"/>
              </a:xfrm>
              <a:prstGeom prst="rect">
                <a:avLst/>
              </a:prstGeom>
              <a:noFill/>
            </p:spPr>
            <p:txBody>
              <a:bodyPr wrap="square" rtlCol="0" anchor="t">
                <a:spAutoFit/>
              </a:bodyPr>
              <a:lstStyle/>
              <a:p>
                <a:r>
                  <a:rPr lang="en-CA" sz="1600" i="0" dirty="0">
                    <a:solidFill>
                      <a:srgbClr val="404040"/>
                    </a:solidFill>
                    <a:effectLst/>
                    <a:latin typeface="+mj-lt"/>
                  </a:rPr>
                  <a:t>Product Development</a:t>
                </a:r>
                <a:endParaRPr lang="en-US" sz="1600" dirty="0">
                  <a:solidFill>
                    <a:schemeClr val="tx2">
                      <a:lumMod val="85000"/>
                      <a:lumOff val="15000"/>
                    </a:schemeClr>
                  </a:solidFill>
                  <a:latin typeface="+mj-lt"/>
                </a:endParaRPr>
              </a:p>
            </p:txBody>
          </p:sp>
          <p:sp>
            <p:nvSpPr>
              <p:cNvPr id="19" name="TextBox 18">
                <a:extLst>
                  <a:ext uri="{FF2B5EF4-FFF2-40B4-BE49-F238E27FC236}">
                    <a16:creationId xmlns:a16="http://schemas.microsoft.com/office/drawing/2014/main" id="{F4F09C98-48BB-969B-6B37-97E840106AD7}"/>
                  </a:ext>
                </a:extLst>
              </p:cNvPr>
              <p:cNvSpPr txBox="1"/>
              <p:nvPr/>
            </p:nvSpPr>
            <p:spPr>
              <a:xfrm>
                <a:off x="1139818" y="4039266"/>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12" name="Group 11">
              <a:extLst>
                <a:ext uri="{FF2B5EF4-FFF2-40B4-BE49-F238E27FC236}">
                  <a16:creationId xmlns:a16="http://schemas.microsoft.com/office/drawing/2014/main" id="{767622D5-E181-306C-16EB-4AFC89301095}"/>
                </a:ext>
              </a:extLst>
            </p:cNvPr>
            <p:cNvGrpSpPr/>
            <p:nvPr/>
          </p:nvGrpSpPr>
          <p:grpSpPr>
            <a:xfrm flipH="1">
              <a:off x="438286" y="4448135"/>
              <a:ext cx="3340827" cy="1548152"/>
              <a:chOff x="1139818" y="4008038"/>
              <a:chExt cx="3340827" cy="1548152"/>
            </a:xfrm>
          </p:grpSpPr>
          <p:sp>
            <p:nvSpPr>
              <p:cNvPr id="14" name="TextBox 13">
                <a:extLst>
                  <a:ext uri="{FF2B5EF4-FFF2-40B4-BE49-F238E27FC236}">
                    <a16:creationId xmlns:a16="http://schemas.microsoft.com/office/drawing/2014/main" id="{86DED6A6-5478-2BC6-6905-B106D73184B4}"/>
                  </a:ext>
                </a:extLst>
              </p:cNvPr>
              <p:cNvSpPr txBox="1"/>
              <p:nvPr/>
            </p:nvSpPr>
            <p:spPr>
              <a:xfrm>
                <a:off x="1987121" y="4008038"/>
                <a:ext cx="2493524" cy="338554"/>
              </a:xfrm>
              <a:prstGeom prst="rect">
                <a:avLst/>
              </a:prstGeom>
              <a:noFill/>
            </p:spPr>
            <p:txBody>
              <a:bodyPr wrap="square" rtlCol="0" anchor="t">
                <a:spAutoFit/>
              </a:bodyPr>
              <a:lstStyle/>
              <a:p>
                <a:r>
                  <a:rPr lang="en-CA" sz="1600" i="0" dirty="0">
                    <a:solidFill>
                      <a:srgbClr val="404040"/>
                    </a:solidFill>
                    <a:effectLst/>
                    <a:latin typeface="+mj-lt"/>
                  </a:rPr>
                  <a:t>Marketing &amp; Sales</a:t>
                </a:r>
                <a:endParaRPr lang="en-US" sz="1600" dirty="0">
                  <a:solidFill>
                    <a:schemeClr val="tx2">
                      <a:lumMod val="85000"/>
                      <a:lumOff val="15000"/>
                    </a:schemeClr>
                  </a:solidFill>
                  <a:latin typeface="+mj-lt"/>
                </a:endParaRPr>
              </a:p>
            </p:txBody>
          </p:sp>
          <p:sp>
            <p:nvSpPr>
              <p:cNvPr id="15" name="TextBox 14">
                <a:extLst>
                  <a:ext uri="{FF2B5EF4-FFF2-40B4-BE49-F238E27FC236}">
                    <a16:creationId xmlns:a16="http://schemas.microsoft.com/office/drawing/2014/main" id="{14125E6F-FC68-901C-67C7-A52FAC2FBFBD}"/>
                  </a:ext>
                </a:extLst>
              </p:cNvPr>
              <p:cNvSpPr txBox="1"/>
              <p:nvPr/>
            </p:nvSpPr>
            <p:spPr>
              <a:xfrm>
                <a:off x="1139818" y="4448194"/>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sp>
        <p:nvSpPr>
          <p:cNvPr id="28" name="TextBox 25">
            <a:extLst>
              <a:ext uri="{FF2B5EF4-FFF2-40B4-BE49-F238E27FC236}">
                <a16:creationId xmlns:a16="http://schemas.microsoft.com/office/drawing/2014/main" id="{865B4B32-C88E-A62D-89A7-991FA84D1251}"/>
              </a:ext>
            </a:extLst>
          </p:cNvPr>
          <p:cNvSpPr txBox="1"/>
          <p:nvPr/>
        </p:nvSpPr>
        <p:spPr>
          <a:xfrm>
            <a:off x="3850751" y="6338462"/>
            <a:ext cx="4490498"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tx2">
                    <a:lumMod val="50000"/>
                    <a:lumOff val="50000"/>
                  </a:schemeClr>
                </a:solidFill>
              </a:rPr>
              <a:t>“This editable PowerPoint graph allows easy customization of colors, values, and legends.”</a:t>
            </a:r>
            <a:endParaRPr lang="en-CA" sz="900" i="1" dirty="0">
              <a:solidFill>
                <a:schemeClr val="tx2">
                  <a:lumMod val="50000"/>
                  <a:lumOff val="50000"/>
                </a:schemeClr>
              </a:solidFill>
              <a:ea typeface="Roboto" panose="02000000000000000000" pitchFamily="2" charset="0"/>
              <a:cs typeface="Biome Light" panose="020B0303030204020804" pitchFamily="34" charset="0"/>
            </a:endParaRPr>
          </a:p>
        </p:txBody>
      </p:sp>
      <p:sp>
        <p:nvSpPr>
          <p:cNvPr id="8" name="TextBox 7">
            <a:extLst>
              <a:ext uri="{FF2B5EF4-FFF2-40B4-BE49-F238E27FC236}">
                <a16:creationId xmlns:a16="http://schemas.microsoft.com/office/drawing/2014/main" id="{F07F54D7-E92D-1B52-171F-91DED85202B0}"/>
              </a:ext>
            </a:extLst>
          </p:cNvPr>
          <p:cNvSpPr txBox="1"/>
          <p:nvPr/>
        </p:nvSpPr>
        <p:spPr>
          <a:xfrm>
            <a:off x="858082" y="1384467"/>
            <a:ext cx="10475836" cy="769441"/>
          </a:xfrm>
          <a:prstGeom prst="rect">
            <a:avLst/>
          </a:prstGeom>
          <a:noFill/>
        </p:spPr>
        <p:txBody>
          <a:bodyPr wrap="square">
            <a:spAutoFit/>
          </a:bodyPr>
          <a:lstStyle/>
          <a:p>
            <a:r>
              <a:rPr lang="en-US" sz="2000" i="0" dirty="0">
                <a:solidFill>
                  <a:schemeClr val="tx2">
                    <a:lumMod val="85000"/>
                    <a:lumOff val="15000"/>
                  </a:schemeClr>
                </a:solidFill>
                <a:effectLst/>
                <a:latin typeface="+mj-lt"/>
              </a:rPr>
              <a:t>We are </a:t>
            </a:r>
            <a:r>
              <a:rPr lang="en-US" sz="2400" i="0" dirty="0">
                <a:solidFill>
                  <a:schemeClr val="tx2">
                    <a:lumMod val="85000"/>
                    <a:lumOff val="15000"/>
                  </a:schemeClr>
                </a:solidFill>
                <a:effectLst/>
                <a:latin typeface="+mj-lt"/>
              </a:rPr>
              <a:t>seeking $2 million </a:t>
            </a:r>
            <a:r>
              <a:rPr lang="en-US" sz="2000" i="0" dirty="0">
                <a:solidFill>
                  <a:schemeClr val="tx2">
                    <a:lumMod val="85000"/>
                    <a:lumOff val="15000"/>
                  </a:schemeClr>
                </a:solidFill>
                <a:effectLst/>
                <a:latin typeface="+mj-lt"/>
              </a:rPr>
              <a:t>in seed funding to accelerate product development, expand our marketing efforts, and grow our team.</a:t>
            </a:r>
            <a:endParaRPr lang="en-CA" sz="2000" dirty="0">
              <a:solidFill>
                <a:schemeClr val="tx2">
                  <a:lumMod val="85000"/>
                  <a:lumOff val="15000"/>
                </a:schemeClr>
              </a:solidFill>
              <a:latin typeface="+mj-lt"/>
            </a:endParaRPr>
          </a:p>
        </p:txBody>
      </p:sp>
    </p:spTree>
    <p:extLst>
      <p:ext uri="{BB962C8B-B14F-4D97-AF65-F5344CB8AC3E}">
        <p14:creationId xmlns:p14="http://schemas.microsoft.com/office/powerpoint/2010/main" val="249369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5603E-5092-2F15-C7C3-9B5C1CDCB83A}"/>
              </a:ext>
            </a:extLst>
          </p:cNvPr>
          <p:cNvSpPr>
            <a:spLocks noGrp="1"/>
          </p:cNvSpPr>
          <p:nvPr>
            <p:ph type="title"/>
          </p:nvPr>
        </p:nvSpPr>
        <p:spPr/>
        <p:txBody>
          <a:bodyPr/>
          <a:lstStyle/>
          <a:p>
            <a:r>
              <a:rPr lang="en-US" i="0" dirty="0">
                <a:effectLst/>
              </a:rPr>
              <a:t>Key Goals for the Next Years</a:t>
            </a:r>
            <a:endParaRPr lang="en-CA" dirty="0"/>
          </a:p>
        </p:txBody>
      </p:sp>
      <p:sp>
        <p:nvSpPr>
          <p:cNvPr id="3" name="Footer Placeholder 2">
            <a:extLst>
              <a:ext uri="{FF2B5EF4-FFF2-40B4-BE49-F238E27FC236}">
                <a16:creationId xmlns:a16="http://schemas.microsoft.com/office/drawing/2014/main" id="{2ED4EC41-9A5B-163F-22B3-3024005D88D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DF40CC18-B57F-F301-993A-B0A953B7FEC2}"/>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18</a:t>
            </a:fld>
            <a:endParaRPr lang="en-IN" dirty="0"/>
          </a:p>
        </p:txBody>
      </p:sp>
      <p:grpSp>
        <p:nvGrpSpPr>
          <p:cNvPr id="38" name="Group 37">
            <a:extLst>
              <a:ext uri="{FF2B5EF4-FFF2-40B4-BE49-F238E27FC236}">
                <a16:creationId xmlns:a16="http://schemas.microsoft.com/office/drawing/2014/main" id="{5D12AB26-2477-0080-D6AE-EAB1E3260B3B}"/>
              </a:ext>
            </a:extLst>
          </p:cNvPr>
          <p:cNvGrpSpPr/>
          <p:nvPr/>
        </p:nvGrpSpPr>
        <p:grpSpPr>
          <a:xfrm>
            <a:off x="935407" y="1961964"/>
            <a:ext cx="11256594" cy="3809669"/>
            <a:chOff x="935407" y="1961964"/>
            <a:chExt cx="11256594" cy="3809669"/>
          </a:xfrm>
        </p:grpSpPr>
        <p:sp>
          <p:nvSpPr>
            <p:cNvPr id="37" name="Rectangle 36">
              <a:extLst>
                <a:ext uri="{FF2B5EF4-FFF2-40B4-BE49-F238E27FC236}">
                  <a16:creationId xmlns:a16="http://schemas.microsoft.com/office/drawing/2014/main" id="{CC7B1584-AF98-44F6-17C0-E8C7BA6D8EDA}"/>
                </a:ext>
              </a:extLst>
            </p:cNvPr>
            <p:cNvSpPr/>
            <p:nvPr/>
          </p:nvSpPr>
          <p:spPr>
            <a:xfrm>
              <a:off x="935407" y="2576995"/>
              <a:ext cx="11256593" cy="66977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5" name="Group 4">
              <a:extLst>
                <a:ext uri="{FF2B5EF4-FFF2-40B4-BE49-F238E27FC236}">
                  <a16:creationId xmlns:a16="http://schemas.microsoft.com/office/drawing/2014/main" id="{3C458884-6671-9D13-D907-6D142FD43F88}"/>
                </a:ext>
              </a:extLst>
            </p:cNvPr>
            <p:cNvGrpSpPr/>
            <p:nvPr/>
          </p:nvGrpSpPr>
          <p:grpSpPr>
            <a:xfrm>
              <a:off x="972589" y="1961964"/>
              <a:ext cx="11219412" cy="3809669"/>
              <a:chOff x="671247" y="1379800"/>
              <a:chExt cx="11219412" cy="3809669"/>
            </a:xfrm>
          </p:grpSpPr>
          <p:sp>
            <p:nvSpPr>
              <p:cNvPr id="6" name="TextBox 6">
                <a:extLst>
                  <a:ext uri="{FF2B5EF4-FFF2-40B4-BE49-F238E27FC236}">
                    <a16:creationId xmlns:a16="http://schemas.microsoft.com/office/drawing/2014/main" id="{3AF7779C-5521-B5F1-42F7-750AA5534FF7}"/>
                  </a:ext>
                </a:extLst>
              </p:cNvPr>
              <p:cNvSpPr txBox="1"/>
              <p:nvPr/>
            </p:nvSpPr>
            <p:spPr>
              <a:xfrm>
                <a:off x="5080000" y="2766432"/>
                <a:ext cx="1897051" cy="1692066"/>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7" name="TextBox 7">
                <a:extLst>
                  <a:ext uri="{FF2B5EF4-FFF2-40B4-BE49-F238E27FC236}">
                    <a16:creationId xmlns:a16="http://schemas.microsoft.com/office/drawing/2014/main" id="{58881A36-0D27-F360-3B7F-30982A63DC87}"/>
                  </a:ext>
                </a:extLst>
              </p:cNvPr>
              <p:cNvSpPr txBox="1"/>
              <p:nvPr/>
            </p:nvSpPr>
            <p:spPr>
              <a:xfrm>
                <a:off x="5080000" y="2052692"/>
                <a:ext cx="1857098" cy="568361"/>
              </a:xfrm>
              <a:prstGeom prst="rect">
                <a:avLst/>
              </a:prstGeom>
            </p:spPr>
            <p:txBody>
              <a:bodyPr lIns="0" tIns="0" rIns="0" bIns="0" rtlCol="0" anchor="t">
                <a:spAutoFit/>
              </a:bodyPr>
              <a:lstStyle/>
              <a:p>
                <a:pPr>
                  <a:lnSpc>
                    <a:spcPts val="2320"/>
                  </a:lnSpc>
                </a:pPr>
                <a:r>
                  <a:rPr lang="en-CA" i="0" dirty="0">
                    <a:solidFill>
                      <a:schemeClr val="accent3"/>
                    </a:solidFill>
                    <a:effectLst/>
                    <a:latin typeface="+mj-lt"/>
                  </a:rPr>
                  <a:t>Customer Growth</a:t>
                </a:r>
                <a:endParaRPr lang="en-US" dirty="0">
                  <a:solidFill>
                    <a:schemeClr val="accent3"/>
                  </a:solidFill>
                  <a:latin typeface="+mj-lt"/>
                  <a:ea typeface="Playfair Display Italics"/>
                  <a:cs typeface="Playfair Display Italics"/>
                  <a:sym typeface="Playfair Display Italics"/>
                </a:endParaRPr>
              </a:p>
            </p:txBody>
          </p:sp>
          <p:sp>
            <p:nvSpPr>
              <p:cNvPr id="8" name="TextBox 8">
                <a:extLst>
                  <a:ext uri="{FF2B5EF4-FFF2-40B4-BE49-F238E27FC236}">
                    <a16:creationId xmlns:a16="http://schemas.microsoft.com/office/drawing/2014/main" id="{DDC83DAC-35F7-6FE9-2BBE-5E9E8D25E88B}"/>
                  </a:ext>
                </a:extLst>
              </p:cNvPr>
              <p:cNvSpPr txBox="1"/>
              <p:nvPr/>
            </p:nvSpPr>
            <p:spPr>
              <a:xfrm>
                <a:off x="5080000" y="1379800"/>
                <a:ext cx="765019" cy="292772"/>
              </a:xfrm>
              <a:prstGeom prst="rect">
                <a:avLst/>
              </a:prstGeom>
            </p:spPr>
            <p:txBody>
              <a:bodyPr wrap="square" lIns="0" tIns="0" rIns="0" bIns="0" rtlCol="0" anchor="t">
                <a:spAutoFit/>
              </a:bodyPr>
              <a:lstStyle/>
              <a:p>
                <a:pPr>
                  <a:lnSpc>
                    <a:spcPts val="2239"/>
                  </a:lnSpc>
                </a:pPr>
                <a:r>
                  <a:rPr lang="en-US" sz="2800">
                    <a:solidFill>
                      <a:schemeClr val="tx2">
                        <a:lumMod val="85000"/>
                        <a:lumOff val="15000"/>
                      </a:schemeClr>
                    </a:solidFill>
                    <a:latin typeface="+mj-lt"/>
                    <a:ea typeface="Public Sans Bold"/>
                    <a:cs typeface="Public Sans Bold"/>
                    <a:sym typeface="Public Sans Bold"/>
                  </a:rPr>
                  <a:t>Q3</a:t>
                </a:r>
              </a:p>
            </p:txBody>
          </p:sp>
          <p:sp>
            <p:nvSpPr>
              <p:cNvPr id="9" name="TextBox 9">
                <a:extLst>
                  <a:ext uri="{FF2B5EF4-FFF2-40B4-BE49-F238E27FC236}">
                    <a16:creationId xmlns:a16="http://schemas.microsoft.com/office/drawing/2014/main" id="{5355E858-92C4-6B19-8147-6011FBEE72D5}"/>
                  </a:ext>
                </a:extLst>
              </p:cNvPr>
              <p:cNvSpPr txBox="1"/>
              <p:nvPr/>
            </p:nvSpPr>
            <p:spPr>
              <a:xfrm>
                <a:off x="671247" y="2766432"/>
                <a:ext cx="1897051" cy="2423036"/>
              </a:xfrm>
              <a:prstGeom prst="rect">
                <a:avLst/>
              </a:prstGeom>
            </p:spPr>
            <p:txBody>
              <a:bodyPr wrap="square" lIns="0" tIns="0" rIns="0" bIns="0" rtlCol="0" anchor="t">
                <a:spAutoFit/>
              </a:bodyPr>
              <a:lstStyle/>
              <a:p>
                <a:pPr>
                  <a:lnSpc>
                    <a:spcPts val="1920"/>
                  </a:lnSpc>
                </a:pPr>
                <a:r>
                  <a:rPr lang="en-US" sz="1400" dirty="0">
                    <a:solidFill>
                      <a:schemeClr val="tx2">
                        <a:lumMod val="85000"/>
                        <a:lumOff val="15000"/>
                      </a:schemeClr>
                    </a:solidFill>
                    <a:ea typeface="Public Sans"/>
                    <a:cs typeface="Public Sans"/>
                    <a:sym typeface="Public Sans"/>
                  </a:rPr>
                  <a:t>Lorem ipsum dolor sit </a:t>
                </a:r>
                <a:r>
                  <a:rPr lang="en-US" sz="1400" dirty="0" err="1">
                    <a:solidFill>
                      <a:schemeClr val="tx2">
                        <a:lumMod val="85000"/>
                        <a:lumOff val="15000"/>
                      </a:schemeClr>
                    </a:solidFill>
                    <a:ea typeface="Public Sans"/>
                    <a:cs typeface="Public Sans"/>
                    <a:sym typeface="Public Sans"/>
                  </a:rPr>
                  <a:t>amet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adipiscing</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elit</a:t>
                </a:r>
                <a:r>
                  <a:rPr lang="en-US" sz="1400" dirty="0">
                    <a:solidFill>
                      <a:schemeClr val="tx2">
                        <a:lumMod val="85000"/>
                        <a:lumOff val="15000"/>
                      </a:schemeClr>
                    </a:solidFill>
                    <a:ea typeface="Public Sans"/>
                    <a:cs typeface="Public Sans"/>
                    <a:sym typeface="Public Sans"/>
                  </a:rPr>
                  <a:t>, so </a:t>
                </a:r>
                <a:r>
                  <a:rPr lang="en-US" sz="1400" dirty="0" err="1">
                    <a:solidFill>
                      <a:schemeClr val="tx2">
                        <a:lumMod val="85000"/>
                        <a:lumOff val="15000"/>
                      </a:schemeClr>
                    </a:solidFill>
                    <a:ea typeface="Public Sans"/>
                    <a:cs typeface="Public Sans"/>
                    <a:sym typeface="Public Sans"/>
                  </a:rPr>
                  <a:t>eiusmod</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tempor</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incididunt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ut</a:t>
                </a:r>
                <a:r>
                  <a:rPr lang="en-US" sz="1400" dirty="0">
                    <a:solidFill>
                      <a:schemeClr val="tx2">
                        <a:lumMod val="85000"/>
                        <a:lumOff val="15000"/>
                      </a:schemeClr>
                    </a:solidFill>
                    <a:ea typeface="Public Sans"/>
                    <a:cs typeface="Public Sans"/>
                    <a:sym typeface="Public Sans"/>
                  </a:rPr>
                  <a:t> labore et dolore magna </a:t>
                </a:r>
                <a:r>
                  <a:rPr lang="en-US" sz="1400" dirty="0" err="1">
                    <a:solidFill>
                      <a:schemeClr val="tx2">
                        <a:lumMod val="85000"/>
                        <a:lumOff val="15000"/>
                      </a:schemeClr>
                    </a:solidFill>
                    <a:ea typeface="Public Sans"/>
                    <a:cs typeface="Public Sans"/>
                    <a:sym typeface="Public Sans"/>
                  </a:rPr>
                  <a:t>aliqua</a:t>
                </a:r>
                <a:r>
                  <a:rPr lang="en-US" sz="1400" dirty="0">
                    <a:solidFill>
                      <a:schemeClr val="tx2">
                        <a:lumMod val="85000"/>
                        <a:lumOff val="15000"/>
                      </a:schemeClr>
                    </a:solidFill>
                    <a:ea typeface="Public Sans"/>
                    <a:cs typeface="Public Sans"/>
                    <a:sym typeface="Public Sans"/>
                  </a:rPr>
                  <a:t>. Ut </a:t>
                </a:r>
                <a:r>
                  <a:rPr lang="en-US" sz="1400" dirty="0" err="1">
                    <a:solidFill>
                      <a:schemeClr val="tx2">
                        <a:lumMod val="85000"/>
                        <a:lumOff val="15000"/>
                      </a:schemeClr>
                    </a:solidFill>
                    <a:ea typeface="Public Sans"/>
                    <a:cs typeface="Public Sans"/>
                    <a:sym typeface="Public Sans"/>
                  </a:rPr>
                  <a:t>enim</a:t>
                </a:r>
                <a:r>
                  <a:rPr lang="en-US" sz="1400" dirty="0">
                    <a:solidFill>
                      <a:schemeClr val="tx2">
                        <a:lumMod val="85000"/>
                        <a:lumOff val="15000"/>
                      </a:schemeClr>
                    </a:solidFill>
                    <a:ea typeface="Public Sans"/>
                    <a:cs typeface="Public Sans"/>
                    <a:sym typeface="Public Sans"/>
                  </a:rPr>
                  <a:t> ad minim </a:t>
                </a:r>
                <a:r>
                  <a:rPr lang="en-US" sz="1400" dirty="0" err="1">
                    <a:solidFill>
                      <a:schemeClr val="tx2">
                        <a:lumMod val="85000"/>
                        <a:lumOff val="15000"/>
                      </a:schemeClr>
                    </a:solidFill>
                    <a:ea typeface="Public Sans"/>
                    <a:cs typeface="Public Sans"/>
                    <a:sym typeface="Public Sans"/>
                  </a:rPr>
                  <a:t>veniam</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quis</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nostrud</a:t>
                </a:r>
                <a:r>
                  <a:rPr lang="en-US" sz="1400" dirty="0">
                    <a:solidFill>
                      <a:schemeClr val="tx2">
                        <a:lumMod val="85000"/>
                        <a:lumOff val="15000"/>
                      </a:schemeClr>
                    </a:solidFill>
                    <a:ea typeface="Public Sans"/>
                    <a:cs typeface="Public Sans"/>
                    <a:sym typeface="Public Sans"/>
                  </a:rPr>
                  <a:t> exercitation </a:t>
                </a:r>
                <a:r>
                  <a:rPr lang="en-US" sz="1400" dirty="0" err="1">
                    <a:solidFill>
                      <a:schemeClr val="tx2">
                        <a:lumMod val="85000"/>
                        <a:lumOff val="15000"/>
                      </a:schemeClr>
                    </a:solidFill>
                    <a:ea typeface="Public Sans"/>
                    <a:cs typeface="Public Sans"/>
                    <a:sym typeface="Public Sans"/>
                  </a:rPr>
                  <a:t>ullamco</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laboris</a:t>
                </a:r>
                <a:r>
                  <a:rPr lang="en-US" sz="1400" dirty="0">
                    <a:solidFill>
                      <a:schemeClr val="tx2">
                        <a:lumMod val="85000"/>
                        <a:lumOff val="15000"/>
                      </a:schemeClr>
                    </a:solidFill>
                    <a:ea typeface="Public Sans"/>
                    <a:cs typeface="Public Sans"/>
                    <a:sym typeface="Public Sans"/>
                  </a:rPr>
                  <a:t> nisi </a:t>
                </a:r>
                <a:r>
                  <a:rPr lang="en-US" sz="1400" dirty="0" err="1">
                    <a:solidFill>
                      <a:schemeClr val="tx2">
                        <a:lumMod val="85000"/>
                        <a:lumOff val="15000"/>
                      </a:schemeClr>
                    </a:solidFill>
                    <a:ea typeface="Public Sans"/>
                    <a:cs typeface="Public Sans"/>
                    <a:sym typeface="Public Sans"/>
                  </a:rPr>
                  <a:t>ut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aliquip</a:t>
                </a:r>
                <a:r>
                  <a:rPr lang="en-US" sz="1400" dirty="0">
                    <a:solidFill>
                      <a:schemeClr val="tx2">
                        <a:lumMod val="85000"/>
                        <a:lumOff val="15000"/>
                      </a:schemeClr>
                    </a:solidFill>
                    <a:ea typeface="Public Sans"/>
                    <a:cs typeface="Public Sans"/>
                    <a:sym typeface="Public Sans"/>
                  </a:rPr>
                  <a:t> ex </a:t>
                </a:r>
                <a:r>
                  <a:rPr lang="en-US" sz="1400" dirty="0" err="1">
                    <a:solidFill>
                      <a:schemeClr val="tx2">
                        <a:lumMod val="85000"/>
                        <a:lumOff val="15000"/>
                      </a:schemeClr>
                    </a:solidFill>
                    <a:ea typeface="Public Sans"/>
                    <a:cs typeface="Public Sans"/>
                    <a:sym typeface="Public Sans"/>
                  </a:rPr>
                  <a:t>ea</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commodo</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consequat</a:t>
                </a:r>
                <a:r>
                  <a:rPr lang="en-US" sz="1400" dirty="0">
                    <a:solidFill>
                      <a:schemeClr val="tx2">
                        <a:lumMod val="85000"/>
                        <a:lumOff val="15000"/>
                      </a:schemeClr>
                    </a:solidFill>
                    <a:ea typeface="Public Sans"/>
                    <a:cs typeface="Public Sans"/>
                    <a:sym typeface="Public Sans"/>
                  </a:rPr>
                  <a:t>.</a:t>
                </a:r>
              </a:p>
            </p:txBody>
          </p:sp>
          <p:sp>
            <p:nvSpPr>
              <p:cNvPr id="10" name="TextBox 10">
                <a:extLst>
                  <a:ext uri="{FF2B5EF4-FFF2-40B4-BE49-F238E27FC236}">
                    <a16:creationId xmlns:a16="http://schemas.microsoft.com/office/drawing/2014/main" id="{38546B2C-59BD-B927-BEE8-A8AAA87541BE}"/>
                  </a:ext>
                </a:extLst>
              </p:cNvPr>
              <p:cNvSpPr txBox="1"/>
              <p:nvPr/>
            </p:nvSpPr>
            <p:spPr>
              <a:xfrm>
                <a:off x="711200" y="2052692"/>
                <a:ext cx="1857098" cy="568361"/>
              </a:xfrm>
              <a:prstGeom prst="rect">
                <a:avLst/>
              </a:prstGeom>
            </p:spPr>
            <p:txBody>
              <a:bodyPr lIns="0" tIns="0" rIns="0" bIns="0" rtlCol="0" anchor="t">
                <a:spAutoFit/>
              </a:bodyPr>
              <a:lstStyle/>
              <a:p>
                <a:pPr>
                  <a:lnSpc>
                    <a:spcPts val="2320"/>
                  </a:lnSpc>
                </a:pPr>
                <a:r>
                  <a:rPr lang="en-CA" i="0" dirty="0">
                    <a:solidFill>
                      <a:schemeClr val="accent3"/>
                    </a:solidFill>
                    <a:effectLst/>
                    <a:latin typeface="+mj-lt"/>
                  </a:rPr>
                  <a:t>Product Innovation</a:t>
                </a:r>
                <a:endParaRPr lang="en-US" dirty="0">
                  <a:solidFill>
                    <a:schemeClr val="accent3"/>
                  </a:solidFill>
                  <a:latin typeface="+mj-lt"/>
                  <a:ea typeface="Playfair Display Italics"/>
                  <a:cs typeface="Playfair Display Italics"/>
                  <a:sym typeface="Playfair Display Italics"/>
                </a:endParaRPr>
              </a:p>
            </p:txBody>
          </p:sp>
          <p:sp>
            <p:nvSpPr>
              <p:cNvPr id="11" name="TextBox 11">
                <a:extLst>
                  <a:ext uri="{FF2B5EF4-FFF2-40B4-BE49-F238E27FC236}">
                    <a16:creationId xmlns:a16="http://schemas.microsoft.com/office/drawing/2014/main" id="{23FA6E93-4AB8-13D8-CA23-1FD9B9511277}"/>
                  </a:ext>
                </a:extLst>
              </p:cNvPr>
              <p:cNvSpPr txBox="1"/>
              <p:nvPr/>
            </p:nvSpPr>
            <p:spPr>
              <a:xfrm>
                <a:off x="711200" y="1379800"/>
                <a:ext cx="765019" cy="292772"/>
              </a:xfrm>
              <a:prstGeom prst="rect">
                <a:avLst/>
              </a:prstGeom>
            </p:spPr>
            <p:txBody>
              <a:bodyPr wrap="square" lIns="0" tIns="0" rIns="0" bIns="0" rtlCol="0" anchor="t">
                <a:spAutoFit/>
              </a:bodyPr>
              <a:lstStyle/>
              <a:p>
                <a:pPr>
                  <a:lnSpc>
                    <a:spcPts val="2239"/>
                  </a:lnSpc>
                </a:pPr>
                <a:r>
                  <a:rPr lang="en-US" sz="2800" dirty="0">
                    <a:solidFill>
                      <a:schemeClr val="tx2">
                        <a:lumMod val="85000"/>
                        <a:lumOff val="15000"/>
                      </a:schemeClr>
                    </a:solidFill>
                    <a:latin typeface="+mj-lt"/>
                    <a:ea typeface="Public Sans Bold"/>
                    <a:cs typeface="Public Sans Bold"/>
                    <a:sym typeface="Public Sans Bold"/>
                  </a:rPr>
                  <a:t>Q1</a:t>
                </a:r>
              </a:p>
            </p:txBody>
          </p:sp>
          <p:sp>
            <p:nvSpPr>
              <p:cNvPr id="12" name="TextBox 12">
                <a:extLst>
                  <a:ext uri="{FF2B5EF4-FFF2-40B4-BE49-F238E27FC236}">
                    <a16:creationId xmlns:a16="http://schemas.microsoft.com/office/drawing/2014/main" id="{C16C0C9F-3F4A-7AAE-CBFC-A333185FFE6A}"/>
                  </a:ext>
                </a:extLst>
              </p:cNvPr>
              <p:cNvSpPr txBox="1"/>
              <p:nvPr/>
            </p:nvSpPr>
            <p:spPr>
              <a:xfrm>
                <a:off x="2895600" y="2766432"/>
                <a:ext cx="1897051" cy="1692066"/>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3" name="TextBox 13">
                <a:extLst>
                  <a:ext uri="{FF2B5EF4-FFF2-40B4-BE49-F238E27FC236}">
                    <a16:creationId xmlns:a16="http://schemas.microsoft.com/office/drawing/2014/main" id="{E3C8B950-F761-EBC1-EB88-2CAB1D8F0916}"/>
                  </a:ext>
                </a:extLst>
              </p:cNvPr>
              <p:cNvSpPr txBox="1"/>
              <p:nvPr/>
            </p:nvSpPr>
            <p:spPr>
              <a:xfrm>
                <a:off x="2895600" y="2038373"/>
                <a:ext cx="1487294" cy="568361"/>
              </a:xfrm>
              <a:prstGeom prst="rect">
                <a:avLst/>
              </a:prstGeom>
            </p:spPr>
            <p:txBody>
              <a:bodyPr wrap="square" lIns="0" tIns="0" rIns="0" bIns="0" rtlCol="0" anchor="t">
                <a:spAutoFit/>
              </a:bodyPr>
              <a:lstStyle/>
              <a:p>
                <a:pPr>
                  <a:lnSpc>
                    <a:spcPts val="2320"/>
                  </a:lnSpc>
                </a:pPr>
                <a:r>
                  <a:rPr lang="en-CA" i="0" dirty="0">
                    <a:solidFill>
                      <a:schemeClr val="accent3"/>
                    </a:solidFill>
                    <a:effectLst/>
                    <a:latin typeface="+mj-lt"/>
                  </a:rPr>
                  <a:t>Global Expansion</a:t>
                </a:r>
                <a:endParaRPr lang="en-US" dirty="0">
                  <a:solidFill>
                    <a:schemeClr val="accent3"/>
                  </a:solidFill>
                  <a:latin typeface="+mj-lt"/>
                  <a:ea typeface="Playfair Display Italics"/>
                  <a:cs typeface="Playfair Display Italics"/>
                  <a:sym typeface="Playfair Display Italics"/>
                </a:endParaRPr>
              </a:p>
            </p:txBody>
          </p:sp>
          <p:sp>
            <p:nvSpPr>
              <p:cNvPr id="14" name="TextBox 14">
                <a:extLst>
                  <a:ext uri="{FF2B5EF4-FFF2-40B4-BE49-F238E27FC236}">
                    <a16:creationId xmlns:a16="http://schemas.microsoft.com/office/drawing/2014/main" id="{12E45B9A-7C90-A5B8-9161-BE6F40324BC9}"/>
                  </a:ext>
                </a:extLst>
              </p:cNvPr>
              <p:cNvSpPr txBox="1"/>
              <p:nvPr/>
            </p:nvSpPr>
            <p:spPr>
              <a:xfrm>
                <a:off x="2895600" y="1379800"/>
                <a:ext cx="765019" cy="292772"/>
              </a:xfrm>
              <a:prstGeom prst="rect">
                <a:avLst/>
              </a:prstGeom>
            </p:spPr>
            <p:txBody>
              <a:bodyPr wrap="square" lIns="0" tIns="0" rIns="0" bIns="0" rtlCol="0" anchor="t">
                <a:spAutoFit/>
              </a:bodyPr>
              <a:lstStyle/>
              <a:p>
                <a:pPr>
                  <a:lnSpc>
                    <a:spcPts val="2239"/>
                  </a:lnSpc>
                </a:pPr>
                <a:r>
                  <a:rPr lang="en-US" sz="2800">
                    <a:solidFill>
                      <a:schemeClr val="tx2">
                        <a:lumMod val="85000"/>
                        <a:lumOff val="15000"/>
                      </a:schemeClr>
                    </a:solidFill>
                    <a:latin typeface="+mj-lt"/>
                    <a:ea typeface="Public Sans Bold"/>
                    <a:cs typeface="Public Sans Bold"/>
                    <a:sym typeface="Public Sans Bold"/>
                  </a:rPr>
                  <a:t>Q2</a:t>
                </a:r>
              </a:p>
            </p:txBody>
          </p:sp>
          <p:sp>
            <p:nvSpPr>
              <p:cNvPr id="15" name="TextBox 15">
                <a:extLst>
                  <a:ext uri="{FF2B5EF4-FFF2-40B4-BE49-F238E27FC236}">
                    <a16:creationId xmlns:a16="http://schemas.microsoft.com/office/drawing/2014/main" id="{A3A8ADC4-CBE3-D75C-FA38-0153AA3F6A14}"/>
                  </a:ext>
                </a:extLst>
              </p:cNvPr>
              <p:cNvSpPr txBox="1"/>
              <p:nvPr/>
            </p:nvSpPr>
            <p:spPr>
              <a:xfrm>
                <a:off x="7264400" y="2766433"/>
                <a:ext cx="1897051" cy="2423036"/>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adipiscing elit, sed do eiusmod tempor incididunt ut labore et dolore magna aliqua. Ut enim ad minim veniam, quis nostrud exercitation ullamco laboris nisi ut aliquip ex ea commodo consequat.</a:t>
                </a:r>
              </a:p>
            </p:txBody>
          </p:sp>
          <p:sp>
            <p:nvSpPr>
              <p:cNvPr id="16" name="TextBox 16">
                <a:extLst>
                  <a:ext uri="{FF2B5EF4-FFF2-40B4-BE49-F238E27FC236}">
                    <a16:creationId xmlns:a16="http://schemas.microsoft.com/office/drawing/2014/main" id="{7F3851C2-31F9-0D2C-EAD0-423144CBBEAF}"/>
                  </a:ext>
                </a:extLst>
              </p:cNvPr>
              <p:cNvSpPr txBox="1"/>
              <p:nvPr/>
            </p:nvSpPr>
            <p:spPr>
              <a:xfrm>
                <a:off x="7264400" y="2052692"/>
                <a:ext cx="1857098" cy="568361"/>
              </a:xfrm>
              <a:prstGeom prst="rect">
                <a:avLst/>
              </a:prstGeom>
            </p:spPr>
            <p:txBody>
              <a:bodyPr lIns="0" tIns="0" rIns="0" bIns="0" rtlCol="0" anchor="t">
                <a:spAutoFit/>
              </a:bodyPr>
              <a:lstStyle/>
              <a:p>
                <a:pPr>
                  <a:lnSpc>
                    <a:spcPts val="2320"/>
                  </a:lnSpc>
                </a:pPr>
                <a:r>
                  <a:rPr lang="en-CA" i="0" dirty="0">
                    <a:solidFill>
                      <a:schemeClr val="accent3"/>
                    </a:solidFill>
                    <a:effectLst/>
                    <a:latin typeface="+mj-lt"/>
                  </a:rPr>
                  <a:t>Strategic Partnerships</a:t>
                </a:r>
                <a:endParaRPr lang="en-US" dirty="0">
                  <a:solidFill>
                    <a:schemeClr val="accent3"/>
                  </a:solidFill>
                  <a:latin typeface="+mj-lt"/>
                  <a:ea typeface="Playfair Display Italics"/>
                  <a:cs typeface="Playfair Display Italics"/>
                  <a:sym typeface="Playfair Display Italics"/>
                </a:endParaRPr>
              </a:p>
            </p:txBody>
          </p:sp>
          <p:sp>
            <p:nvSpPr>
              <p:cNvPr id="17" name="TextBox 17">
                <a:extLst>
                  <a:ext uri="{FF2B5EF4-FFF2-40B4-BE49-F238E27FC236}">
                    <a16:creationId xmlns:a16="http://schemas.microsoft.com/office/drawing/2014/main" id="{866D5DCF-F48B-6589-8072-FC4980EB8F5C}"/>
                  </a:ext>
                </a:extLst>
              </p:cNvPr>
              <p:cNvSpPr txBox="1"/>
              <p:nvPr/>
            </p:nvSpPr>
            <p:spPr>
              <a:xfrm>
                <a:off x="7264400" y="1379800"/>
                <a:ext cx="765019" cy="292772"/>
              </a:xfrm>
              <a:prstGeom prst="rect">
                <a:avLst/>
              </a:prstGeom>
            </p:spPr>
            <p:txBody>
              <a:bodyPr wrap="square" lIns="0" tIns="0" rIns="0" bIns="0" rtlCol="0" anchor="t">
                <a:spAutoFit/>
              </a:bodyPr>
              <a:lstStyle/>
              <a:p>
                <a:pPr>
                  <a:lnSpc>
                    <a:spcPts val="2239"/>
                  </a:lnSpc>
                </a:pPr>
                <a:r>
                  <a:rPr lang="en-US" sz="2800">
                    <a:solidFill>
                      <a:schemeClr val="tx2">
                        <a:lumMod val="85000"/>
                        <a:lumOff val="15000"/>
                      </a:schemeClr>
                    </a:solidFill>
                    <a:latin typeface="+mj-lt"/>
                    <a:ea typeface="Public Sans Bold"/>
                    <a:cs typeface="Public Sans Bold"/>
                    <a:sym typeface="Public Sans Bold"/>
                  </a:rPr>
                  <a:t>Q4</a:t>
                </a:r>
              </a:p>
            </p:txBody>
          </p:sp>
          <p:sp>
            <p:nvSpPr>
              <p:cNvPr id="18" name="TextBox 18">
                <a:extLst>
                  <a:ext uri="{FF2B5EF4-FFF2-40B4-BE49-F238E27FC236}">
                    <a16:creationId xmlns:a16="http://schemas.microsoft.com/office/drawing/2014/main" id="{C04D0E79-A6A4-DF9E-166A-B7DAEE6BD358}"/>
                  </a:ext>
                </a:extLst>
              </p:cNvPr>
              <p:cNvSpPr txBox="1"/>
              <p:nvPr/>
            </p:nvSpPr>
            <p:spPr>
              <a:xfrm>
                <a:off x="9448800" y="2766432"/>
                <a:ext cx="1897051" cy="1692066"/>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9" name="TextBox 19">
                <a:extLst>
                  <a:ext uri="{FF2B5EF4-FFF2-40B4-BE49-F238E27FC236}">
                    <a16:creationId xmlns:a16="http://schemas.microsoft.com/office/drawing/2014/main" id="{9C20AA14-1C13-FE6A-C8A4-92C1B551EE40}"/>
                  </a:ext>
                </a:extLst>
              </p:cNvPr>
              <p:cNvSpPr txBox="1"/>
              <p:nvPr/>
            </p:nvSpPr>
            <p:spPr>
              <a:xfrm>
                <a:off x="9448800" y="2052692"/>
                <a:ext cx="1857098" cy="568361"/>
              </a:xfrm>
              <a:prstGeom prst="rect">
                <a:avLst/>
              </a:prstGeom>
            </p:spPr>
            <p:txBody>
              <a:bodyPr lIns="0" tIns="0" rIns="0" bIns="0" rtlCol="0" anchor="t">
                <a:spAutoFit/>
              </a:bodyPr>
              <a:lstStyle/>
              <a:p>
                <a:pPr>
                  <a:lnSpc>
                    <a:spcPts val="2320"/>
                  </a:lnSpc>
                </a:pPr>
                <a:r>
                  <a:rPr lang="en-CA" i="0" dirty="0">
                    <a:solidFill>
                      <a:schemeClr val="accent3"/>
                    </a:solidFill>
                    <a:effectLst/>
                    <a:latin typeface="+mj-lt"/>
                  </a:rPr>
                  <a:t>Sustainability and Impact</a:t>
                </a:r>
                <a:endParaRPr lang="en-US" dirty="0">
                  <a:solidFill>
                    <a:schemeClr val="accent3"/>
                  </a:solidFill>
                  <a:latin typeface="+mj-lt"/>
                  <a:ea typeface="Playfair Display Italics"/>
                  <a:cs typeface="Playfair Display Italics"/>
                  <a:sym typeface="Playfair Display Italics"/>
                </a:endParaRPr>
              </a:p>
            </p:txBody>
          </p:sp>
          <p:sp>
            <p:nvSpPr>
              <p:cNvPr id="20" name="TextBox 20">
                <a:extLst>
                  <a:ext uri="{FF2B5EF4-FFF2-40B4-BE49-F238E27FC236}">
                    <a16:creationId xmlns:a16="http://schemas.microsoft.com/office/drawing/2014/main" id="{3AA76A33-625D-C939-2B93-00A24C969E49}"/>
                  </a:ext>
                </a:extLst>
              </p:cNvPr>
              <p:cNvSpPr txBox="1"/>
              <p:nvPr/>
            </p:nvSpPr>
            <p:spPr>
              <a:xfrm>
                <a:off x="9448800" y="1379800"/>
                <a:ext cx="765019" cy="292772"/>
              </a:xfrm>
              <a:prstGeom prst="rect">
                <a:avLst/>
              </a:prstGeom>
            </p:spPr>
            <p:txBody>
              <a:bodyPr wrap="square" lIns="0" tIns="0" rIns="0" bIns="0" rtlCol="0" anchor="t">
                <a:spAutoFit/>
              </a:bodyPr>
              <a:lstStyle/>
              <a:p>
                <a:pPr>
                  <a:lnSpc>
                    <a:spcPts val="2239"/>
                  </a:lnSpc>
                </a:pPr>
                <a:r>
                  <a:rPr lang="en-US" sz="2800">
                    <a:solidFill>
                      <a:schemeClr val="tx2">
                        <a:lumMod val="85000"/>
                        <a:lumOff val="15000"/>
                      </a:schemeClr>
                    </a:solidFill>
                    <a:latin typeface="+mj-lt"/>
                    <a:ea typeface="Public Sans Bold"/>
                    <a:cs typeface="Public Sans Bold"/>
                    <a:sym typeface="Public Sans Bold"/>
                  </a:rPr>
                  <a:t>Q1</a:t>
                </a:r>
              </a:p>
            </p:txBody>
          </p:sp>
          <p:grpSp>
            <p:nvGrpSpPr>
              <p:cNvPr id="21" name="Group 21">
                <a:extLst>
                  <a:ext uri="{FF2B5EF4-FFF2-40B4-BE49-F238E27FC236}">
                    <a16:creationId xmlns:a16="http://schemas.microsoft.com/office/drawing/2014/main" id="{FFB6A41F-6136-2223-37C4-19D9CBA0A538}"/>
                  </a:ext>
                </a:extLst>
              </p:cNvPr>
              <p:cNvGrpSpPr/>
              <p:nvPr/>
            </p:nvGrpSpPr>
            <p:grpSpPr>
              <a:xfrm>
                <a:off x="2895601" y="1837776"/>
                <a:ext cx="92451" cy="92451"/>
                <a:chOff x="0" y="0"/>
                <a:chExt cx="812800" cy="812800"/>
              </a:xfrm>
            </p:grpSpPr>
            <p:sp>
              <p:nvSpPr>
                <p:cNvPr id="35" name="Freeform 22">
                  <a:extLst>
                    <a:ext uri="{FF2B5EF4-FFF2-40B4-BE49-F238E27FC236}">
                      <a16:creationId xmlns:a16="http://schemas.microsoft.com/office/drawing/2014/main" id="{A660069D-33F7-219C-9450-B4030B1435F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a:solidFill>
                      <a:schemeClr val="tx2">
                        <a:lumMod val="85000"/>
                        <a:lumOff val="15000"/>
                      </a:schemeClr>
                    </a:solidFill>
                    <a:latin typeface="+mj-lt"/>
                  </a:endParaRPr>
                </a:p>
              </p:txBody>
            </p:sp>
            <p:sp>
              <p:nvSpPr>
                <p:cNvPr id="36" name="TextBox 23">
                  <a:extLst>
                    <a:ext uri="{FF2B5EF4-FFF2-40B4-BE49-F238E27FC236}">
                      <a16:creationId xmlns:a16="http://schemas.microsoft.com/office/drawing/2014/main" id="{55BC7C2B-609A-95D9-CF74-A060110CBA12}"/>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a:solidFill>
                      <a:schemeClr val="tx2">
                        <a:lumMod val="85000"/>
                        <a:lumOff val="15000"/>
                      </a:schemeClr>
                    </a:solidFill>
                    <a:latin typeface="+mj-lt"/>
                  </a:endParaRPr>
                </a:p>
              </p:txBody>
            </p:sp>
          </p:grpSp>
          <p:grpSp>
            <p:nvGrpSpPr>
              <p:cNvPr id="22" name="Group 21">
                <a:extLst>
                  <a:ext uri="{FF2B5EF4-FFF2-40B4-BE49-F238E27FC236}">
                    <a16:creationId xmlns:a16="http://schemas.microsoft.com/office/drawing/2014/main" id="{677FAE52-B0A5-79A0-B95D-B1C00DCEAFDE}"/>
                  </a:ext>
                </a:extLst>
              </p:cNvPr>
              <p:cNvGrpSpPr/>
              <p:nvPr/>
            </p:nvGrpSpPr>
            <p:grpSpPr>
              <a:xfrm>
                <a:off x="685801" y="1837776"/>
                <a:ext cx="92451" cy="92451"/>
                <a:chOff x="0" y="0"/>
                <a:chExt cx="812800" cy="812800"/>
              </a:xfrm>
            </p:grpSpPr>
            <p:sp>
              <p:nvSpPr>
                <p:cNvPr id="33" name="Freeform 25">
                  <a:extLst>
                    <a:ext uri="{FF2B5EF4-FFF2-40B4-BE49-F238E27FC236}">
                      <a16:creationId xmlns:a16="http://schemas.microsoft.com/office/drawing/2014/main" id="{7944CC1F-2A23-CB8C-1E35-787AEA55D8A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a:solidFill>
                      <a:schemeClr val="tx2">
                        <a:lumMod val="85000"/>
                        <a:lumOff val="15000"/>
                      </a:schemeClr>
                    </a:solidFill>
                    <a:latin typeface="+mj-lt"/>
                  </a:endParaRPr>
                </a:p>
              </p:txBody>
            </p:sp>
            <p:sp>
              <p:nvSpPr>
                <p:cNvPr id="34" name="TextBox 26">
                  <a:extLst>
                    <a:ext uri="{FF2B5EF4-FFF2-40B4-BE49-F238E27FC236}">
                      <a16:creationId xmlns:a16="http://schemas.microsoft.com/office/drawing/2014/main" id="{09D9D92D-D22B-2E44-3D89-8F48F109D444}"/>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a:solidFill>
                      <a:schemeClr val="tx2">
                        <a:lumMod val="85000"/>
                        <a:lumOff val="15000"/>
                      </a:schemeClr>
                    </a:solidFill>
                    <a:latin typeface="+mj-lt"/>
                  </a:endParaRPr>
                </a:p>
              </p:txBody>
            </p:sp>
          </p:grpSp>
          <p:grpSp>
            <p:nvGrpSpPr>
              <p:cNvPr id="23" name="Group 27">
                <a:extLst>
                  <a:ext uri="{FF2B5EF4-FFF2-40B4-BE49-F238E27FC236}">
                    <a16:creationId xmlns:a16="http://schemas.microsoft.com/office/drawing/2014/main" id="{93025B75-8A93-58C0-08DA-60698F775568}"/>
                  </a:ext>
                </a:extLst>
              </p:cNvPr>
              <p:cNvGrpSpPr/>
              <p:nvPr/>
            </p:nvGrpSpPr>
            <p:grpSpPr>
              <a:xfrm>
                <a:off x="5080001" y="1837776"/>
                <a:ext cx="92451" cy="92451"/>
                <a:chOff x="0" y="0"/>
                <a:chExt cx="812800" cy="812800"/>
              </a:xfrm>
            </p:grpSpPr>
            <p:sp>
              <p:nvSpPr>
                <p:cNvPr id="31" name="Freeform 28">
                  <a:extLst>
                    <a:ext uri="{FF2B5EF4-FFF2-40B4-BE49-F238E27FC236}">
                      <a16:creationId xmlns:a16="http://schemas.microsoft.com/office/drawing/2014/main" id="{5AC1C915-0C55-53B0-B453-3613406A55E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a:solidFill>
                      <a:schemeClr val="tx2">
                        <a:lumMod val="85000"/>
                        <a:lumOff val="15000"/>
                      </a:schemeClr>
                    </a:solidFill>
                    <a:latin typeface="+mj-lt"/>
                  </a:endParaRPr>
                </a:p>
              </p:txBody>
            </p:sp>
            <p:sp>
              <p:nvSpPr>
                <p:cNvPr id="32" name="TextBox 29">
                  <a:extLst>
                    <a:ext uri="{FF2B5EF4-FFF2-40B4-BE49-F238E27FC236}">
                      <a16:creationId xmlns:a16="http://schemas.microsoft.com/office/drawing/2014/main" id="{4AC715C6-CEA2-DB51-89A5-537C3557248C}"/>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a:solidFill>
                      <a:schemeClr val="tx2">
                        <a:lumMod val="85000"/>
                        <a:lumOff val="15000"/>
                      </a:schemeClr>
                    </a:solidFill>
                    <a:latin typeface="+mj-lt"/>
                  </a:endParaRPr>
                </a:p>
              </p:txBody>
            </p:sp>
          </p:grpSp>
          <p:grpSp>
            <p:nvGrpSpPr>
              <p:cNvPr id="24" name="Group 30">
                <a:extLst>
                  <a:ext uri="{FF2B5EF4-FFF2-40B4-BE49-F238E27FC236}">
                    <a16:creationId xmlns:a16="http://schemas.microsoft.com/office/drawing/2014/main" id="{BF4CD9B7-9024-BADC-8868-CBB5D020FE1A}"/>
                  </a:ext>
                </a:extLst>
              </p:cNvPr>
              <p:cNvGrpSpPr/>
              <p:nvPr/>
            </p:nvGrpSpPr>
            <p:grpSpPr>
              <a:xfrm>
                <a:off x="7264401" y="1837776"/>
                <a:ext cx="92451" cy="92451"/>
                <a:chOff x="0" y="0"/>
                <a:chExt cx="812800" cy="812800"/>
              </a:xfrm>
            </p:grpSpPr>
            <p:sp>
              <p:nvSpPr>
                <p:cNvPr id="29" name="Freeform 31">
                  <a:extLst>
                    <a:ext uri="{FF2B5EF4-FFF2-40B4-BE49-F238E27FC236}">
                      <a16:creationId xmlns:a16="http://schemas.microsoft.com/office/drawing/2014/main" id="{506FC780-3526-7976-E65C-D210C24123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a:solidFill>
                      <a:schemeClr val="tx2">
                        <a:lumMod val="85000"/>
                        <a:lumOff val="15000"/>
                      </a:schemeClr>
                    </a:solidFill>
                    <a:latin typeface="+mj-lt"/>
                  </a:endParaRPr>
                </a:p>
              </p:txBody>
            </p:sp>
            <p:sp>
              <p:nvSpPr>
                <p:cNvPr id="30" name="TextBox 29">
                  <a:extLst>
                    <a:ext uri="{FF2B5EF4-FFF2-40B4-BE49-F238E27FC236}">
                      <a16:creationId xmlns:a16="http://schemas.microsoft.com/office/drawing/2014/main" id="{B70F5A7D-34C9-16E9-D623-0315A8C211C4}"/>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a:solidFill>
                      <a:schemeClr val="tx2">
                        <a:lumMod val="85000"/>
                        <a:lumOff val="15000"/>
                      </a:schemeClr>
                    </a:solidFill>
                    <a:latin typeface="+mj-lt"/>
                  </a:endParaRPr>
                </a:p>
              </p:txBody>
            </p:sp>
          </p:grpSp>
          <p:grpSp>
            <p:nvGrpSpPr>
              <p:cNvPr id="25" name="Group 33">
                <a:extLst>
                  <a:ext uri="{FF2B5EF4-FFF2-40B4-BE49-F238E27FC236}">
                    <a16:creationId xmlns:a16="http://schemas.microsoft.com/office/drawing/2014/main" id="{8DF13640-F3DA-8951-62ED-809AAA694230}"/>
                  </a:ext>
                </a:extLst>
              </p:cNvPr>
              <p:cNvGrpSpPr/>
              <p:nvPr/>
            </p:nvGrpSpPr>
            <p:grpSpPr>
              <a:xfrm>
                <a:off x="9448801" y="1837776"/>
                <a:ext cx="92451" cy="92451"/>
                <a:chOff x="0" y="0"/>
                <a:chExt cx="812800" cy="812800"/>
              </a:xfrm>
            </p:grpSpPr>
            <p:sp>
              <p:nvSpPr>
                <p:cNvPr id="27" name="Freeform 34">
                  <a:extLst>
                    <a:ext uri="{FF2B5EF4-FFF2-40B4-BE49-F238E27FC236}">
                      <a16:creationId xmlns:a16="http://schemas.microsoft.com/office/drawing/2014/main" id="{DF5B6560-F3F7-9C26-E012-9DBE394A2C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a:solidFill>
                      <a:schemeClr val="tx2">
                        <a:lumMod val="85000"/>
                        <a:lumOff val="15000"/>
                      </a:schemeClr>
                    </a:solidFill>
                    <a:latin typeface="+mj-lt"/>
                  </a:endParaRPr>
                </a:p>
              </p:txBody>
            </p:sp>
            <p:sp>
              <p:nvSpPr>
                <p:cNvPr id="28" name="TextBox 35">
                  <a:extLst>
                    <a:ext uri="{FF2B5EF4-FFF2-40B4-BE49-F238E27FC236}">
                      <a16:creationId xmlns:a16="http://schemas.microsoft.com/office/drawing/2014/main" id="{05C0D4B3-CA13-2E1D-2057-F37861680DB9}"/>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a:solidFill>
                      <a:schemeClr val="tx2">
                        <a:lumMod val="85000"/>
                        <a:lumOff val="15000"/>
                      </a:schemeClr>
                    </a:solidFill>
                    <a:latin typeface="+mj-lt"/>
                  </a:endParaRPr>
                </a:p>
              </p:txBody>
            </p:sp>
          </p:grpSp>
          <p:sp>
            <p:nvSpPr>
              <p:cNvPr id="26" name="AutoShape 36">
                <a:extLst>
                  <a:ext uri="{FF2B5EF4-FFF2-40B4-BE49-F238E27FC236}">
                    <a16:creationId xmlns:a16="http://schemas.microsoft.com/office/drawing/2014/main" id="{A032F4C2-647D-CB9B-FDE5-91CC4C606DB3}"/>
                  </a:ext>
                </a:extLst>
              </p:cNvPr>
              <p:cNvSpPr/>
              <p:nvPr/>
            </p:nvSpPr>
            <p:spPr>
              <a:xfrm>
                <a:off x="751841" y="1880826"/>
                <a:ext cx="11138818" cy="0"/>
              </a:xfrm>
              <a:prstGeom prst="line">
                <a:avLst/>
              </a:prstGeom>
              <a:ln w="9525" cap="flat">
                <a:solidFill>
                  <a:srgbClr val="2B2C30"/>
                </a:solidFill>
                <a:prstDash val="solid"/>
                <a:headEnd type="none" w="sm" len="sm"/>
                <a:tailEnd type="none" w="sm" len="sm"/>
              </a:ln>
            </p:spPr>
            <p:txBody>
              <a:bodyPr/>
              <a:lstStyle/>
              <a:p>
                <a:endParaRPr lang="en-CA">
                  <a:solidFill>
                    <a:schemeClr val="tx2">
                      <a:lumMod val="85000"/>
                      <a:lumOff val="15000"/>
                    </a:schemeClr>
                  </a:solidFill>
                  <a:latin typeface="+mj-lt"/>
                </a:endParaRPr>
              </a:p>
            </p:txBody>
          </p:sp>
        </p:grpSp>
      </p:grpSp>
    </p:spTree>
    <p:extLst>
      <p:ext uri="{BB962C8B-B14F-4D97-AF65-F5344CB8AC3E}">
        <p14:creationId xmlns:p14="http://schemas.microsoft.com/office/powerpoint/2010/main" val="2618998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1623A1A-BDBA-94B7-B9FF-7BDC72DE6361}"/>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033D5CA-5DDF-9ACA-C266-FCBC381C53B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19</a:t>
            </a:fld>
            <a:endParaRPr lang="en-IN" dirty="0"/>
          </a:p>
        </p:txBody>
      </p:sp>
      <p:sp>
        <p:nvSpPr>
          <p:cNvPr id="7" name="TextBox 6">
            <a:extLst>
              <a:ext uri="{FF2B5EF4-FFF2-40B4-BE49-F238E27FC236}">
                <a16:creationId xmlns:a16="http://schemas.microsoft.com/office/drawing/2014/main" id="{4F321BBF-4008-7BBF-B596-A94AAE220BA2}"/>
              </a:ext>
            </a:extLst>
          </p:cNvPr>
          <p:cNvSpPr txBox="1"/>
          <p:nvPr/>
        </p:nvSpPr>
        <p:spPr>
          <a:xfrm>
            <a:off x="886691" y="1982430"/>
            <a:ext cx="9045585" cy="3785652"/>
          </a:xfrm>
          <a:prstGeom prst="rect">
            <a:avLst/>
          </a:prstGeom>
          <a:noFill/>
        </p:spPr>
        <p:txBody>
          <a:bodyPr wrap="square">
            <a:spAutoFit/>
          </a:bodyPr>
          <a:lstStyle/>
          <a:p>
            <a:r>
              <a:rPr lang="en-US" sz="4800" dirty="0">
                <a:solidFill>
                  <a:schemeClr val="accent1"/>
                </a:solidFill>
                <a:effectLst/>
                <a:latin typeface="+mj-lt"/>
              </a:rPr>
              <a:t>Let’s revolutionize financial management for small businesses together. Let’s connect and make it happen!</a:t>
            </a:r>
            <a:endParaRPr lang="en-CA" sz="4800" dirty="0">
              <a:solidFill>
                <a:schemeClr val="accent1"/>
              </a:solidFill>
              <a:latin typeface="+mj-lt"/>
            </a:endParaRPr>
          </a:p>
        </p:txBody>
      </p:sp>
    </p:spTree>
    <p:extLst>
      <p:ext uri="{BB962C8B-B14F-4D97-AF65-F5344CB8AC3E}">
        <p14:creationId xmlns:p14="http://schemas.microsoft.com/office/powerpoint/2010/main" val="3147398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7E2E1-3BA4-265E-FB23-F0D5138F6169}"/>
              </a:ext>
            </a:extLst>
          </p:cNvPr>
          <p:cNvSpPr>
            <a:spLocks noGrp="1"/>
          </p:cNvSpPr>
          <p:nvPr>
            <p:ph type="title"/>
          </p:nvPr>
        </p:nvSpPr>
        <p:spPr/>
        <p:txBody>
          <a:bodyPr/>
          <a:lstStyle/>
          <a:p>
            <a:r>
              <a:rPr lang="en-US" altLang="en-US" dirty="0"/>
              <a:t>Thank you for your time</a:t>
            </a:r>
            <a:endParaRPr lang="en-CA" dirty="0"/>
          </a:p>
        </p:txBody>
      </p:sp>
      <p:sp>
        <p:nvSpPr>
          <p:cNvPr id="3" name="Footer Placeholder 2">
            <a:extLst>
              <a:ext uri="{FF2B5EF4-FFF2-40B4-BE49-F238E27FC236}">
                <a16:creationId xmlns:a16="http://schemas.microsoft.com/office/drawing/2014/main" id="{6189AD0E-4F4A-A47F-33F1-5AF96043BB8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949F652-5776-8F0A-898C-B501A7ACBF9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20</a:t>
            </a:fld>
            <a:endParaRPr lang="en-IN" dirty="0"/>
          </a:p>
        </p:txBody>
      </p:sp>
      <p:grpSp>
        <p:nvGrpSpPr>
          <p:cNvPr id="12" name="Group 11">
            <a:extLst>
              <a:ext uri="{FF2B5EF4-FFF2-40B4-BE49-F238E27FC236}">
                <a16:creationId xmlns:a16="http://schemas.microsoft.com/office/drawing/2014/main" id="{75477733-7461-04BD-74EF-94F962C8B5CB}"/>
              </a:ext>
            </a:extLst>
          </p:cNvPr>
          <p:cNvGrpSpPr/>
          <p:nvPr/>
        </p:nvGrpSpPr>
        <p:grpSpPr>
          <a:xfrm>
            <a:off x="838200" y="2260986"/>
            <a:ext cx="4843956" cy="4017434"/>
            <a:chOff x="1389107" y="1213247"/>
            <a:chExt cx="5238918" cy="4345006"/>
          </a:xfrm>
        </p:grpSpPr>
        <p:grpSp>
          <p:nvGrpSpPr>
            <p:cNvPr id="13" name="Group 12">
              <a:extLst>
                <a:ext uri="{FF2B5EF4-FFF2-40B4-BE49-F238E27FC236}">
                  <a16:creationId xmlns:a16="http://schemas.microsoft.com/office/drawing/2014/main" id="{89E246A8-3DD9-F0E1-A1D4-C3E8D0BBB845}"/>
                </a:ext>
              </a:extLst>
            </p:cNvPr>
            <p:cNvGrpSpPr/>
            <p:nvPr/>
          </p:nvGrpSpPr>
          <p:grpSpPr>
            <a:xfrm>
              <a:off x="1389107" y="1213247"/>
              <a:ext cx="5238918" cy="4345006"/>
              <a:chOff x="384374" y="1051870"/>
              <a:chExt cx="5238918" cy="4345006"/>
            </a:xfrm>
          </p:grpSpPr>
          <p:grpSp>
            <p:nvGrpSpPr>
              <p:cNvPr id="17" name="Group 16">
                <a:extLst>
                  <a:ext uri="{FF2B5EF4-FFF2-40B4-BE49-F238E27FC236}">
                    <a16:creationId xmlns:a16="http://schemas.microsoft.com/office/drawing/2014/main" id="{2171B067-216D-7473-7649-373040FE5277}"/>
                  </a:ext>
                </a:extLst>
              </p:cNvPr>
              <p:cNvGrpSpPr/>
              <p:nvPr/>
            </p:nvGrpSpPr>
            <p:grpSpPr>
              <a:xfrm>
                <a:off x="384374" y="1051870"/>
                <a:ext cx="5238918" cy="935375"/>
                <a:chOff x="5462984" y="2905530"/>
                <a:chExt cx="5238918" cy="935375"/>
              </a:xfrm>
            </p:grpSpPr>
            <p:sp>
              <p:nvSpPr>
                <p:cNvPr id="24" name="Oval 23">
                  <a:extLst>
                    <a:ext uri="{FF2B5EF4-FFF2-40B4-BE49-F238E27FC236}">
                      <a16:creationId xmlns:a16="http://schemas.microsoft.com/office/drawing/2014/main" id="{8370BDB4-7A96-165B-602D-8B430DF3D39F}"/>
                    </a:ext>
                  </a:extLst>
                </p:cNvPr>
                <p:cNvSpPr/>
                <p:nvPr/>
              </p:nvSpPr>
              <p:spPr>
                <a:xfrm>
                  <a:off x="5462984" y="2992029"/>
                  <a:ext cx="847705" cy="84887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25" name="TextBox 24">
                  <a:extLst>
                    <a:ext uri="{FF2B5EF4-FFF2-40B4-BE49-F238E27FC236}">
                      <a16:creationId xmlns:a16="http://schemas.microsoft.com/office/drawing/2014/main" id="{936D5BC9-EC70-C6FC-C8C0-8D3394A13018}"/>
                    </a:ext>
                  </a:extLst>
                </p:cNvPr>
                <p:cNvSpPr txBox="1"/>
                <p:nvPr/>
              </p:nvSpPr>
              <p:spPr>
                <a:xfrm>
                  <a:off x="6319912" y="2905530"/>
                  <a:ext cx="4381990" cy="716785"/>
                </a:xfrm>
                <a:prstGeom prst="rect">
                  <a:avLst/>
                </a:prstGeom>
                <a:noFill/>
              </p:spPr>
              <p:txBody>
                <a:bodyPr wrap="square" anchor="ctr">
                  <a:spAutoFit/>
                </a:bodyPr>
                <a:lstStyle/>
                <a:p>
                  <a:pPr algn="l">
                    <a:lnSpc>
                      <a:spcPct val="250000"/>
                    </a:lnSpc>
                    <a:spcBef>
                      <a:spcPts val="300"/>
                    </a:spcBef>
                  </a:pPr>
                  <a:r>
                    <a:rPr lang="en-US" dirty="0"/>
                    <a:t>Email: email@address.com</a:t>
                  </a:r>
                </a:p>
              </p:txBody>
            </p:sp>
          </p:grpSp>
          <p:grpSp>
            <p:nvGrpSpPr>
              <p:cNvPr id="18" name="Group 17">
                <a:extLst>
                  <a:ext uri="{FF2B5EF4-FFF2-40B4-BE49-F238E27FC236}">
                    <a16:creationId xmlns:a16="http://schemas.microsoft.com/office/drawing/2014/main" id="{7F1B8854-E328-513F-1663-3C6EFC3467E5}"/>
                  </a:ext>
                </a:extLst>
              </p:cNvPr>
              <p:cNvGrpSpPr/>
              <p:nvPr/>
            </p:nvGrpSpPr>
            <p:grpSpPr>
              <a:xfrm>
                <a:off x="384374" y="2756685"/>
                <a:ext cx="5059107" cy="935375"/>
                <a:chOff x="5462984" y="2905530"/>
                <a:chExt cx="5059107" cy="935375"/>
              </a:xfrm>
            </p:grpSpPr>
            <p:sp>
              <p:nvSpPr>
                <p:cNvPr id="22" name="Oval 21">
                  <a:extLst>
                    <a:ext uri="{FF2B5EF4-FFF2-40B4-BE49-F238E27FC236}">
                      <a16:creationId xmlns:a16="http://schemas.microsoft.com/office/drawing/2014/main" id="{3E204B6D-F53B-7FC1-0C91-8C4089A98D08}"/>
                    </a:ext>
                  </a:extLst>
                </p:cNvPr>
                <p:cNvSpPr/>
                <p:nvPr/>
              </p:nvSpPr>
              <p:spPr>
                <a:xfrm>
                  <a:off x="5462984" y="2992029"/>
                  <a:ext cx="847705" cy="84887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23" name="TextBox 22">
                  <a:extLst>
                    <a:ext uri="{FF2B5EF4-FFF2-40B4-BE49-F238E27FC236}">
                      <a16:creationId xmlns:a16="http://schemas.microsoft.com/office/drawing/2014/main" id="{9C2E00E1-4D78-B390-9731-483C331E3C61}"/>
                    </a:ext>
                  </a:extLst>
                </p:cNvPr>
                <p:cNvSpPr txBox="1"/>
                <p:nvPr/>
              </p:nvSpPr>
              <p:spPr>
                <a:xfrm>
                  <a:off x="6319912" y="2905530"/>
                  <a:ext cx="4202179" cy="716785"/>
                </a:xfrm>
                <a:prstGeom prst="rect">
                  <a:avLst/>
                </a:prstGeom>
                <a:noFill/>
              </p:spPr>
              <p:txBody>
                <a:bodyPr wrap="square" anchor="ctr">
                  <a:spAutoFit/>
                </a:bodyPr>
                <a:lstStyle/>
                <a:p>
                  <a:pPr algn="l">
                    <a:lnSpc>
                      <a:spcPct val="250000"/>
                    </a:lnSpc>
                    <a:spcBef>
                      <a:spcPts val="300"/>
                    </a:spcBef>
                  </a:pPr>
                  <a:r>
                    <a:rPr lang="en-US" dirty="0"/>
                    <a:t>Phone: 0123456789</a:t>
                  </a:r>
                </a:p>
              </p:txBody>
            </p:sp>
          </p:grpSp>
          <p:grpSp>
            <p:nvGrpSpPr>
              <p:cNvPr id="19" name="Group 18">
                <a:extLst>
                  <a:ext uri="{FF2B5EF4-FFF2-40B4-BE49-F238E27FC236}">
                    <a16:creationId xmlns:a16="http://schemas.microsoft.com/office/drawing/2014/main" id="{CA4964C8-3A74-8296-E039-0A84AC78EC87}"/>
                  </a:ext>
                </a:extLst>
              </p:cNvPr>
              <p:cNvGrpSpPr/>
              <p:nvPr/>
            </p:nvGrpSpPr>
            <p:grpSpPr>
              <a:xfrm>
                <a:off x="384374" y="4461501"/>
                <a:ext cx="5059107" cy="935375"/>
                <a:chOff x="5462984" y="2905530"/>
                <a:chExt cx="5059107" cy="935375"/>
              </a:xfrm>
            </p:grpSpPr>
            <p:sp>
              <p:nvSpPr>
                <p:cNvPr id="20" name="Oval 19">
                  <a:extLst>
                    <a:ext uri="{FF2B5EF4-FFF2-40B4-BE49-F238E27FC236}">
                      <a16:creationId xmlns:a16="http://schemas.microsoft.com/office/drawing/2014/main" id="{7330E101-AD51-BB17-51DE-5A77821AAF0E}"/>
                    </a:ext>
                  </a:extLst>
                </p:cNvPr>
                <p:cNvSpPr/>
                <p:nvPr/>
              </p:nvSpPr>
              <p:spPr>
                <a:xfrm>
                  <a:off x="5462984" y="2992029"/>
                  <a:ext cx="847705" cy="84887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21" name="TextBox 20">
                  <a:extLst>
                    <a:ext uri="{FF2B5EF4-FFF2-40B4-BE49-F238E27FC236}">
                      <a16:creationId xmlns:a16="http://schemas.microsoft.com/office/drawing/2014/main" id="{ECB0B4E1-615F-8A66-D219-079015EE06DB}"/>
                    </a:ext>
                  </a:extLst>
                </p:cNvPr>
                <p:cNvSpPr txBox="1"/>
                <p:nvPr/>
              </p:nvSpPr>
              <p:spPr>
                <a:xfrm>
                  <a:off x="6319912" y="2905530"/>
                  <a:ext cx="4202179" cy="716785"/>
                </a:xfrm>
                <a:prstGeom prst="rect">
                  <a:avLst/>
                </a:prstGeom>
                <a:noFill/>
              </p:spPr>
              <p:txBody>
                <a:bodyPr wrap="square" anchor="ctr">
                  <a:spAutoFit/>
                </a:bodyPr>
                <a:lstStyle/>
                <a:p>
                  <a:pPr algn="l">
                    <a:lnSpc>
                      <a:spcPct val="250000"/>
                    </a:lnSpc>
                    <a:spcBef>
                      <a:spcPts val="300"/>
                    </a:spcBef>
                  </a:pPr>
                  <a:r>
                    <a:rPr lang="en-US"/>
                    <a:t>Website</a:t>
                  </a:r>
                  <a:r>
                    <a:rPr lang="en-US" dirty="0"/>
                    <a:t>: www.website</a:t>
                  </a:r>
                  <a:r>
                    <a:rPr lang="en-US"/>
                    <a:t>.com</a:t>
                  </a:r>
                  <a:endParaRPr lang="en-US" dirty="0"/>
                </a:p>
              </p:txBody>
            </p:sp>
          </p:grpSp>
        </p:grpSp>
        <p:sp>
          <p:nvSpPr>
            <p:cNvPr id="14" name="Graphic 8">
              <a:extLst>
                <a:ext uri="{FF2B5EF4-FFF2-40B4-BE49-F238E27FC236}">
                  <a16:creationId xmlns:a16="http://schemas.microsoft.com/office/drawing/2014/main" id="{3292CD96-9CEC-64B7-69D2-A3FA9036E2FF}"/>
                </a:ext>
              </a:extLst>
            </p:cNvPr>
            <p:cNvSpPr/>
            <p:nvPr/>
          </p:nvSpPr>
          <p:spPr>
            <a:xfrm>
              <a:off x="1622455" y="1565502"/>
              <a:ext cx="381008" cy="317364"/>
            </a:xfrm>
            <a:custGeom>
              <a:avLst/>
              <a:gdLst>
                <a:gd name="connsiteX0" fmla="*/ 162211 w 232539"/>
                <a:gd name="connsiteY0" fmla="*/ 140895 h 219619"/>
                <a:gd name="connsiteX1" fmla="*/ 156327 w 232539"/>
                <a:gd name="connsiteY1" fmla="*/ 146745 h 219619"/>
                <a:gd name="connsiteX2" fmla="*/ 104166 w 232539"/>
                <a:gd name="connsiteY2" fmla="*/ 122693 h 219619"/>
                <a:gd name="connsiteX3" fmla="*/ 79977 w 232539"/>
                <a:gd name="connsiteY3" fmla="*/ 70828 h 219619"/>
                <a:gd name="connsiteX4" fmla="*/ 83682 w 232539"/>
                <a:gd name="connsiteY4" fmla="*/ 67144 h 219619"/>
                <a:gd name="connsiteX5" fmla="*/ 85706 w 232539"/>
                <a:gd name="connsiteY5" fmla="*/ 32859 h 219619"/>
                <a:gd name="connsiteX6" fmla="*/ 69416 w 232539"/>
                <a:gd name="connsiteY6" fmla="*/ 11098 h 219619"/>
                <a:gd name="connsiteX7" fmla="*/ 29215 w 232539"/>
                <a:gd name="connsiteY7" fmla="*/ 7426 h 219619"/>
                <a:gd name="connsiteX8" fmla="*/ 8938 w 232539"/>
                <a:gd name="connsiteY8" fmla="*/ 27588 h 219619"/>
                <a:gd name="connsiteX9" fmla="*/ 37 w 232539"/>
                <a:gd name="connsiteY9" fmla="*/ 48389 h 219619"/>
                <a:gd name="connsiteX10" fmla="*/ 62209 w 232539"/>
                <a:gd name="connsiteY10" fmla="*/ 164413 h 219619"/>
                <a:gd name="connsiteX11" fmla="*/ 189601 w 232539"/>
                <a:gd name="connsiteY11" fmla="*/ 219169 h 219619"/>
                <a:gd name="connsiteX12" fmla="*/ 206716 w 232539"/>
                <a:gd name="connsiteY12" fmla="*/ 210518 h 219619"/>
                <a:gd name="connsiteX13" fmla="*/ 225068 w 232539"/>
                <a:gd name="connsiteY13" fmla="*/ 192271 h 219619"/>
                <a:gd name="connsiteX14" fmla="*/ 218113 w 232539"/>
                <a:gd name="connsiteY14" fmla="*/ 150220 h 219619"/>
                <a:gd name="connsiteX15" fmla="*/ 193431 w 232539"/>
                <a:gd name="connsiteY15" fmla="*/ 136803 h 219619"/>
                <a:gd name="connsiteX16" fmla="*/ 162211 w 232539"/>
                <a:gd name="connsiteY16" fmla="*/ 140895 h 21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2539" h="219619">
                  <a:moveTo>
                    <a:pt x="162211" y="140895"/>
                  </a:moveTo>
                  <a:lnTo>
                    <a:pt x="156327" y="146745"/>
                  </a:lnTo>
                  <a:cubicBezTo>
                    <a:pt x="156327" y="146745"/>
                    <a:pt x="142341" y="160652"/>
                    <a:pt x="104166" y="122693"/>
                  </a:cubicBezTo>
                  <a:cubicBezTo>
                    <a:pt x="65991" y="84735"/>
                    <a:pt x="79977" y="70828"/>
                    <a:pt x="79977" y="70828"/>
                  </a:cubicBezTo>
                  <a:lnTo>
                    <a:pt x="83682" y="67144"/>
                  </a:lnTo>
                  <a:cubicBezTo>
                    <a:pt x="92810" y="58068"/>
                    <a:pt x="93671" y="43497"/>
                    <a:pt x="85706" y="32859"/>
                  </a:cubicBezTo>
                  <a:lnTo>
                    <a:pt x="69416" y="11098"/>
                  </a:lnTo>
                  <a:cubicBezTo>
                    <a:pt x="59559" y="-2068"/>
                    <a:pt x="40513" y="-3807"/>
                    <a:pt x="29215" y="7426"/>
                  </a:cubicBezTo>
                  <a:lnTo>
                    <a:pt x="8938" y="27588"/>
                  </a:lnTo>
                  <a:cubicBezTo>
                    <a:pt x="3336" y="33158"/>
                    <a:pt x="-418" y="40379"/>
                    <a:pt x="37" y="48389"/>
                  </a:cubicBezTo>
                  <a:cubicBezTo>
                    <a:pt x="1202" y="68881"/>
                    <a:pt x="10473" y="112971"/>
                    <a:pt x="62209" y="164413"/>
                  </a:cubicBezTo>
                  <a:cubicBezTo>
                    <a:pt x="117072" y="218964"/>
                    <a:pt x="168549" y="221132"/>
                    <a:pt x="189601" y="219169"/>
                  </a:cubicBezTo>
                  <a:cubicBezTo>
                    <a:pt x="196259" y="218549"/>
                    <a:pt x="202049" y="215158"/>
                    <a:pt x="206716" y="210518"/>
                  </a:cubicBezTo>
                  <a:lnTo>
                    <a:pt x="225068" y="192271"/>
                  </a:lnTo>
                  <a:cubicBezTo>
                    <a:pt x="237456" y="179953"/>
                    <a:pt x="233963" y="158836"/>
                    <a:pt x="218113" y="150220"/>
                  </a:cubicBezTo>
                  <a:lnTo>
                    <a:pt x="193431" y="136803"/>
                  </a:lnTo>
                  <a:cubicBezTo>
                    <a:pt x="183024" y="131145"/>
                    <a:pt x="170345" y="132807"/>
                    <a:pt x="162211" y="140895"/>
                  </a:cubicBezTo>
                  <a:close/>
                </a:path>
              </a:pathLst>
            </a:custGeom>
            <a:solidFill>
              <a:schemeClr val="accent3"/>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sp>
          <p:nvSpPr>
            <p:cNvPr id="15" name="Freeform: Shape 14">
              <a:extLst>
                <a:ext uri="{FF2B5EF4-FFF2-40B4-BE49-F238E27FC236}">
                  <a16:creationId xmlns:a16="http://schemas.microsoft.com/office/drawing/2014/main" id="{821AB64D-1746-34D9-4346-3F5FE7F672BF}"/>
                </a:ext>
              </a:extLst>
            </p:cNvPr>
            <p:cNvSpPr/>
            <p:nvPr/>
          </p:nvSpPr>
          <p:spPr>
            <a:xfrm>
              <a:off x="1631680" y="4973934"/>
              <a:ext cx="362558" cy="319762"/>
            </a:xfrm>
            <a:custGeom>
              <a:avLst/>
              <a:gdLst>
                <a:gd name="connsiteX0" fmla="*/ 212062 w 310052"/>
                <a:gd name="connsiteY0" fmla="*/ 185357 h 310051"/>
                <a:gd name="connsiteX1" fmla="*/ 238671 w 310052"/>
                <a:gd name="connsiteY1" fmla="*/ 185357 h 310051"/>
                <a:gd name="connsiteX2" fmla="*/ 196309 w 310052"/>
                <a:gd name="connsiteY2" fmla="*/ 248669 h 310051"/>
                <a:gd name="connsiteX3" fmla="*/ 197432 w 310052"/>
                <a:gd name="connsiteY3" fmla="*/ 246493 h 310051"/>
                <a:gd name="connsiteX4" fmla="*/ 212062 w 310052"/>
                <a:gd name="connsiteY4" fmla="*/ 185357 h 310051"/>
                <a:gd name="connsiteX5" fmla="*/ 165136 w 310052"/>
                <a:gd name="connsiteY5" fmla="*/ 185357 h 310051"/>
                <a:gd name="connsiteX6" fmla="*/ 191807 w 310052"/>
                <a:gd name="connsiteY6" fmla="*/ 185357 h 310051"/>
                <a:gd name="connsiteX7" fmla="*/ 179345 w 310052"/>
                <a:gd name="connsiteY7" fmla="*/ 237451 h 310051"/>
                <a:gd name="connsiteX8" fmla="*/ 165136 w 310052"/>
                <a:gd name="connsiteY8" fmla="*/ 255829 h 310051"/>
                <a:gd name="connsiteX9" fmla="*/ 118244 w 310052"/>
                <a:gd name="connsiteY9" fmla="*/ 185357 h 310051"/>
                <a:gd name="connsiteX10" fmla="*/ 144915 w 310052"/>
                <a:gd name="connsiteY10" fmla="*/ 185357 h 310051"/>
                <a:gd name="connsiteX11" fmla="*/ 144915 w 310052"/>
                <a:gd name="connsiteY11" fmla="*/ 255829 h 310051"/>
                <a:gd name="connsiteX12" fmla="*/ 130705 w 310052"/>
                <a:gd name="connsiteY12" fmla="*/ 237451 h 310051"/>
                <a:gd name="connsiteX13" fmla="*/ 118244 w 310052"/>
                <a:gd name="connsiteY13" fmla="*/ 185357 h 310051"/>
                <a:gd name="connsiteX14" fmla="*/ 71382 w 310052"/>
                <a:gd name="connsiteY14" fmla="*/ 185357 h 310051"/>
                <a:gd name="connsiteX15" fmla="*/ 97990 w 310052"/>
                <a:gd name="connsiteY15" fmla="*/ 185357 h 310051"/>
                <a:gd name="connsiteX16" fmla="*/ 112620 w 310052"/>
                <a:gd name="connsiteY16" fmla="*/ 246493 h 310051"/>
                <a:gd name="connsiteX17" fmla="*/ 113744 w 310052"/>
                <a:gd name="connsiteY17" fmla="*/ 248669 h 310051"/>
                <a:gd name="connsiteX18" fmla="*/ 71382 w 310052"/>
                <a:gd name="connsiteY18" fmla="*/ 185357 h 310051"/>
                <a:gd name="connsiteX19" fmla="*/ 196308 w 310052"/>
                <a:gd name="connsiteY19" fmla="*/ 101824 h 310051"/>
                <a:gd name="connsiteX20" fmla="*/ 238670 w 310052"/>
                <a:gd name="connsiteY20" fmla="*/ 165136 h 310051"/>
                <a:gd name="connsiteX21" fmla="*/ 212062 w 310052"/>
                <a:gd name="connsiteY21" fmla="*/ 165136 h 310051"/>
                <a:gd name="connsiteX22" fmla="*/ 197431 w 310052"/>
                <a:gd name="connsiteY22" fmla="*/ 104000 h 310051"/>
                <a:gd name="connsiteX23" fmla="*/ 196308 w 310052"/>
                <a:gd name="connsiteY23" fmla="*/ 101824 h 310051"/>
                <a:gd name="connsiteX24" fmla="*/ 113742 w 310052"/>
                <a:gd name="connsiteY24" fmla="*/ 101824 h 310051"/>
                <a:gd name="connsiteX25" fmla="*/ 112619 w 310052"/>
                <a:gd name="connsiteY25" fmla="*/ 104000 h 310051"/>
                <a:gd name="connsiteX26" fmla="*/ 97989 w 310052"/>
                <a:gd name="connsiteY26" fmla="*/ 165136 h 310051"/>
                <a:gd name="connsiteX27" fmla="*/ 71380 w 310052"/>
                <a:gd name="connsiteY27" fmla="*/ 165136 h 310051"/>
                <a:gd name="connsiteX28" fmla="*/ 113742 w 310052"/>
                <a:gd name="connsiteY28" fmla="*/ 101824 h 310051"/>
                <a:gd name="connsiteX29" fmla="*/ 165136 w 310052"/>
                <a:gd name="connsiteY29" fmla="*/ 94664 h 310051"/>
                <a:gd name="connsiteX30" fmla="*/ 179345 w 310052"/>
                <a:gd name="connsiteY30" fmla="*/ 113042 h 310051"/>
                <a:gd name="connsiteX31" fmla="*/ 191807 w 310052"/>
                <a:gd name="connsiteY31" fmla="*/ 165136 h 310051"/>
                <a:gd name="connsiteX32" fmla="*/ 165136 w 310052"/>
                <a:gd name="connsiteY32" fmla="*/ 165136 h 310051"/>
                <a:gd name="connsiteX33" fmla="*/ 144915 w 310052"/>
                <a:gd name="connsiteY33" fmla="*/ 94664 h 310051"/>
                <a:gd name="connsiteX34" fmla="*/ 144915 w 310052"/>
                <a:gd name="connsiteY34" fmla="*/ 165136 h 310051"/>
                <a:gd name="connsiteX35" fmla="*/ 118244 w 310052"/>
                <a:gd name="connsiteY35" fmla="*/ 165136 h 310051"/>
                <a:gd name="connsiteX36" fmla="*/ 130705 w 310052"/>
                <a:gd name="connsiteY36" fmla="*/ 113042 h 310051"/>
                <a:gd name="connsiteX37" fmla="*/ 144915 w 310052"/>
                <a:gd name="connsiteY37" fmla="*/ 94664 h 310051"/>
                <a:gd name="connsiteX38" fmla="*/ 155026 w 310052"/>
                <a:gd name="connsiteY38" fmla="*/ 70772 h 310051"/>
                <a:gd name="connsiteX39" fmla="*/ 50552 w 310052"/>
                <a:gd name="connsiteY39" fmla="*/ 175246 h 310051"/>
                <a:gd name="connsiteX40" fmla="*/ 155026 w 310052"/>
                <a:gd name="connsiteY40" fmla="*/ 279720 h 310051"/>
                <a:gd name="connsiteX41" fmla="*/ 259500 w 310052"/>
                <a:gd name="connsiteY41" fmla="*/ 175246 h 310051"/>
                <a:gd name="connsiteX42" fmla="*/ 155026 w 310052"/>
                <a:gd name="connsiteY42" fmla="*/ 70772 h 310051"/>
                <a:gd name="connsiteX43" fmla="*/ 0 w 310052"/>
                <a:gd name="connsiteY43" fmla="*/ 50551 h 310051"/>
                <a:gd name="connsiteX44" fmla="*/ 310052 w 310052"/>
                <a:gd name="connsiteY44" fmla="*/ 50551 h 310051"/>
                <a:gd name="connsiteX45" fmla="*/ 310052 w 310052"/>
                <a:gd name="connsiteY45" fmla="*/ 310051 h 310051"/>
                <a:gd name="connsiteX46" fmla="*/ 0 w 310052"/>
                <a:gd name="connsiteY46" fmla="*/ 310051 h 310051"/>
                <a:gd name="connsiteX47" fmla="*/ 266240 w 310052"/>
                <a:gd name="connsiteY47" fmla="*/ 0 h 310051"/>
                <a:gd name="connsiteX48" fmla="*/ 310052 w 310052"/>
                <a:gd name="connsiteY48" fmla="*/ 0 h 310051"/>
                <a:gd name="connsiteX49" fmla="*/ 310052 w 310052"/>
                <a:gd name="connsiteY49" fmla="*/ 30331 h 310051"/>
                <a:gd name="connsiteX50" fmla="*/ 266240 w 310052"/>
                <a:gd name="connsiteY50" fmla="*/ 30331 h 310051"/>
                <a:gd name="connsiteX51" fmla="*/ 0 w 310052"/>
                <a:gd name="connsiteY51" fmla="*/ 0 h 310051"/>
                <a:gd name="connsiteX52" fmla="*/ 246020 w 310052"/>
                <a:gd name="connsiteY52" fmla="*/ 0 h 310051"/>
                <a:gd name="connsiteX53" fmla="*/ 246020 w 310052"/>
                <a:gd name="connsiteY53" fmla="*/ 30331 h 310051"/>
                <a:gd name="connsiteX54" fmla="*/ 0 w 310052"/>
                <a:gd name="connsiteY54" fmla="*/ 30331 h 31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10052" h="310051">
                  <a:moveTo>
                    <a:pt x="212062" y="185357"/>
                  </a:moveTo>
                  <a:lnTo>
                    <a:pt x="238671" y="185357"/>
                  </a:lnTo>
                  <a:cubicBezTo>
                    <a:pt x="235405" y="212537"/>
                    <a:pt x="219150" y="235776"/>
                    <a:pt x="196309" y="248669"/>
                  </a:cubicBezTo>
                  <a:cubicBezTo>
                    <a:pt x="196687" y="247954"/>
                    <a:pt x="197063" y="247231"/>
                    <a:pt x="197432" y="246493"/>
                  </a:cubicBezTo>
                  <a:cubicBezTo>
                    <a:pt x="205812" y="229732"/>
                    <a:pt x="210904" y="208319"/>
                    <a:pt x="212062" y="185357"/>
                  </a:cubicBezTo>
                  <a:close/>
                  <a:moveTo>
                    <a:pt x="165136" y="185357"/>
                  </a:moveTo>
                  <a:lnTo>
                    <a:pt x="191807" y="185357"/>
                  </a:lnTo>
                  <a:cubicBezTo>
                    <a:pt x="190705" y="205154"/>
                    <a:pt x="186384" y="223373"/>
                    <a:pt x="179345" y="237451"/>
                  </a:cubicBezTo>
                  <a:cubicBezTo>
                    <a:pt x="175119" y="245903"/>
                    <a:pt x="170216" y="252178"/>
                    <a:pt x="165136" y="255829"/>
                  </a:cubicBezTo>
                  <a:close/>
                  <a:moveTo>
                    <a:pt x="118244" y="185357"/>
                  </a:moveTo>
                  <a:lnTo>
                    <a:pt x="144915" y="185357"/>
                  </a:lnTo>
                  <a:lnTo>
                    <a:pt x="144915" y="255829"/>
                  </a:lnTo>
                  <a:cubicBezTo>
                    <a:pt x="139835" y="252177"/>
                    <a:pt x="134932" y="245904"/>
                    <a:pt x="130705" y="237451"/>
                  </a:cubicBezTo>
                  <a:cubicBezTo>
                    <a:pt x="123666" y="223373"/>
                    <a:pt x="119346" y="205154"/>
                    <a:pt x="118244" y="185357"/>
                  </a:cubicBezTo>
                  <a:close/>
                  <a:moveTo>
                    <a:pt x="71382" y="185357"/>
                  </a:moveTo>
                  <a:lnTo>
                    <a:pt x="97990" y="185357"/>
                  </a:lnTo>
                  <a:cubicBezTo>
                    <a:pt x="99149" y="208319"/>
                    <a:pt x="104240" y="229732"/>
                    <a:pt x="112620" y="246493"/>
                  </a:cubicBezTo>
                  <a:cubicBezTo>
                    <a:pt x="112989" y="247231"/>
                    <a:pt x="113364" y="247954"/>
                    <a:pt x="113744" y="248669"/>
                  </a:cubicBezTo>
                  <a:cubicBezTo>
                    <a:pt x="90903" y="235776"/>
                    <a:pt x="74648" y="212537"/>
                    <a:pt x="71382" y="185357"/>
                  </a:cubicBezTo>
                  <a:close/>
                  <a:moveTo>
                    <a:pt x="196308" y="101824"/>
                  </a:moveTo>
                  <a:cubicBezTo>
                    <a:pt x="219148" y="114717"/>
                    <a:pt x="235404" y="137956"/>
                    <a:pt x="238670" y="165136"/>
                  </a:cubicBezTo>
                  <a:lnTo>
                    <a:pt x="212062" y="165136"/>
                  </a:lnTo>
                  <a:cubicBezTo>
                    <a:pt x="210903" y="142174"/>
                    <a:pt x="205812" y="120761"/>
                    <a:pt x="197431" y="104000"/>
                  </a:cubicBezTo>
                  <a:cubicBezTo>
                    <a:pt x="197063" y="103262"/>
                    <a:pt x="196688" y="102539"/>
                    <a:pt x="196308" y="101824"/>
                  </a:cubicBezTo>
                  <a:close/>
                  <a:moveTo>
                    <a:pt x="113742" y="101824"/>
                  </a:moveTo>
                  <a:cubicBezTo>
                    <a:pt x="113364" y="102539"/>
                    <a:pt x="112988" y="103262"/>
                    <a:pt x="112619" y="104000"/>
                  </a:cubicBezTo>
                  <a:cubicBezTo>
                    <a:pt x="104239" y="120761"/>
                    <a:pt x="99147" y="142174"/>
                    <a:pt x="97989" y="165136"/>
                  </a:cubicBezTo>
                  <a:lnTo>
                    <a:pt x="71380" y="165136"/>
                  </a:lnTo>
                  <a:cubicBezTo>
                    <a:pt x="74645" y="137955"/>
                    <a:pt x="90901" y="114717"/>
                    <a:pt x="113742" y="101824"/>
                  </a:cubicBezTo>
                  <a:close/>
                  <a:moveTo>
                    <a:pt x="165136" y="94664"/>
                  </a:moveTo>
                  <a:cubicBezTo>
                    <a:pt x="170216" y="98316"/>
                    <a:pt x="175119" y="104589"/>
                    <a:pt x="179345" y="113042"/>
                  </a:cubicBezTo>
                  <a:cubicBezTo>
                    <a:pt x="186384" y="127120"/>
                    <a:pt x="190704" y="145338"/>
                    <a:pt x="191807" y="165136"/>
                  </a:cubicBezTo>
                  <a:lnTo>
                    <a:pt x="165136" y="165136"/>
                  </a:lnTo>
                  <a:close/>
                  <a:moveTo>
                    <a:pt x="144915" y="94664"/>
                  </a:moveTo>
                  <a:lnTo>
                    <a:pt x="144915" y="165136"/>
                  </a:lnTo>
                  <a:lnTo>
                    <a:pt x="118244" y="165136"/>
                  </a:lnTo>
                  <a:cubicBezTo>
                    <a:pt x="119346" y="145339"/>
                    <a:pt x="123667" y="127120"/>
                    <a:pt x="130705" y="113042"/>
                  </a:cubicBezTo>
                  <a:cubicBezTo>
                    <a:pt x="134932" y="104589"/>
                    <a:pt x="139835" y="98315"/>
                    <a:pt x="144915" y="94664"/>
                  </a:cubicBezTo>
                  <a:close/>
                  <a:moveTo>
                    <a:pt x="155026" y="70772"/>
                  </a:moveTo>
                  <a:cubicBezTo>
                    <a:pt x="97419" y="70772"/>
                    <a:pt x="50552" y="117638"/>
                    <a:pt x="50552" y="175246"/>
                  </a:cubicBezTo>
                  <a:cubicBezTo>
                    <a:pt x="50552" y="232854"/>
                    <a:pt x="97419" y="279720"/>
                    <a:pt x="155026" y="279720"/>
                  </a:cubicBezTo>
                  <a:cubicBezTo>
                    <a:pt x="212633" y="279720"/>
                    <a:pt x="259500" y="232854"/>
                    <a:pt x="259500" y="175246"/>
                  </a:cubicBezTo>
                  <a:cubicBezTo>
                    <a:pt x="259500" y="117639"/>
                    <a:pt x="212633" y="70772"/>
                    <a:pt x="155026" y="70772"/>
                  </a:cubicBezTo>
                  <a:close/>
                  <a:moveTo>
                    <a:pt x="0" y="50551"/>
                  </a:moveTo>
                  <a:lnTo>
                    <a:pt x="310052" y="50551"/>
                  </a:lnTo>
                  <a:lnTo>
                    <a:pt x="310052" y="310051"/>
                  </a:lnTo>
                  <a:lnTo>
                    <a:pt x="0" y="310051"/>
                  </a:lnTo>
                  <a:close/>
                  <a:moveTo>
                    <a:pt x="266240" y="0"/>
                  </a:moveTo>
                  <a:lnTo>
                    <a:pt x="310052" y="0"/>
                  </a:lnTo>
                  <a:lnTo>
                    <a:pt x="310052" y="30331"/>
                  </a:lnTo>
                  <a:lnTo>
                    <a:pt x="266240" y="30331"/>
                  </a:lnTo>
                  <a:close/>
                  <a:moveTo>
                    <a:pt x="0" y="0"/>
                  </a:moveTo>
                  <a:lnTo>
                    <a:pt x="246020" y="0"/>
                  </a:lnTo>
                  <a:lnTo>
                    <a:pt x="246020" y="30331"/>
                  </a:lnTo>
                  <a:lnTo>
                    <a:pt x="0" y="30331"/>
                  </a:lnTo>
                  <a:close/>
                </a:path>
              </a:pathLst>
            </a:custGeom>
            <a:solidFill>
              <a:schemeClr val="accent3"/>
            </a:solidFill>
            <a:ln w="59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sp>
          <p:nvSpPr>
            <p:cNvPr id="16" name="Freeform: Shape 15">
              <a:extLst>
                <a:ext uri="{FF2B5EF4-FFF2-40B4-BE49-F238E27FC236}">
                  <a16:creationId xmlns:a16="http://schemas.microsoft.com/office/drawing/2014/main" id="{270123C1-0B4B-1287-F51B-F9B48FF75547}"/>
                </a:ext>
              </a:extLst>
            </p:cNvPr>
            <p:cNvSpPr/>
            <p:nvPr/>
          </p:nvSpPr>
          <p:spPr>
            <a:xfrm>
              <a:off x="1622456" y="3284426"/>
              <a:ext cx="381006" cy="289146"/>
            </a:xfrm>
            <a:custGeom>
              <a:avLst/>
              <a:gdLst>
                <a:gd name="connsiteX0" fmla="*/ 74283 w 277754"/>
                <a:gd name="connsiteY0" fmla="*/ 0 h 238998"/>
                <a:gd name="connsiteX1" fmla="*/ 20860 w 277754"/>
                <a:gd name="connsiteY1" fmla="*/ 17930 h 238998"/>
                <a:gd name="connsiteX2" fmla="*/ 0 w 277754"/>
                <a:gd name="connsiteY2" fmla="*/ 74283 h 238998"/>
                <a:gd name="connsiteX3" fmla="*/ 0 w 277754"/>
                <a:gd name="connsiteY3" fmla="*/ 164715 h 238998"/>
                <a:gd name="connsiteX4" fmla="*/ 20860 w 277754"/>
                <a:gd name="connsiteY4" fmla="*/ 221068 h 238998"/>
                <a:gd name="connsiteX5" fmla="*/ 74283 w 277754"/>
                <a:gd name="connsiteY5" fmla="*/ 238998 h 238998"/>
                <a:gd name="connsiteX6" fmla="*/ 203472 w 277754"/>
                <a:gd name="connsiteY6" fmla="*/ 238998 h 238998"/>
                <a:gd name="connsiteX7" fmla="*/ 256895 w 277754"/>
                <a:gd name="connsiteY7" fmla="*/ 221068 h 238998"/>
                <a:gd name="connsiteX8" fmla="*/ 277755 w 277754"/>
                <a:gd name="connsiteY8" fmla="*/ 164715 h 238998"/>
                <a:gd name="connsiteX9" fmla="*/ 277755 w 277754"/>
                <a:gd name="connsiteY9" fmla="*/ 74283 h 238998"/>
                <a:gd name="connsiteX10" fmla="*/ 256895 w 277754"/>
                <a:gd name="connsiteY10" fmla="*/ 17930 h 238998"/>
                <a:gd name="connsiteX11" fmla="*/ 203472 w 277754"/>
                <a:gd name="connsiteY11" fmla="*/ 0 h 238998"/>
                <a:gd name="connsiteX12" fmla="*/ 74283 w 277754"/>
                <a:gd name="connsiteY12" fmla="*/ 0 h 238998"/>
                <a:gd name="connsiteX13" fmla="*/ 232261 w 277754"/>
                <a:gd name="connsiteY13" fmla="*/ 72504 h 238998"/>
                <a:gd name="connsiteX14" fmla="*/ 234003 w 277754"/>
                <a:gd name="connsiteY14" fmla="*/ 58913 h 238998"/>
                <a:gd name="connsiteX15" fmla="*/ 220412 w 277754"/>
                <a:gd name="connsiteY15" fmla="*/ 57171 h 238998"/>
                <a:gd name="connsiteX16" fmla="*/ 148750 w 277754"/>
                <a:gd name="connsiteY16" fmla="*/ 112544 h 238998"/>
                <a:gd name="connsiteX17" fmla="*/ 129002 w 277754"/>
                <a:gd name="connsiteY17" fmla="*/ 112544 h 238998"/>
                <a:gd name="connsiteX18" fmla="*/ 57342 w 277754"/>
                <a:gd name="connsiteY18" fmla="*/ 57171 h 238998"/>
                <a:gd name="connsiteX19" fmla="*/ 43750 w 277754"/>
                <a:gd name="connsiteY19" fmla="*/ 58913 h 238998"/>
                <a:gd name="connsiteX20" fmla="*/ 45493 w 277754"/>
                <a:gd name="connsiteY20" fmla="*/ 72504 h 238998"/>
                <a:gd name="connsiteX21" fmla="*/ 117154 w 277754"/>
                <a:gd name="connsiteY21" fmla="*/ 127878 h 238998"/>
                <a:gd name="connsiteX22" fmla="*/ 160599 w 277754"/>
                <a:gd name="connsiteY22" fmla="*/ 127878 h 238998"/>
                <a:gd name="connsiteX23" fmla="*/ 232261 w 277754"/>
                <a:gd name="connsiteY23" fmla="*/ 72504 h 23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7754" h="238998">
                  <a:moveTo>
                    <a:pt x="74283" y="0"/>
                  </a:moveTo>
                  <a:cubicBezTo>
                    <a:pt x="53420" y="0"/>
                    <a:pt x="34553" y="5214"/>
                    <a:pt x="20860" y="17930"/>
                  </a:cubicBezTo>
                  <a:cubicBezTo>
                    <a:pt x="7036" y="30766"/>
                    <a:pt x="0" y="49829"/>
                    <a:pt x="0" y="74283"/>
                  </a:cubicBezTo>
                  <a:lnTo>
                    <a:pt x="0" y="164715"/>
                  </a:lnTo>
                  <a:cubicBezTo>
                    <a:pt x="0" y="189170"/>
                    <a:pt x="7036" y="208232"/>
                    <a:pt x="20860" y="221068"/>
                  </a:cubicBezTo>
                  <a:cubicBezTo>
                    <a:pt x="34553" y="233784"/>
                    <a:pt x="53420" y="238998"/>
                    <a:pt x="74283" y="238998"/>
                  </a:cubicBezTo>
                  <a:lnTo>
                    <a:pt x="203472" y="238998"/>
                  </a:lnTo>
                  <a:cubicBezTo>
                    <a:pt x="224336" y="238998"/>
                    <a:pt x="243202" y="233784"/>
                    <a:pt x="256895" y="221068"/>
                  </a:cubicBezTo>
                  <a:cubicBezTo>
                    <a:pt x="270719" y="208232"/>
                    <a:pt x="277755" y="189170"/>
                    <a:pt x="277755" y="164715"/>
                  </a:cubicBezTo>
                  <a:lnTo>
                    <a:pt x="277755" y="74283"/>
                  </a:lnTo>
                  <a:cubicBezTo>
                    <a:pt x="277755" y="49829"/>
                    <a:pt x="270719" y="30766"/>
                    <a:pt x="256895" y="17930"/>
                  </a:cubicBezTo>
                  <a:cubicBezTo>
                    <a:pt x="243202" y="5214"/>
                    <a:pt x="224336" y="0"/>
                    <a:pt x="203472" y="0"/>
                  </a:cubicBezTo>
                  <a:lnTo>
                    <a:pt x="74283" y="0"/>
                  </a:lnTo>
                  <a:close/>
                  <a:moveTo>
                    <a:pt x="232261" y="72504"/>
                  </a:moveTo>
                  <a:cubicBezTo>
                    <a:pt x="236495" y="69233"/>
                    <a:pt x="237275" y="63148"/>
                    <a:pt x="234003" y="58913"/>
                  </a:cubicBezTo>
                  <a:cubicBezTo>
                    <a:pt x="230732" y="54679"/>
                    <a:pt x="224647" y="53899"/>
                    <a:pt x="220412" y="57171"/>
                  </a:cubicBezTo>
                  <a:lnTo>
                    <a:pt x="148750" y="112544"/>
                  </a:lnTo>
                  <a:cubicBezTo>
                    <a:pt x="142935" y="117038"/>
                    <a:pt x="134818" y="117038"/>
                    <a:pt x="129002" y="112544"/>
                  </a:cubicBezTo>
                  <a:lnTo>
                    <a:pt x="57342" y="57171"/>
                  </a:lnTo>
                  <a:cubicBezTo>
                    <a:pt x="53107" y="53899"/>
                    <a:pt x="47022" y="54679"/>
                    <a:pt x="43750" y="58913"/>
                  </a:cubicBezTo>
                  <a:cubicBezTo>
                    <a:pt x="40478" y="63148"/>
                    <a:pt x="41258" y="69233"/>
                    <a:pt x="45493" y="72504"/>
                  </a:cubicBezTo>
                  <a:lnTo>
                    <a:pt x="117154" y="127878"/>
                  </a:lnTo>
                  <a:cubicBezTo>
                    <a:pt x="129949" y="137764"/>
                    <a:pt x="147804" y="137764"/>
                    <a:pt x="160599" y="127878"/>
                  </a:cubicBezTo>
                  <a:lnTo>
                    <a:pt x="232261" y="72504"/>
                  </a:lnTo>
                  <a:close/>
                </a:path>
              </a:pathLst>
            </a:custGeom>
            <a:solidFill>
              <a:schemeClr val="accent3"/>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grpSp>
      <p:pic>
        <p:nvPicPr>
          <p:cNvPr id="8" name="Picture Placeholder 7" descr="A group of hands on top of each other&#10;&#10;AI-generated content may be incorrect.">
            <a:extLst>
              <a:ext uri="{FF2B5EF4-FFF2-40B4-BE49-F238E27FC236}">
                <a16:creationId xmlns:a16="http://schemas.microsoft.com/office/drawing/2014/main" id="{FCB46519-5E80-2151-9AEA-4528827F3203}"/>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2602134"/>
      </p:ext>
    </p:extLst>
  </p:cSld>
  <p:clrMapOvr>
    <a:masterClrMapping/>
  </p:clrMapOvr>
</p:sld>
</file>

<file path=ppt/theme/theme1.xml><?xml version="1.0" encoding="utf-8"?>
<a:theme xmlns:a="http://schemas.openxmlformats.org/drawingml/2006/main" name="Office Theme">
  <a:themeElements>
    <a:clrScheme name="Custom 787">
      <a:dk1>
        <a:sysClr val="windowText" lastClr="000000"/>
      </a:dk1>
      <a:lt1>
        <a:sysClr val="window" lastClr="FFFFFF"/>
      </a:lt1>
      <a:dk2>
        <a:srgbClr val="000000"/>
      </a:dk2>
      <a:lt2>
        <a:srgbClr val="FFFFFF"/>
      </a:lt2>
      <a:accent1>
        <a:srgbClr val="0C4613"/>
      </a:accent1>
      <a:accent2>
        <a:srgbClr val="126A1C"/>
      </a:accent2>
      <a:accent3>
        <a:srgbClr val="E9EAE0"/>
      </a:accent3>
      <a:accent4>
        <a:srgbClr val="D5D7C4"/>
      </a:accent4>
      <a:accent5>
        <a:srgbClr val="B8BB9B"/>
      </a:accent5>
      <a:accent6>
        <a:srgbClr val="0C4613"/>
      </a:accent6>
      <a:hlink>
        <a:srgbClr val="FF0000"/>
      </a:hlink>
      <a:folHlink>
        <a:srgbClr val="FFC000"/>
      </a:folHlink>
    </a:clrScheme>
    <a:fontScheme name="Custom 51">
      <a:majorFont>
        <a:latin typeface="Broadway"/>
        <a:ea typeface=""/>
        <a:cs typeface=""/>
      </a:majorFont>
      <a:minorFont>
        <a:latin typeface="Canda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2134</Words>
  <Application>Microsoft Office PowerPoint</Application>
  <PresentationFormat>Widescreen</PresentationFormat>
  <Paragraphs>271</Paragraphs>
  <Slides>20</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20</vt:i4>
      </vt:variant>
    </vt:vector>
  </HeadingPairs>
  <TitlesOfParts>
    <vt:vector size="34" baseType="lpstr">
      <vt:lpstr>Aparajita</vt:lpstr>
      <vt:lpstr>Arial</vt:lpstr>
      <vt:lpstr>Broadway</vt:lpstr>
      <vt:lpstr>Calibri</vt:lpstr>
      <vt:lpstr>Cambria</vt:lpstr>
      <vt:lpstr>Candara</vt:lpstr>
      <vt:lpstr>Century Gothic</vt:lpstr>
      <vt:lpstr>Cormorant Garamond Bold Italics</vt:lpstr>
      <vt:lpstr>Courier New</vt:lpstr>
      <vt:lpstr>Playfair Display Italics</vt:lpstr>
      <vt:lpstr>Public Sans</vt:lpstr>
      <vt:lpstr>Public Sans Bold</vt:lpstr>
      <vt:lpstr>Roboto</vt:lpstr>
      <vt:lpstr>Office Theme</vt:lpstr>
      <vt:lpstr>Pitch Deck</vt:lpstr>
      <vt:lpstr>Agenda</vt:lpstr>
      <vt:lpstr>About our company</vt:lpstr>
      <vt:lpstr>Problem</vt:lpstr>
      <vt:lpstr>Problem</vt:lpstr>
      <vt:lpstr>Solution</vt:lpstr>
      <vt:lpstr>Products And Services</vt:lpstr>
      <vt:lpstr>Product #1</vt:lpstr>
      <vt:lpstr>Product #2</vt:lpstr>
      <vt:lpstr>Market size</vt:lpstr>
      <vt:lpstr>Our Numbers</vt:lpstr>
      <vt:lpstr>Our Numbers</vt:lpstr>
      <vt:lpstr>Company traction</vt:lpstr>
      <vt:lpstr>Market Opportunity</vt:lpstr>
      <vt:lpstr>Meet the team</vt:lpstr>
      <vt:lpstr>Competitive Analysis</vt:lpstr>
      <vt:lpstr>Use of Funds</vt:lpstr>
      <vt:lpstr>Key Goals for the Next Years</vt:lpstr>
      <vt:lpstr>PowerPoint Presentation</vt:lpstr>
      <vt:lpstr>Thank you for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2024-12-18T21:57:07Z</dcterms:created>
  <dcterms:modified xsi:type="dcterms:W3CDTF">2025-03-30T22:17:14Z</dcterms:modified>
</cp:coreProperties>
</file>