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7"/>
  </p:notesMasterIdLst>
  <p:handoutMasterIdLst>
    <p:handoutMasterId r:id="rId18"/>
  </p:handoutMasterIdLst>
  <p:sldIdLst>
    <p:sldId id="2141413524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20" r:id="rId12"/>
    <p:sldId id="2141413522" r:id="rId13"/>
    <p:sldId id="2141413496" r:id="rId14"/>
    <p:sldId id="2141413523" r:id="rId15"/>
    <p:sldId id="214141351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6DAE3-121B-4098-A848-6720352EEBC1}" v="2" dt="2025-03-25T23:56:12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Company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</c:v>
                </c:pt>
                <c:pt idx="1">
                  <c:v>60</c:v>
                </c:pt>
                <c:pt idx="2">
                  <c:v>95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2-42D9-B417-42173C77FB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4"/>
        <c:overlap val="-14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812" y="966355"/>
            <a:ext cx="4849077" cy="3733604"/>
          </a:xfrm>
        </p:spPr>
        <p:txBody>
          <a:bodyPr anchor="ctr">
            <a:normAutofit/>
          </a:bodyPr>
          <a:lstStyle>
            <a:lvl1pPr algn="l">
              <a:defRPr sz="66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812" y="4749533"/>
            <a:ext cx="4849077" cy="474978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337930"/>
            <a:ext cx="10038522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2" y="337930"/>
            <a:ext cx="11528993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4644"/>
            <a:ext cx="10028583" cy="84841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7930"/>
            <a:ext cx="11489236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1243" y="1211999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68964"/>
            <a:ext cx="9144000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9BF0F6A-0DCC-E08F-FF78-120186DA4C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40880" y="3429000"/>
            <a:ext cx="2640988" cy="3429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55966CE-B488-32C0-2EAB-230F29D273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116988"/>
            <a:ext cx="2901629" cy="3556446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6008E625-0015-687E-3B37-097DF0401D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929" y="2773016"/>
            <a:ext cx="3202912" cy="4084983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5BC3865-6E27-7B1F-BC2D-C3362C9BE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09748" y="0"/>
            <a:ext cx="2346002" cy="4299552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D52FCB5-75CE-0308-D6CD-23C72EBDDE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1904" y="805070"/>
            <a:ext cx="2346002" cy="319046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54311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228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5" descr="A person and person sitting on a dock&#10;&#10;AI-generated content may be incorrect.">
            <a:extLst>
              <a:ext uri="{FF2B5EF4-FFF2-40B4-BE49-F238E27FC236}">
                <a16:creationId xmlns:a16="http://schemas.microsoft.com/office/drawing/2014/main" id="{8C805CFB-6440-2AD0-2AFB-F3EB9AB26F6E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4455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EA807A5-03DE-EF7E-9520-B5FC237B2526}"/>
              </a:ext>
            </a:extLst>
          </p:cNvPr>
          <p:cNvSpPr/>
          <p:nvPr userDrawn="1"/>
        </p:nvSpPr>
        <p:spPr>
          <a:xfrm>
            <a:off x="0" y="0"/>
            <a:ext cx="1059663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0165507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0165507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71382" y="6536944"/>
            <a:ext cx="2375053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2750433-016F-0FBF-DD7F-20C8D085736A}"/>
              </a:ext>
            </a:extLst>
          </p:cNvPr>
          <p:cNvGrpSpPr/>
          <p:nvPr userDrawn="1"/>
        </p:nvGrpSpPr>
        <p:grpSpPr>
          <a:xfrm>
            <a:off x="10596631" y="-261008"/>
            <a:ext cx="1706926" cy="6436800"/>
            <a:chOff x="10596631" y="-261008"/>
            <a:chExt cx="1706926" cy="6436800"/>
          </a:xfrm>
        </p:grpSpPr>
        <p:sp>
          <p:nvSpPr>
            <p:cNvPr id="10" name="Heart 9">
              <a:extLst>
                <a:ext uri="{FF2B5EF4-FFF2-40B4-BE49-F238E27FC236}">
                  <a16:creationId xmlns:a16="http://schemas.microsoft.com/office/drawing/2014/main" id="{9C8A8848-8EDE-73EB-6725-1133D041F346}"/>
                </a:ext>
              </a:extLst>
            </p:cNvPr>
            <p:cNvSpPr/>
            <p:nvPr/>
          </p:nvSpPr>
          <p:spPr>
            <a:xfrm>
              <a:off x="11884947" y="1144890"/>
              <a:ext cx="418610" cy="418610"/>
            </a:xfrm>
            <a:prstGeom prst="hear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Heart 10">
              <a:extLst>
                <a:ext uri="{FF2B5EF4-FFF2-40B4-BE49-F238E27FC236}">
                  <a16:creationId xmlns:a16="http://schemas.microsoft.com/office/drawing/2014/main" id="{A93BEC2F-01E6-D4EF-86FD-E9281C660BFA}"/>
                </a:ext>
              </a:extLst>
            </p:cNvPr>
            <p:cNvSpPr/>
            <p:nvPr/>
          </p:nvSpPr>
          <p:spPr>
            <a:xfrm>
              <a:off x="11429886" y="4170521"/>
              <a:ext cx="297420" cy="297420"/>
            </a:xfrm>
            <a:prstGeom prst="hear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Heart 12">
              <a:extLst>
                <a:ext uri="{FF2B5EF4-FFF2-40B4-BE49-F238E27FC236}">
                  <a16:creationId xmlns:a16="http://schemas.microsoft.com/office/drawing/2014/main" id="{BE8DCCFF-863C-18CF-A4CC-89D805C8AC72}"/>
                </a:ext>
              </a:extLst>
            </p:cNvPr>
            <p:cNvSpPr/>
            <p:nvPr/>
          </p:nvSpPr>
          <p:spPr>
            <a:xfrm>
              <a:off x="11006574" y="-261008"/>
              <a:ext cx="522016" cy="522016"/>
            </a:xfrm>
            <a:prstGeom prst="hear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Heart 26">
              <a:extLst>
                <a:ext uri="{FF2B5EF4-FFF2-40B4-BE49-F238E27FC236}">
                  <a16:creationId xmlns:a16="http://schemas.microsoft.com/office/drawing/2014/main" id="{FC0014BA-2A17-5F38-E18A-13A80E4746E5}"/>
                </a:ext>
              </a:extLst>
            </p:cNvPr>
            <p:cNvSpPr/>
            <p:nvPr/>
          </p:nvSpPr>
          <p:spPr>
            <a:xfrm>
              <a:off x="10821510" y="4992012"/>
              <a:ext cx="370128" cy="370128"/>
            </a:xfrm>
            <a:prstGeom prst="hear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Heart 41">
              <a:extLst>
                <a:ext uri="{FF2B5EF4-FFF2-40B4-BE49-F238E27FC236}">
                  <a16:creationId xmlns:a16="http://schemas.microsoft.com/office/drawing/2014/main" id="{E917D5F0-32E1-1906-BF1F-55AB55A1B039}"/>
                </a:ext>
              </a:extLst>
            </p:cNvPr>
            <p:cNvSpPr/>
            <p:nvPr/>
          </p:nvSpPr>
          <p:spPr>
            <a:xfrm>
              <a:off x="10596631" y="1103930"/>
              <a:ext cx="197408" cy="197408"/>
            </a:xfrm>
            <a:prstGeom prst="hear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Heart 42">
              <a:extLst>
                <a:ext uri="{FF2B5EF4-FFF2-40B4-BE49-F238E27FC236}">
                  <a16:creationId xmlns:a16="http://schemas.microsoft.com/office/drawing/2014/main" id="{70787F42-FDE8-0B42-F7F6-C8B6EC1C5A63}"/>
                </a:ext>
              </a:extLst>
            </p:cNvPr>
            <p:cNvSpPr/>
            <p:nvPr/>
          </p:nvSpPr>
          <p:spPr>
            <a:xfrm>
              <a:off x="11715020" y="5829312"/>
              <a:ext cx="346480" cy="346480"/>
            </a:xfrm>
            <a:prstGeom prst="hear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F79A0AA-2EE5-10A6-BF07-8BAE7D4D4188}"/>
              </a:ext>
            </a:extLst>
          </p:cNvPr>
          <p:cNvGrpSpPr/>
          <p:nvPr userDrawn="1"/>
        </p:nvGrpSpPr>
        <p:grpSpPr>
          <a:xfrm>
            <a:off x="-490841" y="127591"/>
            <a:ext cx="11812508" cy="7203421"/>
            <a:chOff x="-490841" y="127591"/>
            <a:chExt cx="11812508" cy="720342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2A205F2A-8BEF-D4D5-E174-8CEA673538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6813497">
              <a:off x="619597" y="-982847"/>
              <a:ext cx="2624671" cy="4845547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2BB13382-1E37-35D8-B8BB-79C080FDF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 flipH="1">
              <a:off x="6625082" y="447467"/>
              <a:ext cx="4696585" cy="68835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0" r:id="rId5"/>
    <p:sldLayoutId id="2147483716" r:id="rId6"/>
    <p:sldLayoutId id="2147483707" r:id="rId7"/>
    <p:sldLayoutId id="2147483705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0" r:id="rId18"/>
    <p:sldLayoutId id="2147483721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and person sitting on a dock&#10;&#10;AI-generated content may be incorrect.">
            <a:extLst>
              <a:ext uri="{FF2B5EF4-FFF2-40B4-BE49-F238E27FC236}">
                <a16:creationId xmlns:a16="http://schemas.microsoft.com/office/drawing/2014/main" id="{79525E41-B1D0-EF48-8BDC-B1524D6E79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45BF98-45A3-E599-BF70-670382E5A5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8000">
                <a:schemeClr val="tx2">
                  <a:alpha val="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B8CDE6-CCAA-621A-66BD-9BAB54B33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812" y="966355"/>
            <a:ext cx="5417151" cy="3733604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Happy Wedding Day Anniversary</a:t>
            </a:r>
            <a:endParaRPr lang="en-CA" sz="5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2E6F7D0-16A8-01D2-6591-F55500DAB40B}"/>
              </a:ext>
            </a:extLst>
          </p:cNvPr>
          <p:cNvGrpSpPr/>
          <p:nvPr/>
        </p:nvGrpSpPr>
        <p:grpSpPr>
          <a:xfrm>
            <a:off x="-319304" y="-261008"/>
            <a:ext cx="13335218" cy="7491033"/>
            <a:chOff x="-319304" y="-261008"/>
            <a:chExt cx="13335218" cy="749103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C528C8D-2802-36C5-7D42-9741BA7F1075}"/>
                </a:ext>
              </a:extLst>
            </p:cNvPr>
            <p:cNvGrpSpPr/>
            <p:nvPr/>
          </p:nvGrpSpPr>
          <p:grpSpPr>
            <a:xfrm>
              <a:off x="192061" y="-261008"/>
              <a:ext cx="11817310" cy="7085235"/>
              <a:chOff x="192061" y="-261008"/>
              <a:chExt cx="11817310" cy="7085235"/>
            </a:xfrm>
          </p:grpSpPr>
          <p:sp>
            <p:nvSpPr>
              <p:cNvPr id="20" name="Heart 19">
                <a:extLst>
                  <a:ext uri="{FF2B5EF4-FFF2-40B4-BE49-F238E27FC236}">
                    <a16:creationId xmlns:a16="http://schemas.microsoft.com/office/drawing/2014/main" id="{1FC33688-BC04-B842-B11A-9B0F718822CE}"/>
                  </a:ext>
                </a:extLst>
              </p:cNvPr>
              <p:cNvSpPr/>
              <p:nvPr/>
            </p:nvSpPr>
            <p:spPr>
              <a:xfrm>
                <a:off x="1150882" y="5360081"/>
                <a:ext cx="131266" cy="131266"/>
              </a:xfrm>
              <a:prstGeom prst="hear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323B128-8E11-655B-BA5B-74BA25F96FB8}"/>
                  </a:ext>
                </a:extLst>
              </p:cNvPr>
              <p:cNvGrpSpPr/>
              <p:nvPr/>
            </p:nvGrpSpPr>
            <p:grpSpPr>
              <a:xfrm>
                <a:off x="192061" y="-261008"/>
                <a:ext cx="11817310" cy="7085235"/>
                <a:chOff x="192061" y="-261008"/>
                <a:chExt cx="11817310" cy="7085235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592C4E7F-CC07-656A-E70C-01CABB44D830}"/>
                    </a:ext>
                  </a:extLst>
                </p:cNvPr>
                <p:cNvGrpSpPr/>
                <p:nvPr/>
              </p:nvGrpSpPr>
              <p:grpSpPr>
                <a:xfrm>
                  <a:off x="8832186" y="-261008"/>
                  <a:ext cx="3177185" cy="3530221"/>
                  <a:chOff x="8832186" y="-261008"/>
                  <a:chExt cx="3177185" cy="3530221"/>
                </a:xfrm>
              </p:grpSpPr>
              <p:sp>
                <p:nvSpPr>
                  <p:cNvPr id="8" name="Heart 7">
                    <a:extLst>
                      <a:ext uri="{FF2B5EF4-FFF2-40B4-BE49-F238E27FC236}">
                        <a16:creationId xmlns:a16="http://schemas.microsoft.com/office/drawing/2014/main" id="{8FC85BAE-DEF1-5952-1B68-005813E04923}"/>
                      </a:ext>
                    </a:extLst>
                  </p:cNvPr>
                  <p:cNvSpPr/>
                  <p:nvPr/>
                </p:nvSpPr>
                <p:spPr>
                  <a:xfrm>
                    <a:off x="11590761" y="667811"/>
                    <a:ext cx="418610" cy="418610"/>
                  </a:xfrm>
                  <a:prstGeom prst="hear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10" name="Heart 9">
                    <a:extLst>
                      <a:ext uri="{FF2B5EF4-FFF2-40B4-BE49-F238E27FC236}">
                        <a16:creationId xmlns:a16="http://schemas.microsoft.com/office/drawing/2014/main" id="{B5A38B7F-57C3-FF99-E383-CD9BEF09FD10}"/>
                      </a:ext>
                    </a:extLst>
                  </p:cNvPr>
                  <p:cNvSpPr/>
                  <p:nvPr/>
                </p:nvSpPr>
                <p:spPr>
                  <a:xfrm>
                    <a:off x="11441478" y="2971793"/>
                    <a:ext cx="297420" cy="297420"/>
                  </a:xfrm>
                  <a:prstGeom prst="hear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11" name="Heart 10">
                    <a:extLst>
                      <a:ext uri="{FF2B5EF4-FFF2-40B4-BE49-F238E27FC236}">
                        <a16:creationId xmlns:a16="http://schemas.microsoft.com/office/drawing/2014/main" id="{86753F79-2A21-7FDE-4705-EBE30EDA1AD0}"/>
                      </a:ext>
                    </a:extLst>
                  </p:cNvPr>
                  <p:cNvSpPr/>
                  <p:nvPr/>
                </p:nvSpPr>
                <p:spPr>
                  <a:xfrm>
                    <a:off x="11006574" y="-261008"/>
                    <a:ext cx="522016" cy="522016"/>
                  </a:xfrm>
                  <a:prstGeom prst="hear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12" name="Heart 11">
                    <a:extLst>
                      <a:ext uri="{FF2B5EF4-FFF2-40B4-BE49-F238E27FC236}">
                        <a16:creationId xmlns:a16="http://schemas.microsoft.com/office/drawing/2014/main" id="{C7F65511-7122-802D-0E38-6C2A2024EF40}"/>
                      </a:ext>
                    </a:extLst>
                  </p:cNvPr>
                  <p:cNvSpPr/>
                  <p:nvPr/>
                </p:nvSpPr>
                <p:spPr>
                  <a:xfrm>
                    <a:off x="10019555" y="482747"/>
                    <a:ext cx="370128" cy="370128"/>
                  </a:xfrm>
                  <a:prstGeom prst="hear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13" name="Heart 12">
                    <a:extLst>
                      <a:ext uri="{FF2B5EF4-FFF2-40B4-BE49-F238E27FC236}">
                        <a16:creationId xmlns:a16="http://schemas.microsoft.com/office/drawing/2014/main" id="{EE6E1D60-6502-432A-40B2-D08AAEFBEED2}"/>
                      </a:ext>
                    </a:extLst>
                  </p:cNvPr>
                  <p:cNvSpPr/>
                  <p:nvPr/>
                </p:nvSpPr>
                <p:spPr>
                  <a:xfrm>
                    <a:off x="11331182" y="1608532"/>
                    <a:ext cx="197408" cy="197408"/>
                  </a:xfrm>
                  <a:prstGeom prst="hear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14" name="Heart 13">
                    <a:extLst>
                      <a:ext uri="{FF2B5EF4-FFF2-40B4-BE49-F238E27FC236}">
                        <a16:creationId xmlns:a16="http://schemas.microsoft.com/office/drawing/2014/main" id="{57D3A8D9-CD09-BFAE-86FD-DB8CFE9E6915}"/>
                      </a:ext>
                    </a:extLst>
                  </p:cNvPr>
                  <p:cNvSpPr/>
                  <p:nvPr/>
                </p:nvSpPr>
                <p:spPr>
                  <a:xfrm>
                    <a:off x="8832186" y="0"/>
                    <a:ext cx="346480" cy="346480"/>
                  </a:xfrm>
                  <a:prstGeom prst="hear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sp>
              <p:nvSpPr>
                <p:cNvPr id="17" name="Heart 16">
                  <a:extLst>
                    <a:ext uri="{FF2B5EF4-FFF2-40B4-BE49-F238E27FC236}">
                      <a16:creationId xmlns:a16="http://schemas.microsoft.com/office/drawing/2014/main" id="{85578C61-BBB0-A064-1168-1B6E644C057D}"/>
                    </a:ext>
                  </a:extLst>
                </p:cNvPr>
                <p:cNvSpPr/>
                <p:nvPr/>
              </p:nvSpPr>
              <p:spPr>
                <a:xfrm>
                  <a:off x="3845920" y="4643510"/>
                  <a:ext cx="418610" cy="418610"/>
                </a:xfrm>
                <a:prstGeom prst="hear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8" name="Heart 17">
                  <a:extLst>
                    <a:ext uri="{FF2B5EF4-FFF2-40B4-BE49-F238E27FC236}">
                      <a16:creationId xmlns:a16="http://schemas.microsoft.com/office/drawing/2014/main" id="{46F1A0E1-D266-8118-4381-96CBDD021B77}"/>
                    </a:ext>
                  </a:extLst>
                </p:cNvPr>
                <p:cNvSpPr/>
                <p:nvPr/>
              </p:nvSpPr>
              <p:spPr>
                <a:xfrm>
                  <a:off x="537452" y="380227"/>
                  <a:ext cx="297420" cy="297420"/>
                </a:xfrm>
                <a:prstGeom prst="hear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9" name="Heart 18">
                  <a:extLst>
                    <a:ext uri="{FF2B5EF4-FFF2-40B4-BE49-F238E27FC236}">
                      <a16:creationId xmlns:a16="http://schemas.microsoft.com/office/drawing/2014/main" id="{E4F53644-30DF-09FA-3F86-6CF978AE48C4}"/>
                    </a:ext>
                  </a:extLst>
                </p:cNvPr>
                <p:cNvSpPr/>
                <p:nvPr/>
              </p:nvSpPr>
              <p:spPr>
                <a:xfrm>
                  <a:off x="2533506" y="6554575"/>
                  <a:ext cx="269652" cy="269652"/>
                </a:xfrm>
                <a:prstGeom prst="hear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21" name="Heart 20">
                  <a:extLst>
                    <a:ext uri="{FF2B5EF4-FFF2-40B4-BE49-F238E27FC236}">
                      <a16:creationId xmlns:a16="http://schemas.microsoft.com/office/drawing/2014/main" id="{E5C5305C-969B-E97E-50BE-8D4F7439601D}"/>
                    </a:ext>
                  </a:extLst>
                </p:cNvPr>
                <p:cNvSpPr/>
                <p:nvPr/>
              </p:nvSpPr>
              <p:spPr>
                <a:xfrm>
                  <a:off x="2569628" y="3985797"/>
                  <a:ext cx="197408" cy="197408"/>
                </a:xfrm>
                <a:prstGeom prst="hear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22" name="Heart 21">
                  <a:extLst>
                    <a:ext uri="{FF2B5EF4-FFF2-40B4-BE49-F238E27FC236}">
                      <a16:creationId xmlns:a16="http://schemas.microsoft.com/office/drawing/2014/main" id="{BF518EC7-1145-6762-2B1B-1C1B7E3E50AB}"/>
                    </a:ext>
                  </a:extLst>
                </p:cNvPr>
                <p:cNvSpPr/>
                <p:nvPr/>
              </p:nvSpPr>
              <p:spPr>
                <a:xfrm>
                  <a:off x="192061" y="5982583"/>
                  <a:ext cx="346480" cy="346480"/>
                </a:xfrm>
                <a:prstGeom prst="hear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AC0E1F2-6197-E553-E364-363EF3AF55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180284">
              <a:off x="605129" y="3171989"/>
              <a:ext cx="2185022" cy="4033887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E6D8838-1F0E-C40F-9451-C160D5578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8319329" y="346480"/>
              <a:ext cx="4696585" cy="6883545"/>
            </a:xfrm>
            <a:prstGeom prst="rect">
              <a:avLst/>
            </a:prstGeom>
          </p:spPr>
        </p:pic>
      </p:grpSp>
      <p:sp>
        <p:nvSpPr>
          <p:cNvPr id="4" name="Subtitle 3">
            <a:extLst>
              <a:ext uri="{FF2B5EF4-FFF2-40B4-BE49-F238E27FC236}">
                <a16:creationId xmlns:a16="http://schemas.microsoft.com/office/drawing/2014/main" id="{2C6A4809-1F04-F25B-B2CC-2EC953D39E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Presenter name</a:t>
            </a:r>
            <a:endParaRPr lang="en-CA" dirty="0">
              <a:solidFill>
                <a:schemeClr val="accent2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49BC39-D069-E0F4-1135-1DBDA2556BD8}"/>
              </a:ext>
            </a:extLst>
          </p:cNvPr>
          <p:cNvSpPr/>
          <p:nvPr/>
        </p:nvSpPr>
        <p:spPr>
          <a:xfrm>
            <a:off x="10176233" y="4852815"/>
            <a:ext cx="1660681" cy="1660681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&amp; </a:t>
            </a:r>
          </a:p>
          <a:p>
            <a:pPr algn="ctr"/>
            <a:r>
              <a:rPr lang="en-US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jeena</a:t>
            </a:r>
            <a:endParaRPr lang="en-CA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C70D8C-9234-C3C5-9670-7B2EA688CA6E}"/>
              </a:ext>
            </a:extLst>
          </p:cNvPr>
          <p:cNvSpPr/>
          <p:nvPr/>
        </p:nvSpPr>
        <p:spPr>
          <a:xfrm>
            <a:off x="10372413" y="204073"/>
            <a:ext cx="1268320" cy="485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July, 2025</a:t>
            </a:r>
            <a:endParaRPr lang="en-CA" sz="105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6683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b="0" dirty="0"/>
              <a:t>Table of contents</a:t>
            </a:r>
            <a:endParaRPr lang="en-CA" b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457200" y="1791423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1650417" y="770023"/>
            <a:ext cx="6468443" cy="4900237"/>
            <a:chOff x="832791" y="292945"/>
            <a:chExt cx="6468443" cy="490023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475105-51AC-60F6-384E-D8CA00B33153}"/>
                </a:ext>
              </a:extLst>
            </p:cNvPr>
            <p:cNvSpPr/>
            <p:nvPr/>
          </p:nvSpPr>
          <p:spPr>
            <a:xfrm>
              <a:off x="832791" y="292945"/>
              <a:ext cx="2303892" cy="2303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6600" dirty="0">
                  <a:solidFill>
                    <a:schemeClr val="bg2"/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79AB87B-70B2-485F-A742-DAA3F5452535}"/>
                </a:ext>
              </a:extLst>
            </p:cNvPr>
            <p:cNvGrpSpPr/>
            <p:nvPr/>
          </p:nvGrpSpPr>
          <p:grpSpPr>
            <a:xfrm>
              <a:off x="1086796" y="3109599"/>
              <a:ext cx="6214438" cy="2083583"/>
              <a:chOff x="1086796" y="3110474"/>
              <a:chExt cx="6214438" cy="208358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1086796" y="3110474"/>
                <a:ext cx="6214438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4800" dirty="0">
                    <a:solidFill>
                      <a:schemeClr val="accent2"/>
                    </a:solidFill>
                    <a:latin typeface="+mj-lt"/>
                  </a:rPr>
                  <a:t>Name of the section</a:t>
                </a:r>
                <a:endParaRPr lang="en-CA" sz="4800" dirty="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F3D9F22-60C0-D727-9681-AE89C65210FD}"/>
                  </a:ext>
                </a:extLst>
              </p:cNvPr>
              <p:cNvSpPr txBox="1"/>
              <p:nvPr/>
            </p:nvSpPr>
            <p:spPr>
              <a:xfrm>
                <a:off x="1086796" y="4029315"/>
                <a:ext cx="5405379" cy="116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3424"/>
            <a:ext cx="6643315" cy="756493"/>
          </a:xfrm>
        </p:spPr>
        <p:txBody>
          <a:bodyPr>
            <a:normAutofit/>
          </a:bodyPr>
          <a:lstStyle/>
          <a:p>
            <a:pPr algn="l"/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2D72C0-E33E-EF47-64BE-A173106AF379}"/>
              </a:ext>
            </a:extLst>
          </p:cNvPr>
          <p:cNvGrpSpPr/>
          <p:nvPr/>
        </p:nvGrpSpPr>
        <p:grpSpPr>
          <a:xfrm>
            <a:off x="492419" y="1161813"/>
            <a:ext cx="9865512" cy="5263274"/>
            <a:chOff x="492419" y="1161813"/>
            <a:chExt cx="9865512" cy="52632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7FE356F-8A4F-E55F-18A2-66660F2CF747}"/>
                </a:ext>
              </a:extLst>
            </p:cNvPr>
            <p:cNvGrpSpPr/>
            <p:nvPr/>
          </p:nvGrpSpPr>
          <p:grpSpPr>
            <a:xfrm>
              <a:off x="492419" y="1161813"/>
              <a:ext cx="7061320" cy="1679280"/>
              <a:chOff x="647965" y="1354249"/>
              <a:chExt cx="9449082" cy="2247124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2EC6EA4-09AC-4558-BFE3-F8335940AA1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7BA27A1-EF53-F022-2076-ADEE1883D2A3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6BEACA2-D25A-4DC4-8B62-45D16C1D34EC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F59FF03-0C10-5239-E1D7-1CF431D4289A}"/>
                  </a:ext>
                </a:extLst>
              </p:cNvPr>
              <p:cNvSpPr/>
              <p:nvPr/>
            </p:nvSpPr>
            <p:spPr>
              <a:xfrm>
                <a:off x="647965" y="1354249"/>
                <a:ext cx="2247126" cy="22471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D579B8-8F83-D3B4-4647-7784E308F92A}"/>
                </a:ext>
              </a:extLst>
            </p:cNvPr>
            <p:cNvGrpSpPr/>
            <p:nvPr/>
          </p:nvGrpSpPr>
          <p:grpSpPr>
            <a:xfrm>
              <a:off x="1849788" y="2953810"/>
              <a:ext cx="7061320" cy="1679280"/>
              <a:chOff x="647965" y="1354249"/>
              <a:chExt cx="9449082" cy="224712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6E3474-83CF-E30D-91A1-4A150ACDAB09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27A7491-5D94-ED40-03AE-352ECD9092B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5A59BA4-AB70-B62F-4159-36A015DF24C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23928B2-526D-C97F-456E-1AE52CAAF5B1}"/>
                  </a:ext>
                </a:extLst>
              </p:cNvPr>
              <p:cNvSpPr/>
              <p:nvPr/>
            </p:nvSpPr>
            <p:spPr>
              <a:xfrm>
                <a:off x="647965" y="1354249"/>
                <a:ext cx="2247126" cy="22471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CEC536D-2F2F-8A93-EA06-87232E6FCD46}"/>
                </a:ext>
              </a:extLst>
            </p:cNvPr>
            <p:cNvGrpSpPr/>
            <p:nvPr/>
          </p:nvGrpSpPr>
          <p:grpSpPr>
            <a:xfrm>
              <a:off x="3296611" y="4745807"/>
              <a:ext cx="7061320" cy="1679280"/>
              <a:chOff x="647965" y="1354249"/>
              <a:chExt cx="9449082" cy="224712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E69123-5405-E04E-4F4C-3D572D1CD2B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D4D530B-A289-959C-BA8A-E2FA18A687D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DD415E4-98FA-8856-E9AE-E811EC817D8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72520C0-6F80-B7D9-34AD-EAD3F59B2A61}"/>
                  </a:ext>
                </a:extLst>
              </p:cNvPr>
              <p:cNvSpPr/>
              <p:nvPr/>
            </p:nvSpPr>
            <p:spPr>
              <a:xfrm>
                <a:off x="647965" y="1354249"/>
                <a:ext cx="2247126" cy="22471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04644"/>
            <a:ext cx="10018644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EA9A8B01-1E19-47A3-AEE3-7BBA33C32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506226"/>
              </p:ext>
            </p:extLst>
          </p:nvPr>
        </p:nvGraphicFramePr>
        <p:xfrm>
          <a:off x="407504" y="1264695"/>
          <a:ext cx="9462053" cy="354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EA7A5-4747-1634-9014-ADE3D87AA384}"/>
              </a:ext>
            </a:extLst>
          </p:cNvPr>
          <p:cNvGrpSpPr/>
          <p:nvPr/>
        </p:nvGrpSpPr>
        <p:grpSpPr>
          <a:xfrm>
            <a:off x="662066" y="4895089"/>
            <a:ext cx="9364788" cy="1057195"/>
            <a:chOff x="662066" y="4099956"/>
            <a:chExt cx="9364788" cy="1057195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F53A45F-32BF-4532-8394-B59A78132865}"/>
                </a:ext>
              </a:extLst>
            </p:cNvPr>
            <p:cNvGrpSpPr/>
            <p:nvPr/>
          </p:nvGrpSpPr>
          <p:grpSpPr>
            <a:xfrm>
              <a:off x="662066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DA47461-6094-4A13-9431-4CD90332BAA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0E13836-868D-481E-867C-656EA820ADBC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1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33D6CB9-BD75-44A7-BF5A-030E7DC1391F}"/>
                </a:ext>
              </a:extLst>
            </p:cNvPr>
            <p:cNvGrpSpPr/>
            <p:nvPr/>
          </p:nvGrpSpPr>
          <p:grpSpPr>
            <a:xfrm>
              <a:off x="4015335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32642A1-443C-4034-9201-88E4214C4CDA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9B3E184-EE35-43D2-AC99-F0710D9803A1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8D89C1-C8F2-4099-036A-000DDA0B08DF}"/>
                </a:ext>
              </a:extLst>
            </p:cNvPr>
            <p:cNvGrpSpPr/>
            <p:nvPr/>
          </p:nvGrpSpPr>
          <p:grpSpPr>
            <a:xfrm>
              <a:off x="7368603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1BDFAE-8621-24BA-2412-BCAC1972773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35DC09-591C-D118-E4D2-852CC31C2EBE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3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799795-DE03-F5DD-9692-95F919B9EB7F}"/>
              </a:ext>
            </a:extLst>
          </p:cNvPr>
          <p:cNvGrpSpPr/>
          <p:nvPr/>
        </p:nvGrpSpPr>
        <p:grpSpPr>
          <a:xfrm>
            <a:off x="883718" y="1834628"/>
            <a:ext cx="9028533" cy="4431671"/>
            <a:chOff x="883718" y="1834628"/>
            <a:chExt cx="9028533" cy="44316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290C64-3BB0-F951-4315-1202074A0A3C}"/>
                </a:ext>
              </a:extLst>
            </p:cNvPr>
            <p:cNvGrpSpPr/>
            <p:nvPr/>
          </p:nvGrpSpPr>
          <p:grpSpPr>
            <a:xfrm>
              <a:off x="883718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C351E275-E48F-4445-93E3-0A6EA9C8075D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94E7D40-8124-4F2C-9DAE-E469AA4A7605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9BEC0E52-DA05-42CB-AC6D-BD4825F2D1C0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75EB012-43DD-4870-2C5F-F160796F2CEF}"/>
                </a:ext>
              </a:extLst>
            </p:cNvPr>
            <p:cNvGrpSpPr/>
            <p:nvPr/>
          </p:nvGrpSpPr>
          <p:grpSpPr>
            <a:xfrm>
              <a:off x="4221609" y="2540307"/>
              <a:ext cx="2352750" cy="3725992"/>
              <a:chOff x="9133196" y="2129489"/>
              <a:chExt cx="2352750" cy="372599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C298FEB-EE98-8CE3-7BBE-DF5190E46AF6}"/>
                  </a:ext>
                </a:extLst>
              </p:cNvPr>
              <p:cNvGrpSpPr/>
              <p:nvPr/>
            </p:nvGrpSpPr>
            <p:grpSpPr>
              <a:xfrm>
                <a:off x="9133196" y="2129489"/>
                <a:ext cx="2352750" cy="2222132"/>
                <a:chOff x="794772" y="2494908"/>
                <a:chExt cx="2352750" cy="222213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10646C5-6189-3C7A-8282-7ED4672AAAB9}"/>
                    </a:ext>
                  </a:extLst>
                </p:cNvPr>
                <p:cNvGrpSpPr/>
                <p:nvPr/>
              </p:nvGrpSpPr>
              <p:grpSpPr>
                <a:xfrm>
                  <a:off x="794772" y="2494908"/>
                  <a:ext cx="2352750" cy="1102742"/>
                  <a:chOff x="-129961" y="4974359"/>
                  <a:chExt cx="2352750" cy="110274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D911A70-4413-A2C8-EB56-3E7B675E297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974359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8887C87E-AFFD-5247-3F87-FAD1DCA79EE9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5307660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F965654-5102-5738-BE18-A6772AA23C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731471"/>
                  <a:ext cx="0" cy="985569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EFDB88B-ABE7-F331-829C-AFB32C27E75B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AE3179F4-05A1-0C54-26C1-4D0399421C7A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EEABB81-60B0-1C93-26D3-7A71DE1854FA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65631B-B2DA-96B3-6FE9-5D862017A660}"/>
                </a:ext>
              </a:extLst>
            </p:cNvPr>
            <p:cNvGrpSpPr/>
            <p:nvPr/>
          </p:nvGrpSpPr>
          <p:grpSpPr>
            <a:xfrm>
              <a:off x="7559501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990BAA-0859-1CCE-7B77-04DDFE9F39E4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D3A1C6B-E25D-DCF1-E496-017B842DA583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C7B31303-4727-D179-52F8-2029A87460CA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8C7DAB6F-0919-A5FB-2589-E0365E85692F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5260D2C-0D25-1D8D-A2A8-BA08954CE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911B53A-98EF-47EF-E4F6-D9FD3958BD85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DFD6651-1DEB-9C35-EFF2-F56C3DB835DF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2AE562C1-53E3-A31D-4408-41202B8CB12F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04644"/>
            <a:ext cx="9988826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615389" y="1497642"/>
            <a:ext cx="9553180" cy="4721368"/>
            <a:chOff x="630902" y="1069688"/>
            <a:chExt cx="10759340" cy="5317477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069688"/>
              <a:ext cx="10759340" cy="729016"/>
              <a:chOff x="4359401" y="1534132"/>
              <a:chExt cx="10135555" cy="624318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658149"/>
              <a:ext cx="10759340" cy="729016"/>
              <a:chOff x="4359401" y="1534132"/>
              <a:chExt cx="10135555" cy="624318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511033"/>
              <a:ext cx="10759340" cy="729016"/>
              <a:chOff x="4359401" y="1534132"/>
              <a:chExt cx="10135555" cy="624318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363918"/>
              <a:ext cx="10759340" cy="729016"/>
              <a:chOff x="4359401" y="1534132"/>
              <a:chExt cx="10135555" cy="624318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3" y="1505343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216803"/>
              <a:ext cx="10759340" cy="729016"/>
              <a:chOff x="4359401" y="1534132"/>
              <a:chExt cx="10135555" cy="624318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23652"/>
                <a:ext cx="7726605" cy="445280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3" y="1505342"/>
                  <a:ext cx="2258215" cy="2968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46852D-2AA8-818D-3952-AA3BFD6D23FC}"/>
              </a:ext>
            </a:extLst>
          </p:cNvPr>
          <p:cNvGrpSpPr/>
          <p:nvPr/>
        </p:nvGrpSpPr>
        <p:grpSpPr>
          <a:xfrm>
            <a:off x="621621" y="1511869"/>
            <a:ext cx="9358498" cy="3834261"/>
            <a:chOff x="1463758" y="2001160"/>
            <a:chExt cx="9358498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1463758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84299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961110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84298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458462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1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84298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8693F32-BAAF-22E3-C166-2DFA4C83E515}"/>
                </a:ext>
              </a:extLst>
            </p:cNvPr>
            <p:cNvGrpSpPr/>
            <p:nvPr/>
          </p:nvGrpSpPr>
          <p:grpSpPr>
            <a:xfrm>
              <a:off x="8955815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B75429-5BE8-2957-81A7-3DBD58701F23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0386B70-D803-F339-E99A-365718C7F5A9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63FB9B-F4F2-1B50-463F-2D16531F65A2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accent2"/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17D76E-FA24-FE9F-805A-5DD6D983DC5B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7DC5456A-8D38-27A0-2684-40F767E828F4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16C56EE-CC88-348F-3BA9-A06988EEB09D}"/>
                    </a:ext>
                  </a:extLst>
                </p:cNvPr>
                <p:cNvSpPr txBox="1"/>
                <p:nvPr/>
              </p:nvSpPr>
              <p:spPr>
                <a:xfrm>
                  <a:off x="984298" y="1847654"/>
                  <a:ext cx="748924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2191217" y="3010833"/>
            <a:ext cx="3533254" cy="353325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004855" y="1970802"/>
            <a:ext cx="4189121" cy="3474298"/>
            <a:chOff x="6803136" y="1980703"/>
            <a:chExt cx="4189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4189121" cy="627082"/>
              <a:chOff x="6803136" y="4735319"/>
              <a:chExt cx="4189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4140000" cy="20505"/>
              </a:xfrm>
              <a:prstGeom prst="rect">
                <a:avLst/>
              </a:prstGeom>
              <a:solidFill>
                <a:schemeClr val="accent3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3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3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2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8" name="Picture Placeholder 7" descr="A person and person hugging&#10;&#10;Description automatically generated">
            <a:extLst>
              <a:ext uri="{FF2B5EF4-FFF2-40B4-BE49-F238E27FC236}">
                <a16:creationId xmlns:a16="http://schemas.microsoft.com/office/drawing/2014/main" id="{7240BCF0-A977-3197-A2C5-F741B61E6A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243" y="1211999"/>
            <a:ext cx="4291428" cy="4291428"/>
          </a:xfrm>
        </p:spPr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662604" y="1501884"/>
            <a:ext cx="9492447" cy="4764175"/>
            <a:chOff x="530856" y="622766"/>
            <a:chExt cx="11130284" cy="55861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622766"/>
              <a:ext cx="2072418" cy="5586199"/>
              <a:chOff x="530856" y="622766"/>
              <a:chExt cx="2072418" cy="558619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84" y="5504558"/>
                <a:ext cx="1825199" cy="704407"/>
                <a:chOff x="1099400" y="5480509"/>
                <a:chExt cx="1825199" cy="704407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659796" y="4920113"/>
                  <a:ext cx="704407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622766"/>
                <a:ext cx="2072418" cy="4803707"/>
                <a:chOff x="530856" y="633319"/>
                <a:chExt cx="2072418" cy="4803707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633319"/>
                  <a:ext cx="2072418" cy="1866790"/>
                  <a:chOff x="147382" y="1793861"/>
                  <a:chExt cx="1684465" cy="1517323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20"/>
                    <a:ext cx="1684465" cy="101196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1"/>
                    <a:ext cx="1271352" cy="557313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1628335"/>
              <a:ext cx="2072418" cy="4580580"/>
              <a:chOff x="2342652" y="1628335"/>
              <a:chExt cx="2072418" cy="4580580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505609"/>
                <a:ext cx="1824446" cy="703306"/>
                <a:chOff x="3764127" y="4040432"/>
                <a:chExt cx="1482911" cy="571648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283145" y="4147447"/>
                  <a:ext cx="444875" cy="35199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1628335"/>
                <a:ext cx="2072418" cy="3798138"/>
                <a:chOff x="2342652" y="1651717"/>
                <a:chExt cx="2072418" cy="3798138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2" y="3682581"/>
                  <a:ext cx="0" cy="1767274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1651717"/>
                  <a:ext cx="2072418" cy="1866824"/>
                  <a:chOff x="147382" y="2146301"/>
                  <a:chExt cx="1684465" cy="1517342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3"/>
                    <a:ext cx="1684465" cy="101196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1"/>
                    <a:ext cx="1271352" cy="55731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1628323"/>
              <a:ext cx="2072418" cy="4580591"/>
              <a:chOff x="5965496" y="1628323"/>
              <a:chExt cx="2072418" cy="4580591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505609"/>
                <a:ext cx="1824446" cy="703305"/>
                <a:chOff x="3764127" y="4040431"/>
                <a:chExt cx="1482911" cy="571647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040431"/>
                  <a:ext cx="1482911" cy="57164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283144" y="4147446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1628323"/>
                <a:ext cx="2072418" cy="3798150"/>
                <a:chOff x="5965496" y="1651705"/>
                <a:chExt cx="2072418" cy="3798150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2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622768"/>
              <a:ext cx="2072418" cy="5586140"/>
              <a:chOff x="4154076" y="622768"/>
              <a:chExt cx="2072418" cy="5586140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505602"/>
                <a:ext cx="1824446" cy="703306"/>
                <a:chOff x="3764127" y="4040429"/>
                <a:chExt cx="1482911" cy="571648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040429"/>
                  <a:ext cx="1482911" cy="5716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283144" y="4147450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622768"/>
                <a:ext cx="2072418" cy="4803705"/>
                <a:chOff x="530856" y="633321"/>
                <a:chExt cx="2072418" cy="4803705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6"/>
                  <a:chOff x="147382" y="1793863"/>
                  <a:chExt cx="1684465" cy="1517320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8"/>
                    <a:ext cx="1684465" cy="101196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3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622768"/>
              <a:ext cx="2072418" cy="5586148"/>
              <a:chOff x="7776920" y="622768"/>
              <a:chExt cx="2072418" cy="5586148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505611"/>
                <a:ext cx="1824446" cy="703305"/>
                <a:chOff x="3764127" y="4040432"/>
                <a:chExt cx="1482911" cy="571647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283144" y="4147445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622768"/>
                <a:ext cx="2072418" cy="4803704"/>
                <a:chOff x="530856" y="633321"/>
                <a:chExt cx="2072418" cy="480370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4"/>
                  <a:chOff x="147382" y="1793865"/>
                  <a:chExt cx="1684465" cy="1517320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9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6"/>
                  <a:ext cx="0" cy="2683639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1628323"/>
              <a:ext cx="2072418" cy="4580642"/>
              <a:chOff x="9588722" y="1628323"/>
              <a:chExt cx="2072418" cy="4580642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50" y="5504560"/>
                <a:ext cx="1825199" cy="704405"/>
                <a:chOff x="1099367" y="5480511"/>
                <a:chExt cx="1825199" cy="704405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659764" y="4920114"/>
                  <a:ext cx="704405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1628323"/>
                <a:ext cx="2072418" cy="3798151"/>
                <a:chOff x="5965496" y="1651705"/>
                <a:chExt cx="2072418" cy="3798151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3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1207108" y="1329556"/>
            <a:ext cx="9783869" cy="5114701"/>
            <a:chOff x="574062" y="1243456"/>
            <a:chExt cx="9783869" cy="511470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6979677" cy="1530707"/>
              <a:chOff x="757215" y="1463499"/>
              <a:chExt cx="9339832" cy="204831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6979677" cy="1530707"/>
              <a:chOff x="757215" y="1463499"/>
              <a:chExt cx="9339832" cy="20483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6979677" cy="1530707"/>
              <a:chOff x="757215" y="1463499"/>
              <a:chExt cx="9339832" cy="204831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646C26-65FB-4248-F3FF-488C935B8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A3AA5-CB9B-E5B2-B406-F1989944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CCF3D6-FB05-CA04-DEF4-C856DC29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</a:t>
            </a:r>
            <a:endParaRPr lang="en-CA" dirty="0"/>
          </a:p>
        </p:txBody>
      </p:sp>
      <p:pic>
        <p:nvPicPr>
          <p:cNvPr id="29" name="Picture Placeholder 28" descr="A bouquet of flowers in a vase&#10;&#10;AI-generated content may be incorrect.">
            <a:extLst>
              <a:ext uri="{FF2B5EF4-FFF2-40B4-BE49-F238E27FC236}">
                <a16:creationId xmlns:a16="http://schemas.microsoft.com/office/drawing/2014/main" id="{7575E080-3562-3BA0-2541-B32914957C8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7" name="Picture Placeholder 26" descr="A person and person sitting on a dock&#10;&#10;AI-generated content may be incorrect.">
            <a:extLst>
              <a:ext uri="{FF2B5EF4-FFF2-40B4-BE49-F238E27FC236}">
                <a16:creationId xmlns:a16="http://schemas.microsoft.com/office/drawing/2014/main" id="{118E085E-94F9-6A6D-7143-AEF9252B487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person holding a bouquet of flowers&#10;&#10;AI-generated content may be incorrect.">
            <a:extLst>
              <a:ext uri="{FF2B5EF4-FFF2-40B4-BE49-F238E27FC236}">
                <a16:creationId xmlns:a16="http://schemas.microsoft.com/office/drawing/2014/main" id="{29F94644-B7B1-E0BA-F55F-479CA510CB6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close-up of a person and person's hands&#10;&#10;AI-generated content may be incorrect.">
            <a:extLst>
              <a:ext uri="{FF2B5EF4-FFF2-40B4-BE49-F238E27FC236}">
                <a16:creationId xmlns:a16="http://schemas.microsoft.com/office/drawing/2014/main" id="{B884D482-D546-00F7-23D3-2B0FA7851E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bouquet of pink roses and a candle on a table&#10;&#10;AI-generated content may be incorrect.">
            <a:extLst>
              <a:ext uri="{FF2B5EF4-FFF2-40B4-BE49-F238E27FC236}">
                <a16:creationId xmlns:a16="http://schemas.microsoft.com/office/drawing/2014/main" id="{41A00E87-08FC-4703-BFD8-259028A90E4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7405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4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BA220DD4-FDEB-7490-16E9-32A171C3FF16}"/>
              </a:ext>
            </a:extLst>
          </p:cNvPr>
          <p:cNvSpPr/>
          <p:nvPr/>
        </p:nvSpPr>
        <p:spPr>
          <a:xfrm flipH="1">
            <a:off x="9589324" y="419626"/>
            <a:ext cx="742392" cy="7423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6809804"/>
              </p:ext>
            </p:extLst>
          </p:nvPr>
        </p:nvGraphicFramePr>
        <p:xfrm>
          <a:off x="628077" y="1200839"/>
          <a:ext cx="10009410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CA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Georgia" panose="02040502050405020303"/>
                          <a:ea typeface="+mn-ea"/>
                          <a:cs typeface="Poppins Light" panose="00000400000000000000" pitchFamily="2" charset="0"/>
                        </a:rPr>
                        <a:t>Lorem ipsum 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0" dirty="0"/>
              <a:t>Thanks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632278"/>
            <a:ext cx="8163557" cy="4332305"/>
            <a:chOff x="5701317" y="2016555"/>
            <a:chExt cx="7380403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B9FA280-FAAB-459E-9F2A-884984C3B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0684" y="5538567"/>
                <a:ext cx="502920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2580494-6418-4E48-8A4D-E6866D16D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0684" y="2411238"/>
                <a:ext cx="502920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ABD69639-2266-41BF-BF82-942C45EA94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0684" y="3974900"/>
                <a:ext cx="502920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99831"/>
              <a:ext cx="5915031" cy="417376"/>
              <a:chOff x="6870682" y="2148179"/>
              <a:chExt cx="5915031" cy="4173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327160"/>
              <a:ext cx="5915030" cy="417376"/>
              <a:chOff x="6870682" y="2148179"/>
              <a:chExt cx="5915030" cy="41737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7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763492"/>
              <a:ext cx="5934191" cy="417376"/>
              <a:chOff x="7061795" y="3763492"/>
              <a:chExt cx="5934191" cy="41737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763492"/>
                <a:ext cx="449231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4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8A408C"/>
      </a:accent1>
      <a:accent2>
        <a:srgbClr val="AC50AE"/>
      </a:accent2>
      <a:accent3>
        <a:srgbClr val="E76BA9"/>
      </a:accent3>
      <a:accent4>
        <a:srgbClr val="DA237E"/>
      </a:accent4>
      <a:accent5>
        <a:srgbClr val="262626"/>
      </a:accent5>
      <a:accent6>
        <a:srgbClr val="FFC000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1415</Words>
  <Application>Microsoft Office PowerPoint</Application>
  <PresentationFormat>Widescreen</PresentationFormat>
  <Paragraphs>184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</vt:lpstr>
      <vt:lpstr>Century Gothic</vt:lpstr>
      <vt:lpstr>Georgia</vt:lpstr>
      <vt:lpstr>Poppins Light</vt:lpstr>
      <vt:lpstr>Roboto</vt:lpstr>
      <vt:lpstr>Office Theme</vt:lpstr>
      <vt:lpstr>Happy Wedding Day Anniversary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2025-03-25T23:56:12Z</dcterms:modified>
</cp:coreProperties>
</file>