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8"/>
  </p:notesMasterIdLst>
  <p:handoutMasterIdLst>
    <p:handoutMasterId r:id="rId19"/>
  </p:handoutMasterIdLst>
  <p:sldIdLst>
    <p:sldId id="2141413513" r:id="rId2"/>
    <p:sldId id="2141413482" r:id="rId3"/>
    <p:sldId id="2141413483" r:id="rId4"/>
    <p:sldId id="2141413505" r:id="rId5"/>
    <p:sldId id="2141413514" r:id="rId6"/>
    <p:sldId id="2141413492" r:id="rId7"/>
    <p:sldId id="2141413494" r:id="rId8"/>
    <p:sldId id="2141413500" r:id="rId9"/>
    <p:sldId id="2141413472" r:id="rId10"/>
    <p:sldId id="2141413515" r:id="rId11"/>
    <p:sldId id="2141413480" r:id="rId12"/>
    <p:sldId id="2140757960" r:id="rId13"/>
    <p:sldId id="2141413516" r:id="rId14"/>
    <p:sldId id="2141413484" r:id="rId15"/>
    <p:sldId id="2141413517" r:id="rId16"/>
    <p:sldId id="214141351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DFC"/>
    <a:srgbClr val="EFEADE"/>
    <a:srgbClr val="FFFDF1"/>
    <a:srgbClr val="FF756F"/>
    <a:srgbClr val="F6F1E7"/>
    <a:srgbClr val="CDDCD2"/>
    <a:srgbClr val="F7784B"/>
    <a:srgbClr val="F99370"/>
    <a:srgbClr val="EA7872"/>
    <a:srgbClr val="E13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C57A11-BB3F-4251-A076-F2069A559DEE}" v="3" dt="2025-03-12T23:20:09.1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4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81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37CD7E1-F645-7967-954D-285CA0F1A2F0}"/>
              </a:ext>
            </a:extLst>
          </p:cNvPr>
          <p:cNvSpPr/>
          <p:nvPr/>
        </p:nvSpPr>
        <p:spPr>
          <a:xfrm>
            <a:off x="3278086" y="481388"/>
            <a:ext cx="8935704" cy="6496082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56" h="4016244">
                <a:moveTo>
                  <a:pt x="1485159" y="3866365"/>
                </a:moveTo>
                <a:cubicBezTo>
                  <a:pt x="2348791" y="4083059"/>
                  <a:pt x="3760586" y="4107253"/>
                  <a:pt x="4713467" y="3651100"/>
                </a:cubicBezTo>
                <a:cubicBezTo>
                  <a:pt x="5593767" y="3230286"/>
                  <a:pt x="5774933" y="1680854"/>
                  <a:pt x="5171334" y="802268"/>
                </a:cubicBezTo>
                <a:cubicBezTo>
                  <a:pt x="4742042" y="177904"/>
                  <a:pt x="3919558" y="-71175"/>
                  <a:pt x="3130888" y="17313"/>
                </a:cubicBezTo>
                <a:cubicBezTo>
                  <a:pt x="2200296" y="122088"/>
                  <a:pt x="1953408" y="765216"/>
                  <a:pt x="1335902" y="1227559"/>
                </a:cubicBezTo>
                <a:cubicBezTo>
                  <a:pt x="951187" y="1515214"/>
                  <a:pt x="166423" y="1444443"/>
                  <a:pt x="18309" y="2283786"/>
                </a:cubicBezTo>
                <a:cubicBezTo>
                  <a:pt x="-150570" y="3240382"/>
                  <a:pt x="888989" y="3716728"/>
                  <a:pt x="1485159" y="3866365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347344" y="1450004"/>
            <a:ext cx="5023235" cy="2915415"/>
          </a:xfrm>
        </p:spPr>
        <p:txBody>
          <a:bodyPr anchor="ctr">
            <a:normAutofit/>
          </a:bodyPr>
          <a:lstStyle>
            <a:lvl1pPr algn="l">
              <a:defRPr sz="6000" b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47344" y="4429130"/>
            <a:ext cx="4181725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ED2B391-38CC-9D3C-7BE9-B66332A02021}"/>
              </a:ext>
            </a:extLst>
          </p:cNvPr>
          <p:cNvSpPr/>
          <p:nvPr userDrawn="1"/>
        </p:nvSpPr>
        <p:spPr>
          <a:xfrm>
            <a:off x="4055226" y="4316248"/>
            <a:ext cx="652953" cy="675987"/>
          </a:xfrm>
          <a:custGeom>
            <a:avLst/>
            <a:gdLst>
              <a:gd name="connsiteX0" fmla="*/ 533343 w 716193"/>
              <a:gd name="connsiteY0" fmla="*/ 198716 h 741458"/>
              <a:gd name="connsiteX1" fmla="*/ -14 w 716193"/>
              <a:gd name="connsiteY1" fmla="*/ 2673 h 741458"/>
              <a:gd name="connsiteX2" fmla="*/ 330909 w 716193"/>
              <a:gd name="connsiteY2" fmla="*/ 586695 h 741458"/>
              <a:gd name="connsiteX3" fmla="*/ 504587 w 716193"/>
              <a:gd name="connsiteY3" fmla="*/ 706056 h 741458"/>
              <a:gd name="connsiteX4" fmla="*/ 711128 w 716193"/>
              <a:gd name="connsiteY4" fmla="*/ 737893 h 741458"/>
              <a:gd name="connsiteX5" fmla="*/ 533343 w 716193"/>
              <a:gd name="connsiteY5" fmla="*/ 198716 h 74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6193" h="741458">
                <a:moveTo>
                  <a:pt x="533343" y="198716"/>
                </a:moveTo>
                <a:cubicBezTo>
                  <a:pt x="393957" y="56682"/>
                  <a:pt x="198176" y="-15277"/>
                  <a:pt x="-14" y="2673"/>
                </a:cubicBezTo>
                <a:cubicBezTo>
                  <a:pt x="58868" y="227244"/>
                  <a:pt x="159742" y="430476"/>
                  <a:pt x="330909" y="586695"/>
                </a:cubicBezTo>
                <a:cubicBezTo>
                  <a:pt x="382205" y="635318"/>
                  <a:pt x="440810" y="675599"/>
                  <a:pt x="504587" y="706056"/>
                </a:cubicBezTo>
                <a:cubicBezTo>
                  <a:pt x="568811" y="736729"/>
                  <a:pt x="640653" y="747809"/>
                  <a:pt x="711128" y="737893"/>
                </a:cubicBezTo>
                <a:cubicBezTo>
                  <a:pt x="735594" y="540617"/>
                  <a:pt x="670356" y="342748"/>
                  <a:pt x="533343" y="198716"/>
                </a:cubicBezTo>
                <a:close/>
              </a:path>
            </a:pathLst>
          </a:custGeom>
          <a:solidFill>
            <a:schemeClr val="accent6"/>
          </a:solidFill>
          <a:ln w="113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213C0D-C788-22A5-DB00-3ABF772D2F09}"/>
              </a:ext>
            </a:extLst>
          </p:cNvPr>
          <p:cNvGrpSpPr/>
          <p:nvPr userDrawn="1"/>
        </p:nvGrpSpPr>
        <p:grpSpPr>
          <a:xfrm>
            <a:off x="7055924" y="807366"/>
            <a:ext cx="3958671" cy="1880274"/>
            <a:chOff x="7055924" y="807366"/>
            <a:chExt cx="3958671" cy="1880274"/>
          </a:xfrm>
        </p:grpSpPr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5B6DA3BD-378D-0EB3-4361-02080618DFD3}"/>
                </a:ext>
              </a:extLst>
            </p:cNvPr>
            <p:cNvGrpSpPr/>
            <p:nvPr/>
          </p:nvGrpSpPr>
          <p:grpSpPr>
            <a:xfrm>
              <a:off x="7055924" y="1988696"/>
              <a:ext cx="698944" cy="698944"/>
              <a:chOff x="1135388" y="1608974"/>
              <a:chExt cx="698944" cy="698944"/>
            </a:xfrm>
          </p:grpSpPr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46C4AF1A-27FC-83D9-5D5D-29DB328C3C41}"/>
                  </a:ext>
                </a:extLst>
              </p:cNvPr>
              <p:cNvSpPr/>
              <p:nvPr/>
            </p:nvSpPr>
            <p:spPr>
              <a:xfrm>
                <a:off x="1135388" y="1608974"/>
                <a:ext cx="698944" cy="698944"/>
              </a:xfrm>
              <a:custGeom>
                <a:avLst/>
                <a:gdLst>
                  <a:gd name="connsiteX0" fmla="*/ 698945 w 698944"/>
                  <a:gd name="connsiteY0" fmla="*/ 349472 h 698944"/>
                  <a:gd name="connsiteX1" fmla="*/ 349472 w 698944"/>
                  <a:gd name="connsiteY1" fmla="*/ 698945 h 698944"/>
                  <a:gd name="connsiteX2" fmla="*/ 0 w 698944"/>
                  <a:gd name="connsiteY2" fmla="*/ 349472 h 698944"/>
                  <a:gd name="connsiteX3" fmla="*/ 349472 w 698944"/>
                  <a:gd name="connsiteY3" fmla="*/ 0 h 698944"/>
                  <a:gd name="connsiteX4" fmla="*/ 698945 w 698944"/>
                  <a:gd name="connsiteY4" fmla="*/ 349472 h 698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944" h="698944">
                    <a:moveTo>
                      <a:pt x="698945" y="349472"/>
                    </a:moveTo>
                    <a:cubicBezTo>
                      <a:pt x="698945" y="542481"/>
                      <a:pt x="542481" y="698945"/>
                      <a:pt x="349472" y="698945"/>
                    </a:cubicBezTo>
                    <a:cubicBezTo>
                      <a:pt x="156464" y="698945"/>
                      <a:pt x="0" y="542481"/>
                      <a:pt x="0" y="349472"/>
                    </a:cubicBezTo>
                    <a:cubicBezTo>
                      <a:pt x="0" y="156464"/>
                      <a:pt x="156464" y="0"/>
                      <a:pt x="349472" y="0"/>
                    </a:cubicBezTo>
                    <a:cubicBezTo>
                      <a:pt x="542480" y="0"/>
                      <a:pt x="698945" y="156464"/>
                      <a:pt x="698945" y="3494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380" name="Group 379">
                <a:extLst>
                  <a:ext uri="{FF2B5EF4-FFF2-40B4-BE49-F238E27FC236}">
                    <a16:creationId xmlns:a16="http://schemas.microsoft.com/office/drawing/2014/main" id="{2A6C85E1-D1B3-8EE7-8AAE-48800123677F}"/>
                  </a:ext>
                </a:extLst>
              </p:cNvPr>
              <p:cNvGrpSpPr/>
              <p:nvPr/>
            </p:nvGrpSpPr>
            <p:grpSpPr>
              <a:xfrm>
                <a:off x="1231305" y="1788361"/>
                <a:ext cx="507110" cy="411448"/>
                <a:chOff x="1231305" y="1788361"/>
                <a:chExt cx="507110" cy="411448"/>
              </a:xfrm>
            </p:grpSpPr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id="{97180EFC-1305-0575-938F-9A0709328AB7}"/>
                    </a:ext>
                  </a:extLst>
                </p:cNvPr>
                <p:cNvSpPr/>
                <p:nvPr/>
              </p:nvSpPr>
              <p:spPr>
                <a:xfrm>
                  <a:off x="1247115" y="1788361"/>
                  <a:ext cx="477962" cy="411448"/>
                </a:xfrm>
                <a:custGeom>
                  <a:avLst/>
                  <a:gdLst>
                    <a:gd name="connsiteX0" fmla="*/ 9432 w 477962"/>
                    <a:gd name="connsiteY0" fmla="*/ 52927 h 411448"/>
                    <a:gd name="connsiteX1" fmla="*/ 237175 w 477962"/>
                    <a:gd name="connsiteY1" fmla="*/ 101695 h 411448"/>
                    <a:gd name="connsiteX2" fmla="*/ 464917 w 477962"/>
                    <a:gd name="connsiteY2" fmla="*/ 44545 h 411448"/>
                    <a:gd name="connsiteX3" fmla="*/ 237175 w 477962"/>
                    <a:gd name="connsiteY3" fmla="*/ 411448 h 411448"/>
                    <a:gd name="connsiteX4" fmla="*/ 9432 w 477962"/>
                    <a:gd name="connsiteY4" fmla="*/ 52927 h 411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7962" h="411448">
                      <a:moveTo>
                        <a:pt x="9432" y="52927"/>
                      </a:moveTo>
                      <a:cubicBezTo>
                        <a:pt x="85632" y="-89948"/>
                        <a:pt x="237175" y="101695"/>
                        <a:pt x="237175" y="101695"/>
                      </a:cubicBezTo>
                      <a:cubicBezTo>
                        <a:pt x="237175" y="101695"/>
                        <a:pt x="388717" y="-61754"/>
                        <a:pt x="464917" y="44545"/>
                      </a:cubicBezTo>
                      <a:cubicBezTo>
                        <a:pt x="544070" y="154750"/>
                        <a:pt x="237175" y="411448"/>
                        <a:pt x="237175" y="411448"/>
                      </a:cubicBezTo>
                      <a:cubicBezTo>
                        <a:pt x="237175" y="411448"/>
                        <a:pt x="-55624" y="173800"/>
                        <a:pt x="9432" y="529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EC2DB2AD-C65A-374A-3FFA-A15D6292E8F8}"/>
                    </a:ext>
                  </a:extLst>
                </p:cNvPr>
                <p:cNvSpPr/>
                <p:nvPr/>
              </p:nvSpPr>
              <p:spPr>
                <a:xfrm>
                  <a:off x="1231305" y="1821191"/>
                  <a:ext cx="507110" cy="296989"/>
                </a:xfrm>
                <a:custGeom>
                  <a:avLst/>
                  <a:gdLst>
                    <a:gd name="connsiteX0" fmla="*/ 0 w 507110"/>
                    <a:gd name="connsiteY0" fmla="*/ 179642 h 296989"/>
                    <a:gd name="connsiteX1" fmla="*/ 106013 w 507110"/>
                    <a:gd name="connsiteY1" fmla="*/ 180785 h 296989"/>
                    <a:gd name="connsiteX2" fmla="*/ 138970 w 507110"/>
                    <a:gd name="connsiteY2" fmla="*/ 51816 h 296989"/>
                    <a:gd name="connsiteX3" fmla="*/ 206883 w 507110"/>
                    <a:gd name="connsiteY3" fmla="*/ 296990 h 296989"/>
                    <a:gd name="connsiteX4" fmla="*/ 260604 w 507110"/>
                    <a:gd name="connsiteY4" fmla="*/ 0 h 296989"/>
                    <a:gd name="connsiteX5" fmla="*/ 318992 w 507110"/>
                    <a:gd name="connsiteY5" fmla="*/ 267462 h 296989"/>
                    <a:gd name="connsiteX6" fmla="*/ 353854 w 507110"/>
                    <a:gd name="connsiteY6" fmla="*/ 73533 h 296989"/>
                    <a:gd name="connsiteX7" fmla="*/ 391192 w 507110"/>
                    <a:gd name="connsiteY7" fmla="*/ 175260 h 296989"/>
                    <a:gd name="connsiteX8" fmla="*/ 507111 w 507110"/>
                    <a:gd name="connsiteY8" fmla="*/ 178403 h 296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7110" h="296989">
                      <a:moveTo>
                        <a:pt x="0" y="179642"/>
                      </a:moveTo>
                      <a:lnTo>
                        <a:pt x="106013" y="180785"/>
                      </a:lnTo>
                      <a:lnTo>
                        <a:pt x="138970" y="51816"/>
                      </a:lnTo>
                      <a:lnTo>
                        <a:pt x="206883" y="296990"/>
                      </a:lnTo>
                      <a:lnTo>
                        <a:pt x="260604" y="0"/>
                      </a:lnTo>
                      <a:lnTo>
                        <a:pt x="318992" y="267462"/>
                      </a:lnTo>
                      <a:lnTo>
                        <a:pt x="353854" y="73533"/>
                      </a:lnTo>
                      <a:lnTo>
                        <a:pt x="391192" y="175260"/>
                      </a:lnTo>
                      <a:lnTo>
                        <a:pt x="507111" y="178403"/>
                      </a:lnTo>
                    </a:path>
                  </a:pathLst>
                </a:custGeom>
                <a:noFill/>
                <a:ln w="9525" cap="rnd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BA371E92-E117-FE76-C687-567A3CFB3152}"/>
                </a:ext>
              </a:extLst>
            </p:cNvPr>
            <p:cNvGrpSpPr/>
            <p:nvPr/>
          </p:nvGrpSpPr>
          <p:grpSpPr>
            <a:xfrm>
              <a:off x="8755422" y="807366"/>
              <a:ext cx="714375" cy="714375"/>
              <a:chOff x="2095032" y="2145898"/>
              <a:chExt cx="714375" cy="714375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A0EFF996-8393-41F4-48CB-EC9894F99AC7}"/>
                  </a:ext>
                </a:extLst>
              </p:cNvPr>
              <p:cNvSpPr/>
              <p:nvPr/>
            </p:nvSpPr>
            <p:spPr>
              <a:xfrm>
                <a:off x="2095032" y="2145898"/>
                <a:ext cx="714375" cy="714375"/>
              </a:xfrm>
              <a:custGeom>
                <a:avLst/>
                <a:gdLst>
                  <a:gd name="connsiteX0" fmla="*/ 714375 w 714375"/>
                  <a:gd name="connsiteY0" fmla="*/ 357187 h 714375"/>
                  <a:gd name="connsiteX1" fmla="*/ 357188 w 714375"/>
                  <a:gd name="connsiteY1" fmla="*/ 714375 h 714375"/>
                  <a:gd name="connsiteX2" fmla="*/ 0 w 714375"/>
                  <a:gd name="connsiteY2" fmla="*/ 357187 h 714375"/>
                  <a:gd name="connsiteX3" fmla="*/ 357188 w 714375"/>
                  <a:gd name="connsiteY3" fmla="*/ 0 h 714375"/>
                  <a:gd name="connsiteX4" fmla="*/ 714375 w 714375"/>
                  <a:gd name="connsiteY4" fmla="*/ 357187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4375" h="714375">
                    <a:moveTo>
                      <a:pt x="714375" y="357187"/>
                    </a:moveTo>
                    <a:cubicBezTo>
                      <a:pt x="714375" y="554457"/>
                      <a:pt x="554457" y="714375"/>
                      <a:pt x="357188" y="714375"/>
                    </a:cubicBezTo>
                    <a:cubicBezTo>
                      <a:pt x="159918" y="714375"/>
                      <a:pt x="0" y="554457"/>
                      <a:pt x="0" y="357187"/>
                    </a:cubicBezTo>
                    <a:cubicBezTo>
                      <a:pt x="0" y="159918"/>
                      <a:pt x="159918" y="0"/>
                      <a:pt x="357188" y="0"/>
                    </a:cubicBezTo>
                    <a:cubicBezTo>
                      <a:pt x="554457" y="0"/>
                      <a:pt x="714375" y="159918"/>
                      <a:pt x="714375" y="35718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376" name="Group 375">
                <a:extLst>
                  <a:ext uri="{FF2B5EF4-FFF2-40B4-BE49-F238E27FC236}">
                    <a16:creationId xmlns:a16="http://schemas.microsoft.com/office/drawing/2014/main" id="{E867D41D-CA6C-63CB-79AA-5A0748DEAF3C}"/>
                  </a:ext>
                </a:extLst>
              </p:cNvPr>
              <p:cNvGrpSpPr/>
              <p:nvPr/>
            </p:nvGrpSpPr>
            <p:grpSpPr>
              <a:xfrm>
                <a:off x="2203378" y="2316295"/>
                <a:ext cx="494036" cy="375679"/>
                <a:chOff x="2203378" y="2316295"/>
                <a:chExt cx="494036" cy="375679"/>
              </a:xfrm>
            </p:grpSpPr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187AC003-FAA8-4297-82AC-E490C4A7494E}"/>
                    </a:ext>
                  </a:extLst>
                </p:cNvPr>
                <p:cNvSpPr/>
                <p:nvPr/>
              </p:nvSpPr>
              <p:spPr>
                <a:xfrm>
                  <a:off x="2203378" y="2316295"/>
                  <a:ext cx="494036" cy="375679"/>
                </a:xfrm>
                <a:custGeom>
                  <a:avLst/>
                  <a:gdLst>
                    <a:gd name="connsiteX0" fmla="*/ 439341 w 494036"/>
                    <a:gd name="connsiteY0" fmla="*/ 202602 h 375679"/>
                    <a:gd name="connsiteX1" fmla="*/ 165974 w 494036"/>
                    <a:gd name="connsiteY1" fmla="*/ 359193 h 375679"/>
                    <a:gd name="connsiteX2" fmla="*/ 16486 w 494036"/>
                    <a:gd name="connsiteY2" fmla="*/ 324644 h 375679"/>
                    <a:gd name="connsiteX3" fmla="*/ 51035 w 494036"/>
                    <a:gd name="connsiteY3" fmla="*/ 175157 h 375679"/>
                    <a:gd name="connsiteX4" fmla="*/ 58341 w 494036"/>
                    <a:gd name="connsiteY4" fmla="*/ 170979 h 375679"/>
                    <a:gd name="connsiteX5" fmla="*/ 331709 w 494036"/>
                    <a:gd name="connsiteY5" fmla="*/ 14388 h 375679"/>
                    <a:gd name="connsiteX6" fmla="*/ 479666 w 494036"/>
                    <a:gd name="connsiteY6" fmla="*/ 54481 h 375679"/>
                    <a:gd name="connsiteX7" fmla="*/ 490205 w 494036"/>
                    <a:gd name="connsiteY7" fmla="*/ 136975 h 375679"/>
                    <a:gd name="connsiteX8" fmla="*/ 439342 w 494036"/>
                    <a:gd name="connsiteY8" fmla="*/ 202602 h 375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036" h="375679">
                      <a:moveTo>
                        <a:pt x="439341" y="202602"/>
                      </a:moveTo>
                      <a:lnTo>
                        <a:pt x="165974" y="359193"/>
                      </a:lnTo>
                      <a:cubicBezTo>
                        <a:pt x="115154" y="390932"/>
                        <a:pt x="48226" y="375464"/>
                        <a:pt x="16486" y="324644"/>
                      </a:cubicBezTo>
                      <a:cubicBezTo>
                        <a:pt x="-15253" y="273824"/>
                        <a:pt x="215" y="206897"/>
                        <a:pt x="51035" y="175157"/>
                      </a:cubicBezTo>
                      <a:cubicBezTo>
                        <a:pt x="53415" y="173671"/>
                        <a:pt x="55853" y="172277"/>
                        <a:pt x="58341" y="170979"/>
                      </a:cubicBezTo>
                      <a:lnTo>
                        <a:pt x="331709" y="14388"/>
                      </a:lnTo>
                      <a:cubicBezTo>
                        <a:pt x="383638" y="-15398"/>
                        <a:pt x="449880" y="2552"/>
                        <a:pt x="479666" y="54481"/>
                      </a:cubicBezTo>
                      <a:cubicBezTo>
                        <a:pt x="494008" y="79484"/>
                        <a:pt x="497800" y="109169"/>
                        <a:pt x="490205" y="136975"/>
                      </a:cubicBezTo>
                      <a:cubicBezTo>
                        <a:pt x="482730" y="164783"/>
                        <a:pt x="464405" y="188426"/>
                        <a:pt x="439342" y="20260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159090CE-CC51-4518-4AE5-0B5A822204FD}"/>
                    </a:ext>
                  </a:extLst>
                </p:cNvPr>
                <p:cNvSpPr/>
                <p:nvPr/>
              </p:nvSpPr>
              <p:spPr>
                <a:xfrm>
                  <a:off x="2398213" y="2316295"/>
                  <a:ext cx="299106" cy="280897"/>
                </a:xfrm>
                <a:custGeom>
                  <a:avLst/>
                  <a:gdLst>
                    <a:gd name="connsiteX0" fmla="*/ 244507 w 299106"/>
                    <a:gd name="connsiteY0" fmla="*/ 202602 h 280897"/>
                    <a:gd name="connsiteX1" fmla="*/ 107728 w 299106"/>
                    <a:gd name="connsiteY1" fmla="*/ 280897 h 280897"/>
                    <a:gd name="connsiteX2" fmla="*/ 0 w 299106"/>
                    <a:gd name="connsiteY2" fmla="*/ 92683 h 280897"/>
                    <a:gd name="connsiteX3" fmla="*/ 136779 w 299106"/>
                    <a:gd name="connsiteY3" fmla="*/ 14388 h 280897"/>
                    <a:gd name="connsiteX4" fmla="*/ 284736 w 299106"/>
                    <a:gd name="connsiteY4" fmla="*/ 54481 h 280897"/>
                    <a:gd name="connsiteX5" fmla="*/ 295275 w 299106"/>
                    <a:gd name="connsiteY5" fmla="*/ 136975 h 280897"/>
                    <a:gd name="connsiteX6" fmla="*/ 244507 w 299106"/>
                    <a:gd name="connsiteY6" fmla="*/ 202602 h 280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06" h="280897">
                      <a:moveTo>
                        <a:pt x="244507" y="202602"/>
                      </a:moveTo>
                      <a:lnTo>
                        <a:pt x="107728" y="280897"/>
                      </a:lnTo>
                      <a:lnTo>
                        <a:pt x="0" y="92683"/>
                      </a:lnTo>
                      <a:lnTo>
                        <a:pt x="136779" y="14388"/>
                      </a:lnTo>
                      <a:cubicBezTo>
                        <a:pt x="188708" y="-15398"/>
                        <a:pt x="254950" y="2552"/>
                        <a:pt x="284736" y="54481"/>
                      </a:cubicBezTo>
                      <a:cubicBezTo>
                        <a:pt x="299078" y="79484"/>
                        <a:pt x="302870" y="109169"/>
                        <a:pt x="295275" y="136975"/>
                      </a:cubicBezTo>
                      <a:cubicBezTo>
                        <a:pt x="287823" y="164766"/>
                        <a:pt x="269535" y="188407"/>
                        <a:pt x="244507" y="202602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0FAD5D1D-128C-6538-771D-1F0B900D6D76}"/>
                </a:ext>
              </a:extLst>
            </p:cNvPr>
            <p:cNvGrpSpPr/>
            <p:nvPr/>
          </p:nvGrpSpPr>
          <p:grpSpPr>
            <a:xfrm>
              <a:off x="10315651" y="1615877"/>
              <a:ext cx="698944" cy="698944"/>
              <a:chOff x="3011147" y="1494674"/>
              <a:chExt cx="698944" cy="698944"/>
            </a:xfrm>
          </p:grpSpPr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13254879-B280-234D-1F97-92EB9EB4B321}"/>
                  </a:ext>
                </a:extLst>
              </p:cNvPr>
              <p:cNvSpPr/>
              <p:nvPr/>
            </p:nvSpPr>
            <p:spPr>
              <a:xfrm>
                <a:off x="3011147" y="1494674"/>
                <a:ext cx="698944" cy="698944"/>
              </a:xfrm>
              <a:custGeom>
                <a:avLst/>
                <a:gdLst>
                  <a:gd name="connsiteX0" fmla="*/ 698945 w 698944"/>
                  <a:gd name="connsiteY0" fmla="*/ 349472 h 698944"/>
                  <a:gd name="connsiteX1" fmla="*/ 349472 w 698944"/>
                  <a:gd name="connsiteY1" fmla="*/ 698945 h 698944"/>
                  <a:gd name="connsiteX2" fmla="*/ 0 w 698944"/>
                  <a:gd name="connsiteY2" fmla="*/ 349472 h 698944"/>
                  <a:gd name="connsiteX3" fmla="*/ 349472 w 698944"/>
                  <a:gd name="connsiteY3" fmla="*/ 0 h 698944"/>
                  <a:gd name="connsiteX4" fmla="*/ 698945 w 698944"/>
                  <a:gd name="connsiteY4" fmla="*/ 349472 h 698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944" h="698944">
                    <a:moveTo>
                      <a:pt x="698945" y="349472"/>
                    </a:moveTo>
                    <a:cubicBezTo>
                      <a:pt x="698945" y="542481"/>
                      <a:pt x="542481" y="698945"/>
                      <a:pt x="349472" y="698945"/>
                    </a:cubicBezTo>
                    <a:cubicBezTo>
                      <a:pt x="156464" y="698945"/>
                      <a:pt x="0" y="542481"/>
                      <a:pt x="0" y="349472"/>
                    </a:cubicBezTo>
                    <a:cubicBezTo>
                      <a:pt x="0" y="156464"/>
                      <a:pt x="156464" y="0"/>
                      <a:pt x="349472" y="0"/>
                    </a:cubicBezTo>
                    <a:cubicBezTo>
                      <a:pt x="542481" y="0"/>
                      <a:pt x="698945" y="156464"/>
                      <a:pt x="698945" y="3494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grpSp>
            <p:nvGrpSpPr>
              <p:cNvPr id="370" name="Group 369">
                <a:extLst>
                  <a:ext uri="{FF2B5EF4-FFF2-40B4-BE49-F238E27FC236}">
                    <a16:creationId xmlns:a16="http://schemas.microsoft.com/office/drawing/2014/main" id="{86153979-7929-A86A-81B5-EC5B97F2B1DA}"/>
                  </a:ext>
                </a:extLst>
              </p:cNvPr>
              <p:cNvGrpSpPr/>
              <p:nvPr/>
            </p:nvGrpSpPr>
            <p:grpSpPr>
              <a:xfrm>
                <a:off x="3182406" y="1618118"/>
                <a:ext cx="356330" cy="492918"/>
                <a:chOff x="3182406" y="1618118"/>
                <a:chExt cx="356330" cy="492918"/>
              </a:xfrm>
            </p:grpSpPr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26C033C2-1C46-46E6-614A-9F21B4BA47A4}"/>
                    </a:ext>
                  </a:extLst>
                </p:cNvPr>
                <p:cNvSpPr/>
                <p:nvPr/>
              </p:nvSpPr>
              <p:spPr>
                <a:xfrm>
                  <a:off x="3182406" y="1618118"/>
                  <a:ext cx="356330" cy="492918"/>
                </a:xfrm>
                <a:custGeom>
                  <a:avLst/>
                  <a:gdLst>
                    <a:gd name="connsiteX0" fmla="*/ 356331 w 356330"/>
                    <a:gd name="connsiteY0" fmla="*/ 50673 h 492918"/>
                    <a:gd name="connsiteX1" fmla="*/ 356331 w 356330"/>
                    <a:gd name="connsiteY1" fmla="*/ 289846 h 492918"/>
                    <a:gd name="connsiteX2" fmla="*/ 277273 w 356330"/>
                    <a:gd name="connsiteY2" fmla="*/ 435102 h 492918"/>
                    <a:gd name="connsiteX3" fmla="*/ 178213 w 356330"/>
                    <a:gd name="connsiteY3" fmla="*/ 492919 h 492918"/>
                    <a:gd name="connsiteX4" fmla="*/ 87344 w 356330"/>
                    <a:gd name="connsiteY4" fmla="*/ 433959 h 492918"/>
                    <a:gd name="connsiteX5" fmla="*/ 0 w 356330"/>
                    <a:gd name="connsiteY5" fmla="*/ 283559 h 492918"/>
                    <a:gd name="connsiteX6" fmla="*/ 0 w 356330"/>
                    <a:gd name="connsiteY6" fmla="*/ 50673 h 492918"/>
                    <a:gd name="connsiteX7" fmla="*/ 176975 w 356330"/>
                    <a:gd name="connsiteY7" fmla="*/ 0 h 492918"/>
                    <a:gd name="connsiteX8" fmla="*/ 178213 w 356330"/>
                    <a:gd name="connsiteY8" fmla="*/ 0 h 492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6330" h="492918">
                      <a:moveTo>
                        <a:pt x="356331" y="50673"/>
                      </a:moveTo>
                      <a:lnTo>
                        <a:pt x="356331" y="289846"/>
                      </a:lnTo>
                      <a:cubicBezTo>
                        <a:pt x="356243" y="348520"/>
                        <a:pt x="326498" y="403171"/>
                        <a:pt x="277273" y="435102"/>
                      </a:cubicBezTo>
                      <a:lnTo>
                        <a:pt x="178213" y="492919"/>
                      </a:lnTo>
                      <a:lnTo>
                        <a:pt x="87344" y="433959"/>
                      </a:lnTo>
                      <a:cubicBezTo>
                        <a:pt x="33454" y="403027"/>
                        <a:pt x="159" y="345695"/>
                        <a:pt x="0" y="283559"/>
                      </a:cubicBezTo>
                      <a:lnTo>
                        <a:pt x="0" y="50673"/>
                      </a:lnTo>
                      <a:lnTo>
                        <a:pt x="176975" y="0"/>
                      </a:lnTo>
                      <a:lnTo>
                        <a:pt x="1782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grpSp>
              <p:nvGrpSpPr>
                <p:cNvPr id="372" name="Group 371">
                  <a:extLst>
                    <a:ext uri="{FF2B5EF4-FFF2-40B4-BE49-F238E27FC236}">
                      <a16:creationId xmlns:a16="http://schemas.microsoft.com/office/drawing/2014/main" id="{ECDBCAFE-60BC-D937-1FE3-7263682C1F04}"/>
                    </a:ext>
                  </a:extLst>
                </p:cNvPr>
                <p:cNvGrpSpPr/>
                <p:nvPr/>
              </p:nvGrpSpPr>
              <p:grpSpPr>
                <a:xfrm>
                  <a:off x="3225173" y="1729370"/>
                  <a:ext cx="270700" cy="270700"/>
                  <a:chOff x="3225173" y="1729370"/>
                  <a:chExt cx="270700" cy="270700"/>
                </a:xfrm>
              </p:grpSpPr>
              <p:sp>
                <p:nvSpPr>
                  <p:cNvPr id="373" name="Freeform: Shape 372">
                    <a:extLst>
                      <a:ext uri="{FF2B5EF4-FFF2-40B4-BE49-F238E27FC236}">
                        <a16:creationId xmlns:a16="http://schemas.microsoft.com/office/drawing/2014/main" id="{CB2CB47F-1788-1749-14FB-2E43BDE0FBB7}"/>
                      </a:ext>
                    </a:extLst>
                  </p:cNvPr>
                  <p:cNvSpPr/>
                  <p:nvPr/>
                </p:nvSpPr>
                <p:spPr>
                  <a:xfrm>
                    <a:off x="3319471" y="1729370"/>
                    <a:ext cx="82200" cy="270700"/>
                  </a:xfrm>
                  <a:custGeom>
                    <a:avLst/>
                    <a:gdLst>
                      <a:gd name="connsiteX0" fmla="*/ 0 w 82200"/>
                      <a:gd name="connsiteY0" fmla="*/ 0 h 270700"/>
                      <a:gd name="connsiteX1" fmla="*/ 82201 w 82200"/>
                      <a:gd name="connsiteY1" fmla="*/ 0 h 270700"/>
                      <a:gd name="connsiteX2" fmla="*/ 82201 w 82200"/>
                      <a:gd name="connsiteY2" fmla="*/ 270700 h 270700"/>
                      <a:gd name="connsiteX3" fmla="*/ 0 w 82200"/>
                      <a:gd name="connsiteY3" fmla="*/ 270700 h 270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200" h="270700">
                        <a:moveTo>
                          <a:pt x="0" y="0"/>
                        </a:moveTo>
                        <a:lnTo>
                          <a:pt x="82201" y="0"/>
                        </a:lnTo>
                        <a:lnTo>
                          <a:pt x="82201" y="270700"/>
                        </a:lnTo>
                        <a:lnTo>
                          <a:pt x="0" y="27070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l"/>
                    <a:endParaRPr lang="en-US"/>
                  </a:p>
                </p:txBody>
              </p:sp>
              <p:sp>
                <p:nvSpPr>
                  <p:cNvPr id="374" name="Freeform: Shape 373">
                    <a:extLst>
                      <a:ext uri="{FF2B5EF4-FFF2-40B4-BE49-F238E27FC236}">
                        <a16:creationId xmlns:a16="http://schemas.microsoft.com/office/drawing/2014/main" id="{185837CF-07C1-46BA-2406-1CAC3A729A97}"/>
                      </a:ext>
                    </a:extLst>
                  </p:cNvPr>
                  <p:cNvSpPr/>
                  <p:nvPr/>
                </p:nvSpPr>
                <p:spPr>
                  <a:xfrm>
                    <a:off x="3225173" y="1823667"/>
                    <a:ext cx="270700" cy="82200"/>
                  </a:xfrm>
                  <a:custGeom>
                    <a:avLst/>
                    <a:gdLst>
                      <a:gd name="connsiteX0" fmla="*/ 0 w 270700"/>
                      <a:gd name="connsiteY0" fmla="*/ 0 h 82200"/>
                      <a:gd name="connsiteX1" fmla="*/ 270701 w 270700"/>
                      <a:gd name="connsiteY1" fmla="*/ 0 h 82200"/>
                      <a:gd name="connsiteX2" fmla="*/ 270701 w 270700"/>
                      <a:gd name="connsiteY2" fmla="*/ 82201 h 82200"/>
                      <a:gd name="connsiteX3" fmla="*/ 0 w 270700"/>
                      <a:gd name="connsiteY3" fmla="*/ 82201 h 82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0700" h="82200">
                        <a:moveTo>
                          <a:pt x="0" y="0"/>
                        </a:moveTo>
                        <a:lnTo>
                          <a:pt x="270701" y="0"/>
                        </a:lnTo>
                        <a:lnTo>
                          <a:pt x="270701" y="82201"/>
                        </a:lnTo>
                        <a:lnTo>
                          <a:pt x="0" y="8220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l"/>
                    <a:endParaRPr lang="en-US"/>
                  </a:p>
                </p:txBody>
              </p:sp>
            </p:grpSp>
          </p:grpSp>
        </p:grp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6DD785B-DC1B-7633-BF07-2C5E500EBF2B}"/>
              </a:ext>
            </a:extLst>
          </p:cNvPr>
          <p:cNvSpPr/>
          <p:nvPr userDrawn="1"/>
        </p:nvSpPr>
        <p:spPr>
          <a:xfrm flipV="1">
            <a:off x="4708180" y="6027937"/>
            <a:ext cx="6073110" cy="5710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13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21F752-F982-A127-BB07-285165DBBD16}"/>
              </a:ext>
            </a:extLst>
          </p:cNvPr>
          <p:cNvGrpSpPr/>
          <p:nvPr userDrawn="1"/>
        </p:nvGrpSpPr>
        <p:grpSpPr>
          <a:xfrm>
            <a:off x="4158928" y="2297035"/>
            <a:ext cx="7615707" cy="3859240"/>
            <a:chOff x="4158928" y="2297035"/>
            <a:chExt cx="7615707" cy="385924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66C3834-136C-BB47-A7A8-87D177E44C8F}"/>
                </a:ext>
              </a:extLst>
            </p:cNvPr>
            <p:cNvGrpSpPr/>
            <p:nvPr/>
          </p:nvGrpSpPr>
          <p:grpSpPr>
            <a:xfrm>
              <a:off x="10338701" y="3663113"/>
              <a:ext cx="1435934" cy="2038402"/>
              <a:chOff x="4588201" y="3225695"/>
              <a:chExt cx="1435934" cy="2038402"/>
            </a:xfrm>
          </p:grpSpPr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E3CDAA74-182A-7931-04F7-00CA5E641B5E}"/>
                  </a:ext>
                </a:extLst>
              </p:cNvPr>
              <p:cNvSpPr/>
              <p:nvPr/>
            </p:nvSpPr>
            <p:spPr>
              <a:xfrm>
                <a:off x="4588201" y="3225695"/>
                <a:ext cx="1126922" cy="2038402"/>
              </a:xfrm>
              <a:custGeom>
                <a:avLst/>
                <a:gdLst>
                  <a:gd name="connsiteX0" fmla="*/ 0 w 1126922"/>
                  <a:gd name="connsiteY0" fmla="*/ 2038402 h 2038402"/>
                  <a:gd name="connsiteX1" fmla="*/ 1077944 w 1126922"/>
                  <a:gd name="connsiteY1" fmla="*/ 41772 h 2038402"/>
                  <a:gd name="connsiteX2" fmla="*/ 0 w 1126922"/>
                  <a:gd name="connsiteY2" fmla="*/ 2038402 h 2038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6922" h="2038402">
                    <a:moveTo>
                      <a:pt x="0" y="2038402"/>
                    </a:moveTo>
                    <a:cubicBezTo>
                      <a:pt x="110776" y="116638"/>
                      <a:pt x="946690" y="-119963"/>
                      <a:pt x="1077944" y="41772"/>
                    </a:cubicBezTo>
                    <a:cubicBezTo>
                      <a:pt x="1352931" y="380481"/>
                      <a:pt x="398145" y="1440899"/>
                      <a:pt x="0" y="2038402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07DE17F5-C0B2-DB49-4C95-3065415AA8DA}"/>
                  </a:ext>
                </a:extLst>
              </p:cNvPr>
              <p:cNvSpPr/>
              <p:nvPr/>
            </p:nvSpPr>
            <p:spPr>
              <a:xfrm>
                <a:off x="4610870" y="3343476"/>
                <a:ext cx="964215" cy="1904999"/>
              </a:xfrm>
              <a:custGeom>
                <a:avLst/>
                <a:gdLst>
                  <a:gd name="connsiteX0" fmla="*/ 964216 w 964215"/>
                  <a:gd name="connsiteY0" fmla="*/ 0 h 1904999"/>
                  <a:gd name="connsiteX1" fmla="*/ 0 w 964215"/>
                  <a:gd name="connsiteY1" fmla="*/ 1905000 h 190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4215" h="1904999">
                    <a:moveTo>
                      <a:pt x="964216" y="0"/>
                    </a:moveTo>
                    <a:cubicBezTo>
                      <a:pt x="494729" y="548512"/>
                      <a:pt x="164027" y="1201879"/>
                      <a:pt x="0" y="1905000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24ADB0D0-4131-6F83-94D9-DB300558C193}"/>
                  </a:ext>
                </a:extLst>
              </p:cNvPr>
              <p:cNvSpPr/>
              <p:nvPr/>
            </p:nvSpPr>
            <p:spPr>
              <a:xfrm>
                <a:off x="5328770" y="3359955"/>
                <a:ext cx="315753" cy="249935"/>
              </a:xfrm>
              <a:custGeom>
                <a:avLst/>
                <a:gdLst>
                  <a:gd name="connsiteX0" fmla="*/ 0 w 315753"/>
                  <a:gd name="connsiteY0" fmla="*/ 0 h 249935"/>
                  <a:gd name="connsiteX1" fmla="*/ 43815 w 315753"/>
                  <a:gd name="connsiteY1" fmla="*/ 249936 h 249935"/>
                  <a:gd name="connsiteX2" fmla="*/ 315753 w 315753"/>
                  <a:gd name="connsiteY2" fmla="*/ 218980 h 24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5753" h="249935">
                    <a:moveTo>
                      <a:pt x="0" y="0"/>
                    </a:moveTo>
                    <a:cubicBezTo>
                      <a:pt x="27138" y="80623"/>
                      <a:pt x="41911" y="164890"/>
                      <a:pt x="43815" y="249936"/>
                    </a:cubicBezTo>
                    <a:cubicBezTo>
                      <a:pt x="133220" y="230686"/>
                      <a:pt x="224309" y="220317"/>
                      <a:pt x="315753" y="218980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D3C44DE9-3E33-C971-5BD1-D317654B6CAA}"/>
                  </a:ext>
                </a:extLst>
              </p:cNvPr>
              <p:cNvSpPr/>
              <p:nvPr/>
            </p:nvSpPr>
            <p:spPr>
              <a:xfrm>
                <a:off x="5006729" y="3693044"/>
                <a:ext cx="438150" cy="293179"/>
              </a:xfrm>
              <a:custGeom>
                <a:avLst/>
                <a:gdLst>
                  <a:gd name="connsiteX0" fmla="*/ 0 w 438150"/>
                  <a:gd name="connsiteY0" fmla="*/ 0 h 293179"/>
                  <a:gd name="connsiteX1" fmla="*/ 114300 w 438150"/>
                  <a:gd name="connsiteY1" fmla="*/ 293180 h 293179"/>
                  <a:gd name="connsiteX2" fmla="*/ 438150 w 438150"/>
                  <a:gd name="connsiteY2" fmla="*/ 260318 h 29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293179">
                    <a:moveTo>
                      <a:pt x="0" y="0"/>
                    </a:moveTo>
                    <a:cubicBezTo>
                      <a:pt x="52442" y="91511"/>
                      <a:pt x="90964" y="190321"/>
                      <a:pt x="114300" y="293180"/>
                    </a:cubicBezTo>
                    <a:cubicBezTo>
                      <a:pt x="220718" y="270381"/>
                      <a:pt x="329321" y="259361"/>
                      <a:pt x="438150" y="260318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45C2FCC7-4BDA-DF65-8DA6-58D1F1471163}"/>
                  </a:ext>
                </a:extLst>
              </p:cNvPr>
              <p:cNvSpPr/>
              <p:nvPr/>
            </p:nvSpPr>
            <p:spPr>
              <a:xfrm>
                <a:off x="4784987" y="4176056"/>
                <a:ext cx="437768" cy="216408"/>
              </a:xfrm>
              <a:custGeom>
                <a:avLst/>
                <a:gdLst>
                  <a:gd name="connsiteX0" fmla="*/ 0 w 437768"/>
                  <a:gd name="connsiteY0" fmla="*/ 0 h 216408"/>
                  <a:gd name="connsiteX1" fmla="*/ 112871 w 437768"/>
                  <a:gd name="connsiteY1" fmla="*/ 216408 h 216408"/>
                  <a:gd name="connsiteX2" fmla="*/ 437769 w 437768"/>
                  <a:gd name="connsiteY2" fmla="*/ 157829 h 216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7768" h="216408">
                    <a:moveTo>
                      <a:pt x="0" y="0"/>
                    </a:moveTo>
                    <a:cubicBezTo>
                      <a:pt x="43842" y="68718"/>
                      <a:pt x="81608" y="141129"/>
                      <a:pt x="112871" y="216408"/>
                    </a:cubicBezTo>
                    <a:cubicBezTo>
                      <a:pt x="216006" y="174803"/>
                      <a:pt x="326598" y="154864"/>
                      <a:pt x="437769" y="157829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B7DCED44-D5D3-69AD-7080-169CC432CA51}"/>
                  </a:ext>
                </a:extLst>
              </p:cNvPr>
              <p:cNvSpPr/>
              <p:nvPr/>
            </p:nvSpPr>
            <p:spPr>
              <a:xfrm>
                <a:off x="4720408" y="4500097"/>
                <a:ext cx="273843" cy="154685"/>
              </a:xfrm>
              <a:custGeom>
                <a:avLst/>
                <a:gdLst>
                  <a:gd name="connsiteX0" fmla="*/ 273844 w 273843"/>
                  <a:gd name="connsiteY0" fmla="*/ 139637 h 154685"/>
                  <a:gd name="connsiteX1" fmla="*/ 72295 w 273843"/>
                  <a:gd name="connsiteY1" fmla="*/ 154686 h 154685"/>
                  <a:gd name="connsiteX2" fmla="*/ 0 w 273843"/>
                  <a:gd name="connsiteY2" fmla="*/ 0 h 154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3843" h="154685">
                    <a:moveTo>
                      <a:pt x="273844" y="139637"/>
                    </a:moveTo>
                    <a:cubicBezTo>
                      <a:pt x="206286" y="134718"/>
                      <a:pt x="138372" y="139789"/>
                      <a:pt x="72295" y="154686"/>
                    </a:cubicBezTo>
                    <a:cubicBezTo>
                      <a:pt x="55129" y="100160"/>
                      <a:pt x="30819" y="48146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3A6E20A9-1D36-8CCA-25F1-D73696DA6508}"/>
                  </a:ext>
                </a:extLst>
              </p:cNvPr>
              <p:cNvSpPr/>
              <p:nvPr/>
            </p:nvSpPr>
            <p:spPr>
              <a:xfrm>
                <a:off x="4588201" y="4178007"/>
                <a:ext cx="1435934" cy="1086090"/>
              </a:xfrm>
              <a:custGeom>
                <a:avLst/>
                <a:gdLst>
                  <a:gd name="connsiteX0" fmla="*/ 0 w 1435934"/>
                  <a:gd name="connsiteY0" fmla="*/ 1086090 h 1086090"/>
                  <a:gd name="connsiteX1" fmla="*/ 1434275 w 1435934"/>
                  <a:gd name="connsiteY1" fmla="*/ 139020 h 1086090"/>
                  <a:gd name="connsiteX2" fmla="*/ 0 w 1435934"/>
                  <a:gd name="connsiteY2" fmla="*/ 1086090 h 1086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934" h="1086090">
                    <a:moveTo>
                      <a:pt x="0" y="1086090"/>
                    </a:moveTo>
                    <a:cubicBezTo>
                      <a:pt x="614363" y="107873"/>
                      <a:pt x="1398651" y="-214453"/>
                      <a:pt x="1434275" y="139020"/>
                    </a:cubicBezTo>
                    <a:cubicBezTo>
                      <a:pt x="1483519" y="628509"/>
                      <a:pt x="424149" y="947978"/>
                      <a:pt x="0" y="108609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0A8E4877-031A-1EC6-CA98-8EA611E17E29}"/>
                  </a:ext>
                </a:extLst>
              </p:cNvPr>
              <p:cNvSpPr/>
              <p:nvPr/>
            </p:nvSpPr>
            <p:spPr>
              <a:xfrm>
                <a:off x="4603346" y="4351602"/>
                <a:ext cx="1321498" cy="904875"/>
              </a:xfrm>
              <a:custGeom>
                <a:avLst/>
                <a:gdLst>
                  <a:gd name="connsiteX0" fmla="*/ 1321498 w 1321498"/>
                  <a:gd name="connsiteY0" fmla="*/ 0 h 904875"/>
                  <a:gd name="connsiteX1" fmla="*/ 0 w 1321498"/>
                  <a:gd name="connsiteY1" fmla="*/ 904875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21498" h="904875">
                    <a:moveTo>
                      <a:pt x="1321498" y="0"/>
                    </a:moveTo>
                    <a:cubicBezTo>
                      <a:pt x="836909" y="231564"/>
                      <a:pt x="391122" y="536809"/>
                      <a:pt x="0" y="904875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6FE26676-83B7-2662-B12A-FCFD79A63C57}"/>
                  </a:ext>
                </a:extLst>
              </p:cNvPr>
              <p:cNvSpPr/>
              <p:nvPr/>
            </p:nvSpPr>
            <p:spPr>
              <a:xfrm>
                <a:off x="5731963" y="4249494"/>
                <a:ext cx="184594" cy="278606"/>
              </a:xfrm>
              <a:custGeom>
                <a:avLst/>
                <a:gdLst>
                  <a:gd name="connsiteX0" fmla="*/ 19050 w 184594"/>
                  <a:gd name="connsiteY0" fmla="*/ 0 h 278606"/>
                  <a:gd name="connsiteX1" fmla="*/ 0 w 184594"/>
                  <a:gd name="connsiteY1" fmla="*/ 203263 h 278606"/>
                  <a:gd name="connsiteX2" fmla="*/ 184595 w 184594"/>
                  <a:gd name="connsiteY2" fmla="*/ 278606 h 27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4594" h="278606">
                    <a:moveTo>
                      <a:pt x="19050" y="0"/>
                    </a:moveTo>
                    <a:cubicBezTo>
                      <a:pt x="21201" y="68284"/>
                      <a:pt x="14801" y="136568"/>
                      <a:pt x="0" y="203263"/>
                    </a:cubicBezTo>
                    <a:cubicBezTo>
                      <a:pt x="67550" y="209888"/>
                      <a:pt x="131701" y="236071"/>
                      <a:pt x="184595" y="278606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E38EF096-AA0F-E0D2-3530-AFEB1E4414E6}"/>
                  </a:ext>
                </a:extLst>
              </p:cNvPr>
              <p:cNvSpPr/>
              <p:nvPr/>
            </p:nvSpPr>
            <p:spPr>
              <a:xfrm>
                <a:off x="5424020" y="4400751"/>
                <a:ext cx="270128" cy="308133"/>
              </a:xfrm>
              <a:custGeom>
                <a:avLst/>
                <a:gdLst>
                  <a:gd name="connsiteX0" fmla="*/ 0 w 270128"/>
                  <a:gd name="connsiteY0" fmla="*/ 0 h 308133"/>
                  <a:gd name="connsiteX1" fmla="*/ 14859 w 270128"/>
                  <a:gd name="connsiteY1" fmla="*/ 217932 h 308133"/>
                  <a:gd name="connsiteX2" fmla="*/ 270129 w 270128"/>
                  <a:gd name="connsiteY2" fmla="*/ 308134 h 30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128" h="308133">
                    <a:moveTo>
                      <a:pt x="0" y="0"/>
                    </a:moveTo>
                    <a:cubicBezTo>
                      <a:pt x="12704" y="71907"/>
                      <a:pt x="17686" y="144966"/>
                      <a:pt x="14859" y="217932"/>
                    </a:cubicBezTo>
                    <a:cubicBezTo>
                      <a:pt x="106113" y="226361"/>
                      <a:pt x="193838" y="257359"/>
                      <a:pt x="270129" y="308134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8F4BC27E-75BF-46F6-EB82-4C5197E24C3A}"/>
                  </a:ext>
                </a:extLst>
              </p:cNvPr>
              <p:cNvSpPr/>
              <p:nvPr/>
            </p:nvSpPr>
            <p:spPr>
              <a:xfrm>
                <a:off x="5113599" y="4626208"/>
                <a:ext cx="272320" cy="256984"/>
              </a:xfrm>
              <a:custGeom>
                <a:avLst/>
                <a:gdLst>
                  <a:gd name="connsiteX0" fmla="*/ 0 w 272320"/>
                  <a:gd name="connsiteY0" fmla="*/ 0 h 256984"/>
                  <a:gd name="connsiteX1" fmla="*/ 34195 w 272320"/>
                  <a:gd name="connsiteY1" fmla="*/ 179927 h 256984"/>
                  <a:gd name="connsiteX2" fmla="*/ 272320 w 272320"/>
                  <a:gd name="connsiteY2" fmla="*/ 256985 h 25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2320" h="256984">
                    <a:moveTo>
                      <a:pt x="0" y="0"/>
                    </a:moveTo>
                    <a:cubicBezTo>
                      <a:pt x="25105" y="56541"/>
                      <a:pt x="36808" y="118118"/>
                      <a:pt x="34195" y="179927"/>
                    </a:cubicBezTo>
                    <a:cubicBezTo>
                      <a:pt x="118500" y="186658"/>
                      <a:pt x="200055" y="213050"/>
                      <a:pt x="272320" y="256985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98B3A46-B9C0-AE08-E131-7CA11DBFA5D6}"/>
                </a:ext>
              </a:extLst>
            </p:cNvPr>
            <p:cNvGrpSpPr/>
            <p:nvPr/>
          </p:nvGrpSpPr>
          <p:grpSpPr>
            <a:xfrm>
              <a:off x="4158928" y="3044259"/>
              <a:ext cx="2000779" cy="3017871"/>
              <a:chOff x="-1357555" y="2118467"/>
              <a:chExt cx="1557622" cy="2349436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91F75163-C2D4-25AF-F04F-5A5BF03F1E74}"/>
                  </a:ext>
                </a:extLst>
              </p:cNvPr>
              <p:cNvGrpSpPr/>
              <p:nvPr/>
            </p:nvGrpSpPr>
            <p:grpSpPr>
              <a:xfrm>
                <a:off x="-778260" y="2118467"/>
                <a:ext cx="439637" cy="1742503"/>
                <a:chOff x="-778260" y="2118467"/>
                <a:chExt cx="439637" cy="1742503"/>
              </a:xfrm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ED4B0A0E-5C8B-F3A5-A31C-1278F156479D}"/>
                    </a:ext>
                  </a:extLst>
                </p:cNvPr>
                <p:cNvSpPr/>
                <p:nvPr/>
              </p:nvSpPr>
              <p:spPr>
                <a:xfrm>
                  <a:off x="-778260" y="2118467"/>
                  <a:ext cx="439637" cy="1495329"/>
                </a:xfrm>
                <a:custGeom>
                  <a:avLst/>
                  <a:gdLst>
                    <a:gd name="connsiteX0" fmla="*/ 204898 w 439637"/>
                    <a:gd name="connsiteY0" fmla="*/ 1495330 h 1495329"/>
                    <a:gd name="connsiteX1" fmla="*/ 435022 w 439637"/>
                    <a:gd name="connsiteY1" fmla="*/ 719995 h 1495329"/>
                    <a:gd name="connsiteX2" fmla="*/ 51736 w 439637"/>
                    <a:gd name="connsiteY2" fmla="*/ 0 h 1495329"/>
                    <a:gd name="connsiteX3" fmla="*/ 26495 w 439637"/>
                    <a:gd name="connsiteY3" fmla="*/ 610172 h 1495329"/>
                    <a:gd name="connsiteX4" fmla="*/ 24494 w 439637"/>
                    <a:gd name="connsiteY4" fmla="*/ 1188339 h 1495329"/>
                    <a:gd name="connsiteX5" fmla="*/ 204898 w 439637"/>
                    <a:gd name="connsiteY5" fmla="*/ 1495330 h 14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637" h="1495329">
                      <a:moveTo>
                        <a:pt x="204898" y="1495330"/>
                      </a:moveTo>
                      <a:cubicBezTo>
                        <a:pt x="378334" y="1276030"/>
                        <a:pt x="460736" y="998403"/>
                        <a:pt x="435022" y="719995"/>
                      </a:cubicBezTo>
                      <a:cubicBezTo>
                        <a:pt x="406220" y="439142"/>
                        <a:pt x="268647" y="180714"/>
                        <a:pt x="51736" y="0"/>
                      </a:cubicBezTo>
                      <a:cubicBezTo>
                        <a:pt x="54902" y="203705"/>
                        <a:pt x="46474" y="407424"/>
                        <a:pt x="26495" y="610172"/>
                      </a:cubicBezTo>
                      <a:cubicBezTo>
                        <a:pt x="7445" y="802957"/>
                        <a:pt x="-21130" y="1000125"/>
                        <a:pt x="24494" y="1188339"/>
                      </a:cubicBezTo>
                      <a:cubicBezTo>
                        <a:pt x="51693" y="1306761"/>
                        <a:pt x="114678" y="1413943"/>
                        <a:pt x="204898" y="1495330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02721E4A-67E5-33FF-EE57-1260823812D9}"/>
                    </a:ext>
                  </a:extLst>
                </p:cNvPr>
                <p:cNvSpPr/>
                <p:nvPr/>
              </p:nvSpPr>
              <p:spPr>
                <a:xfrm>
                  <a:off x="-673660" y="2240673"/>
                  <a:ext cx="144408" cy="1620297"/>
                </a:xfrm>
                <a:custGeom>
                  <a:avLst/>
                  <a:gdLst>
                    <a:gd name="connsiteX0" fmla="*/ 84106 w 144408"/>
                    <a:gd name="connsiteY0" fmla="*/ 1620298 h 1620297"/>
                    <a:gd name="connsiteX1" fmla="*/ 0 w 144408"/>
                    <a:gd name="connsiteY1" fmla="*/ 0 h 1620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408" h="1620297">
                      <a:moveTo>
                        <a:pt x="84106" y="1620298"/>
                      </a:moveTo>
                      <a:cubicBezTo>
                        <a:pt x="84106" y="938975"/>
                        <a:pt x="265081" y="719042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82BEAF78-239E-DBF4-24A8-56F2B9F20E10}"/>
                    </a:ext>
                  </a:extLst>
                </p:cNvPr>
                <p:cNvSpPr/>
                <p:nvPr/>
              </p:nvSpPr>
              <p:spPr>
                <a:xfrm>
                  <a:off x="-708713" y="2358878"/>
                  <a:ext cx="160782" cy="118395"/>
                </a:xfrm>
                <a:custGeom>
                  <a:avLst/>
                  <a:gdLst>
                    <a:gd name="connsiteX0" fmla="*/ 160782 w 160782"/>
                    <a:gd name="connsiteY0" fmla="*/ 0 h 118395"/>
                    <a:gd name="connsiteX1" fmla="*/ 105346 w 160782"/>
                    <a:gd name="connsiteY1" fmla="*/ 118396 h 118395"/>
                    <a:gd name="connsiteX2" fmla="*/ 0 w 160782"/>
                    <a:gd name="connsiteY2" fmla="*/ 89821 h 118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0782" h="118395">
                      <a:moveTo>
                        <a:pt x="160782" y="0"/>
                      </a:moveTo>
                      <a:lnTo>
                        <a:pt x="105346" y="118396"/>
                      </a:lnTo>
                      <a:cubicBezTo>
                        <a:pt x="72370" y="102252"/>
                        <a:pt x="36614" y="92554"/>
                        <a:pt x="0" y="8982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AC2ABFD5-58BE-C6A3-F1AD-E50E72F0ABB8}"/>
                    </a:ext>
                  </a:extLst>
                </p:cNvPr>
                <p:cNvSpPr/>
                <p:nvPr/>
              </p:nvSpPr>
              <p:spPr>
                <a:xfrm>
                  <a:off x="-732049" y="2693205"/>
                  <a:ext cx="342233" cy="130111"/>
                </a:xfrm>
                <a:custGeom>
                  <a:avLst/>
                  <a:gdLst>
                    <a:gd name="connsiteX0" fmla="*/ 0 w 342233"/>
                    <a:gd name="connsiteY0" fmla="*/ 75914 h 130111"/>
                    <a:gd name="connsiteX1" fmla="*/ 199358 w 342233"/>
                    <a:gd name="connsiteY1" fmla="*/ 130112 h 130111"/>
                    <a:gd name="connsiteX2" fmla="*/ 342233 w 342233"/>
                    <a:gd name="connsiteY2" fmla="*/ 0 h 130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2233" h="130111">
                      <a:moveTo>
                        <a:pt x="0" y="75914"/>
                      </a:moveTo>
                      <a:cubicBezTo>
                        <a:pt x="69678" y="78790"/>
                        <a:pt x="137815" y="97314"/>
                        <a:pt x="199358" y="130112"/>
                      </a:cubicBezTo>
                      <a:cubicBezTo>
                        <a:pt x="240177" y="79811"/>
                        <a:pt x="288343" y="35948"/>
                        <a:pt x="342233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94212193-E1DA-F299-43C0-CC95C36CBD7D}"/>
                    </a:ext>
                  </a:extLst>
                </p:cNvPr>
                <p:cNvSpPr/>
                <p:nvPr/>
              </p:nvSpPr>
              <p:spPr>
                <a:xfrm>
                  <a:off x="-739955" y="2996291"/>
                  <a:ext cx="393191" cy="154019"/>
                </a:xfrm>
                <a:custGeom>
                  <a:avLst/>
                  <a:gdLst>
                    <a:gd name="connsiteX0" fmla="*/ 0 w 393191"/>
                    <a:gd name="connsiteY0" fmla="*/ 102966 h 154019"/>
                    <a:gd name="connsiteX1" fmla="*/ 200025 w 393191"/>
                    <a:gd name="connsiteY1" fmla="*/ 154019 h 154019"/>
                    <a:gd name="connsiteX2" fmla="*/ 393192 w 393191"/>
                    <a:gd name="connsiteY2" fmla="*/ 0 h 154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3191" h="154019">
                      <a:moveTo>
                        <a:pt x="0" y="102966"/>
                      </a:moveTo>
                      <a:cubicBezTo>
                        <a:pt x="70493" y="97313"/>
                        <a:pt x="140864" y="115274"/>
                        <a:pt x="200025" y="154019"/>
                      </a:cubicBezTo>
                      <a:cubicBezTo>
                        <a:pt x="256876" y="93879"/>
                        <a:pt x="321902" y="42032"/>
                        <a:pt x="393192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6E0B9597-D9AA-80D7-6A63-C57C23E56792}"/>
                    </a:ext>
                  </a:extLst>
                </p:cNvPr>
                <p:cNvSpPr/>
                <p:nvPr/>
              </p:nvSpPr>
              <p:spPr>
                <a:xfrm>
                  <a:off x="-708427" y="3306425"/>
                  <a:ext cx="274796" cy="134111"/>
                </a:xfrm>
                <a:custGeom>
                  <a:avLst/>
                  <a:gdLst>
                    <a:gd name="connsiteX0" fmla="*/ 0 w 274796"/>
                    <a:gd name="connsiteY0" fmla="*/ 65151 h 134111"/>
                    <a:gd name="connsiteX1" fmla="*/ 138017 w 274796"/>
                    <a:gd name="connsiteY1" fmla="*/ 134112 h 134111"/>
                    <a:gd name="connsiteX2" fmla="*/ 274796 w 274796"/>
                    <a:gd name="connsiteY2" fmla="*/ 0 h 134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4796" h="134111">
                      <a:moveTo>
                        <a:pt x="0" y="65151"/>
                      </a:moveTo>
                      <a:cubicBezTo>
                        <a:pt x="52746" y="70982"/>
                        <a:pt x="101683" y="95434"/>
                        <a:pt x="138017" y="134112"/>
                      </a:cubicBezTo>
                      <a:cubicBezTo>
                        <a:pt x="176122" y="82361"/>
                        <a:pt x="222305" y="37079"/>
                        <a:pt x="274796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00781719-43FE-CC50-B7E3-043E61D132E1}"/>
                  </a:ext>
                </a:extLst>
              </p:cNvPr>
              <p:cNvGrpSpPr/>
              <p:nvPr/>
            </p:nvGrpSpPr>
            <p:grpSpPr>
              <a:xfrm>
                <a:off x="-559075" y="2293346"/>
                <a:ext cx="759142" cy="1632203"/>
                <a:chOff x="-559075" y="2293346"/>
                <a:chExt cx="759142" cy="1632203"/>
              </a:xfrm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5E31CC14-9F3A-3198-E325-D909A009C35A}"/>
                    </a:ext>
                  </a:extLst>
                </p:cNvPr>
                <p:cNvSpPr/>
                <p:nvPr/>
              </p:nvSpPr>
              <p:spPr>
                <a:xfrm>
                  <a:off x="-503560" y="2293346"/>
                  <a:ext cx="703627" cy="1299686"/>
                </a:xfrm>
                <a:custGeom>
                  <a:avLst/>
                  <a:gdLst>
                    <a:gd name="connsiteX0" fmla="*/ 54499 w 703627"/>
                    <a:gd name="connsiteY0" fmla="*/ 1299686 h 1299686"/>
                    <a:gd name="connsiteX1" fmla="*/ 95742 w 703627"/>
                    <a:gd name="connsiteY1" fmla="*/ 627602 h 1299686"/>
                    <a:gd name="connsiteX2" fmla="*/ 703628 w 703627"/>
                    <a:gd name="connsiteY2" fmla="*/ 0 h 1299686"/>
                    <a:gd name="connsiteX3" fmla="*/ 405019 w 703627"/>
                    <a:gd name="connsiteY3" fmla="*/ 1027938 h 1299686"/>
                    <a:gd name="connsiteX4" fmla="*/ 54499 w 703627"/>
                    <a:gd name="connsiteY4" fmla="*/ 1299686 h 1299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627" h="1299686">
                      <a:moveTo>
                        <a:pt x="54499" y="1299686"/>
                      </a:moveTo>
                      <a:cubicBezTo>
                        <a:pt x="54499" y="1299686"/>
                        <a:pt x="-92186" y="978789"/>
                        <a:pt x="95742" y="627602"/>
                      </a:cubicBezTo>
                      <a:cubicBezTo>
                        <a:pt x="199565" y="433578"/>
                        <a:pt x="423879" y="197453"/>
                        <a:pt x="703628" y="0"/>
                      </a:cubicBezTo>
                      <a:cubicBezTo>
                        <a:pt x="703628" y="0"/>
                        <a:pt x="570278" y="724852"/>
                        <a:pt x="405019" y="1027938"/>
                      </a:cubicBezTo>
                      <a:cubicBezTo>
                        <a:pt x="277575" y="1261491"/>
                        <a:pt x="54499" y="1299686"/>
                        <a:pt x="54499" y="1299686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77D1B3B9-CDB4-4331-7075-A7FC47CA128A}"/>
                    </a:ext>
                  </a:extLst>
                </p:cNvPr>
                <p:cNvSpPr/>
                <p:nvPr/>
              </p:nvSpPr>
              <p:spPr>
                <a:xfrm>
                  <a:off x="-559075" y="2433649"/>
                  <a:ext cx="657891" cy="1491900"/>
                </a:xfrm>
                <a:custGeom>
                  <a:avLst/>
                  <a:gdLst>
                    <a:gd name="connsiteX0" fmla="*/ 657892 w 657891"/>
                    <a:gd name="connsiteY0" fmla="*/ 0 h 1491900"/>
                    <a:gd name="connsiteX1" fmla="*/ 0 w 657891"/>
                    <a:gd name="connsiteY1" fmla="*/ 1491901 h 149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7891" h="1491900">
                      <a:moveTo>
                        <a:pt x="657892" y="0"/>
                      </a:moveTo>
                      <a:cubicBezTo>
                        <a:pt x="368903" y="464248"/>
                        <a:pt x="163544" y="970788"/>
                        <a:pt x="0" y="149190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95945F3F-A93E-5431-C2DA-D381F89EB868}"/>
                    </a:ext>
                  </a:extLst>
                </p:cNvPr>
                <p:cNvSpPr/>
                <p:nvPr/>
              </p:nvSpPr>
              <p:spPr>
                <a:xfrm>
                  <a:off x="-156266" y="2689824"/>
                  <a:ext cx="190404" cy="125253"/>
                </a:xfrm>
                <a:custGeom>
                  <a:avLst/>
                  <a:gdLst>
                    <a:gd name="connsiteX0" fmla="*/ 0 w 190404"/>
                    <a:gd name="connsiteY0" fmla="*/ 0 h 125253"/>
                    <a:gd name="connsiteX1" fmla="*/ 41910 w 190404"/>
                    <a:gd name="connsiteY1" fmla="*/ 125254 h 125253"/>
                    <a:gd name="connsiteX2" fmla="*/ 190405 w 190404"/>
                    <a:gd name="connsiteY2" fmla="*/ 106204 h 125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404" h="125253">
                      <a:moveTo>
                        <a:pt x="0" y="0"/>
                      </a:moveTo>
                      <a:cubicBezTo>
                        <a:pt x="17525" y="40476"/>
                        <a:pt x="31546" y="82381"/>
                        <a:pt x="41910" y="125254"/>
                      </a:cubicBezTo>
                      <a:cubicBezTo>
                        <a:pt x="90963" y="115814"/>
                        <a:pt x="140558" y="109452"/>
                        <a:pt x="190405" y="10620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F9919FB2-4D9C-FCFC-89D2-ED2E3A9595F8}"/>
                    </a:ext>
                  </a:extLst>
                </p:cNvPr>
                <p:cNvSpPr/>
                <p:nvPr/>
              </p:nvSpPr>
              <p:spPr>
                <a:xfrm>
                  <a:off x="-314568" y="2839890"/>
                  <a:ext cx="340233" cy="186404"/>
                </a:xfrm>
                <a:custGeom>
                  <a:avLst/>
                  <a:gdLst>
                    <a:gd name="connsiteX0" fmla="*/ 0 w 340233"/>
                    <a:gd name="connsiteY0" fmla="*/ 0 h 186404"/>
                    <a:gd name="connsiteX1" fmla="*/ 97250 w 340233"/>
                    <a:gd name="connsiteY1" fmla="*/ 186404 h 186404"/>
                    <a:gd name="connsiteX2" fmla="*/ 340233 w 340233"/>
                    <a:gd name="connsiteY2" fmla="*/ 112681 h 186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0233" h="186404">
                      <a:moveTo>
                        <a:pt x="0" y="0"/>
                      </a:moveTo>
                      <a:cubicBezTo>
                        <a:pt x="40610" y="57504"/>
                        <a:pt x="73319" y="120198"/>
                        <a:pt x="97250" y="186404"/>
                      </a:cubicBezTo>
                      <a:cubicBezTo>
                        <a:pt x="173971" y="149479"/>
                        <a:pt x="255929" y="124612"/>
                        <a:pt x="340233" y="11268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EA3765B2-9014-D9F7-7DB8-0A391AB8BE07}"/>
                    </a:ext>
                  </a:extLst>
                </p:cNvPr>
                <p:cNvSpPr/>
                <p:nvPr/>
              </p:nvSpPr>
              <p:spPr>
                <a:xfrm>
                  <a:off x="-449537" y="3086207"/>
                  <a:ext cx="378428" cy="213741"/>
                </a:xfrm>
                <a:custGeom>
                  <a:avLst/>
                  <a:gdLst>
                    <a:gd name="connsiteX0" fmla="*/ 0 w 378428"/>
                    <a:gd name="connsiteY0" fmla="*/ 0 h 213741"/>
                    <a:gd name="connsiteX1" fmla="*/ 110395 w 378428"/>
                    <a:gd name="connsiteY1" fmla="*/ 213741 h 213741"/>
                    <a:gd name="connsiteX2" fmla="*/ 378428 w 378428"/>
                    <a:gd name="connsiteY2" fmla="*/ 132874 h 213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8428" h="213741">
                      <a:moveTo>
                        <a:pt x="0" y="0"/>
                      </a:moveTo>
                      <a:cubicBezTo>
                        <a:pt x="49708" y="63802"/>
                        <a:pt x="87140" y="136277"/>
                        <a:pt x="110395" y="213741"/>
                      </a:cubicBezTo>
                      <a:cubicBezTo>
                        <a:pt x="196640" y="177414"/>
                        <a:pt x="286483" y="150308"/>
                        <a:pt x="378428" y="13287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BAF5700D-29C9-E1FA-7FAC-24A134EE633D}"/>
                    </a:ext>
                  </a:extLst>
                </p:cNvPr>
                <p:cNvSpPr/>
                <p:nvPr/>
              </p:nvSpPr>
              <p:spPr>
                <a:xfrm>
                  <a:off x="-486113" y="3382625"/>
                  <a:ext cx="277939" cy="100298"/>
                </a:xfrm>
                <a:custGeom>
                  <a:avLst/>
                  <a:gdLst>
                    <a:gd name="connsiteX0" fmla="*/ 0 w 277939"/>
                    <a:gd name="connsiteY0" fmla="*/ 0 h 100298"/>
                    <a:gd name="connsiteX1" fmla="*/ 80296 w 277939"/>
                    <a:gd name="connsiteY1" fmla="*/ 100298 h 100298"/>
                    <a:gd name="connsiteX2" fmla="*/ 277939 w 277939"/>
                    <a:gd name="connsiteY2" fmla="*/ 45244 h 100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7939" h="100298">
                      <a:moveTo>
                        <a:pt x="0" y="0"/>
                      </a:moveTo>
                      <a:cubicBezTo>
                        <a:pt x="28597" y="31924"/>
                        <a:pt x="55403" y="65408"/>
                        <a:pt x="80296" y="100298"/>
                      </a:cubicBezTo>
                      <a:cubicBezTo>
                        <a:pt x="143783" y="74240"/>
                        <a:pt x="210123" y="55761"/>
                        <a:pt x="277939" y="4524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69F6A2F1-9F5E-AF7E-5208-3F23A8FD46C0}"/>
                  </a:ext>
                </a:extLst>
              </p:cNvPr>
              <p:cNvGrpSpPr/>
              <p:nvPr/>
            </p:nvGrpSpPr>
            <p:grpSpPr>
              <a:xfrm>
                <a:off x="-1357555" y="2432696"/>
                <a:ext cx="699671" cy="1382459"/>
                <a:chOff x="-1357555" y="2432696"/>
                <a:chExt cx="699671" cy="1382459"/>
              </a:xfrm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7AB8560D-5428-C512-4747-C492AD7B455C}"/>
                    </a:ext>
                  </a:extLst>
                </p:cNvPr>
                <p:cNvSpPr/>
                <p:nvPr/>
              </p:nvSpPr>
              <p:spPr>
                <a:xfrm>
                  <a:off x="-1357555" y="2432696"/>
                  <a:ext cx="699671" cy="1225296"/>
                </a:xfrm>
                <a:custGeom>
                  <a:avLst/>
                  <a:gdLst>
                    <a:gd name="connsiteX0" fmla="*/ 631888 w 699671"/>
                    <a:gd name="connsiteY0" fmla="*/ 1225296 h 1225296"/>
                    <a:gd name="connsiteX1" fmla="*/ 665036 w 699671"/>
                    <a:gd name="connsiteY1" fmla="*/ 732282 h 1225296"/>
                    <a:gd name="connsiteX2" fmla="*/ 0 w 699671"/>
                    <a:gd name="connsiteY2" fmla="*/ 0 h 1225296"/>
                    <a:gd name="connsiteX3" fmla="*/ 256032 w 699671"/>
                    <a:gd name="connsiteY3" fmla="*/ 878205 h 1225296"/>
                    <a:gd name="connsiteX4" fmla="*/ 631888 w 699671"/>
                    <a:gd name="connsiteY4" fmla="*/ 1225296 h 1225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671" h="1225296">
                      <a:moveTo>
                        <a:pt x="631888" y="1225296"/>
                      </a:moveTo>
                      <a:cubicBezTo>
                        <a:pt x="631888" y="1225296"/>
                        <a:pt x="759047" y="1044988"/>
                        <a:pt x="665036" y="732282"/>
                      </a:cubicBezTo>
                      <a:cubicBezTo>
                        <a:pt x="536258" y="303847"/>
                        <a:pt x="0" y="0"/>
                        <a:pt x="0" y="0"/>
                      </a:cubicBezTo>
                      <a:cubicBezTo>
                        <a:pt x="0" y="0"/>
                        <a:pt x="143827" y="586169"/>
                        <a:pt x="256032" y="878205"/>
                      </a:cubicBezTo>
                      <a:cubicBezTo>
                        <a:pt x="369570" y="1173671"/>
                        <a:pt x="631888" y="1225296"/>
                        <a:pt x="631888" y="1225296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3D6EC0CF-3797-B79C-9C19-0AF0F490EAE7}"/>
                    </a:ext>
                  </a:extLst>
                </p:cNvPr>
                <p:cNvSpPr/>
                <p:nvPr/>
              </p:nvSpPr>
              <p:spPr>
                <a:xfrm>
                  <a:off x="-1286594" y="2514802"/>
                  <a:ext cx="594074" cy="1300353"/>
                </a:xfrm>
                <a:custGeom>
                  <a:avLst/>
                  <a:gdLst>
                    <a:gd name="connsiteX0" fmla="*/ 594074 w 594074"/>
                    <a:gd name="connsiteY0" fmla="*/ 1300353 h 1300353"/>
                    <a:gd name="connsiteX1" fmla="*/ 0 w 594074"/>
                    <a:gd name="connsiteY1" fmla="*/ 0 h 130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4074" h="1300353">
                      <a:moveTo>
                        <a:pt x="594074" y="1300353"/>
                      </a:moveTo>
                      <a:cubicBezTo>
                        <a:pt x="594074" y="1300353"/>
                        <a:pt x="520922" y="71075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DCD01E06-B43A-5C3F-0B16-55A1549F33E5}"/>
                    </a:ext>
                  </a:extLst>
                </p:cNvPr>
                <p:cNvSpPr/>
                <p:nvPr/>
              </p:nvSpPr>
              <p:spPr>
                <a:xfrm>
                  <a:off x="-1240208" y="2639103"/>
                  <a:ext cx="142398" cy="110966"/>
                </a:xfrm>
                <a:custGeom>
                  <a:avLst/>
                  <a:gdLst>
                    <a:gd name="connsiteX0" fmla="*/ 142399 w 142398"/>
                    <a:gd name="connsiteY0" fmla="*/ 0 h 110966"/>
                    <a:gd name="connsiteX1" fmla="*/ 112204 w 142398"/>
                    <a:gd name="connsiteY1" fmla="*/ 110966 h 110966"/>
                    <a:gd name="connsiteX2" fmla="*/ 0 w 142398"/>
                    <a:gd name="connsiteY2" fmla="*/ 95536 h 110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2398" h="110966">
                      <a:moveTo>
                        <a:pt x="142399" y="0"/>
                      </a:moveTo>
                      <a:cubicBezTo>
                        <a:pt x="127173" y="35387"/>
                        <a:pt x="117008" y="72743"/>
                        <a:pt x="112204" y="110966"/>
                      </a:cubicBezTo>
                      <a:cubicBezTo>
                        <a:pt x="75698" y="100651"/>
                        <a:pt x="37936" y="95458"/>
                        <a:pt x="0" y="95536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F7CDE287-7B27-2CF1-2D14-DAB0A1F9F52A}"/>
                    </a:ext>
                  </a:extLst>
                </p:cNvPr>
                <p:cNvSpPr/>
                <p:nvPr/>
              </p:nvSpPr>
              <p:spPr>
                <a:xfrm>
                  <a:off x="-1166579" y="2877514"/>
                  <a:ext cx="299656" cy="173259"/>
                </a:xfrm>
                <a:custGeom>
                  <a:avLst/>
                  <a:gdLst>
                    <a:gd name="connsiteX0" fmla="*/ 0 w 299656"/>
                    <a:gd name="connsiteY0" fmla="*/ 158305 h 173259"/>
                    <a:gd name="connsiteX1" fmla="*/ 213455 w 299656"/>
                    <a:gd name="connsiteY1" fmla="*/ 173260 h 173259"/>
                    <a:gd name="connsiteX2" fmla="*/ 299657 w 299656"/>
                    <a:gd name="connsiteY2" fmla="*/ 0 h 173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9656" h="173259">
                      <a:moveTo>
                        <a:pt x="0" y="158305"/>
                      </a:moveTo>
                      <a:cubicBezTo>
                        <a:pt x="71379" y="147363"/>
                        <a:pt x="144299" y="152471"/>
                        <a:pt x="213455" y="173260"/>
                      </a:cubicBezTo>
                      <a:cubicBezTo>
                        <a:pt x="227001" y="109120"/>
                        <a:pt x="256668" y="49491"/>
                        <a:pt x="299657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89624F8D-7665-F676-5D4A-DECC0C1AC272}"/>
                    </a:ext>
                  </a:extLst>
                </p:cNvPr>
                <p:cNvSpPr/>
                <p:nvPr/>
              </p:nvSpPr>
              <p:spPr>
                <a:xfrm>
                  <a:off x="-1038658" y="3159073"/>
                  <a:ext cx="326707" cy="183356"/>
                </a:xfrm>
                <a:custGeom>
                  <a:avLst/>
                  <a:gdLst>
                    <a:gd name="connsiteX0" fmla="*/ 326707 w 326707"/>
                    <a:gd name="connsiteY0" fmla="*/ 0 h 183356"/>
                    <a:gd name="connsiteX1" fmla="*/ 215551 w 326707"/>
                    <a:gd name="connsiteY1" fmla="*/ 183356 h 183356"/>
                    <a:gd name="connsiteX2" fmla="*/ 0 w 326707"/>
                    <a:gd name="connsiteY2" fmla="*/ 169640 h 183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6707" h="183356">
                      <a:moveTo>
                        <a:pt x="326707" y="0"/>
                      </a:moveTo>
                      <a:cubicBezTo>
                        <a:pt x="278152" y="53359"/>
                        <a:pt x="240403" y="115627"/>
                        <a:pt x="215551" y="183356"/>
                      </a:cubicBezTo>
                      <a:cubicBezTo>
                        <a:pt x="147411" y="154154"/>
                        <a:pt x="71292" y="149310"/>
                        <a:pt x="0" y="16964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F145A6DC-3AB2-F2AC-CC82-C35A8EC994B6}"/>
                    </a:ext>
                  </a:extLst>
                </p:cNvPr>
                <p:cNvSpPr/>
                <p:nvPr/>
              </p:nvSpPr>
              <p:spPr>
                <a:xfrm>
                  <a:off x="-887020" y="3461206"/>
                  <a:ext cx="208978" cy="102108"/>
                </a:xfrm>
                <a:custGeom>
                  <a:avLst/>
                  <a:gdLst>
                    <a:gd name="connsiteX0" fmla="*/ 0 w 208978"/>
                    <a:gd name="connsiteY0" fmla="*/ 102108 h 102108"/>
                    <a:gd name="connsiteX1" fmla="*/ 140780 w 208978"/>
                    <a:gd name="connsiteY1" fmla="*/ 100203 h 102108"/>
                    <a:gd name="connsiteX2" fmla="*/ 208979 w 208978"/>
                    <a:gd name="connsiteY2" fmla="*/ 0 h 102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8978" h="102108">
                      <a:moveTo>
                        <a:pt x="0" y="102108"/>
                      </a:moveTo>
                      <a:cubicBezTo>
                        <a:pt x="46496" y="93667"/>
                        <a:pt x="94072" y="93023"/>
                        <a:pt x="140780" y="100203"/>
                      </a:cubicBezTo>
                      <a:cubicBezTo>
                        <a:pt x="157044" y="62829"/>
                        <a:pt x="180177" y="28840"/>
                        <a:pt x="208979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65048F27-EFC4-A592-C20C-6D8509948B6A}"/>
                  </a:ext>
                </a:extLst>
              </p:cNvPr>
              <p:cNvSpPr/>
              <p:nvPr/>
            </p:nvSpPr>
            <p:spPr>
              <a:xfrm>
                <a:off x="-936455" y="3707618"/>
                <a:ext cx="699801" cy="760285"/>
              </a:xfrm>
              <a:custGeom>
                <a:avLst/>
                <a:gdLst>
                  <a:gd name="connsiteX0" fmla="*/ 699802 w 699801"/>
                  <a:gd name="connsiteY0" fmla="*/ 0 h 760285"/>
                  <a:gd name="connsiteX1" fmla="*/ 679704 w 699801"/>
                  <a:gd name="connsiteY1" fmla="*/ 113347 h 760285"/>
                  <a:gd name="connsiteX2" fmla="*/ 657701 w 699801"/>
                  <a:gd name="connsiteY2" fmla="*/ 238030 h 760285"/>
                  <a:gd name="connsiteX3" fmla="*/ 646081 w 699801"/>
                  <a:gd name="connsiteY3" fmla="*/ 303371 h 760285"/>
                  <a:gd name="connsiteX4" fmla="*/ 624078 w 699801"/>
                  <a:gd name="connsiteY4" fmla="*/ 428149 h 760285"/>
                  <a:gd name="connsiteX5" fmla="*/ 565404 w 699801"/>
                  <a:gd name="connsiteY5" fmla="*/ 760286 h 760285"/>
                  <a:gd name="connsiteX6" fmla="*/ 136969 w 699801"/>
                  <a:gd name="connsiteY6" fmla="*/ 760286 h 760285"/>
                  <a:gd name="connsiteX7" fmla="*/ 77152 w 699801"/>
                  <a:gd name="connsiteY7" fmla="*/ 428149 h 760285"/>
                  <a:gd name="connsiteX8" fmla="*/ 54673 w 699801"/>
                  <a:gd name="connsiteY8" fmla="*/ 303371 h 760285"/>
                  <a:gd name="connsiteX9" fmla="*/ 42958 w 699801"/>
                  <a:gd name="connsiteY9" fmla="*/ 238030 h 760285"/>
                  <a:gd name="connsiteX10" fmla="*/ 20383 w 699801"/>
                  <a:gd name="connsiteY10" fmla="*/ 113347 h 760285"/>
                  <a:gd name="connsiteX11" fmla="*/ 0 w 699801"/>
                  <a:gd name="connsiteY11" fmla="*/ 0 h 760285"/>
                  <a:gd name="connsiteX12" fmla="*/ 699802 w 699801"/>
                  <a:gd name="connsiteY12" fmla="*/ 0 h 760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99801" h="760285">
                    <a:moveTo>
                      <a:pt x="699802" y="0"/>
                    </a:moveTo>
                    <a:lnTo>
                      <a:pt x="679704" y="113347"/>
                    </a:lnTo>
                    <a:lnTo>
                      <a:pt x="657701" y="238030"/>
                    </a:lnTo>
                    <a:lnTo>
                      <a:pt x="646081" y="303371"/>
                    </a:lnTo>
                    <a:lnTo>
                      <a:pt x="624078" y="428149"/>
                    </a:lnTo>
                    <a:lnTo>
                      <a:pt x="565404" y="760286"/>
                    </a:lnTo>
                    <a:lnTo>
                      <a:pt x="136969" y="760286"/>
                    </a:lnTo>
                    <a:lnTo>
                      <a:pt x="77152" y="428149"/>
                    </a:lnTo>
                    <a:lnTo>
                      <a:pt x="54673" y="303371"/>
                    </a:lnTo>
                    <a:lnTo>
                      <a:pt x="42958" y="238030"/>
                    </a:lnTo>
                    <a:lnTo>
                      <a:pt x="20383" y="113347"/>
                    </a:lnTo>
                    <a:lnTo>
                      <a:pt x="0" y="0"/>
                    </a:lnTo>
                    <a:lnTo>
                      <a:pt x="699802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EFBCCEA-D0F1-A160-9039-175A6C82B9DE}"/>
                </a:ext>
              </a:extLst>
            </p:cNvPr>
            <p:cNvGrpSpPr/>
            <p:nvPr/>
          </p:nvGrpSpPr>
          <p:grpSpPr>
            <a:xfrm>
              <a:off x="7282364" y="2297035"/>
              <a:ext cx="1674783" cy="3859240"/>
              <a:chOff x="2411246" y="2132905"/>
              <a:chExt cx="1674783" cy="3859240"/>
            </a:xfrm>
          </p:grpSpPr>
          <p:grpSp>
            <p:nvGrpSpPr>
              <p:cNvPr id="383" name="Group 382">
                <a:extLst>
                  <a:ext uri="{FF2B5EF4-FFF2-40B4-BE49-F238E27FC236}">
                    <a16:creationId xmlns:a16="http://schemas.microsoft.com/office/drawing/2014/main" id="{E6E876B4-A6D7-2828-A099-BD278FA03AAD}"/>
                  </a:ext>
                </a:extLst>
              </p:cNvPr>
              <p:cNvGrpSpPr/>
              <p:nvPr/>
            </p:nvGrpSpPr>
            <p:grpSpPr>
              <a:xfrm>
                <a:off x="3149416" y="2132905"/>
                <a:ext cx="585241" cy="797153"/>
                <a:chOff x="3149416" y="2132905"/>
                <a:chExt cx="585241" cy="797153"/>
              </a:xfrm>
            </p:grpSpPr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id="{C238915A-F70A-9932-0168-8A89B3A77C4E}"/>
                    </a:ext>
                  </a:extLst>
                </p:cNvPr>
                <p:cNvSpPr/>
                <p:nvPr/>
              </p:nvSpPr>
              <p:spPr>
                <a:xfrm>
                  <a:off x="3292004" y="2208157"/>
                  <a:ext cx="435226" cy="721901"/>
                </a:xfrm>
                <a:custGeom>
                  <a:avLst/>
                  <a:gdLst>
                    <a:gd name="connsiteX0" fmla="*/ 195290 w 435226"/>
                    <a:gd name="connsiteY0" fmla="*/ 0 h 721901"/>
                    <a:gd name="connsiteX1" fmla="*/ 205693 w 435226"/>
                    <a:gd name="connsiteY1" fmla="*/ 0 h 721901"/>
                    <a:gd name="connsiteX2" fmla="*/ 372149 w 435226"/>
                    <a:gd name="connsiteY2" fmla="*/ 208071 h 721901"/>
                    <a:gd name="connsiteX3" fmla="*/ 369726 w 435226"/>
                    <a:gd name="connsiteY3" fmla="*/ 285172 h 721901"/>
                    <a:gd name="connsiteX4" fmla="*/ 374450 w 435226"/>
                    <a:gd name="connsiteY4" fmla="*/ 283971 h 721901"/>
                    <a:gd name="connsiteX5" fmla="*/ 435224 w 435226"/>
                    <a:gd name="connsiteY5" fmla="*/ 335307 h 721901"/>
                    <a:gd name="connsiteX6" fmla="*/ 373850 w 435226"/>
                    <a:gd name="connsiteY6" fmla="*/ 394105 h 721901"/>
                    <a:gd name="connsiteX7" fmla="*/ 366349 w 435226"/>
                    <a:gd name="connsiteY7" fmla="*/ 392594 h 721901"/>
                    <a:gd name="connsiteX8" fmla="*/ 358105 w 435226"/>
                    <a:gd name="connsiteY8" fmla="*/ 654902 h 721901"/>
                    <a:gd name="connsiteX9" fmla="*/ 182493 w 435226"/>
                    <a:gd name="connsiteY9" fmla="*/ 721901 h 721901"/>
                    <a:gd name="connsiteX10" fmla="*/ 114663 w 435226"/>
                    <a:gd name="connsiteY10" fmla="*/ 659480 h 721901"/>
                    <a:gd name="connsiteX11" fmla="*/ 114038 w 435226"/>
                    <a:gd name="connsiteY11" fmla="*/ 563455 h 721901"/>
                    <a:gd name="connsiteX12" fmla="*/ 1056 w 435226"/>
                    <a:gd name="connsiteY12" fmla="*/ 444855 h 721901"/>
                    <a:gd name="connsiteX13" fmla="*/ 5009 w 435226"/>
                    <a:gd name="connsiteY13" fmla="*/ 190593 h 721901"/>
                    <a:gd name="connsiteX14" fmla="*/ 195290 w 435226"/>
                    <a:gd name="connsiteY14" fmla="*/ 0 h 721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5226" h="721901">
                      <a:moveTo>
                        <a:pt x="195290" y="0"/>
                      </a:moveTo>
                      <a:lnTo>
                        <a:pt x="205693" y="0"/>
                      </a:lnTo>
                      <a:cubicBezTo>
                        <a:pt x="316803" y="1873"/>
                        <a:pt x="377247" y="97273"/>
                        <a:pt x="372149" y="208071"/>
                      </a:cubicBezTo>
                      <a:lnTo>
                        <a:pt x="369726" y="285172"/>
                      </a:lnTo>
                      <a:lnTo>
                        <a:pt x="374450" y="283971"/>
                      </a:lnTo>
                      <a:cubicBezTo>
                        <a:pt x="395059" y="280337"/>
                        <a:pt x="434833" y="280610"/>
                        <a:pt x="435224" y="335307"/>
                      </a:cubicBezTo>
                      <a:cubicBezTo>
                        <a:pt x="435613" y="390003"/>
                        <a:pt x="394454" y="395602"/>
                        <a:pt x="373850" y="394105"/>
                      </a:cubicBezTo>
                      <a:lnTo>
                        <a:pt x="366349" y="392594"/>
                      </a:lnTo>
                      <a:lnTo>
                        <a:pt x="358105" y="654902"/>
                      </a:lnTo>
                      <a:lnTo>
                        <a:pt x="182493" y="721901"/>
                      </a:lnTo>
                      <a:lnTo>
                        <a:pt x="114663" y="659480"/>
                      </a:lnTo>
                      <a:cubicBezTo>
                        <a:pt x="114663" y="628270"/>
                        <a:pt x="114663" y="563455"/>
                        <a:pt x="114038" y="563455"/>
                      </a:cubicBezTo>
                      <a:cubicBezTo>
                        <a:pt x="113414" y="563455"/>
                        <a:pt x="6778" y="551283"/>
                        <a:pt x="1056" y="444855"/>
                      </a:cubicBezTo>
                      <a:cubicBezTo>
                        <a:pt x="-1649" y="393150"/>
                        <a:pt x="1264" y="286825"/>
                        <a:pt x="5009" y="190593"/>
                      </a:cubicBezTo>
                      <a:cubicBezTo>
                        <a:pt x="9098" y="87192"/>
                        <a:pt x="91899" y="4256"/>
                        <a:pt x="19529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BC9BFF02-2E88-CD9E-A195-93745887F5D4}"/>
                    </a:ext>
                  </a:extLst>
                </p:cNvPr>
                <p:cNvSpPr/>
                <p:nvPr/>
              </p:nvSpPr>
              <p:spPr>
                <a:xfrm>
                  <a:off x="3149416" y="2132905"/>
                  <a:ext cx="585241" cy="383013"/>
                </a:xfrm>
                <a:custGeom>
                  <a:avLst/>
                  <a:gdLst>
                    <a:gd name="connsiteX0" fmla="*/ 522 w 684206"/>
                    <a:gd name="connsiteY0" fmla="*/ 186347 h 420110"/>
                    <a:gd name="connsiteX1" fmla="*/ 9309 w 684206"/>
                    <a:gd name="connsiteY1" fmla="*/ 174936 h 420110"/>
                    <a:gd name="connsiteX2" fmla="*/ 39092 w 684206"/>
                    <a:gd name="connsiteY2" fmla="*/ 169801 h 420110"/>
                    <a:gd name="connsiteX3" fmla="*/ 112123 w 684206"/>
                    <a:gd name="connsiteY3" fmla="*/ 150516 h 420110"/>
                    <a:gd name="connsiteX4" fmla="*/ 90442 w 684206"/>
                    <a:gd name="connsiteY4" fmla="*/ 135682 h 420110"/>
                    <a:gd name="connsiteX5" fmla="*/ 75379 w 684206"/>
                    <a:gd name="connsiteY5" fmla="*/ 85929 h 420110"/>
                    <a:gd name="connsiteX6" fmla="*/ 81542 w 684206"/>
                    <a:gd name="connsiteY6" fmla="*/ 78284 h 420110"/>
                    <a:gd name="connsiteX7" fmla="*/ 95007 w 684206"/>
                    <a:gd name="connsiteY7" fmla="*/ 85587 h 420110"/>
                    <a:gd name="connsiteX8" fmla="*/ 135630 w 684206"/>
                    <a:gd name="connsiteY8" fmla="*/ 102590 h 420110"/>
                    <a:gd name="connsiteX9" fmla="*/ 165984 w 684206"/>
                    <a:gd name="connsiteY9" fmla="*/ 93347 h 420110"/>
                    <a:gd name="connsiteX10" fmla="*/ 167011 w 684206"/>
                    <a:gd name="connsiteY10" fmla="*/ 92205 h 420110"/>
                    <a:gd name="connsiteX11" fmla="*/ 178992 w 684206"/>
                    <a:gd name="connsiteY11" fmla="*/ 79653 h 420110"/>
                    <a:gd name="connsiteX12" fmla="*/ 178992 w 684206"/>
                    <a:gd name="connsiteY12" fmla="*/ 79653 h 420110"/>
                    <a:gd name="connsiteX13" fmla="*/ 260810 w 684206"/>
                    <a:gd name="connsiteY13" fmla="*/ 17463 h 420110"/>
                    <a:gd name="connsiteX14" fmla="*/ 405732 w 684206"/>
                    <a:gd name="connsiteY14" fmla="*/ 4454 h 420110"/>
                    <a:gd name="connsiteX15" fmla="*/ 489718 w 684206"/>
                    <a:gd name="connsiteY15" fmla="*/ 88896 h 420110"/>
                    <a:gd name="connsiteX16" fmla="*/ 574503 w 684206"/>
                    <a:gd name="connsiteY16" fmla="*/ 79996 h 420110"/>
                    <a:gd name="connsiteX17" fmla="*/ 575187 w 684206"/>
                    <a:gd name="connsiteY17" fmla="*/ 79996 h 420110"/>
                    <a:gd name="connsiteX18" fmla="*/ 633726 w 684206"/>
                    <a:gd name="connsiteY18" fmla="*/ 154624 h 420110"/>
                    <a:gd name="connsiteX19" fmla="*/ 635210 w 684206"/>
                    <a:gd name="connsiteY19" fmla="*/ 159874 h 420110"/>
                    <a:gd name="connsiteX20" fmla="*/ 677317 w 684206"/>
                    <a:gd name="connsiteY20" fmla="*/ 200155 h 420110"/>
                    <a:gd name="connsiteX21" fmla="*/ 684164 w 684206"/>
                    <a:gd name="connsiteY21" fmla="*/ 207344 h 420110"/>
                    <a:gd name="connsiteX22" fmla="*/ 679029 w 684206"/>
                    <a:gd name="connsiteY22" fmla="*/ 215674 h 420110"/>
                    <a:gd name="connsiteX23" fmla="*/ 654038 w 684206"/>
                    <a:gd name="connsiteY23" fmla="*/ 226401 h 420110"/>
                    <a:gd name="connsiteX24" fmla="*/ 664537 w 684206"/>
                    <a:gd name="connsiteY24" fmla="*/ 247968 h 420110"/>
                    <a:gd name="connsiteX25" fmla="*/ 669329 w 684206"/>
                    <a:gd name="connsiteY25" fmla="*/ 267138 h 420110"/>
                    <a:gd name="connsiteX26" fmla="*/ 655750 w 684206"/>
                    <a:gd name="connsiteY26" fmla="*/ 273186 h 420110"/>
                    <a:gd name="connsiteX27" fmla="*/ 641258 w 684206"/>
                    <a:gd name="connsiteY27" fmla="*/ 266910 h 420110"/>
                    <a:gd name="connsiteX28" fmla="*/ 651984 w 684206"/>
                    <a:gd name="connsiteY28" fmla="*/ 291558 h 420110"/>
                    <a:gd name="connsiteX29" fmla="*/ 617751 w 684206"/>
                    <a:gd name="connsiteY29" fmla="*/ 289732 h 420110"/>
                    <a:gd name="connsiteX30" fmla="*/ 599835 w 684206"/>
                    <a:gd name="connsiteY30" fmla="*/ 394144 h 420110"/>
                    <a:gd name="connsiteX31" fmla="*/ 562749 w 684206"/>
                    <a:gd name="connsiteY31" fmla="*/ 396198 h 420110"/>
                    <a:gd name="connsiteX32" fmla="*/ 536389 w 684206"/>
                    <a:gd name="connsiteY32" fmla="*/ 419021 h 420110"/>
                    <a:gd name="connsiteX33" fmla="*/ 509573 w 684206"/>
                    <a:gd name="connsiteY33" fmla="*/ 371550 h 420110"/>
                    <a:gd name="connsiteX34" fmla="*/ 487550 w 684206"/>
                    <a:gd name="connsiteY34" fmla="*/ 178588 h 420110"/>
                    <a:gd name="connsiteX35" fmla="*/ 441905 w 684206"/>
                    <a:gd name="connsiteY35" fmla="*/ 146294 h 420110"/>
                    <a:gd name="connsiteX36" fmla="*/ 443274 w 684206"/>
                    <a:gd name="connsiteY36" fmla="*/ 147550 h 420110"/>
                    <a:gd name="connsiteX37" fmla="*/ 342514 w 684206"/>
                    <a:gd name="connsiteY37" fmla="*/ 141502 h 420110"/>
                    <a:gd name="connsiteX38" fmla="*/ 286942 w 684206"/>
                    <a:gd name="connsiteY38" fmla="*/ 198557 h 420110"/>
                    <a:gd name="connsiteX39" fmla="*/ 164843 w 684206"/>
                    <a:gd name="connsiteY39" fmla="*/ 259493 h 420110"/>
                    <a:gd name="connsiteX40" fmla="*/ 158681 w 684206"/>
                    <a:gd name="connsiteY40" fmla="*/ 385015 h 420110"/>
                    <a:gd name="connsiteX41" fmla="*/ 129697 w 684206"/>
                    <a:gd name="connsiteY41" fmla="*/ 319401 h 420110"/>
                    <a:gd name="connsiteX42" fmla="*/ 129697 w 684206"/>
                    <a:gd name="connsiteY42" fmla="*/ 319401 h 420110"/>
                    <a:gd name="connsiteX43" fmla="*/ 123649 w 684206"/>
                    <a:gd name="connsiteY43" fmla="*/ 307990 h 420110"/>
                    <a:gd name="connsiteX44" fmla="*/ 122964 w 684206"/>
                    <a:gd name="connsiteY44" fmla="*/ 306849 h 420110"/>
                    <a:gd name="connsiteX45" fmla="*/ 122964 w 684206"/>
                    <a:gd name="connsiteY45" fmla="*/ 306849 h 420110"/>
                    <a:gd name="connsiteX46" fmla="*/ 113493 w 684206"/>
                    <a:gd name="connsiteY46" fmla="*/ 288135 h 420110"/>
                    <a:gd name="connsiteX47" fmla="*/ 113493 w 684206"/>
                    <a:gd name="connsiteY47" fmla="*/ 288135 h 420110"/>
                    <a:gd name="connsiteX48" fmla="*/ 84417 w 684206"/>
                    <a:gd name="connsiteY48" fmla="*/ 285293 h 420110"/>
                    <a:gd name="connsiteX49" fmla="*/ 83025 w 684206"/>
                    <a:gd name="connsiteY49" fmla="*/ 260976 h 420110"/>
                    <a:gd name="connsiteX50" fmla="*/ 92839 w 684206"/>
                    <a:gd name="connsiteY50" fmla="*/ 250820 h 420110"/>
                    <a:gd name="connsiteX51" fmla="*/ 61914 w 684206"/>
                    <a:gd name="connsiteY51" fmla="*/ 259265 h 420110"/>
                    <a:gd name="connsiteX52" fmla="*/ 43657 w 684206"/>
                    <a:gd name="connsiteY52" fmla="*/ 234160 h 420110"/>
                    <a:gd name="connsiteX53" fmla="*/ 56323 w 684206"/>
                    <a:gd name="connsiteY53" fmla="*/ 216587 h 420110"/>
                    <a:gd name="connsiteX54" fmla="*/ 14558 w 684206"/>
                    <a:gd name="connsiteY54" fmla="*/ 207915 h 420110"/>
                    <a:gd name="connsiteX55" fmla="*/ 522 w 684206"/>
                    <a:gd name="connsiteY55" fmla="*/ 186347 h 420110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90456 w 684207"/>
                    <a:gd name="connsiteY4" fmla="*/ 135716 h 420109"/>
                    <a:gd name="connsiteX5" fmla="*/ 75393 w 684207"/>
                    <a:gd name="connsiteY5" fmla="*/ 85963 h 420109"/>
                    <a:gd name="connsiteX6" fmla="*/ 95021 w 684207"/>
                    <a:gd name="connsiteY6" fmla="*/ 85621 h 420109"/>
                    <a:gd name="connsiteX7" fmla="*/ 135644 w 684207"/>
                    <a:gd name="connsiteY7" fmla="*/ 102624 h 420109"/>
                    <a:gd name="connsiteX8" fmla="*/ 165998 w 684207"/>
                    <a:gd name="connsiteY8" fmla="*/ 93381 h 420109"/>
                    <a:gd name="connsiteX9" fmla="*/ 167025 w 684207"/>
                    <a:gd name="connsiteY9" fmla="*/ 92239 h 420109"/>
                    <a:gd name="connsiteX10" fmla="*/ 179006 w 684207"/>
                    <a:gd name="connsiteY10" fmla="*/ 79687 h 420109"/>
                    <a:gd name="connsiteX11" fmla="*/ 179006 w 684207"/>
                    <a:gd name="connsiteY11" fmla="*/ 79687 h 420109"/>
                    <a:gd name="connsiteX12" fmla="*/ 260824 w 684207"/>
                    <a:gd name="connsiteY12" fmla="*/ 17497 h 420109"/>
                    <a:gd name="connsiteX13" fmla="*/ 405746 w 684207"/>
                    <a:gd name="connsiteY13" fmla="*/ 4488 h 420109"/>
                    <a:gd name="connsiteX14" fmla="*/ 489732 w 684207"/>
                    <a:gd name="connsiteY14" fmla="*/ 88930 h 420109"/>
                    <a:gd name="connsiteX15" fmla="*/ 574517 w 684207"/>
                    <a:gd name="connsiteY15" fmla="*/ 80030 h 420109"/>
                    <a:gd name="connsiteX16" fmla="*/ 575201 w 684207"/>
                    <a:gd name="connsiteY16" fmla="*/ 80030 h 420109"/>
                    <a:gd name="connsiteX17" fmla="*/ 633740 w 684207"/>
                    <a:gd name="connsiteY17" fmla="*/ 154658 h 420109"/>
                    <a:gd name="connsiteX18" fmla="*/ 635224 w 684207"/>
                    <a:gd name="connsiteY18" fmla="*/ 159908 h 420109"/>
                    <a:gd name="connsiteX19" fmla="*/ 677331 w 684207"/>
                    <a:gd name="connsiteY19" fmla="*/ 200189 h 420109"/>
                    <a:gd name="connsiteX20" fmla="*/ 684178 w 684207"/>
                    <a:gd name="connsiteY20" fmla="*/ 207378 h 420109"/>
                    <a:gd name="connsiteX21" fmla="*/ 679043 w 684207"/>
                    <a:gd name="connsiteY21" fmla="*/ 215708 h 420109"/>
                    <a:gd name="connsiteX22" fmla="*/ 654052 w 684207"/>
                    <a:gd name="connsiteY22" fmla="*/ 226435 h 420109"/>
                    <a:gd name="connsiteX23" fmla="*/ 664551 w 684207"/>
                    <a:gd name="connsiteY23" fmla="*/ 248002 h 420109"/>
                    <a:gd name="connsiteX24" fmla="*/ 669343 w 684207"/>
                    <a:gd name="connsiteY24" fmla="*/ 267172 h 420109"/>
                    <a:gd name="connsiteX25" fmla="*/ 655764 w 684207"/>
                    <a:gd name="connsiteY25" fmla="*/ 273220 h 420109"/>
                    <a:gd name="connsiteX26" fmla="*/ 641272 w 684207"/>
                    <a:gd name="connsiteY26" fmla="*/ 266944 h 420109"/>
                    <a:gd name="connsiteX27" fmla="*/ 651998 w 684207"/>
                    <a:gd name="connsiteY27" fmla="*/ 291592 h 420109"/>
                    <a:gd name="connsiteX28" fmla="*/ 617765 w 684207"/>
                    <a:gd name="connsiteY28" fmla="*/ 289766 h 420109"/>
                    <a:gd name="connsiteX29" fmla="*/ 599849 w 684207"/>
                    <a:gd name="connsiteY29" fmla="*/ 394178 h 420109"/>
                    <a:gd name="connsiteX30" fmla="*/ 562763 w 684207"/>
                    <a:gd name="connsiteY30" fmla="*/ 396232 h 420109"/>
                    <a:gd name="connsiteX31" fmla="*/ 536403 w 684207"/>
                    <a:gd name="connsiteY31" fmla="*/ 419055 h 420109"/>
                    <a:gd name="connsiteX32" fmla="*/ 509587 w 684207"/>
                    <a:gd name="connsiteY32" fmla="*/ 371584 h 420109"/>
                    <a:gd name="connsiteX33" fmla="*/ 487564 w 684207"/>
                    <a:gd name="connsiteY33" fmla="*/ 178622 h 420109"/>
                    <a:gd name="connsiteX34" fmla="*/ 441919 w 684207"/>
                    <a:gd name="connsiteY34" fmla="*/ 146328 h 420109"/>
                    <a:gd name="connsiteX35" fmla="*/ 443288 w 684207"/>
                    <a:gd name="connsiteY35" fmla="*/ 147584 h 420109"/>
                    <a:gd name="connsiteX36" fmla="*/ 342528 w 684207"/>
                    <a:gd name="connsiteY36" fmla="*/ 141536 h 420109"/>
                    <a:gd name="connsiteX37" fmla="*/ 286956 w 684207"/>
                    <a:gd name="connsiteY37" fmla="*/ 198591 h 420109"/>
                    <a:gd name="connsiteX38" fmla="*/ 164857 w 684207"/>
                    <a:gd name="connsiteY38" fmla="*/ 259527 h 420109"/>
                    <a:gd name="connsiteX39" fmla="*/ 158695 w 684207"/>
                    <a:gd name="connsiteY39" fmla="*/ 385049 h 420109"/>
                    <a:gd name="connsiteX40" fmla="*/ 129711 w 684207"/>
                    <a:gd name="connsiteY40" fmla="*/ 319435 h 420109"/>
                    <a:gd name="connsiteX41" fmla="*/ 129711 w 684207"/>
                    <a:gd name="connsiteY41" fmla="*/ 319435 h 420109"/>
                    <a:gd name="connsiteX42" fmla="*/ 123663 w 684207"/>
                    <a:gd name="connsiteY42" fmla="*/ 308024 h 420109"/>
                    <a:gd name="connsiteX43" fmla="*/ 122978 w 684207"/>
                    <a:gd name="connsiteY43" fmla="*/ 306883 h 420109"/>
                    <a:gd name="connsiteX44" fmla="*/ 122978 w 684207"/>
                    <a:gd name="connsiteY44" fmla="*/ 306883 h 420109"/>
                    <a:gd name="connsiteX45" fmla="*/ 113507 w 684207"/>
                    <a:gd name="connsiteY45" fmla="*/ 288169 h 420109"/>
                    <a:gd name="connsiteX46" fmla="*/ 113507 w 684207"/>
                    <a:gd name="connsiteY46" fmla="*/ 288169 h 420109"/>
                    <a:gd name="connsiteX47" fmla="*/ 84431 w 684207"/>
                    <a:gd name="connsiteY47" fmla="*/ 285327 h 420109"/>
                    <a:gd name="connsiteX48" fmla="*/ 83039 w 684207"/>
                    <a:gd name="connsiteY48" fmla="*/ 261010 h 420109"/>
                    <a:gd name="connsiteX49" fmla="*/ 92853 w 684207"/>
                    <a:gd name="connsiteY49" fmla="*/ 250854 h 420109"/>
                    <a:gd name="connsiteX50" fmla="*/ 61928 w 684207"/>
                    <a:gd name="connsiteY50" fmla="*/ 259299 h 420109"/>
                    <a:gd name="connsiteX51" fmla="*/ 43671 w 684207"/>
                    <a:gd name="connsiteY51" fmla="*/ 234194 h 420109"/>
                    <a:gd name="connsiteX52" fmla="*/ 56337 w 684207"/>
                    <a:gd name="connsiteY52" fmla="*/ 216621 h 420109"/>
                    <a:gd name="connsiteX53" fmla="*/ 14572 w 684207"/>
                    <a:gd name="connsiteY53" fmla="*/ 207949 h 420109"/>
                    <a:gd name="connsiteX54" fmla="*/ 536 w 684207"/>
                    <a:gd name="connsiteY54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90456 w 684207"/>
                    <a:gd name="connsiteY4" fmla="*/ 135716 h 420109"/>
                    <a:gd name="connsiteX5" fmla="*/ 95021 w 684207"/>
                    <a:gd name="connsiteY5" fmla="*/ 85621 h 420109"/>
                    <a:gd name="connsiteX6" fmla="*/ 135644 w 684207"/>
                    <a:gd name="connsiteY6" fmla="*/ 102624 h 420109"/>
                    <a:gd name="connsiteX7" fmla="*/ 165998 w 684207"/>
                    <a:gd name="connsiteY7" fmla="*/ 93381 h 420109"/>
                    <a:gd name="connsiteX8" fmla="*/ 167025 w 684207"/>
                    <a:gd name="connsiteY8" fmla="*/ 92239 h 420109"/>
                    <a:gd name="connsiteX9" fmla="*/ 179006 w 684207"/>
                    <a:gd name="connsiteY9" fmla="*/ 79687 h 420109"/>
                    <a:gd name="connsiteX10" fmla="*/ 179006 w 684207"/>
                    <a:gd name="connsiteY10" fmla="*/ 79687 h 420109"/>
                    <a:gd name="connsiteX11" fmla="*/ 260824 w 684207"/>
                    <a:gd name="connsiteY11" fmla="*/ 17497 h 420109"/>
                    <a:gd name="connsiteX12" fmla="*/ 405746 w 684207"/>
                    <a:gd name="connsiteY12" fmla="*/ 4488 h 420109"/>
                    <a:gd name="connsiteX13" fmla="*/ 489732 w 684207"/>
                    <a:gd name="connsiteY13" fmla="*/ 88930 h 420109"/>
                    <a:gd name="connsiteX14" fmla="*/ 574517 w 684207"/>
                    <a:gd name="connsiteY14" fmla="*/ 80030 h 420109"/>
                    <a:gd name="connsiteX15" fmla="*/ 575201 w 684207"/>
                    <a:gd name="connsiteY15" fmla="*/ 80030 h 420109"/>
                    <a:gd name="connsiteX16" fmla="*/ 633740 w 684207"/>
                    <a:gd name="connsiteY16" fmla="*/ 154658 h 420109"/>
                    <a:gd name="connsiteX17" fmla="*/ 635224 w 684207"/>
                    <a:gd name="connsiteY17" fmla="*/ 159908 h 420109"/>
                    <a:gd name="connsiteX18" fmla="*/ 677331 w 684207"/>
                    <a:gd name="connsiteY18" fmla="*/ 200189 h 420109"/>
                    <a:gd name="connsiteX19" fmla="*/ 684178 w 684207"/>
                    <a:gd name="connsiteY19" fmla="*/ 207378 h 420109"/>
                    <a:gd name="connsiteX20" fmla="*/ 679043 w 684207"/>
                    <a:gd name="connsiteY20" fmla="*/ 215708 h 420109"/>
                    <a:gd name="connsiteX21" fmla="*/ 654052 w 684207"/>
                    <a:gd name="connsiteY21" fmla="*/ 226435 h 420109"/>
                    <a:gd name="connsiteX22" fmla="*/ 664551 w 684207"/>
                    <a:gd name="connsiteY22" fmla="*/ 248002 h 420109"/>
                    <a:gd name="connsiteX23" fmla="*/ 669343 w 684207"/>
                    <a:gd name="connsiteY23" fmla="*/ 267172 h 420109"/>
                    <a:gd name="connsiteX24" fmla="*/ 655764 w 684207"/>
                    <a:gd name="connsiteY24" fmla="*/ 273220 h 420109"/>
                    <a:gd name="connsiteX25" fmla="*/ 641272 w 684207"/>
                    <a:gd name="connsiteY25" fmla="*/ 266944 h 420109"/>
                    <a:gd name="connsiteX26" fmla="*/ 651998 w 684207"/>
                    <a:gd name="connsiteY26" fmla="*/ 291592 h 420109"/>
                    <a:gd name="connsiteX27" fmla="*/ 617765 w 684207"/>
                    <a:gd name="connsiteY27" fmla="*/ 289766 h 420109"/>
                    <a:gd name="connsiteX28" fmla="*/ 599849 w 684207"/>
                    <a:gd name="connsiteY28" fmla="*/ 394178 h 420109"/>
                    <a:gd name="connsiteX29" fmla="*/ 562763 w 684207"/>
                    <a:gd name="connsiteY29" fmla="*/ 396232 h 420109"/>
                    <a:gd name="connsiteX30" fmla="*/ 536403 w 684207"/>
                    <a:gd name="connsiteY30" fmla="*/ 419055 h 420109"/>
                    <a:gd name="connsiteX31" fmla="*/ 509587 w 684207"/>
                    <a:gd name="connsiteY31" fmla="*/ 371584 h 420109"/>
                    <a:gd name="connsiteX32" fmla="*/ 487564 w 684207"/>
                    <a:gd name="connsiteY32" fmla="*/ 178622 h 420109"/>
                    <a:gd name="connsiteX33" fmla="*/ 441919 w 684207"/>
                    <a:gd name="connsiteY33" fmla="*/ 146328 h 420109"/>
                    <a:gd name="connsiteX34" fmla="*/ 443288 w 684207"/>
                    <a:gd name="connsiteY34" fmla="*/ 147584 h 420109"/>
                    <a:gd name="connsiteX35" fmla="*/ 342528 w 684207"/>
                    <a:gd name="connsiteY35" fmla="*/ 141536 h 420109"/>
                    <a:gd name="connsiteX36" fmla="*/ 286956 w 684207"/>
                    <a:gd name="connsiteY36" fmla="*/ 198591 h 420109"/>
                    <a:gd name="connsiteX37" fmla="*/ 164857 w 684207"/>
                    <a:gd name="connsiteY37" fmla="*/ 259527 h 420109"/>
                    <a:gd name="connsiteX38" fmla="*/ 158695 w 684207"/>
                    <a:gd name="connsiteY38" fmla="*/ 385049 h 420109"/>
                    <a:gd name="connsiteX39" fmla="*/ 129711 w 684207"/>
                    <a:gd name="connsiteY39" fmla="*/ 319435 h 420109"/>
                    <a:gd name="connsiteX40" fmla="*/ 129711 w 684207"/>
                    <a:gd name="connsiteY40" fmla="*/ 319435 h 420109"/>
                    <a:gd name="connsiteX41" fmla="*/ 123663 w 684207"/>
                    <a:gd name="connsiteY41" fmla="*/ 308024 h 420109"/>
                    <a:gd name="connsiteX42" fmla="*/ 122978 w 684207"/>
                    <a:gd name="connsiteY42" fmla="*/ 306883 h 420109"/>
                    <a:gd name="connsiteX43" fmla="*/ 122978 w 684207"/>
                    <a:gd name="connsiteY43" fmla="*/ 306883 h 420109"/>
                    <a:gd name="connsiteX44" fmla="*/ 113507 w 684207"/>
                    <a:gd name="connsiteY44" fmla="*/ 288169 h 420109"/>
                    <a:gd name="connsiteX45" fmla="*/ 113507 w 684207"/>
                    <a:gd name="connsiteY45" fmla="*/ 288169 h 420109"/>
                    <a:gd name="connsiteX46" fmla="*/ 84431 w 684207"/>
                    <a:gd name="connsiteY46" fmla="*/ 285327 h 420109"/>
                    <a:gd name="connsiteX47" fmla="*/ 83039 w 684207"/>
                    <a:gd name="connsiteY47" fmla="*/ 261010 h 420109"/>
                    <a:gd name="connsiteX48" fmla="*/ 92853 w 684207"/>
                    <a:gd name="connsiteY48" fmla="*/ 250854 h 420109"/>
                    <a:gd name="connsiteX49" fmla="*/ 61928 w 684207"/>
                    <a:gd name="connsiteY49" fmla="*/ 259299 h 420109"/>
                    <a:gd name="connsiteX50" fmla="*/ 43671 w 684207"/>
                    <a:gd name="connsiteY50" fmla="*/ 234194 h 420109"/>
                    <a:gd name="connsiteX51" fmla="*/ 56337 w 684207"/>
                    <a:gd name="connsiteY51" fmla="*/ 216621 h 420109"/>
                    <a:gd name="connsiteX52" fmla="*/ 14572 w 684207"/>
                    <a:gd name="connsiteY52" fmla="*/ 207949 h 420109"/>
                    <a:gd name="connsiteX53" fmla="*/ 536 w 684207"/>
                    <a:gd name="connsiteY53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90456 w 684207"/>
                    <a:gd name="connsiteY4" fmla="*/ 135716 h 420109"/>
                    <a:gd name="connsiteX5" fmla="*/ 135644 w 684207"/>
                    <a:gd name="connsiteY5" fmla="*/ 102624 h 420109"/>
                    <a:gd name="connsiteX6" fmla="*/ 165998 w 684207"/>
                    <a:gd name="connsiteY6" fmla="*/ 93381 h 420109"/>
                    <a:gd name="connsiteX7" fmla="*/ 167025 w 684207"/>
                    <a:gd name="connsiteY7" fmla="*/ 92239 h 420109"/>
                    <a:gd name="connsiteX8" fmla="*/ 179006 w 684207"/>
                    <a:gd name="connsiteY8" fmla="*/ 79687 h 420109"/>
                    <a:gd name="connsiteX9" fmla="*/ 179006 w 684207"/>
                    <a:gd name="connsiteY9" fmla="*/ 79687 h 420109"/>
                    <a:gd name="connsiteX10" fmla="*/ 260824 w 684207"/>
                    <a:gd name="connsiteY10" fmla="*/ 17497 h 420109"/>
                    <a:gd name="connsiteX11" fmla="*/ 405746 w 684207"/>
                    <a:gd name="connsiteY11" fmla="*/ 4488 h 420109"/>
                    <a:gd name="connsiteX12" fmla="*/ 489732 w 684207"/>
                    <a:gd name="connsiteY12" fmla="*/ 88930 h 420109"/>
                    <a:gd name="connsiteX13" fmla="*/ 574517 w 684207"/>
                    <a:gd name="connsiteY13" fmla="*/ 80030 h 420109"/>
                    <a:gd name="connsiteX14" fmla="*/ 575201 w 684207"/>
                    <a:gd name="connsiteY14" fmla="*/ 80030 h 420109"/>
                    <a:gd name="connsiteX15" fmla="*/ 633740 w 684207"/>
                    <a:gd name="connsiteY15" fmla="*/ 154658 h 420109"/>
                    <a:gd name="connsiteX16" fmla="*/ 635224 w 684207"/>
                    <a:gd name="connsiteY16" fmla="*/ 159908 h 420109"/>
                    <a:gd name="connsiteX17" fmla="*/ 677331 w 684207"/>
                    <a:gd name="connsiteY17" fmla="*/ 200189 h 420109"/>
                    <a:gd name="connsiteX18" fmla="*/ 684178 w 684207"/>
                    <a:gd name="connsiteY18" fmla="*/ 207378 h 420109"/>
                    <a:gd name="connsiteX19" fmla="*/ 679043 w 684207"/>
                    <a:gd name="connsiteY19" fmla="*/ 215708 h 420109"/>
                    <a:gd name="connsiteX20" fmla="*/ 654052 w 684207"/>
                    <a:gd name="connsiteY20" fmla="*/ 226435 h 420109"/>
                    <a:gd name="connsiteX21" fmla="*/ 664551 w 684207"/>
                    <a:gd name="connsiteY21" fmla="*/ 248002 h 420109"/>
                    <a:gd name="connsiteX22" fmla="*/ 669343 w 684207"/>
                    <a:gd name="connsiteY22" fmla="*/ 267172 h 420109"/>
                    <a:gd name="connsiteX23" fmla="*/ 655764 w 684207"/>
                    <a:gd name="connsiteY23" fmla="*/ 273220 h 420109"/>
                    <a:gd name="connsiteX24" fmla="*/ 641272 w 684207"/>
                    <a:gd name="connsiteY24" fmla="*/ 266944 h 420109"/>
                    <a:gd name="connsiteX25" fmla="*/ 651998 w 684207"/>
                    <a:gd name="connsiteY25" fmla="*/ 291592 h 420109"/>
                    <a:gd name="connsiteX26" fmla="*/ 617765 w 684207"/>
                    <a:gd name="connsiteY26" fmla="*/ 289766 h 420109"/>
                    <a:gd name="connsiteX27" fmla="*/ 599849 w 684207"/>
                    <a:gd name="connsiteY27" fmla="*/ 394178 h 420109"/>
                    <a:gd name="connsiteX28" fmla="*/ 562763 w 684207"/>
                    <a:gd name="connsiteY28" fmla="*/ 396232 h 420109"/>
                    <a:gd name="connsiteX29" fmla="*/ 536403 w 684207"/>
                    <a:gd name="connsiteY29" fmla="*/ 419055 h 420109"/>
                    <a:gd name="connsiteX30" fmla="*/ 509587 w 684207"/>
                    <a:gd name="connsiteY30" fmla="*/ 371584 h 420109"/>
                    <a:gd name="connsiteX31" fmla="*/ 487564 w 684207"/>
                    <a:gd name="connsiteY31" fmla="*/ 178622 h 420109"/>
                    <a:gd name="connsiteX32" fmla="*/ 441919 w 684207"/>
                    <a:gd name="connsiteY32" fmla="*/ 146328 h 420109"/>
                    <a:gd name="connsiteX33" fmla="*/ 443288 w 684207"/>
                    <a:gd name="connsiteY33" fmla="*/ 147584 h 420109"/>
                    <a:gd name="connsiteX34" fmla="*/ 342528 w 684207"/>
                    <a:gd name="connsiteY34" fmla="*/ 141536 h 420109"/>
                    <a:gd name="connsiteX35" fmla="*/ 286956 w 684207"/>
                    <a:gd name="connsiteY35" fmla="*/ 198591 h 420109"/>
                    <a:gd name="connsiteX36" fmla="*/ 164857 w 684207"/>
                    <a:gd name="connsiteY36" fmla="*/ 259527 h 420109"/>
                    <a:gd name="connsiteX37" fmla="*/ 158695 w 684207"/>
                    <a:gd name="connsiteY37" fmla="*/ 385049 h 420109"/>
                    <a:gd name="connsiteX38" fmla="*/ 129711 w 684207"/>
                    <a:gd name="connsiteY38" fmla="*/ 319435 h 420109"/>
                    <a:gd name="connsiteX39" fmla="*/ 129711 w 684207"/>
                    <a:gd name="connsiteY39" fmla="*/ 319435 h 420109"/>
                    <a:gd name="connsiteX40" fmla="*/ 123663 w 684207"/>
                    <a:gd name="connsiteY40" fmla="*/ 308024 h 420109"/>
                    <a:gd name="connsiteX41" fmla="*/ 122978 w 684207"/>
                    <a:gd name="connsiteY41" fmla="*/ 306883 h 420109"/>
                    <a:gd name="connsiteX42" fmla="*/ 122978 w 684207"/>
                    <a:gd name="connsiteY42" fmla="*/ 306883 h 420109"/>
                    <a:gd name="connsiteX43" fmla="*/ 113507 w 684207"/>
                    <a:gd name="connsiteY43" fmla="*/ 288169 h 420109"/>
                    <a:gd name="connsiteX44" fmla="*/ 113507 w 684207"/>
                    <a:gd name="connsiteY44" fmla="*/ 288169 h 420109"/>
                    <a:gd name="connsiteX45" fmla="*/ 84431 w 684207"/>
                    <a:gd name="connsiteY45" fmla="*/ 285327 h 420109"/>
                    <a:gd name="connsiteX46" fmla="*/ 83039 w 684207"/>
                    <a:gd name="connsiteY46" fmla="*/ 261010 h 420109"/>
                    <a:gd name="connsiteX47" fmla="*/ 92853 w 684207"/>
                    <a:gd name="connsiteY47" fmla="*/ 250854 h 420109"/>
                    <a:gd name="connsiteX48" fmla="*/ 61928 w 684207"/>
                    <a:gd name="connsiteY48" fmla="*/ 259299 h 420109"/>
                    <a:gd name="connsiteX49" fmla="*/ 43671 w 684207"/>
                    <a:gd name="connsiteY49" fmla="*/ 234194 h 420109"/>
                    <a:gd name="connsiteX50" fmla="*/ 56337 w 684207"/>
                    <a:gd name="connsiteY50" fmla="*/ 216621 h 420109"/>
                    <a:gd name="connsiteX51" fmla="*/ 14572 w 684207"/>
                    <a:gd name="connsiteY51" fmla="*/ 207949 h 420109"/>
                    <a:gd name="connsiteX52" fmla="*/ 536 w 684207"/>
                    <a:gd name="connsiteY52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35644 w 684207"/>
                    <a:gd name="connsiteY4" fmla="*/ 102624 h 420109"/>
                    <a:gd name="connsiteX5" fmla="*/ 165998 w 684207"/>
                    <a:gd name="connsiteY5" fmla="*/ 93381 h 420109"/>
                    <a:gd name="connsiteX6" fmla="*/ 167025 w 684207"/>
                    <a:gd name="connsiteY6" fmla="*/ 92239 h 420109"/>
                    <a:gd name="connsiteX7" fmla="*/ 179006 w 684207"/>
                    <a:gd name="connsiteY7" fmla="*/ 79687 h 420109"/>
                    <a:gd name="connsiteX8" fmla="*/ 179006 w 684207"/>
                    <a:gd name="connsiteY8" fmla="*/ 79687 h 420109"/>
                    <a:gd name="connsiteX9" fmla="*/ 260824 w 684207"/>
                    <a:gd name="connsiteY9" fmla="*/ 17497 h 420109"/>
                    <a:gd name="connsiteX10" fmla="*/ 405746 w 684207"/>
                    <a:gd name="connsiteY10" fmla="*/ 4488 h 420109"/>
                    <a:gd name="connsiteX11" fmla="*/ 489732 w 684207"/>
                    <a:gd name="connsiteY11" fmla="*/ 88930 h 420109"/>
                    <a:gd name="connsiteX12" fmla="*/ 574517 w 684207"/>
                    <a:gd name="connsiteY12" fmla="*/ 80030 h 420109"/>
                    <a:gd name="connsiteX13" fmla="*/ 575201 w 684207"/>
                    <a:gd name="connsiteY13" fmla="*/ 80030 h 420109"/>
                    <a:gd name="connsiteX14" fmla="*/ 633740 w 684207"/>
                    <a:gd name="connsiteY14" fmla="*/ 154658 h 420109"/>
                    <a:gd name="connsiteX15" fmla="*/ 635224 w 684207"/>
                    <a:gd name="connsiteY15" fmla="*/ 159908 h 420109"/>
                    <a:gd name="connsiteX16" fmla="*/ 677331 w 684207"/>
                    <a:gd name="connsiteY16" fmla="*/ 200189 h 420109"/>
                    <a:gd name="connsiteX17" fmla="*/ 684178 w 684207"/>
                    <a:gd name="connsiteY17" fmla="*/ 207378 h 420109"/>
                    <a:gd name="connsiteX18" fmla="*/ 679043 w 684207"/>
                    <a:gd name="connsiteY18" fmla="*/ 215708 h 420109"/>
                    <a:gd name="connsiteX19" fmla="*/ 654052 w 684207"/>
                    <a:gd name="connsiteY19" fmla="*/ 226435 h 420109"/>
                    <a:gd name="connsiteX20" fmla="*/ 664551 w 684207"/>
                    <a:gd name="connsiteY20" fmla="*/ 248002 h 420109"/>
                    <a:gd name="connsiteX21" fmla="*/ 669343 w 684207"/>
                    <a:gd name="connsiteY21" fmla="*/ 267172 h 420109"/>
                    <a:gd name="connsiteX22" fmla="*/ 655764 w 684207"/>
                    <a:gd name="connsiteY22" fmla="*/ 273220 h 420109"/>
                    <a:gd name="connsiteX23" fmla="*/ 641272 w 684207"/>
                    <a:gd name="connsiteY23" fmla="*/ 266944 h 420109"/>
                    <a:gd name="connsiteX24" fmla="*/ 651998 w 684207"/>
                    <a:gd name="connsiteY24" fmla="*/ 291592 h 420109"/>
                    <a:gd name="connsiteX25" fmla="*/ 617765 w 684207"/>
                    <a:gd name="connsiteY25" fmla="*/ 289766 h 420109"/>
                    <a:gd name="connsiteX26" fmla="*/ 599849 w 684207"/>
                    <a:gd name="connsiteY26" fmla="*/ 394178 h 420109"/>
                    <a:gd name="connsiteX27" fmla="*/ 562763 w 684207"/>
                    <a:gd name="connsiteY27" fmla="*/ 396232 h 420109"/>
                    <a:gd name="connsiteX28" fmla="*/ 536403 w 684207"/>
                    <a:gd name="connsiteY28" fmla="*/ 419055 h 420109"/>
                    <a:gd name="connsiteX29" fmla="*/ 509587 w 684207"/>
                    <a:gd name="connsiteY29" fmla="*/ 371584 h 420109"/>
                    <a:gd name="connsiteX30" fmla="*/ 487564 w 684207"/>
                    <a:gd name="connsiteY30" fmla="*/ 178622 h 420109"/>
                    <a:gd name="connsiteX31" fmla="*/ 441919 w 684207"/>
                    <a:gd name="connsiteY31" fmla="*/ 146328 h 420109"/>
                    <a:gd name="connsiteX32" fmla="*/ 443288 w 684207"/>
                    <a:gd name="connsiteY32" fmla="*/ 147584 h 420109"/>
                    <a:gd name="connsiteX33" fmla="*/ 342528 w 684207"/>
                    <a:gd name="connsiteY33" fmla="*/ 141536 h 420109"/>
                    <a:gd name="connsiteX34" fmla="*/ 286956 w 684207"/>
                    <a:gd name="connsiteY34" fmla="*/ 198591 h 420109"/>
                    <a:gd name="connsiteX35" fmla="*/ 164857 w 684207"/>
                    <a:gd name="connsiteY35" fmla="*/ 259527 h 420109"/>
                    <a:gd name="connsiteX36" fmla="*/ 158695 w 684207"/>
                    <a:gd name="connsiteY36" fmla="*/ 385049 h 420109"/>
                    <a:gd name="connsiteX37" fmla="*/ 129711 w 684207"/>
                    <a:gd name="connsiteY37" fmla="*/ 319435 h 420109"/>
                    <a:gd name="connsiteX38" fmla="*/ 129711 w 684207"/>
                    <a:gd name="connsiteY38" fmla="*/ 319435 h 420109"/>
                    <a:gd name="connsiteX39" fmla="*/ 123663 w 684207"/>
                    <a:gd name="connsiteY39" fmla="*/ 308024 h 420109"/>
                    <a:gd name="connsiteX40" fmla="*/ 122978 w 684207"/>
                    <a:gd name="connsiteY40" fmla="*/ 306883 h 420109"/>
                    <a:gd name="connsiteX41" fmla="*/ 122978 w 684207"/>
                    <a:gd name="connsiteY41" fmla="*/ 306883 h 420109"/>
                    <a:gd name="connsiteX42" fmla="*/ 113507 w 684207"/>
                    <a:gd name="connsiteY42" fmla="*/ 288169 h 420109"/>
                    <a:gd name="connsiteX43" fmla="*/ 113507 w 684207"/>
                    <a:gd name="connsiteY43" fmla="*/ 288169 h 420109"/>
                    <a:gd name="connsiteX44" fmla="*/ 84431 w 684207"/>
                    <a:gd name="connsiteY44" fmla="*/ 285327 h 420109"/>
                    <a:gd name="connsiteX45" fmla="*/ 83039 w 684207"/>
                    <a:gd name="connsiteY45" fmla="*/ 261010 h 420109"/>
                    <a:gd name="connsiteX46" fmla="*/ 92853 w 684207"/>
                    <a:gd name="connsiteY46" fmla="*/ 250854 h 420109"/>
                    <a:gd name="connsiteX47" fmla="*/ 61928 w 684207"/>
                    <a:gd name="connsiteY47" fmla="*/ 259299 h 420109"/>
                    <a:gd name="connsiteX48" fmla="*/ 43671 w 684207"/>
                    <a:gd name="connsiteY48" fmla="*/ 234194 h 420109"/>
                    <a:gd name="connsiteX49" fmla="*/ 56337 w 684207"/>
                    <a:gd name="connsiteY49" fmla="*/ 216621 h 420109"/>
                    <a:gd name="connsiteX50" fmla="*/ 14572 w 684207"/>
                    <a:gd name="connsiteY50" fmla="*/ 207949 h 420109"/>
                    <a:gd name="connsiteX51" fmla="*/ 536 w 684207"/>
                    <a:gd name="connsiteY51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4431 w 684207"/>
                    <a:gd name="connsiteY43" fmla="*/ 285327 h 420109"/>
                    <a:gd name="connsiteX44" fmla="*/ 83039 w 684207"/>
                    <a:gd name="connsiteY44" fmla="*/ 261010 h 420109"/>
                    <a:gd name="connsiteX45" fmla="*/ 92853 w 684207"/>
                    <a:gd name="connsiteY45" fmla="*/ 250854 h 420109"/>
                    <a:gd name="connsiteX46" fmla="*/ 61928 w 684207"/>
                    <a:gd name="connsiteY46" fmla="*/ 259299 h 420109"/>
                    <a:gd name="connsiteX47" fmla="*/ 43671 w 684207"/>
                    <a:gd name="connsiteY47" fmla="*/ 234194 h 420109"/>
                    <a:gd name="connsiteX48" fmla="*/ 56337 w 684207"/>
                    <a:gd name="connsiteY48" fmla="*/ 216621 h 420109"/>
                    <a:gd name="connsiteX49" fmla="*/ 14572 w 684207"/>
                    <a:gd name="connsiteY49" fmla="*/ 207949 h 420109"/>
                    <a:gd name="connsiteX50" fmla="*/ 536 w 684207"/>
                    <a:gd name="connsiteY50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3039 w 684207"/>
                    <a:gd name="connsiteY43" fmla="*/ 261010 h 420109"/>
                    <a:gd name="connsiteX44" fmla="*/ 92853 w 684207"/>
                    <a:gd name="connsiteY44" fmla="*/ 250854 h 420109"/>
                    <a:gd name="connsiteX45" fmla="*/ 61928 w 684207"/>
                    <a:gd name="connsiteY45" fmla="*/ 259299 h 420109"/>
                    <a:gd name="connsiteX46" fmla="*/ 43671 w 684207"/>
                    <a:gd name="connsiteY46" fmla="*/ 234194 h 420109"/>
                    <a:gd name="connsiteX47" fmla="*/ 56337 w 684207"/>
                    <a:gd name="connsiteY47" fmla="*/ 216621 h 420109"/>
                    <a:gd name="connsiteX48" fmla="*/ 14572 w 684207"/>
                    <a:gd name="connsiteY48" fmla="*/ 207949 h 420109"/>
                    <a:gd name="connsiteX49" fmla="*/ 536 w 684207"/>
                    <a:gd name="connsiteY49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3039 w 684207"/>
                    <a:gd name="connsiteY43" fmla="*/ 261010 h 420109"/>
                    <a:gd name="connsiteX44" fmla="*/ 92853 w 684207"/>
                    <a:gd name="connsiteY44" fmla="*/ 250854 h 420109"/>
                    <a:gd name="connsiteX45" fmla="*/ 43671 w 684207"/>
                    <a:gd name="connsiteY45" fmla="*/ 234194 h 420109"/>
                    <a:gd name="connsiteX46" fmla="*/ 56337 w 684207"/>
                    <a:gd name="connsiteY46" fmla="*/ 216621 h 420109"/>
                    <a:gd name="connsiteX47" fmla="*/ 14572 w 684207"/>
                    <a:gd name="connsiteY47" fmla="*/ 207949 h 420109"/>
                    <a:gd name="connsiteX48" fmla="*/ 536 w 684207"/>
                    <a:gd name="connsiteY48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3039 w 684207"/>
                    <a:gd name="connsiteY43" fmla="*/ 261010 h 420109"/>
                    <a:gd name="connsiteX44" fmla="*/ 92853 w 684207"/>
                    <a:gd name="connsiteY44" fmla="*/ 250854 h 420109"/>
                    <a:gd name="connsiteX45" fmla="*/ 56337 w 684207"/>
                    <a:gd name="connsiteY45" fmla="*/ 216621 h 420109"/>
                    <a:gd name="connsiteX46" fmla="*/ 14572 w 684207"/>
                    <a:gd name="connsiteY46" fmla="*/ 207949 h 420109"/>
                    <a:gd name="connsiteX47" fmla="*/ 536 w 684207"/>
                    <a:gd name="connsiteY47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17765 w 684207"/>
                    <a:gd name="connsiteY23" fmla="*/ 289766 h 420109"/>
                    <a:gd name="connsiteX24" fmla="*/ 599849 w 684207"/>
                    <a:gd name="connsiteY24" fmla="*/ 394178 h 420109"/>
                    <a:gd name="connsiteX25" fmla="*/ 562763 w 684207"/>
                    <a:gd name="connsiteY25" fmla="*/ 396232 h 420109"/>
                    <a:gd name="connsiteX26" fmla="*/ 536403 w 684207"/>
                    <a:gd name="connsiteY26" fmla="*/ 419055 h 420109"/>
                    <a:gd name="connsiteX27" fmla="*/ 509587 w 684207"/>
                    <a:gd name="connsiteY27" fmla="*/ 371584 h 420109"/>
                    <a:gd name="connsiteX28" fmla="*/ 487564 w 684207"/>
                    <a:gd name="connsiteY28" fmla="*/ 178622 h 420109"/>
                    <a:gd name="connsiteX29" fmla="*/ 441919 w 684207"/>
                    <a:gd name="connsiteY29" fmla="*/ 146328 h 420109"/>
                    <a:gd name="connsiteX30" fmla="*/ 443288 w 684207"/>
                    <a:gd name="connsiteY30" fmla="*/ 147584 h 420109"/>
                    <a:gd name="connsiteX31" fmla="*/ 342528 w 684207"/>
                    <a:gd name="connsiteY31" fmla="*/ 141536 h 420109"/>
                    <a:gd name="connsiteX32" fmla="*/ 286956 w 684207"/>
                    <a:gd name="connsiteY32" fmla="*/ 198591 h 420109"/>
                    <a:gd name="connsiteX33" fmla="*/ 164857 w 684207"/>
                    <a:gd name="connsiteY33" fmla="*/ 259527 h 420109"/>
                    <a:gd name="connsiteX34" fmla="*/ 158695 w 684207"/>
                    <a:gd name="connsiteY34" fmla="*/ 385049 h 420109"/>
                    <a:gd name="connsiteX35" fmla="*/ 129711 w 684207"/>
                    <a:gd name="connsiteY35" fmla="*/ 319435 h 420109"/>
                    <a:gd name="connsiteX36" fmla="*/ 129711 w 684207"/>
                    <a:gd name="connsiteY36" fmla="*/ 319435 h 420109"/>
                    <a:gd name="connsiteX37" fmla="*/ 123663 w 684207"/>
                    <a:gd name="connsiteY37" fmla="*/ 308024 h 420109"/>
                    <a:gd name="connsiteX38" fmla="*/ 122978 w 684207"/>
                    <a:gd name="connsiteY38" fmla="*/ 306883 h 420109"/>
                    <a:gd name="connsiteX39" fmla="*/ 122978 w 684207"/>
                    <a:gd name="connsiteY39" fmla="*/ 306883 h 420109"/>
                    <a:gd name="connsiteX40" fmla="*/ 113507 w 684207"/>
                    <a:gd name="connsiteY40" fmla="*/ 288169 h 420109"/>
                    <a:gd name="connsiteX41" fmla="*/ 113507 w 684207"/>
                    <a:gd name="connsiteY41" fmla="*/ 288169 h 420109"/>
                    <a:gd name="connsiteX42" fmla="*/ 83039 w 684207"/>
                    <a:gd name="connsiteY42" fmla="*/ 261010 h 420109"/>
                    <a:gd name="connsiteX43" fmla="*/ 92853 w 684207"/>
                    <a:gd name="connsiteY43" fmla="*/ 250854 h 420109"/>
                    <a:gd name="connsiteX44" fmla="*/ 56337 w 684207"/>
                    <a:gd name="connsiteY44" fmla="*/ 216621 h 420109"/>
                    <a:gd name="connsiteX45" fmla="*/ 14572 w 684207"/>
                    <a:gd name="connsiteY45" fmla="*/ 207949 h 420109"/>
                    <a:gd name="connsiteX46" fmla="*/ 536 w 684207"/>
                    <a:gd name="connsiteY46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41272 w 684207"/>
                    <a:gd name="connsiteY21" fmla="*/ 266944 h 420109"/>
                    <a:gd name="connsiteX22" fmla="*/ 617765 w 684207"/>
                    <a:gd name="connsiteY22" fmla="*/ 289766 h 420109"/>
                    <a:gd name="connsiteX23" fmla="*/ 599849 w 684207"/>
                    <a:gd name="connsiteY23" fmla="*/ 394178 h 420109"/>
                    <a:gd name="connsiteX24" fmla="*/ 562763 w 684207"/>
                    <a:gd name="connsiteY24" fmla="*/ 396232 h 420109"/>
                    <a:gd name="connsiteX25" fmla="*/ 536403 w 684207"/>
                    <a:gd name="connsiteY25" fmla="*/ 419055 h 420109"/>
                    <a:gd name="connsiteX26" fmla="*/ 509587 w 684207"/>
                    <a:gd name="connsiteY26" fmla="*/ 371584 h 420109"/>
                    <a:gd name="connsiteX27" fmla="*/ 487564 w 684207"/>
                    <a:gd name="connsiteY27" fmla="*/ 178622 h 420109"/>
                    <a:gd name="connsiteX28" fmla="*/ 441919 w 684207"/>
                    <a:gd name="connsiteY28" fmla="*/ 146328 h 420109"/>
                    <a:gd name="connsiteX29" fmla="*/ 443288 w 684207"/>
                    <a:gd name="connsiteY29" fmla="*/ 147584 h 420109"/>
                    <a:gd name="connsiteX30" fmla="*/ 342528 w 684207"/>
                    <a:gd name="connsiteY30" fmla="*/ 141536 h 420109"/>
                    <a:gd name="connsiteX31" fmla="*/ 286956 w 684207"/>
                    <a:gd name="connsiteY31" fmla="*/ 198591 h 420109"/>
                    <a:gd name="connsiteX32" fmla="*/ 164857 w 684207"/>
                    <a:gd name="connsiteY32" fmla="*/ 259527 h 420109"/>
                    <a:gd name="connsiteX33" fmla="*/ 158695 w 684207"/>
                    <a:gd name="connsiteY33" fmla="*/ 385049 h 420109"/>
                    <a:gd name="connsiteX34" fmla="*/ 129711 w 684207"/>
                    <a:gd name="connsiteY34" fmla="*/ 319435 h 420109"/>
                    <a:gd name="connsiteX35" fmla="*/ 129711 w 684207"/>
                    <a:gd name="connsiteY35" fmla="*/ 319435 h 420109"/>
                    <a:gd name="connsiteX36" fmla="*/ 123663 w 684207"/>
                    <a:gd name="connsiteY36" fmla="*/ 308024 h 420109"/>
                    <a:gd name="connsiteX37" fmla="*/ 122978 w 684207"/>
                    <a:gd name="connsiteY37" fmla="*/ 306883 h 420109"/>
                    <a:gd name="connsiteX38" fmla="*/ 122978 w 684207"/>
                    <a:gd name="connsiteY38" fmla="*/ 306883 h 420109"/>
                    <a:gd name="connsiteX39" fmla="*/ 113507 w 684207"/>
                    <a:gd name="connsiteY39" fmla="*/ 288169 h 420109"/>
                    <a:gd name="connsiteX40" fmla="*/ 113507 w 684207"/>
                    <a:gd name="connsiteY40" fmla="*/ 288169 h 420109"/>
                    <a:gd name="connsiteX41" fmla="*/ 83039 w 684207"/>
                    <a:gd name="connsiteY41" fmla="*/ 261010 h 420109"/>
                    <a:gd name="connsiteX42" fmla="*/ 92853 w 684207"/>
                    <a:gd name="connsiteY42" fmla="*/ 250854 h 420109"/>
                    <a:gd name="connsiteX43" fmla="*/ 56337 w 684207"/>
                    <a:gd name="connsiteY43" fmla="*/ 216621 h 420109"/>
                    <a:gd name="connsiteX44" fmla="*/ 14572 w 684207"/>
                    <a:gd name="connsiteY44" fmla="*/ 207949 h 420109"/>
                    <a:gd name="connsiteX45" fmla="*/ 536 w 684207"/>
                    <a:gd name="connsiteY45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41272 w 684207"/>
                    <a:gd name="connsiteY20" fmla="*/ 266944 h 420109"/>
                    <a:gd name="connsiteX21" fmla="*/ 617765 w 684207"/>
                    <a:gd name="connsiteY21" fmla="*/ 289766 h 420109"/>
                    <a:gd name="connsiteX22" fmla="*/ 599849 w 684207"/>
                    <a:gd name="connsiteY22" fmla="*/ 394178 h 420109"/>
                    <a:gd name="connsiteX23" fmla="*/ 562763 w 684207"/>
                    <a:gd name="connsiteY23" fmla="*/ 396232 h 420109"/>
                    <a:gd name="connsiteX24" fmla="*/ 536403 w 684207"/>
                    <a:gd name="connsiteY24" fmla="*/ 419055 h 420109"/>
                    <a:gd name="connsiteX25" fmla="*/ 509587 w 684207"/>
                    <a:gd name="connsiteY25" fmla="*/ 371584 h 420109"/>
                    <a:gd name="connsiteX26" fmla="*/ 487564 w 684207"/>
                    <a:gd name="connsiteY26" fmla="*/ 178622 h 420109"/>
                    <a:gd name="connsiteX27" fmla="*/ 441919 w 684207"/>
                    <a:gd name="connsiteY27" fmla="*/ 146328 h 420109"/>
                    <a:gd name="connsiteX28" fmla="*/ 443288 w 684207"/>
                    <a:gd name="connsiteY28" fmla="*/ 147584 h 420109"/>
                    <a:gd name="connsiteX29" fmla="*/ 342528 w 684207"/>
                    <a:gd name="connsiteY29" fmla="*/ 141536 h 420109"/>
                    <a:gd name="connsiteX30" fmla="*/ 286956 w 684207"/>
                    <a:gd name="connsiteY30" fmla="*/ 198591 h 420109"/>
                    <a:gd name="connsiteX31" fmla="*/ 164857 w 684207"/>
                    <a:gd name="connsiteY31" fmla="*/ 259527 h 420109"/>
                    <a:gd name="connsiteX32" fmla="*/ 158695 w 684207"/>
                    <a:gd name="connsiteY32" fmla="*/ 385049 h 420109"/>
                    <a:gd name="connsiteX33" fmla="*/ 129711 w 684207"/>
                    <a:gd name="connsiteY33" fmla="*/ 319435 h 420109"/>
                    <a:gd name="connsiteX34" fmla="*/ 129711 w 684207"/>
                    <a:gd name="connsiteY34" fmla="*/ 319435 h 420109"/>
                    <a:gd name="connsiteX35" fmla="*/ 123663 w 684207"/>
                    <a:gd name="connsiteY35" fmla="*/ 308024 h 420109"/>
                    <a:gd name="connsiteX36" fmla="*/ 122978 w 684207"/>
                    <a:gd name="connsiteY36" fmla="*/ 306883 h 420109"/>
                    <a:gd name="connsiteX37" fmla="*/ 122978 w 684207"/>
                    <a:gd name="connsiteY37" fmla="*/ 306883 h 420109"/>
                    <a:gd name="connsiteX38" fmla="*/ 113507 w 684207"/>
                    <a:gd name="connsiteY38" fmla="*/ 288169 h 420109"/>
                    <a:gd name="connsiteX39" fmla="*/ 113507 w 684207"/>
                    <a:gd name="connsiteY39" fmla="*/ 288169 h 420109"/>
                    <a:gd name="connsiteX40" fmla="*/ 83039 w 684207"/>
                    <a:gd name="connsiteY40" fmla="*/ 261010 h 420109"/>
                    <a:gd name="connsiteX41" fmla="*/ 92853 w 684207"/>
                    <a:gd name="connsiteY41" fmla="*/ 250854 h 420109"/>
                    <a:gd name="connsiteX42" fmla="*/ 56337 w 684207"/>
                    <a:gd name="connsiteY42" fmla="*/ 216621 h 420109"/>
                    <a:gd name="connsiteX43" fmla="*/ 14572 w 684207"/>
                    <a:gd name="connsiteY43" fmla="*/ 207949 h 420109"/>
                    <a:gd name="connsiteX44" fmla="*/ 536 w 684207"/>
                    <a:gd name="connsiteY44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41272 w 684207"/>
                    <a:gd name="connsiteY19" fmla="*/ 266944 h 420109"/>
                    <a:gd name="connsiteX20" fmla="*/ 617765 w 684207"/>
                    <a:gd name="connsiteY20" fmla="*/ 289766 h 420109"/>
                    <a:gd name="connsiteX21" fmla="*/ 599849 w 684207"/>
                    <a:gd name="connsiteY21" fmla="*/ 394178 h 420109"/>
                    <a:gd name="connsiteX22" fmla="*/ 562763 w 684207"/>
                    <a:gd name="connsiteY22" fmla="*/ 396232 h 420109"/>
                    <a:gd name="connsiteX23" fmla="*/ 536403 w 684207"/>
                    <a:gd name="connsiteY23" fmla="*/ 419055 h 420109"/>
                    <a:gd name="connsiteX24" fmla="*/ 509587 w 684207"/>
                    <a:gd name="connsiteY24" fmla="*/ 371584 h 420109"/>
                    <a:gd name="connsiteX25" fmla="*/ 487564 w 684207"/>
                    <a:gd name="connsiteY25" fmla="*/ 178622 h 420109"/>
                    <a:gd name="connsiteX26" fmla="*/ 441919 w 684207"/>
                    <a:gd name="connsiteY26" fmla="*/ 146328 h 420109"/>
                    <a:gd name="connsiteX27" fmla="*/ 443288 w 684207"/>
                    <a:gd name="connsiteY27" fmla="*/ 147584 h 420109"/>
                    <a:gd name="connsiteX28" fmla="*/ 342528 w 684207"/>
                    <a:gd name="connsiteY28" fmla="*/ 141536 h 420109"/>
                    <a:gd name="connsiteX29" fmla="*/ 286956 w 684207"/>
                    <a:gd name="connsiteY29" fmla="*/ 198591 h 420109"/>
                    <a:gd name="connsiteX30" fmla="*/ 164857 w 684207"/>
                    <a:gd name="connsiteY30" fmla="*/ 259527 h 420109"/>
                    <a:gd name="connsiteX31" fmla="*/ 158695 w 684207"/>
                    <a:gd name="connsiteY31" fmla="*/ 385049 h 420109"/>
                    <a:gd name="connsiteX32" fmla="*/ 129711 w 684207"/>
                    <a:gd name="connsiteY32" fmla="*/ 319435 h 420109"/>
                    <a:gd name="connsiteX33" fmla="*/ 129711 w 684207"/>
                    <a:gd name="connsiteY33" fmla="*/ 319435 h 420109"/>
                    <a:gd name="connsiteX34" fmla="*/ 123663 w 684207"/>
                    <a:gd name="connsiteY34" fmla="*/ 308024 h 420109"/>
                    <a:gd name="connsiteX35" fmla="*/ 122978 w 684207"/>
                    <a:gd name="connsiteY35" fmla="*/ 306883 h 420109"/>
                    <a:gd name="connsiteX36" fmla="*/ 122978 w 684207"/>
                    <a:gd name="connsiteY36" fmla="*/ 306883 h 420109"/>
                    <a:gd name="connsiteX37" fmla="*/ 113507 w 684207"/>
                    <a:gd name="connsiteY37" fmla="*/ 288169 h 420109"/>
                    <a:gd name="connsiteX38" fmla="*/ 113507 w 684207"/>
                    <a:gd name="connsiteY38" fmla="*/ 288169 h 420109"/>
                    <a:gd name="connsiteX39" fmla="*/ 83039 w 684207"/>
                    <a:gd name="connsiteY39" fmla="*/ 261010 h 420109"/>
                    <a:gd name="connsiteX40" fmla="*/ 92853 w 684207"/>
                    <a:gd name="connsiteY40" fmla="*/ 250854 h 420109"/>
                    <a:gd name="connsiteX41" fmla="*/ 56337 w 684207"/>
                    <a:gd name="connsiteY41" fmla="*/ 216621 h 420109"/>
                    <a:gd name="connsiteX42" fmla="*/ 14572 w 684207"/>
                    <a:gd name="connsiteY42" fmla="*/ 207949 h 420109"/>
                    <a:gd name="connsiteX43" fmla="*/ 536 w 684207"/>
                    <a:gd name="connsiteY43" fmla="*/ 186381 h 420109"/>
                    <a:gd name="connsiteX0" fmla="*/ 536 w 684591"/>
                    <a:gd name="connsiteY0" fmla="*/ 186381 h 420109"/>
                    <a:gd name="connsiteX1" fmla="*/ 9323 w 684591"/>
                    <a:gd name="connsiteY1" fmla="*/ 174970 h 420109"/>
                    <a:gd name="connsiteX2" fmla="*/ 39106 w 684591"/>
                    <a:gd name="connsiteY2" fmla="*/ 169835 h 420109"/>
                    <a:gd name="connsiteX3" fmla="*/ 112137 w 684591"/>
                    <a:gd name="connsiteY3" fmla="*/ 150550 h 420109"/>
                    <a:gd name="connsiteX4" fmla="*/ 165998 w 684591"/>
                    <a:gd name="connsiteY4" fmla="*/ 93381 h 420109"/>
                    <a:gd name="connsiteX5" fmla="*/ 167025 w 684591"/>
                    <a:gd name="connsiteY5" fmla="*/ 92239 h 420109"/>
                    <a:gd name="connsiteX6" fmla="*/ 179006 w 684591"/>
                    <a:gd name="connsiteY6" fmla="*/ 79687 h 420109"/>
                    <a:gd name="connsiteX7" fmla="*/ 179006 w 684591"/>
                    <a:gd name="connsiteY7" fmla="*/ 79687 h 420109"/>
                    <a:gd name="connsiteX8" fmla="*/ 260824 w 684591"/>
                    <a:gd name="connsiteY8" fmla="*/ 17497 h 420109"/>
                    <a:gd name="connsiteX9" fmla="*/ 405746 w 684591"/>
                    <a:gd name="connsiteY9" fmla="*/ 4488 h 420109"/>
                    <a:gd name="connsiteX10" fmla="*/ 489732 w 684591"/>
                    <a:gd name="connsiteY10" fmla="*/ 88930 h 420109"/>
                    <a:gd name="connsiteX11" fmla="*/ 574517 w 684591"/>
                    <a:gd name="connsiteY11" fmla="*/ 80030 h 420109"/>
                    <a:gd name="connsiteX12" fmla="*/ 575201 w 684591"/>
                    <a:gd name="connsiteY12" fmla="*/ 80030 h 420109"/>
                    <a:gd name="connsiteX13" fmla="*/ 633740 w 684591"/>
                    <a:gd name="connsiteY13" fmla="*/ 154658 h 420109"/>
                    <a:gd name="connsiteX14" fmla="*/ 635224 w 684591"/>
                    <a:gd name="connsiteY14" fmla="*/ 159908 h 420109"/>
                    <a:gd name="connsiteX15" fmla="*/ 677331 w 684591"/>
                    <a:gd name="connsiteY15" fmla="*/ 200189 h 420109"/>
                    <a:gd name="connsiteX16" fmla="*/ 684178 w 684591"/>
                    <a:gd name="connsiteY16" fmla="*/ 207378 h 420109"/>
                    <a:gd name="connsiteX17" fmla="*/ 679043 w 684591"/>
                    <a:gd name="connsiteY17" fmla="*/ 215708 h 420109"/>
                    <a:gd name="connsiteX18" fmla="*/ 641272 w 684591"/>
                    <a:gd name="connsiteY18" fmla="*/ 266944 h 420109"/>
                    <a:gd name="connsiteX19" fmla="*/ 617765 w 684591"/>
                    <a:gd name="connsiteY19" fmla="*/ 289766 h 420109"/>
                    <a:gd name="connsiteX20" fmla="*/ 599849 w 684591"/>
                    <a:gd name="connsiteY20" fmla="*/ 394178 h 420109"/>
                    <a:gd name="connsiteX21" fmla="*/ 562763 w 684591"/>
                    <a:gd name="connsiteY21" fmla="*/ 396232 h 420109"/>
                    <a:gd name="connsiteX22" fmla="*/ 536403 w 684591"/>
                    <a:gd name="connsiteY22" fmla="*/ 419055 h 420109"/>
                    <a:gd name="connsiteX23" fmla="*/ 509587 w 684591"/>
                    <a:gd name="connsiteY23" fmla="*/ 371584 h 420109"/>
                    <a:gd name="connsiteX24" fmla="*/ 487564 w 684591"/>
                    <a:gd name="connsiteY24" fmla="*/ 178622 h 420109"/>
                    <a:gd name="connsiteX25" fmla="*/ 441919 w 684591"/>
                    <a:gd name="connsiteY25" fmla="*/ 146328 h 420109"/>
                    <a:gd name="connsiteX26" fmla="*/ 443288 w 684591"/>
                    <a:gd name="connsiteY26" fmla="*/ 147584 h 420109"/>
                    <a:gd name="connsiteX27" fmla="*/ 342528 w 684591"/>
                    <a:gd name="connsiteY27" fmla="*/ 141536 h 420109"/>
                    <a:gd name="connsiteX28" fmla="*/ 286956 w 684591"/>
                    <a:gd name="connsiteY28" fmla="*/ 198591 h 420109"/>
                    <a:gd name="connsiteX29" fmla="*/ 164857 w 684591"/>
                    <a:gd name="connsiteY29" fmla="*/ 259527 h 420109"/>
                    <a:gd name="connsiteX30" fmla="*/ 158695 w 684591"/>
                    <a:gd name="connsiteY30" fmla="*/ 385049 h 420109"/>
                    <a:gd name="connsiteX31" fmla="*/ 129711 w 684591"/>
                    <a:gd name="connsiteY31" fmla="*/ 319435 h 420109"/>
                    <a:gd name="connsiteX32" fmla="*/ 129711 w 684591"/>
                    <a:gd name="connsiteY32" fmla="*/ 319435 h 420109"/>
                    <a:gd name="connsiteX33" fmla="*/ 123663 w 684591"/>
                    <a:gd name="connsiteY33" fmla="*/ 308024 h 420109"/>
                    <a:gd name="connsiteX34" fmla="*/ 122978 w 684591"/>
                    <a:gd name="connsiteY34" fmla="*/ 306883 h 420109"/>
                    <a:gd name="connsiteX35" fmla="*/ 122978 w 684591"/>
                    <a:gd name="connsiteY35" fmla="*/ 306883 h 420109"/>
                    <a:gd name="connsiteX36" fmla="*/ 113507 w 684591"/>
                    <a:gd name="connsiteY36" fmla="*/ 288169 h 420109"/>
                    <a:gd name="connsiteX37" fmla="*/ 113507 w 684591"/>
                    <a:gd name="connsiteY37" fmla="*/ 288169 h 420109"/>
                    <a:gd name="connsiteX38" fmla="*/ 83039 w 684591"/>
                    <a:gd name="connsiteY38" fmla="*/ 261010 h 420109"/>
                    <a:gd name="connsiteX39" fmla="*/ 92853 w 684591"/>
                    <a:gd name="connsiteY39" fmla="*/ 250854 h 420109"/>
                    <a:gd name="connsiteX40" fmla="*/ 56337 w 684591"/>
                    <a:gd name="connsiteY40" fmla="*/ 216621 h 420109"/>
                    <a:gd name="connsiteX41" fmla="*/ 14572 w 684591"/>
                    <a:gd name="connsiteY41" fmla="*/ 207949 h 420109"/>
                    <a:gd name="connsiteX42" fmla="*/ 536 w 684591"/>
                    <a:gd name="connsiteY42" fmla="*/ 186381 h 420109"/>
                    <a:gd name="connsiteX0" fmla="*/ 536 w 686093"/>
                    <a:gd name="connsiteY0" fmla="*/ 186381 h 420109"/>
                    <a:gd name="connsiteX1" fmla="*/ 9323 w 686093"/>
                    <a:gd name="connsiteY1" fmla="*/ 174970 h 420109"/>
                    <a:gd name="connsiteX2" fmla="*/ 39106 w 686093"/>
                    <a:gd name="connsiteY2" fmla="*/ 169835 h 420109"/>
                    <a:gd name="connsiteX3" fmla="*/ 112137 w 686093"/>
                    <a:gd name="connsiteY3" fmla="*/ 150550 h 420109"/>
                    <a:gd name="connsiteX4" fmla="*/ 165998 w 686093"/>
                    <a:gd name="connsiteY4" fmla="*/ 93381 h 420109"/>
                    <a:gd name="connsiteX5" fmla="*/ 167025 w 686093"/>
                    <a:gd name="connsiteY5" fmla="*/ 92239 h 420109"/>
                    <a:gd name="connsiteX6" fmla="*/ 179006 w 686093"/>
                    <a:gd name="connsiteY6" fmla="*/ 79687 h 420109"/>
                    <a:gd name="connsiteX7" fmla="*/ 179006 w 686093"/>
                    <a:gd name="connsiteY7" fmla="*/ 79687 h 420109"/>
                    <a:gd name="connsiteX8" fmla="*/ 260824 w 686093"/>
                    <a:gd name="connsiteY8" fmla="*/ 17497 h 420109"/>
                    <a:gd name="connsiteX9" fmla="*/ 405746 w 686093"/>
                    <a:gd name="connsiteY9" fmla="*/ 4488 h 420109"/>
                    <a:gd name="connsiteX10" fmla="*/ 489732 w 686093"/>
                    <a:gd name="connsiteY10" fmla="*/ 88930 h 420109"/>
                    <a:gd name="connsiteX11" fmla="*/ 574517 w 686093"/>
                    <a:gd name="connsiteY11" fmla="*/ 80030 h 420109"/>
                    <a:gd name="connsiteX12" fmla="*/ 575201 w 686093"/>
                    <a:gd name="connsiteY12" fmla="*/ 80030 h 420109"/>
                    <a:gd name="connsiteX13" fmla="*/ 633740 w 686093"/>
                    <a:gd name="connsiteY13" fmla="*/ 154658 h 420109"/>
                    <a:gd name="connsiteX14" fmla="*/ 635224 w 686093"/>
                    <a:gd name="connsiteY14" fmla="*/ 159908 h 420109"/>
                    <a:gd name="connsiteX15" fmla="*/ 677331 w 686093"/>
                    <a:gd name="connsiteY15" fmla="*/ 200189 h 420109"/>
                    <a:gd name="connsiteX16" fmla="*/ 684178 w 686093"/>
                    <a:gd name="connsiteY16" fmla="*/ 207378 h 420109"/>
                    <a:gd name="connsiteX17" fmla="*/ 641272 w 686093"/>
                    <a:gd name="connsiteY17" fmla="*/ 266944 h 420109"/>
                    <a:gd name="connsiteX18" fmla="*/ 617765 w 686093"/>
                    <a:gd name="connsiteY18" fmla="*/ 289766 h 420109"/>
                    <a:gd name="connsiteX19" fmla="*/ 599849 w 686093"/>
                    <a:gd name="connsiteY19" fmla="*/ 394178 h 420109"/>
                    <a:gd name="connsiteX20" fmla="*/ 562763 w 686093"/>
                    <a:gd name="connsiteY20" fmla="*/ 396232 h 420109"/>
                    <a:gd name="connsiteX21" fmla="*/ 536403 w 686093"/>
                    <a:gd name="connsiteY21" fmla="*/ 419055 h 420109"/>
                    <a:gd name="connsiteX22" fmla="*/ 509587 w 686093"/>
                    <a:gd name="connsiteY22" fmla="*/ 371584 h 420109"/>
                    <a:gd name="connsiteX23" fmla="*/ 487564 w 686093"/>
                    <a:gd name="connsiteY23" fmla="*/ 178622 h 420109"/>
                    <a:gd name="connsiteX24" fmla="*/ 441919 w 686093"/>
                    <a:gd name="connsiteY24" fmla="*/ 146328 h 420109"/>
                    <a:gd name="connsiteX25" fmla="*/ 443288 w 686093"/>
                    <a:gd name="connsiteY25" fmla="*/ 147584 h 420109"/>
                    <a:gd name="connsiteX26" fmla="*/ 342528 w 686093"/>
                    <a:gd name="connsiteY26" fmla="*/ 141536 h 420109"/>
                    <a:gd name="connsiteX27" fmla="*/ 286956 w 686093"/>
                    <a:gd name="connsiteY27" fmla="*/ 198591 h 420109"/>
                    <a:gd name="connsiteX28" fmla="*/ 164857 w 686093"/>
                    <a:gd name="connsiteY28" fmla="*/ 259527 h 420109"/>
                    <a:gd name="connsiteX29" fmla="*/ 158695 w 686093"/>
                    <a:gd name="connsiteY29" fmla="*/ 385049 h 420109"/>
                    <a:gd name="connsiteX30" fmla="*/ 129711 w 686093"/>
                    <a:gd name="connsiteY30" fmla="*/ 319435 h 420109"/>
                    <a:gd name="connsiteX31" fmla="*/ 129711 w 686093"/>
                    <a:gd name="connsiteY31" fmla="*/ 319435 h 420109"/>
                    <a:gd name="connsiteX32" fmla="*/ 123663 w 686093"/>
                    <a:gd name="connsiteY32" fmla="*/ 308024 h 420109"/>
                    <a:gd name="connsiteX33" fmla="*/ 122978 w 686093"/>
                    <a:gd name="connsiteY33" fmla="*/ 306883 h 420109"/>
                    <a:gd name="connsiteX34" fmla="*/ 122978 w 686093"/>
                    <a:gd name="connsiteY34" fmla="*/ 306883 h 420109"/>
                    <a:gd name="connsiteX35" fmla="*/ 113507 w 686093"/>
                    <a:gd name="connsiteY35" fmla="*/ 288169 h 420109"/>
                    <a:gd name="connsiteX36" fmla="*/ 113507 w 686093"/>
                    <a:gd name="connsiteY36" fmla="*/ 288169 h 420109"/>
                    <a:gd name="connsiteX37" fmla="*/ 83039 w 686093"/>
                    <a:gd name="connsiteY37" fmla="*/ 261010 h 420109"/>
                    <a:gd name="connsiteX38" fmla="*/ 92853 w 686093"/>
                    <a:gd name="connsiteY38" fmla="*/ 250854 h 420109"/>
                    <a:gd name="connsiteX39" fmla="*/ 56337 w 686093"/>
                    <a:gd name="connsiteY39" fmla="*/ 216621 h 420109"/>
                    <a:gd name="connsiteX40" fmla="*/ 14572 w 686093"/>
                    <a:gd name="connsiteY40" fmla="*/ 207949 h 420109"/>
                    <a:gd name="connsiteX41" fmla="*/ 536 w 686093"/>
                    <a:gd name="connsiteY41" fmla="*/ 186381 h 420109"/>
                    <a:gd name="connsiteX0" fmla="*/ 536 w 677358"/>
                    <a:gd name="connsiteY0" fmla="*/ 186381 h 420109"/>
                    <a:gd name="connsiteX1" fmla="*/ 9323 w 677358"/>
                    <a:gd name="connsiteY1" fmla="*/ 174970 h 420109"/>
                    <a:gd name="connsiteX2" fmla="*/ 39106 w 677358"/>
                    <a:gd name="connsiteY2" fmla="*/ 169835 h 420109"/>
                    <a:gd name="connsiteX3" fmla="*/ 112137 w 677358"/>
                    <a:gd name="connsiteY3" fmla="*/ 150550 h 420109"/>
                    <a:gd name="connsiteX4" fmla="*/ 165998 w 677358"/>
                    <a:gd name="connsiteY4" fmla="*/ 93381 h 420109"/>
                    <a:gd name="connsiteX5" fmla="*/ 167025 w 677358"/>
                    <a:gd name="connsiteY5" fmla="*/ 92239 h 420109"/>
                    <a:gd name="connsiteX6" fmla="*/ 179006 w 677358"/>
                    <a:gd name="connsiteY6" fmla="*/ 79687 h 420109"/>
                    <a:gd name="connsiteX7" fmla="*/ 179006 w 677358"/>
                    <a:gd name="connsiteY7" fmla="*/ 79687 h 420109"/>
                    <a:gd name="connsiteX8" fmla="*/ 260824 w 677358"/>
                    <a:gd name="connsiteY8" fmla="*/ 17497 h 420109"/>
                    <a:gd name="connsiteX9" fmla="*/ 405746 w 677358"/>
                    <a:gd name="connsiteY9" fmla="*/ 4488 h 420109"/>
                    <a:gd name="connsiteX10" fmla="*/ 489732 w 677358"/>
                    <a:gd name="connsiteY10" fmla="*/ 88930 h 420109"/>
                    <a:gd name="connsiteX11" fmla="*/ 574517 w 677358"/>
                    <a:gd name="connsiteY11" fmla="*/ 80030 h 420109"/>
                    <a:gd name="connsiteX12" fmla="*/ 575201 w 677358"/>
                    <a:gd name="connsiteY12" fmla="*/ 80030 h 420109"/>
                    <a:gd name="connsiteX13" fmla="*/ 633740 w 677358"/>
                    <a:gd name="connsiteY13" fmla="*/ 154658 h 420109"/>
                    <a:gd name="connsiteX14" fmla="*/ 635224 w 677358"/>
                    <a:gd name="connsiteY14" fmla="*/ 159908 h 420109"/>
                    <a:gd name="connsiteX15" fmla="*/ 677331 w 677358"/>
                    <a:gd name="connsiteY15" fmla="*/ 200189 h 420109"/>
                    <a:gd name="connsiteX16" fmla="*/ 641272 w 677358"/>
                    <a:gd name="connsiteY16" fmla="*/ 266944 h 420109"/>
                    <a:gd name="connsiteX17" fmla="*/ 617765 w 677358"/>
                    <a:gd name="connsiteY17" fmla="*/ 289766 h 420109"/>
                    <a:gd name="connsiteX18" fmla="*/ 599849 w 677358"/>
                    <a:gd name="connsiteY18" fmla="*/ 394178 h 420109"/>
                    <a:gd name="connsiteX19" fmla="*/ 562763 w 677358"/>
                    <a:gd name="connsiteY19" fmla="*/ 396232 h 420109"/>
                    <a:gd name="connsiteX20" fmla="*/ 536403 w 677358"/>
                    <a:gd name="connsiteY20" fmla="*/ 419055 h 420109"/>
                    <a:gd name="connsiteX21" fmla="*/ 509587 w 677358"/>
                    <a:gd name="connsiteY21" fmla="*/ 371584 h 420109"/>
                    <a:gd name="connsiteX22" fmla="*/ 487564 w 677358"/>
                    <a:gd name="connsiteY22" fmla="*/ 178622 h 420109"/>
                    <a:gd name="connsiteX23" fmla="*/ 441919 w 677358"/>
                    <a:gd name="connsiteY23" fmla="*/ 146328 h 420109"/>
                    <a:gd name="connsiteX24" fmla="*/ 443288 w 677358"/>
                    <a:gd name="connsiteY24" fmla="*/ 147584 h 420109"/>
                    <a:gd name="connsiteX25" fmla="*/ 342528 w 677358"/>
                    <a:gd name="connsiteY25" fmla="*/ 141536 h 420109"/>
                    <a:gd name="connsiteX26" fmla="*/ 286956 w 677358"/>
                    <a:gd name="connsiteY26" fmla="*/ 198591 h 420109"/>
                    <a:gd name="connsiteX27" fmla="*/ 164857 w 677358"/>
                    <a:gd name="connsiteY27" fmla="*/ 259527 h 420109"/>
                    <a:gd name="connsiteX28" fmla="*/ 158695 w 677358"/>
                    <a:gd name="connsiteY28" fmla="*/ 385049 h 420109"/>
                    <a:gd name="connsiteX29" fmla="*/ 129711 w 677358"/>
                    <a:gd name="connsiteY29" fmla="*/ 319435 h 420109"/>
                    <a:gd name="connsiteX30" fmla="*/ 129711 w 677358"/>
                    <a:gd name="connsiteY30" fmla="*/ 319435 h 420109"/>
                    <a:gd name="connsiteX31" fmla="*/ 123663 w 677358"/>
                    <a:gd name="connsiteY31" fmla="*/ 308024 h 420109"/>
                    <a:gd name="connsiteX32" fmla="*/ 122978 w 677358"/>
                    <a:gd name="connsiteY32" fmla="*/ 306883 h 420109"/>
                    <a:gd name="connsiteX33" fmla="*/ 122978 w 677358"/>
                    <a:gd name="connsiteY33" fmla="*/ 306883 h 420109"/>
                    <a:gd name="connsiteX34" fmla="*/ 113507 w 677358"/>
                    <a:gd name="connsiteY34" fmla="*/ 288169 h 420109"/>
                    <a:gd name="connsiteX35" fmla="*/ 113507 w 677358"/>
                    <a:gd name="connsiteY35" fmla="*/ 288169 h 420109"/>
                    <a:gd name="connsiteX36" fmla="*/ 83039 w 677358"/>
                    <a:gd name="connsiteY36" fmla="*/ 261010 h 420109"/>
                    <a:gd name="connsiteX37" fmla="*/ 92853 w 677358"/>
                    <a:gd name="connsiteY37" fmla="*/ 250854 h 420109"/>
                    <a:gd name="connsiteX38" fmla="*/ 56337 w 677358"/>
                    <a:gd name="connsiteY38" fmla="*/ 216621 h 420109"/>
                    <a:gd name="connsiteX39" fmla="*/ 14572 w 677358"/>
                    <a:gd name="connsiteY39" fmla="*/ 207949 h 420109"/>
                    <a:gd name="connsiteX40" fmla="*/ 536 w 677358"/>
                    <a:gd name="connsiteY40" fmla="*/ 186381 h 420109"/>
                    <a:gd name="connsiteX0" fmla="*/ 536 w 641923"/>
                    <a:gd name="connsiteY0" fmla="*/ 186381 h 420109"/>
                    <a:gd name="connsiteX1" fmla="*/ 9323 w 641923"/>
                    <a:gd name="connsiteY1" fmla="*/ 174970 h 420109"/>
                    <a:gd name="connsiteX2" fmla="*/ 39106 w 641923"/>
                    <a:gd name="connsiteY2" fmla="*/ 169835 h 420109"/>
                    <a:gd name="connsiteX3" fmla="*/ 112137 w 641923"/>
                    <a:gd name="connsiteY3" fmla="*/ 150550 h 420109"/>
                    <a:gd name="connsiteX4" fmla="*/ 165998 w 641923"/>
                    <a:gd name="connsiteY4" fmla="*/ 93381 h 420109"/>
                    <a:gd name="connsiteX5" fmla="*/ 167025 w 641923"/>
                    <a:gd name="connsiteY5" fmla="*/ 92239 h 420109"/>
                    <a:gd name="connsiteX6" fmla="*/ 179006 w 641923"/>
                    <a:gd name="connsiteY6" fmla="*/ 79687 h 420109"/>
                    <a:gd name="connsiteX7" fmla="*/ 179006 w 641923"/>
                    <a:gd name="connsiteY7" fmla="*/ 79687 h 420109"/>
                    <a:gd name="connsiteX8" fmla="*/ 260824 w 641923"/>
                    <a:gd name="connsiteY8" fmla="*/ 17497 h 420109"/>
                    <a:gd name="connsiteX9" fmla="*/ 405746 w 641923"/>
                    <a:gd name="connsiteY9" fmla="*/ 4488 h 420109"/>
                    <a:gd name="connsiteX10" fmla="*/ 489732 w 641923"/>
                    <a:gd name="connsiteY10" fmla="*/ 88930 h 420109"/>
                    <a:gd name="connsiteX11" fmla="*/ 574517 w 641923"/>
                    <a:gd name="connsiteY11" fmla="*/ 80030 h 420109"/>
                    <a:gd name="connsiteX12" fmla="*/ 575201 w 641923"/>
                    <a:gd name="connsiteY12" fmla="*/ 80030 h 420109"/>
                    <a:gd name="connsiteX13" fmla="*/ 633740 w 641923"/>
                    <a:gd name="connsiteY13" fmla="*/ 154658 h 420109"/>
                    <a:gd name="connsiteX14" fmla="*/ 635224 w 641923"/>
                    <a:gd name="connsiteY14" fmla="*/ 159908 h 420109"/>
                    <a:gd name="connsiteX15" fmla="*/ 641272 w 641923"/>
                    <a:gd name="connsiteY15" fmla="*/ 266944 h 420109"/>
                    <a:gd name="connsiteX16" fmla="*/ 617765 w 641923"/>
                    <a:gd name="connsiteY16" fmla="*/ 289766 h 420109"/>
                    <a:gd name="connsiteX17" fmla="*/ 599849 w 641923"/>
                    <a:gd name="connsiteY17" fmla="*/ 394178 h 420109"/>
                    <a:gd name="connsiteX18" fmla="*/ 562763 w 641923"/>
                    <a:gd name="connsiteY18" fmla="*/ 396232 h 420109"/>
                    <a:gd name="connsiteX19" fmla="*/ 536403 w 641923"/>
                    <a:gd name="connsiteY19" fmla="*/ 419055 h 420109"/>
                    <a:gd name="connsiteX20" fmla="*/ 509587 w 641923"/>
                    <a:gd name="connsiteY20" fmla="*/ 371584 h 420109"/>
                    <a:gd name="connsiteX21" fmla="*/ 487564 w 641923"/>
                    <a:gd name="connsiteY21" fmla="*/ 178622 h 420109"/>
                    <a:gd name="connsiteX22" fmla="*/ 441919 w 641923"/>
                    <a:gd name="connsiteY22" fmla="*/ 146328 h 420109"/>
                    <a:gd name="connsiteX23" fmla="*/ 443288 w 641923"/>
                    <a:gd name="connsiteY23" fmla="*/ 147584 h 420109"/>
                    <a:gd name="connsiteX24" fmla="*/ 342528 w 641923"/>
                    <a:gd name="connsiteY24" fmla="*/ 141536 h 420109"/>
                    <a:gd name="connsiteX25" fmla="*/ 286956 w 641923"/>
                    <a:gd name="connsiteY25" fmla="*/ 198591 h 420109"/>
                    <a:gd name="connsiteX26" fmla="*/ 164857 w 641923"/>
                    <a:gd name="connsiteY26" fmla="*/ 259527 h 420109"/>
                    <a:gd name="connsiteX27" fmla="*/ 158695 w 641923"/>
                    <a:gd name="connsiteY27" fmla="*/ 385049 h 420109"/>
                    <a:gd name="connsiteX28" fmla="*/ 129711 w 641923"/>
                    <a:gd name="connsiteY28" fmla="*/ 319435 h 420109"/>
                    <a:gd name="connsiteX29" fmla="*/ 129711 w 641923"/>
                    <a:gd name="connsiteY29" fmla="*/ 319435 h 420109"/>
                    <a:gd name="connsiteX30" fmla="*/ 123663 w 641923"/>
                    <a:gd name="connsiteY30" fmla="*/ 308024 h 420109"/>
                    <a:gd name="connsiteX31" fmla="*/ 122978 w 641923"/>
                    <a:gd name="connsiteY31" fmla="*/ 306883 h 420109"/>
                    <a:gd name="connsiteX32" fmla="*/ 122978 w 641923"/>
                    <a:gd name="connsiteY32" fmla="*/ 306883 h 420109"/>
                    <a:gd name="connsiteX33" fmla="*/ 113507 w 641923"/>
                    <a:gd name="connsiteY33" fmla="*/ 288169 h 420109"/>
                    <a:gd name="connsiteX34" fmla="*/ 113507 w 641923"/>
                    <a:gd name="connsiteY34" fmla="*/ 288169 h 420109"/>
                    <a:gd name="connsiteX35" fmla="*/ 83039 w 641923"/>
                    <a:gd name="connsiteY35" fmla="*/ 261010 h 420109"/>
                    <a:gd name="connsiteX36" fmla="*/ 92853 w 641923"/>
                    <a:gd name="connsiteY36" fmla="*/ 250854 h 420109"/>
                    <a:gd name="connsiteX37" fmla="*/ 56337 w 641923"/>
                    <a:gd name="connsiteY37" fmla="*/ 216621 h 420109"/>
                    <a:gd name="connsiteX38" fmla="*/ 14572 w 641923"/>
                    <a:gd name="connsiteY38" fmla="*/ 207949 h 420109"/>
                    <a:gd name="connsiteX39" fmla="*/ 536 w 641923"/>
                    <a:gd name="connsiteY39" fmla="*/ 186381 h 420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641923" h="420109">
                      <a:moveTo>
                        <a:pt x="536" y="186381"/>
                      </a:moveTo>
                      <a:cubicBezTo>
                        <a:pt x="1814" y="181555"/>
                        <a:pt x="4975" y="177435"/>
                        <a:pt x="9323" y="174970"/>
                      </a:cubicBezTo>
                      <a:cubicBezTo>
                        <a:pt x="18623" y="170645"/>
                        <a:pt x="28893" y="168877"/>
                        <a:pt x="39106" y="169835"/>
                      </a:cubicBezTo>
                      <a:cubicBezTo>
                        <a:pt x="64598" y="169036"/>
                        <a:pt x="89566" y="162441"/>
                        <a:pt x="112137" y="150550"/>
                      </a:cubicBezTo>
                      <a:cubicBezTo>
                        <a:pt x="133286" y="137808"/>
                        <a:pt x="156850" y="103099"/>
                        <a:pt x="165998" y="93381"/>
                      </a:cubicBezTo>
                      <a:lnTo>
                        <a:pt x="167025" y="92239"/>
                      </a:lnTo>
                      <a:lnTo>
                        <a:pt x="179006" y="79687"/>
                      </a:lnTo>
                      <a:lnTo>
                        <a:pt x="179006" y="79687"/>
                      </a:lnTo>
                      <a:cubicBezTo>
                        <a:pt x="208676" y="49562"/>
                        <a:pt x="234351" y="28565"/>
                        <a:pt x="260824" y="17497"/>
                      </a:cubicBezTo>
                      <a:cubicBezTo>
                        <a:pt x="307039" y="32"/>
                        <a:pt x="357157" y="-4468"/>
                        <a:pt x="405746" y="4488"/>
                      </a:cubicBezTo>
                      <a:cubicBezTo>
                        <a:pt x="446598" y="14644"/>
                        <a:pt x="483570" y="47280"/>
                        <a:pt x="489732" y="88930"/>
                      </a:cubicBezTo>
                      <a:cubicBezTo>
                        <a:pt x="512554" y="69417"/>
                        <a:pt x="546788" y="69189"/>
                        <a:pt x="574517" y="80030"/>
                      </a:cubicBezTo>
                      <a:lnTo>
                        <a:pt x="575201" y="80030"/>
                      </a:lnTo>
                      <a:cubicBezTo>
                        <a:pt x="606354" y="90756"/>
                        <a:pt x="624269" y="123278"/>
                        <a:pt x="633740" y="154658"/>
                      </a:cubicBezTo>
                      <a:cubicBezTo>
                        <a:pt x="634311" y="156484"/>
                        <a:pt x="634767" y="158196"/>
                        <a:pt x="635224" y="159908"/>
                      </a:cubicBezTo>
                      <a:cubicBezTo>
                        <a:pt x="636479" y="178622"/>
                        <a:pt x="644182" y="245301"/>
                        <a:pt x="641272" y="266944"/>
                      </a:cubicBezTo>
                      <a:cubicBezTo>
                        <a:pt x="634939" y="269702"/>
                        <a:pt x="624669" y="268560"/>
                        <a:pt x="617765" y="289766"/>
                      </a:cubicBezTo>
                      <a:cubicBezTo>
                        <a:pt x="611489" y="319321"/>
                        <a:pt x="607267" y="374095"/>
                        <a:pt x="599849" y="394178"/>
                      </a:cubicBezTo>
                      <a:cubicBezTo>
                        <a:pt x="578625" y="394178"/>
                        <a:pt x="573375" y="392581"/>
                        <a:pt x="562763" y="396232"/>
                      </a:cubicBezTo>
                      <a:cubicBezTo>
                        <a:pt x="548956" y="400911"/>
                        <a:pt x="554547" y="425445"/>
                        <a:pt x="536403" y="419055"/>
                      </a:cubicBezTo>
                      <a:cubicBezTo>
                        <a:pt x="527160" y="415517"/>
                        <a:pt x="512782" y="380941"/>
                        <a:pt x="509587" y="371584"/>
                      </a:cubicBezTo>
                      <a:cubicBezTo>
                        <a:pt x="488465" y="309599"/>
                        <a:pt x="480957" y="243779"/>
                        <a:pt x="487564" y="178622"/>
                      </a:cubicBezTo>
                      <a:cubicBezTo>
                        <a:pt x="474544" y="165054"/>
                        <a:pt x="459047" y="154088"/>
                        <a:pt x="441919" y="146328"/>
                      </a:cubicBezTo>
                      <a:lnTo>
                        <a:pt x="443288" y="147584"/>
                      </a:lnTo>
                      <a:cubicBezTo>
                        <a:pt x="410424" y="136172"/>
                        <a:pt x="373338" y="125902"/>
                        <a:pt x="342528" y="141536"/>
                      </a:cubicBezTo>
                      <a:cubicBezTo>
                        <a:pt x="318565" y="153746"/>
                        <a:pt x="304757" y="178850"/>
                        <a:pt x="286956" y="198591"/>
                      </a:cubicBezTo>
                      <a:cubicBezTo>
                        <a:pt x="256739" y="235301"/>
                        <a:pt x="212361" y="257450"/>
                        <a:pt x="164857" y="259527"/>
                      </a:cubicBezTo>
                      <a:cubicBezTo>
                        <a:pt x="160749" y="294901"/>
                        <a:pt x="159950" y="352642"/>
                        <a:pt x="158695" y="385049"/>
                      </a:cubicBezTo>
                      <a:lnTo>
                        <a:pt x="129711" y="319435"/>
                      </a:lnTo>
                      <a:lnTo>
                        <a:pt x="129711" y="319435"/>
                      </a:lnTo>
                      <a:cubicBezTo>
                        <a:pt x="127428" y="315556"/>
                        <a:pt x="125488" y="311676"/>
                        <a:pt x="123663" y="308024"/>
                      </a:cubicBezTo>
                      <a:lnTo>
                        <a:pt x="122978" y="306883"/>
                      </a:lnTo>
                      <a:lnTo>
                        <a:pt x="122978" y="306883"/>
                      </a:lnTo>
                      <a:cubicBezTo>
                        <a:pt x="120159" y="300481"/>
                        <a:pt x="116998" y="294228"/>
                        <a:pt x="113507" y="288169"/>
                      </a:cubicBezTo>
                      <a:lnTo>
                        <a:pt x="113507" y="288169"/>
                      </a:lnTo>
                      <a:cubicBezTo>
                        <a:pt x="108429" y="283643"/>
                        <a:pt x="86481" y="267229"/>
                        <a:pt x="83039" y="261010"/>
                      </a:cubicBezTo>
                      <a:cubicBezTo>
                        <a:pt x="85766" y="257142"/>
                        <a:pt x="89075" y="253707"/>
                        <a:pt x="92853" y="250854"/>
                      </a:cubicBezTo>
                      <a:cubicBezTo>
                        <a:pt x="88403" y="243456"/>
                        <a:pt x="69384" y="223772"/>
                        <a:pt x="56337" y="216621"/>
                      </a:cubicBezTo>
                      <a:cubicBezTo>
                        <a:pt x="41868" y="217922"/>
                        <a:pt x="27330" y="214898"/>
                        <a:pt x="14572" y="207949"/>
                      </a:cubicBezTo>
                      <a:cubicBezTo>
                        <a:pt x="6014" y="204411"/>
                        <a:pt x="-2202" y="196766"/>
                        <a:pt x="536" y="186381"/>
                      </a:cubicBezTo>
                      <a:close/>
                    </a:path>
                  </a:pathLst>
                </a:custGeom>
                <a:solidFill>
                  <a:schemeClr val="accent1">
                    <a:lumMod val="2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384" name="Group 383">
                <a:extLst>
                  <a:ext uri="{FF2B5EF4-FFF2-40B4-BE49-F238E27FC236}">
                    <a16:creationId xmlns:a16="http://schemas.microsoft.com/office/drawing/2014/main" id="{D32DD9F5-BEBA-7C55-DF56-8FDA8E346E55}"/>
                  </a:ext>
                </a:extLst>
              </p:cNvPr>
              <p:cNvGrpSpPr/>
              <p:nvPr/>
            </p:nvGrpSpPr>
            <p:grpSpPr>
              <a:xfrm>
                <a:off x="2411246" y="2823038"/>
                <a:ext cx="1674783" cy="3169107"/>
                <a:chOff x="2411246" y="2823038"/>
                <a:chExt cx="1674783" cy="3169107"/>
              </a:xfrm>
            </p:grpSpPr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6AE2302A-F02E-7B21-F870-8DC203129D42}"/>
                    </a:ext>
                  </a:extLst>
                </p:cNvPr>
                <p:cNvSpPr/>
                <p:nvPr/>
              </p:nvSpPr>
              <p:spPr>
                <a:xfrm>
                  <a:off x="2654607" y="3399498"/>
                  <a:ext cx="463061" cy="266279"/>
                </a:xfrm>
                <a:custGeom>
                  <a:avLst/>
                  <a:gdLst>
                    <a:gd name="connsiteX0" fmla="*/ 308087 w 507909"/>
                    <a:gd name="connsiteY0" fmla="*/ -35 h 292069"/>
                    <a:gd name="connsiteX1" fmla="*/ 285265 w 507909"/>
                    <a:gd name="connsiteY1" fmla="*/ 87146 h 292069"/>
                    <a:gd name="connsiteX2" fmla="*/ -14 w 507909"/>
                    <a:gd name="connsiteY2" fmla="*/ 138953 h 292069"/>
                    <a:gd name="connsiteX3" fmla="*/ -14 w 507909"/>
                    <a:gd name="connsiteY3" fmla="*/ 254091 h 292069"/>
                    <a:gd name="connsiteX4" fmla="*/ 436690 w 507909"/>
                    <a:gd name="connsiteY4" fmla="*/ 288325 h 292069"/>
                    <a:gd name="connsiteX5" fmla="*/ 507896 w 507909"/>
                    <a:gd name="connsiteY5" fmla="*/ 50631 h 292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7909" h="292069">
                      <a:moveTo>
                        <a:pt x="308087" y="-35"/>
                      </a:moveTo>
                      <a:lnTo>
                        <a:pt x="285265" y="87146"/>
                      </a:lnTo>
                      <a:lnTo>
                        <a:pt x="-14" y="138953"/>
                      </a:lnTo>
                      <a:lnTo>
                        <a:pt x="-14" y="254091"/>
                      </a:lnTo>
                      <a:cubicBezTo>
                        <a:pt x="-14" y="254091"/>
                        <a:pt x="400061" y="306126"/>
                        <a:pt x="436690" y="288325"/>
                      </a:cubicBezTo>
                      <a:cubicBezTo>
                        <a:pt x="473320" y="270523"/>
                        <a:pt x="507896" y="50631"/>
                        <a:pt x="507896" y="50631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45649689-DF65-22FA-4B25-61D7E67F1E6A}"/>
                    </a:ext>
                  </a:extLst>
                </p:cNvPr>
                <p:cNvSpPr/>
                <p:nvPr/>
              </p:nvSpPr>
              <p:spPr>
                <a:xfrm>
                  <a:off x="3101855" y="5526603"/>
                  <a:ext cx="416141" cy="342276"/>
                </a:xfrm>
                <a:custGeom>
                  <a:avLst/>
                  <a:gdLst>
                    <a:gd name="connsiteX0" fmla="*/ 223416 w 456445"/>
                    <a:gd name="connsiteY0" fmla="*/ 4872 h 375426"/>
                    <a:gd name="connsiteX1" fmla="*/ 236311 w 456445"/>
                    <a:gd name="connsiteY1" fmla="*/ 239827 h 375426"/>
                    <a:gd name="connsiteX2" fmla="*/ -14 w 456445"/>
                    <a:gd name="connsiteY2" fmla="*/ 375392 h 375426"/>
                    <a:gd name="connsiteX3" fmla="*/ 456432 w 456445"/>
                    <a:gd name="connsiteY3" fmla="*/ 366833 h 375426"/>
                    <a:gd name="connsiteX4" fmla="*/ 451411 w 456445"/>
                    <a:gd name="connsiteY4" fmla="*/ -35 h 375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6445" h="375426">
                      <a:moveTo>
                        <a:pt x="223416" y="4872"/>
                      </a:moveTo>
                      <a:lnTo>
                        <a:pt x="236311" y="239827"/>
                      </a:lnTo>
                      <a:cubicBezTo>
                        <a:pt x="236311" y="239827"/>
                        <a:pt x="1812" y="331801"/>
                        <a:pt x="-14" y="375392"/>
                      </a:cubicBezTo>
                      <a:lnTo>
                        <a:pt x="456432" y="366833"/>
                      </a:lnTo>
                      <a:lnTo>
                        <a:pt x="451411" y="-3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7" name="Freeform: Shape 386">
                  <a:extLst>
                    <a:ext uri="{FF2B5EF4-FFF2-40B4-BE49-F238E27FC236}">
                      <a16:creationId xmlns:a16="http://schemas.microsoft.com/office/drawing/2014/main" id="{4C964937-F72C-104B-698C-A0C437892F1C}"/>
                    </a:ext>
                  </a:extLst>
                </p:cNvPr>
                <p:cNvSpPr/>
                <p:nvPr/>
              </p:nvSpPr>
              <p:spPr>
                <a:xfrm>
                  <a:off x="3101657" y="5827370"/>
                  <a:ext cx="416339" cy="41510"/>
                </a:xfrm>
                <a:custGeom>
                  <a:avLst/>
                  <a:gdLst>
                    <a:gd name="connsiteX0" fmla="*/ 456649 w 456662"/>
                    <a:gd name="connsiteY0" fmla="*/ 36937 h 45530"/>
                    <a:gd name="connsiteX1" fmla="*/ 454709 w 456662"/>
                    <a:gd name="connsiteY1" fmla="*/ -35 h 45530"/>
                    <a:gd name="connsiteX2" fmla="*/ 17776 w 456662"/>
                    <a:gd name="connsiteY2" fmla="*/ 21989 h 45530"/>
                    <a:gd name="connsiteX3" fmla="*/ 203 w 456662"/>
                    <a:gd name="connsiteY3" fmla="*/ 45495 h 4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6662" h="45530">
                      <a:moveTo>
                        <a:pt x="456649" y="36937"/>
                      </a:moveTo>
                      <a:lnTo>
                        <a:pt x="454709" y="-35"/>
                      </a:lnTo>
                      <a:lnTo>
                        <a:pt x="17776" y="21989"/>
                      </a:lnTo>
                      <a:cubicBezTo>
                        <a:pt x="17776" y="21989"/>
                        <a:pt x="-2307" y="31232"/>
                        <a:pt x="203" y="45495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8" name="Freeform: Shape 387">
                  <a:extLst>
                    <a:ext uri="{FF2B5EF4-FFF2-40B4-BE49-F238E27FC236}">
                      <a16:creationId xmlns:a16="http://schemas.microsoft.com/office/drawing/2014/main" id="{DA12FEE9-45FB-0460-B750-B495C1990641}"/>
                    </a:ext>
                  </a:extLst>
                </p:cNvPr>
                <p:cNvSpPr/>
                <p:nvPr/>
              </p:nvSpPr>
              <p:spPr>
                <a:xfrm>
                  <a:off x="3313196" y="5686486"/>
                  <a:ext cx="43381" cy="9791"/>
                </a:xfrm>
                <a:custGeom>
                  <a:avLst/>
                  <a:gdLst>
                    <a:gd name="connsiteX0" fmla="*/ 50 w 47582"/>
                    <a:gd name="connsiteY0" fmla="*/ 8316 h 10739"/>
                    <a:gd name="connsiteX1" fmla="*/ 23900 w 47582"/>
                    <a:gd name="connsiteY1" fmla="*/ 7746 h 10739"/>
                    <a:gd name="connsiteX2" fmla="*/ 47521 w 47582"/>
                    <a:gd name="connsiteY2" fmla="*/ 10142 h 10739"/>
                    <a:gd name="connsiteX3" fmla="*/ 24698 w 47582"/>
                    <a:gd name="connsiteY3" fmla="*/ -14 h 10739"/>
                    <a:gd name="connsiteX4" fmla="*/ 50 w 47582"/>
                    <a:gd name="connsiteY4" fmla="*/ 8316 h 10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82" h="10739">
                      <a:moveTo>
                        <a:pt x="50" y="8316"/>
                      </a:moveTo>
                      <a:cubicBezTo>
                        <a:pt x="1078" y="10370"/>
                        <a:pt x="11462" y="7061"/>
                        <a:pt x="23900" y="7746"/>
                      </a:cubicBezTo>
                      <a:cubicBezTo>
                        <a:pt x="36338" y="8431"/>
                        <a:pt x="46722" y="12082"/>
                        <a:pt x="47521" y="10142"/>
                      </a:cubicBezTo>
                      <a:cubicBezTo>
                        <a:pt x="48320" y="8202"/>
                        <a:pt x="38962" y="443"/>
                        <a:pt x="24698" y="-14"/>
                      </a:cubicBezTo>
                      <a:cubicBezTo>
                        <a:pt x="10435" y="-470"/>
                        <a:pt x="-977" y="6605"/>
                        <a:pt x="50" y="83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9" name="Freeform: Shape 388">
                  <a:extLst>
                    <a:ext uri="{FF2B5EF4-FFF2-40B4-BE49-F238E27FC236}">
                      <a16:creationId xmlns:a16="http://schemas.microsoft.com/office/drawing/2014/main" id="{540E39F8-FDE4-1ADB-F553-E8A6BE38A50E}"/>
                    </a:ext>
                  </a:extLst>
                </p:cNvPr>
                <p:cNvSpPr/>
                <p:nvPr/>
              </p:nvSpPr>
              <p:spPr>
                <a:xfrm>
                  <a:off x="3721465" y="5492168"/>
                  <a:ext cx="216146" cy="499581"/>
                </a:xfrm>
                <a:custGeom>
                  <a:avLst/>
                  <a:gdLst>
                    <a:gd name="connsiteX0" fmla="*/ 20896 w 237080"/>
                    <a:gd name="connsiteY0" fmla="*/ -35 h 547967"/>
                    <a:gd name="connsiteX1" fmla="*/ 45544 w 237080"/>
                    <a:gd name="connsiteY1" fmla="*/ 283532 h 547967"/>
                    <a:gd name="connsiteX2" fmla="*/ 470 w 237080"/>
                    <a:gd name="connsiteY2" fmla="*/ 513466 h 547967"/>
                    <a:gd name="connsiteX3" fmla="*/ 23943 w 237080"/>
                    <a:gd name="connsiteY3" fmla="*/ 547460 h 547967"/>
                    <a:gd name="connsiteX4" fmla="*/ 25460 w 237080"/>
                    <a:gd name="connsiteY4" fmla="*/ 547700 h 547967"/>
                    <a:gd name="connsiteX5" fmla="*/ 25460 w 237080"/>
                    <a:gd name="connsiteY5" fmla="*/ 547700 h 547967"/>
                    <a:gd name="connsiteX6" fmla="*/ 50451 w 237080"/>
                    <a:gd name="connsiteY6" fmla="*/ 538571 h 547967"/>
                    <a:gd name="connsiteX7" fmla="*/ 237023 w 237080"/>
                    <a:gd name="connsiteY7" fmla="*/ 309549 h 547967"/>
                    <a:gd name="connsiteX8" fmla="*/ 230861 w 237080"/>
                    <a:gd name="connsiteY8" fmla="*/ 8752 h 547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080" h="547967">
                      <a:moveTo>
                        <a:pt x="20896" y="-35"/>
                      </a:moveTo>
                      <a:lnTo>
                        <a:pt x="45544" y="283532"/>
                      </a:lnTo>
                      <a:lnTo>
                        <a:pt x="470" y="513466"/>
                      </a:lnTo>
                      <a:cubicBezTo>
                        <a:pt x="-2440" y="529339"/>
                        <a:pt x="8070" y="544562"/>
                        <a:pt x="23943" y="547460"/>
                      </a:cubicBezTo>
                      <a:cubicBezTo>
                        <a:pt x="24445" y="547552"/>
                        <a:pt x="24947" y="547632"/>
                        <a:pt x="25460" y="547700"/>
                      </a:cubicBezTo>
                      <a:lnTo>
                        <a:pt x="25460" y="547700"/>
                      </a:lnTo>
                      <a:cubicBezTo>
                        <a:pt x="34772" y="548887"/>
                        <a:pt x="44095" y="545486"/>
                        <a:pt x="50451" y="538571"/>
                      </a:cubicBezTo>
                      <a:cubicBezTo>
                        <a:pt x="91188" y="494182"/>
                        <a:pt x="239990" y="330204"/>
                        <a:pt x="237023" y="309549"/>
                      </a:cubicBezTo>
                      <a:cubicBezTo>
                        <a:pt x="233600" y="285700"/>
                        <a:pt x="230861" y="8752"/>
                        <a:pt x="230861" y="875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0" name="Freeform: Shape 389">
                  <a:extLst>
                    <a:ext uri="{FF2B5EF4-FFF2-40B4-BE49-F238E27FC236}">
                      <a16:creationId xmlns:a16="http://schemas.microsoft.com/office/drawing/2014/main" id="{84C0A725-7C65-8C57-1668-9D6C6C243CC8}"/>
                    </a:ext>
                  </a:extLst>
                </p:cNvPr>
                <p:cNvSpPr/>
                <p:nvPr/>
              </p:nvSpPr>
              <p:spPr>
                <a:xfrm>
                  <a:off x="3744689" y="5757250"/>
                  <a:ext cx="192557" cy="234895"/>
                </a:xfrm>
                <a:custGeom>
                  <a:avLst/>
                  <a:gdLst>
                    <a:gd name="connsiteX0" fmla="*/ -14 w 211206"/>
                    <a:gd name="connsiteY0" fmla="*/ 257286 h 257645"/>
                    <a:gd name="connsiteX1" fmla="*/ 210408 w 211206"/>
                    <a:gd name="connsiteY1" fmla="*/ -35 h 257645"/>
                    <a:gd name="connsiteX2" fmla="*/ 211092 w 211206"/>
                    <a:gd name="connsiteY2" fmla="*/ 12061 h 257645"/>
                    <a:gd name="connsiteX3" fmla="*/ 202534 w 211206"/>
                    <a:gd name="connsiteY3" fmla="*/ 41159 h 257645"/>
                    <a:gd name="connsiteX4" fmla="*/ 25890 w 211206"/>
                    <a:gd name="connsiteY4" fmla="*/ 248043 h 257645"/>
                    <a:gd name="connsiteX5" fmla="*/ -14 w 211206"/>
                    <a:gd name="connsiteY5" fmla="*/ 257286 h 257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1206" h="257645">
                      <a:moveTo>
                        <a:pt x="-14" y="257286"/>
                      </a:moveTo>
                      <a:lnTo>
                        <a:pt x="210408" y="-35"/>
                      </a:lnTo>
                      <a:lnTo>
                        <a:pt x="211092" y="12061"/>
                      </a:lnTo>
                      <a:cubicBezTo>
                        <a:pt x="211800" y="22468"/>
                        <a:pt x="208765" y="32784"/>
                        <a:pt x="202534" y="41159"/>
                      </a:cubicBezTo>
                      <a:cubicBezTo>
                        <a:pt x="185874" y="63981"/>
                        <a:pt x="138517" y="124232"/>
                        <a:pt x="25890" y="248043"/>
                      </a:cubicBezTo>
                      <a:cubicBezTo>
                        <a:pt x="19351" y="255266"/>
                        <a:pt x="9629" y="258736"/>
                        <a:pt x="-14" y="257286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CE11A091-5A67-C850-9044-68ED78A31394}"/>
                    </a:ext>
                  </a:extLst>
                </p:cNvPr>
                <p:cNvSpPr/>
                <p:nvPr/>
              </p:nvSpPr>
              <p:spPr>
                <a:xfrm>
                  <a:off x="3754053" y="5662721"/>
                  <a:ext cx="69100" cy="16711"/>
                </a:xfrm>
                <a:custGeom>
                  <a:avLst/>
                  <a:gdLst>
                    <a:gd name="connsiteX0" fmla="*/ 75756 w 75792"/>
                    <a:gd name="connsiteY0" fmla="*/ 11220 h 18329"/>
                    <a:gd name="connsiteX1" fmla="*/ 37072 w 75792"/>
                    <a:gd name="connsiteY1" fmla="*/ 6883 h 18329"/>
                    <a:gd name="connsiteX2" fmla="*/ -14 w 75792"/>
                    <a:gd name="connsiteY2" fmla="*/ 18295 h 18329"/>
                    <a:gd name="connsiteX3" fmla="*/ 8658 w 75792"/>
                    <a:gd name="connsiteY3" fmla="*/ 9736 h 18329"/>
                    <a:gd name="connsiteX4" fmla="*/ 36388 w 75792"/>
                    <a:gd name="connsiteY4" fmla="*/ 151 h 18329"/>
                    <a:gd name="connsiteX5" fmla="*/ 65828 w 75792"/>
                    <a:gd name="connsiteY5" fmla="*/ 5172 h 18329"/>
                    <a:gd name="connsiteX6" fmla="*/ 75756 w 75792"/>
                    <a:gd name="connsiteY6" fmla="*/ 11220 h 1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2" h="18329">
                      <a:moveTo>
                        <a:pt x="75756" y="11220"/>
                      </a:moveTo>
                      <a:cubicBezTo>
                        <a:pt x="63112" y="8025"/>
                        <a:pt x="50104" y="6575"/>
                        <a:pt x="37072" y="6883"/>
                      </a:cubicBezTo>
                      <a:cubicBezTo>
                        <a:pt x="24235" y="8949"/>
                        <a:pt x="11762" y="12783"/>
                        <a:pt x="-14" y="18295"/>
                      </a:cubicBezTo>
                      <a:cubicBezTo>
                        <a:pt x="-14" y="17724"/>
                        <a:pt x="2382" y="13958"/>
                        <a:pt x="8658" y="9736"/>
                      </a:cubicBezTo>
                      <a:cubicBezTo>
                        <a:pt x="17011" y="4384"/>
                        <a:pt x="26517" y="1098"/>
                        <a:pt x="36388" y="151"/>
                      </a:cubicBezTo>
                      <a:cubicBezTo>
                        <a:pt x="46464" y="-636"/>
                        <a:pt x="56585" y="1087"/>
                        <a:pt x="65828" y="5172"/>
                      </a:cubicBezTo>
                      <a:cubicBezTo>
                        <a:pt x="72561" y="7454"/>
                        <a:pt x="76098" y="10535"/>
                        <a:pt x="75756" y="112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1F00E49B-8E3D-55BD-DA24-9B2A4E9CE5D9}"/>
                    </a:ext>
                  </a:extLst>
                </p:cNvPr>
                <p:cNvSpPr/>
                <p:nvPr/>
              </p:nvSpPr>
              <p:spPr>
                <a:xfrm>
                  <a:off x="3743970" y="5602027"/>
                  <a:ext cx="77601" cy="52435"/>
                </a:xfrm>
                <a:custGeom>
                  <a:avLst/>
                  <a:gdLst>
                    <a:gd name="connsiteX0" fmla="*/ 47561 w 85117"/>
                    <a:gd name="connsiteY0" fmla="*/ 57479 h 57514"/>
                    <a:gd name="connsiteX1" fmla="*/ 46534 w 85117"/>
                    <a:gd name="connsiteY1" fmla="*/ 46753 h 57514"/>
                    <a:gd name="connsiteX2" fmla="*/ 53267 w 85117"/>
                    <a:gd name="connsiteY2" fmla="*/ 18111 h 57514"/>
                    <a:gd name="connsiteX3" fmla="*/ 66389 w 85117"/>
                    <a:gd name="connsiteY3" fmla="*/ 1336 h 57514"/>
                    <a:gd name="connsiteX4" fmla="*/ 79741 w 85117"/>
                    <a:gd name="connsiteY4" fmla="*/ 3162 h 57514"/>
                    <a:gd name="connsiteX5" fmla="*/ 85104 w 85117"/>
                    <a:gd name="connsiteY5" fmla="*/ 15714 h 57514"/>
                    <a:gd name="connsiteX6" fmla="*/ 50870 w 85117"/>
                    <a:gd name="connsiteY6" fmla="*/ 55996 h 57514"/>
                    <a:gd name="connsiteX7" fmla="*/ 2487 w 85117"/>
                    <a:gd name="connsiteY7" fmla="*/ 34086 h 57514"/>
                    <a:gd name="connsiteX8" fmla="*/ 775 w 85117"/>
                    <a:gd name="connsiteY8" fmla="*/ 20393 h 57514"/>
                    <a:gd name="connsiteX9" fmla="*/ 12186 w 85117"/>
                    <a:gd name="connsiteY9" fmla="*/ 13546 h 57514"/>
                    <a:gd name="connsiteX10" fmla="*/ 31471 w 85117"/>
                    <a:gd name="connsiteY10" fmla="*/ 22105 h 57514"/>
                    <a:gd name="connsiteX11" fmla="*/ 52354 w 85117"/>
                    <a:gd name="connsiteY11" fmla="*/ 42873 h 57514"/>
                    <a:gd name="connsiteX12" fmla="*/ 57261 w 85117"/>
                    <a:gd name="connsiteY12" fmla="*/ 52458 h 57514"/>
                    <a:gd name="connsiteX13" fmla="*/ 29075 w 85117"/>
                    <a:gd name="connsiteY13" fmla="*/ 25756 h 57514"/>
                    <a:gd name="connsiteX14" fmla="*/ 11958 w 85117"/>
                    <a:gd name="connsiteY14" fmla="*/ 18681 h 57514"/>
                    <a:gd name="connsiteX15" fmla="*/ 5682 w 85117"/>
                    <a:gd name="connsiteY15" fmla="*/ 22447 h 57514"/>
                    <a:gd name="connsiteX16" fmla="*/ 7280 w 85117"/>
                    <a:gd name="connsiteY16" fmla="*/ 31348 h 57514"/>
                    <a:gd name="connsiteX17" fmla="*/ 49501 w 85117"/>
                    <a:gd name="connsiteY17" fmla="*/ 49948 h 57514"/>
                    <a:gd name="connsiteX18" fmla="*/ 78599 w 85117"/>
                    <a:gd name="connsiteY18" fmla="*/ 15714 h 57514"/>
                    <a:gd name="connsiteX19" fmla="*/ 75176 w 85117"/>
                    <a:gd name="connsiteY19" fmla="*/ 6814 h 57514"/>
                    <a:gd name="connsiteX20" fmla="*/ 67873 w 85117"/>
                    <a:gd name="connsiteY20" fmla="*/ 5672 h 57514"/>
                    <a:gd name="connsiteX21" fmla="*/ 56462 w 85117"/>
                    <a:gd name="connsiteY21" fmla="*/ 19708 h 57514"/>
                    <a:gd name="connsiteX22" fmla="*/ 47561 w 85117"/>
                    <a:gd name="connsiteY22" fmla="*/ 57479 h 57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5117" h="57514">
                      <a:moveTo>
                        <a:pt x="47561" y="57479"/>
                      </a:moveTo>
                      <a:cubicBezTo>
                        <a:pt x="46431" y="54021"/>
                        <a:pt x="46078" y="50359"/>
                        <a:pt x="46534" y="46753"/>
                      </a:cubicBezTo>
                      <a:cubicBezTo>
                        <a:pt x="46854" y="36859"/>
                        <a:pt x="49147" y="27114"/>
                        <a:pt x="53267" y="18111"/>
                      </a:cubicBezTo>
                      <a:cubicBezTo>
                        <a:pt x="55743" y="11264"/>
                        <a:pt x="60341" y="5387"/>
                        <a:pt x="66389" y="1336"/>
                      </a:cubicBezTo>
                      <a:cubicBezTo>
                        <a:pt x="70760" y="-1026"/>
                        <a:pt x="76158" y="-284"/>
                        <a:pt x="79741" y="3162"/>
                      </a:cubicBezTo>
                      <a:cubicBezTo>
                        <a:pt x="83061" y="6505"/>
                        <a:pt x="84978" y="11002"/>
                        <a:pt x="85104" y="15714"/>
                      </a:cubicBezTo>
                      <a:cubicBezTo>
                        <a:pt x="84990" y="35672"/>
                        <a:pt x="70555" y="52664"/>
                        <a:pt x="50870" y="55996"/>
                      </a:cubicBezTo>
                      <a:cubicBezTo>
                        <a:pt x="31791" y="59214"/>
                        <a:pt x="12654" y="50553"/>
                        <a:pt x="2487" y="34086"/>
                      </a:cubicBezTo>
                      <a:cubicBezTo>
                        <a:pt x="-80" y="30001"/>
                        <a:pt x="-708" y="24980"/>
                        <a:pt x="775" y="20393"/>
                      </a:cubicBezTo>
                      <a:cubicBezTo>
                        <a:pt x="2715" y="15897"/>
                        <a:pt x="7303" y="13147"/>
                        <a:pt x="12186" y="13546"/>
                      </a:cubicBezTo>
                      <a:cubicBezTo>
                        <a:pt x="19262" y="14630"/>
                        <a:pt x="25926" y="17586"/>
                        <a:pt x="31471" y="22105"/>
                      </a:cubicBezTo>
                      <a:cubicBezTo>
                        <a:pt x="39619" y="27719"/>
                        <a:pt x="46694" y="34760"/>
                        <a:pt x="52354" y="42873"/>
                      </a:cubicBezTo>
                      <a:cubicBezTo>
                        <a:pt x="54693" y="45657"/>
                        <a:pt x="56370" y="48932"/>
                        <a:pt x="57261" y="52458"/>
                      </a:cubicBezTo>
                      <a:cubicBezTo>
                        <a:pt x="49284" y="42165"/>
                        <a:pt x="39779" y="33162"/>
                        <a:pt x="29075" y="25756"/>
                      </a:cubicBezTo>
                      <a:cubicBezTo>
                        <a:pt x="24031" y="22036"/>
                        <a:pt x="18155" y="19606"/>
                        <a:pt x="11958" y="18681"/>
                      </a:cubicBezTo>
                      <a:cubicBezTo>
                        <a:pt x="9254" y="18385"/>
                        <a:pt x="6686" y="19925"/>
                        <a:pt x="5682" y="22447"/>
                      </a:cubicBezTo>
                      <a:cubicBezTo>
                        <a:pt x="4963" y="25505"/>
                        <a:pt x="5545" y="28723"/>
                        <a:pt x="7280" y="31348"/>
                      </a:cubicBezTo>
                      <a:cubicBezTo>
                        <a:pt x="16523" y="45258"/>
                        <a:pt x="33000" y="52515"/>
                        <a:pt x="49501" y="49948"/>
                      </a:cubicBezTo>
                      <a:cubicBezTo>
                        <a:pt x="65990" y="46707"/>
                        <a:pt x="78063" y="32512"/>
                        <a:pt x="78599" y="15714"/>
                      </a:cubicBezTo>
                      <a:cubicBezTo>
                        <a:pt x="78565" y="12428"/>
                        <a:pt x="77344" y="9278"/>
                        <a:pt x="75176" y="6814"/>
                      </a:cubicBezTo>
                      <a:cubicBezTo>
                        <a:pt x="73236" y="4920"/>
                        <a:pt x="70304" y="4463"/>
                        <a:pt x="67873" y="5672"/>
                      </a:cubicBezTo>
                      <a:cubicBezTo>
                        <a:pt x="62727" y="9073"/>
                        <a:pt x="58744" y="13980"/>
                        <a:pt x="56462" y="19708"/>
                      </a:cubicBezTo>
                      <a:cubicBezTo>
                        <a:pt x="51304" y="31679"/>
                        <a:pt x="48291" y="44459"/>
                        <a:pt x="47561" y="574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3" name="Freeform: Shape 392">
                  <a:extLst>
                    <a:ext uri="{FF2B5EF4-FFF2-40B4-BE49-F238E27FC236}">
                      <a16:creationId xmlns:a16="http://schemas.microsoft.com/office/drawing/2014/main" id="{3FA81E85-DAD6-58A2-C1B3-90558C147D23}"/>
                    </a:ext>
                  </a:extLst>
                </p:cNvPr>
                <p:cNvSpPr/>
                <p:nvPr/>
              </p:nvSpPr>
              <p:spPr>
                <a:xfrm>
                  <a:off x="3063965" y="3827811"/>
                  <a:ext cx="896597" cy="1871178"/>
                </a:xfrm>
                <a:custGeom>
                  <a:avLst/>
                  <a:gdLst>
                    <a:gd name="connsiteX0" fmla="*/ 65966 w 983434"/>
                    <a:gd name="connsiteY0" fmla="*/ 56907 h 2052407"/>
                    <a:gd name="connsiteX1" fmla="*/ 1150 w 983434"/>
                    <a:gd name="connsiteY1" fmla="*/ 323699 h 2052407"/>
                    <a:gd name="connsiteX2" fmla="*/ 205410 w 983434"/>
                    <a:gd name="connsiteY2" fmla="*/ 2049634 h 2052407"/>
                    <a:gd name="connsiteX3" fmla="*/ 546260 w 983434"/>
                    <a:gd name="connsiteY3" fmla="*/ 2052373 h 2052407"/>
                    <a:gd name="connsiteX4" fmla="*/ 429410 w 983434"/>
                    <a:gd name="connsiteY4" fmla="*/ 477293 h 2052407"/>
                    <a:gd name="connsiteX5" fmla="*/ 450635 w 983434"/>
                    <a:gd name="connsiteY5" fmla="*/ 481972 h 2052407"/>
                    <a:gd name="connsiteX6" fmla="*/ 571707 w 983434"/>
                    <a:gd name="connsiteY6" fmla="*/ 1155343 h 2052407"/>
                    <a:gd name="connsiteX7" fmla="*/ 695062 w 983434"/>
                    <a:gd name="connsiteY7" fmla="*/ 2047694 h 2052407"/>
                    <a:gd name="connsiteX8" fmla="*/ 983421 w 983434"/>
                    <a:gd name="connsiteY8" fmla="*/ 2051118 h 2052407"/>
                    <a:gd name="connsiteX9" fmla="*/ 928762 w 983434"/>
                    <a:gd name="connsiteY9" fmla="*/ 1129097 h 2052407"/>
                    <a:gd name="connsiteX10" fmla="*/ 882433 w 983434"/>
                    <a:gd name="connsiteY10" fmla="*/ 269040 h 2052407"/>
                    <a:gd name="connsiteX11" fmla="*/ 773570 w 983434"/>
                    <a:gd name="connsiteY11" fmla="*/ -35 h 2052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83434" h="2052407">
                      <a:moveTo>
                        <a:pt x="65966" y="56907"/>
                      </a:moveTo>
                      <a:cubicBezTo>
                        <a:pt x="65966" y="56907"/>
                        <a:pt x="-10261" y="176496"/>
                        <a:pt x="1150" y="323699"/>
                      </a:cubicBezTo>
                      <a:cubicBezTo>
                        <a:pt x="5487" y="380755"/>
                        <a:pt x="205410" y="2049634"/>
                        <a:pt x="205410" y="2049634"/>
                      </a:cubicBezTo>
                      <a:lnTo>
                        <a:pt x="546260" y="2052373"/>
                      </a:lnTo>
                      <a:lnTo>
                        <a:pt x="429410" y="477293"/>
                      </a:lnTo>
                      <a:lnTo>
                        <a:pt x="450635" y="481972"/>
                      </a:lnTo>
                      <a:cubicBezTo>
                        <a:pt x="450635" y="481972"/>
                        <a:pt x="560296" y="1053099"/>
                        <a:pt x="571707" y="1155343"/>
                      </a:cubicBezTo>
                      <a:cubicBezTo>
                        <a:pt x="582092" y="1247317"/>
                        <a:pt x="695062" y="2047694"/>
                        <a:pt x="695062" y="2047694"/>
                      </a:cubicBezTo>
                      <a:lnTo>
                        <a:pt x="983421" y="2051118"/>
                      </a:lnTo>
                      <a:lnTo>
                        <a:pt x="928762" y="1129097"/>
                      </a:lnTo>
                      <a:lnTo>
                        <a:pt x="882433" y="269040"/>
                      </a:lnTo>
                      <a:lnTo>
                        <a:pt x="773570" y="-3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4" name="Freeform: Shape 393">
                  <a:extLst>
                    <a:ext uri="{FF2B5EF4-FFF2-40B4-BE49-F238E27FC236}">
                      <a16:creationId xmlns:a16="http://schemas.microsoft.com/office/drawing/2014/main" id="{B4E4808D-C0E7-8109-3832-11525C5814B8}"/>
                    </a:ext>
                  </a:extLst>
                </p:cNvPr>
                <p:cNvSpPr/>
                <p:nvPr/>
              </p:nvSpPr>
              <p:spPr>
                <a:xfrm>
                  <a:off x="3284437" y="2823038"/>
                  <a:ext cx="499265" cy="427897"/>
                </a:xfrm>
                <a:custGeom>
                  <a:avLst/>
                  <a:gdLst>
                    <a:gd name="connsiteX0" fmla="*/ 547620 w 547620"/>
                    <a:gd name="connsiteY0" fmla="*/ 50323 h 469340"/>
                    <a:gd name="connsiteX1" fmla="*/ 398477 w 547620"/>
                    <a:gd name="connsiteY1" fmla="*/ 0 h 469340"/>
                    <a:gd name="connsiteX2" fmla="*/ 124952 w 547620"/>
                    <a:gd name="connsiteY2" fmla="*/ 12552 h 469340"/>
                    <a:gd name="connsiteX3" fmla="*/ 0 w 547620"/>
                    <a:gd name="connsiteY3" fmla="*/ 72233 h 469340"/>
                    <a:gd name="connsiteX4" fmla="*/ 194217 w 547620"/>
                    <a:gd name="connsiteY4" fmla="*/ 469340 h 469340"/>
                    <a:gd name="connsiteX5" fmla="*/ 322137 w 547620"/>
                    <a:gd name="connsiteY5" fmla="*/ 450740 h 469340"/>
                    <a:gd name="connsiteX6" fmla="*/ 547620 w 547620"/>
                    <a:gd name="connsiteY6" fmla="*/ 50323 h 469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7620" h="469340">
                      <a:moveTo>
                        <a:pt x="547620" y="50323"/>
                      </a:moveTo>
                      <a:lnTo>
                        <a:pt x="398477" y="0"/>
                      </a:lnTo>
                      <a:lnTo>
                        <a:pt x="124952" y="12552"/>
                      </a:lnTo>
                      <a:lnTo>
                        <a:pt x="0" y="72233"/>
                      </a:lnTo>
                      <a:lnTo>
                        <a:pt x="194217" y="469340"/>
                      </a:lnTo>
                      <a:lnTo>
                        <a:pt x="322137" y="450740"/>
                      </a:lnTo>
                      <a:lnTo>
                        <a:pt x="547620" y="50323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706D1F4E-2ABC-2E63-AEC1-890073256EC8}"/>
                    </a:ext>
                  </a:extLst>
                </p:cNvPr>
                <p:cNvSpPr/>
                <p:nvPr/>
              </p:nvSpPr>
              <p:spPr>
                <a:xfrm>
                  <a:off x="2886176" y="2824046"/>
                  <a:ext cx="1039913" cy="1321873"/>
                </a:xfrm>
                <a:custGeom>
                  <a:avLst/>
                  <a:gdLst>
                    <a:gd name="connsiteX0" fmla="*/ -14 w 1140631"/>
                    <a:gd name="connsiteY0" fmla="*/ 636136 h 1454920"/>
                    <a:gd name="connsiteX1" fmla="*/ 208924 w 1140631"/>
                    <a:gd name="connsiteY1" fmla="*/ 130851 h 1454920"/>
                    <a:gd name="connsiteX2" fmla="*/ 544754 w 1140631"/>
                    <a:gd name="connsiteY2" fmla="*/ -35 h 1454920"/>
                    <a:gd name="connsiteX3" fmla="*/ 679519 w 1140631"/>
                    <a:gd name="connsiteY3" fmla="*/ 129824 h 1454920"/>
                    <a:gd name="connsiteX4" fmla="*/ 848176 w 1140631"/>
                    <a:gd name="connsiteY4" fmla="*/ 4986 h 1454920"/>
                    <a:gd name="connsiteX5" fmla="*/ 1139503 w 1140631"/>
                    <a:gd name="connsiteY5" fmla="*/ 105290 h 1454920"/>
                    <a:gd name="connsiteX6" fmla="*/ 1045589 w 1140631"/>
                    <a:gd name="connsiteY6" fmla="*/ 772271 h 1454920"/>
                    <a:gd name="connsiteX7" fmla="*/ 1086669 w 1140631"/>
                    <a:gd name="connsiteY7" fmla="*/ 1287370 h 1454920"/>
                    <a:gd name="connsiteX8" fmla="*/ 1126380 w 1140631"/>
                    <a:gd name="connsiteY8" fmla="*/ 1452375 h 1454920"/>
                    <a:gd name="connsiteX9" fmla="*/ 167844 w 1140631"/>
                    <a:gd name="connsiteY9" fmla="*/ 1454886 h 1454920"/>
                    <a:gd name="connsiteX10" fmla="*/ 226041 w 1140631"/>
                    <a:gd name="connsiteY10" fmla="*/ 837200 h 1454920"/>
                    <a:gd name="connsiteX11" fmla="*/ 247950 w 1140631"/>
                    <a:gd name="connsiteY11" fmla="*/ 577483 h 1454920"/>
                    <a:gd name="connsiteX12" fmla="*/ 233686 w 1140631"/>
                    <a:gd name="connsiteY12" fmla="*/ 747281 h 1454920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1150 h 1449900"/>
                    <a:gd name="connsiteX1" fmla="*/ 208938 w 1140631"/>
                    <a:gd name="connsiteY1" fmla="*/ 125865 h 1449900"/>
                    <a:gd name="connsiteX2" fmla="*/ 555216 w 1140631"/>
                    <a:gd name="connsiteY2" fmla="*/ 5427 h 1449900"/>
                    <a:gd name="connsiteX3" fmla="*/ 679533 w 1140631"/>
                    <a:gd name="connsiteY3" fmla="*/ 124838 h 1449900"/>
                    <a:gd name="connsiteX4" fmla="*/ 848190 w 1140631"/>
                    <a:gd name="connsiteY4" fmla="*/ 0 h 1449900"/>
                    <a:gd name="connsiteX5" fmla="*/ 1139517 w 1140631"/>
                    <a:gd name="connsiteY5" fmla="*/ 100304 h 1449900"/>
                    <a:gd name="connsiteX6" fmla="*/ 1045603 w 1140631"/>
                    <a:gd name="connsiteY6" fmla="*/ 767285 h 1449900"/>
                    <a:gd name="connsiteX7" fmla="*/ 1086683 w 1140631"/>
                    <a:gd name="connsiteY7" fmla="*/ 1282384 h 1449900"/>
                    <a:gd name="connsiteX8" fmla="*/ 1126394 w 1140631"/>
                    <a:gd name="connsiteY8" fmla="*/ 1447389 h 1449900"/>
                    <a:gd name="connsiteX9" fmla="*/ 167858 w 1140631"/>
                    <a:gd name="connsiteY9" fmla="*/ 1449900 h 1449900"/>
                    <a:gd name="connsiteX10" fmla="*/ 226055 w 1140631"/>
                    <a:gd name="connsiteY10" fmla="*/ 832214 h 1449900"/>
                    <a:gd name="connsiteX11" fmla="*/ 247964 w 1140631"/>
                    <a:gd name="connsiteY11" fmla="*/ 572497 h 1449900"/>
                    <a:gd name="connsiteX12" fmla="*/ 233700 w 1140631"/>
                    <a:gd name="connsiteY12" fmla="*/ 742295 h 1449900"/>
                    <a:gd name="connsiteX13" fmla="*/ 0 w 1140631"/>
                    <a:gd name="connsiteY13" fmla="*/ 631150 h 144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40631" h="1449900">
                      <a:moveTo>
                        <a:pt x="0" y="631150"/>
                      </a:moveTo>
                      <a:cubicBezTo>
                        <a:pt x="0" y="631150"/>
                        <a:pt x="116402" y="230152"/>
                        <a:pt x="208938" y="125865"/>
                      </a:cubicBezTo>
                      <a:cubicBezTo>
                        <a:pt x="301474" y="21578"/>
                        <a:pt x="555216" y="5427"/>
                        <a:pt x="555216" y="5427"/>
                      </a:cubicBezTo>
                      <a:cubicBezTo>
                        <a:pt x="553123" y="56549"/>
                        <a:pt x="595433" y="120731"/>
                        <a:pt x="679533" y="124838"/>
                      </a:cubicBezTo>
                      <a:cubicBezTo>
                        <a:pt x="761871" y="119791"/>
                        <a:pt x="838986" y="72955"/>
                        <a:pt x="848190" y="0"/>
                      </a:cubicBezTo>
                      <a:cubicBezTo>
                        <a:pt x="848190" y="0"/>
                        <a:pt x="1126394" y="64017"/>
                        <a:pt x="1139517" y="100304"/>
                      </a:cubicBezTo>
                      <a:cubicBezTo>
                        <a:pt x="1152639" y="136591"/>
                        <a:pt x="1045603" y="767285"/>
                        <a:pt x="1045603" y="767285"/>
                      </a:cubicBezTo>
                      <a:cubicBezTo>
                        <a:pt x="1045603" y="767285"/>
                        <a:pt x="1090220" y="1123199"/>
                        <a:pt x="1086683" y="1282384"/>
                      </a:cubicBezTo>
                      <a:lnTo>
                        <a:pt x="1126394" y="1447389"/>
                      </a:lnTo>
                      <a:lnTo>
                        <a:pt x="167858" y="1449900"/>
                      </a:lnTo>
                      <a:cubicBezTo>
                        <a:pt x="167858" y="1449900"/>
                        <a:pt x="189653" y="1125937"/>
                        <a:pt x="226055" y="832214"/>
                      </a:cubicBezTo>
                      <a:lnTo>
                        <a:pt x="247964" y="572497"/>
                      </a:lnTo>
                      <a:lnTo>
                        <a:pt x="233700" y="742295"/>
                      </a:lnTo>
                      <a:lnTo>
                        <a:pt x="0" y="63115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6" name="Freeform: Shape 395">
                  <a:extLst>
                    <a:ext uri="{FF2B5EF4-FFF2-40B4-BE49-F238E27FC236}">
                      <a16:creationId xmlns:a16="http://schemas.microsoft.com/office/drawing/2014/main" id="{1BC18D2C-8C8F-FE14-20A7-9B38A000B149}"/>
                    </a:ext>
                  </a:extLst>
                </p:cNvPr>
                <p:cNvSpPr/>
                <p:nvPr/>
              </p:nvSpPr>
              <p:spPr>
                <a:xfrm>
                  <a:off x="3732101" y="4076456"/>
                  <a:ext cx="269139" cy="395242"/>
                </a:xfrm>
                <a:custGeom>
                  <a:avLst/>
                  <a:gdLst>
                    <a:gd name="connsiteX0" fmla="*/ 144908 w 295206"/>
                    <a:gd name="connsiteY0" fmla="*/ 408826 h 433522"/>
                    <a:gd name="connsiteX1" fmla="*/ 166851 w 295206"/>
                    <a:gd name="connsiteY1" fmla="*/ 412649 h 433522"/>
                    <a:gd name="connsiteX2" fmla="*/ 169784 w 295206"/>
                    <a:gd name="connsiteY2" fmla="*/ 409967 h 433522"/>
                    <a:gd name="connsiteX3" fmla="*/ 182679 w 295206"/>
                    <a:gd name="connsiteY3" fmla="*/ 340359 h 433522"/>
                    <a:gd name="connsiteX4" fmla="*/ 197513 w 295206"/>
                    <a:gd name="connsiteY4" fmla="*/ 255004 h 433522"/>
                    <a:gd name="connsiteX5" fmla="*/ 194889 w 295206"/>
                    <a:gd name="connsiteY5" fmla="*/ 417499 h 433522"/>
                    <a:gd name="connsiteX6" fmla="*/ 208582 w 295206"/>
                    <a:gd name="connsiteY6" fmla="*/ 433474 h 433522"/>
                    <a:gd name="connsiteX7" fmla="*/ 228780 w 295206"/>
                    <a:gd name="connsiteY7" fmla="*/ 416243 h 433522"/>
                    <a:gd name="connsiteX8" fmla="*/ 246239 w 295206"/>
                    <a:gd name="connsiteY8" fmla="*/ 248842 h 433522"/>
                    <a:gd name="connsiteX9" fmla="*/ 246809 w 295206"/>
                    <a:gd name="connsiteY9" fmla="*/ 346749 h 433522"/>
                    <a:gd name="connsiteX10" fmla="*/ 265637 w 295206"/>
                    <a:gd name="connsiteY10" fmla="*/ 344011 h 433522"/>
                    <a:gd name="connsiteX11" fmla="*/ 279331 w 295206"/>
                    <a:gd name="connsiteY11" fmla="*/ 245761 h 433522"/>
                    <a:gd name="connsiteX12" fmla="*/ 287090 w 295206"/>
                    <a:gd name="connsiteY12" fmla="*/ 86005 h 433522"/>
                    <a:gd name="connsiteX13" fmla="*/ 295192 w 295206"/>
                    <a:gd name="connsiteY13" fmla="*/ 9208 h 433522"/>
                    <a:gd name="connsiteX14" fmla="*/ 146962 w 295206"/>
                    <a:gd name="connsiteY14" fmla="*/ -35 h 433522"/>
                    <a:gd name="connsiteX15" fmla="*/ 140229 w 295206"/>
                    <a:gd name="connsiteY15" fmla="*/ 45610 h 433522"/>
                    <a:gd name="connsiteX16" fmla="*/ 68453 w 295206"/>
                    <a:gd name="connsiteY16" fmla="*/ 107686 h 433522"/>
                    <a:gd name="connsiteX17" fmla="*/ -14 w 295206"/>
                    <a:gd name="connsiteY17" fmla="*/ 206164 h 433522"/>
                    <a:gd name="connsiteX18" fmla="*/ 20207 w 295206"/>
                    <a:gd name="connsiteY18" fmla="*/ 221706 h 433522"/>
                    <a:gd name="connsiteX19" fmla="*/ 28514 w 295206"/>
                    <a:gd name="connsiteY19" fmla="*/ 218374 h 433522"/>
                    <a:gd name="connsiteX20" fmla="*/ 90705 w 295206"/>
                    <a:gd name="connsiteY20" fmla="*/ 164400 h 433522"/>
                    <a:gd name="connsiteX21" fmla="*/ 111815 w 295206"/>
                    <a:gd name="connsiteY21" fmla="*/ 171360 h 433522"/>
                    <a:gd name="connsiteX22" fmla="*/ 100975 w 295206"/>
                    <a:gd name="connsiteY22" fmla="*/ 274974 h 433522"/>
                    <a:gd name="connsiteX23" fmla="*/ 80321 w 295206"/>
                    <a:gd name="connsiteY23" fmla="*/ 386575 h 433522"/>
                    <a:gd name="connsiteX24" fmla="*/ 105790 w 295206"/>
                    <a:gd name="connsiteY24" fmla="*/ 390831 h 433522"/>
                    <a:gd name="connsiteX25" fmla="*/ 108963 w 295206"/>
                    <a:gd name="connsiteY25" fmla="*/ 387944 h 433522"/>
                    <a:gd name="connsiteX26" fmla="*/ 144565 w 295206"/>
                    <a:gd name="connsiteY26" fmla="*/ 298823 h 433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95206" h="433522">
                      <a:moveTo>
                        <a:pt x="144908" y="408826"/>
                      </a:moveTo>
                      <a:cubicBezTo>
                        <a:pt x="149917" y="415935"/>
                        <a:pt x="159731" y="417647"/>
                        <a:pt x="166851" y="412649"/>
                      </a:cubicBezTo>
                      <a:cubicBezTo>
                        <a:pt x="167935" y="411884"/>
                        <a:pt x="168917" y="410983"/>
                        <a:pt x="169784" y="409967"/>
                      </a:cubicBezTo>
                      <a:cubicBezTo>
                        <a:pt x="176060" y="404147"/>
                        <a:pt x="182679" y="340359"/>
                        <a:pt x="182679" y="340359"/>
                      </a:cubicBezTo>
                      <a:lnTo>
                        <a:pt x="197513" y="255004"/>
                      </a:lnTo>
                      <a:lnTo>
                        <a:pt x="194889" y="417499"/>
                      </a:lnTo>
                      <a:cubicBezTo>
                        <a:pt x="194889" y="417499"/>
                        <a:pt x="196600" y="432904"/>
                        <a:pt x="208582" y="433474"/>
                      </a:cubicBezTo>
                      <a:cubicBezTo>
                        <a:pt x="220564" y="434045"/>
                        <a:pt x="228780" y="416243"/>
                        <a:pt x="228780" y="416243"/>
                      </a:cubicBezTo>
                      <a:lnTo>
                        <a:pt x="246239" y="248842"/>
                      </a:lnTo>
                      <a:cubicBezTo>
                        <a:pt x="246239" y="248842"/>
                        <a:pt x="240647" y="341957"/>
                        <a:pt x="246809" y="346749"/>
                      </a:cubicBezTo>
                      <a:cubicBezTo>
                        <a:pt x="255253" y="353254"/>
                        <a:pt x="262899" y="351200"/>
                        <a:pt x="265637" y="344011"/>
                      </a:cubicBezTo>
                      <a:cubicBezTo>
                        <a:pt x="271229" y="329519"/>
                        <a:pt x="279331" y="245761"/>
                        <a:pt x="279331" y="245761"/>
                      </a:cubicBezTo>
                      <a:lnTo>
                        <a:pt x="287090" y="86005"/>
                      </a:lnTo>
                      <a:lnTo>
                        <a:pt x="295192" y="9208"/>
                      </a:lnTo>
                      <a:lnTo>
                        <a:pt x="146962" y="-35"/>
                      </a:lnTo>
                      <a:lnTo>
                        <a:pt x="140229" y="45610"/>
                      </a:lnTo>
                      <a:cubicBezTo>
                        <a:pt x="140229" y="45610"/>
                        <a:pt x="81348" y="90113"/>
                        <a:pt x="68453" y="107686"/>
                      </a:cubicBezTo>
                      <a:cubicBezTo>
                        <a:pt x="55558" y="125259"/>
                        <a:pt x="23493" y="187564"/>
                        <a:pt x="-14" y="206164"/>
                      </a:cubicBezTo>
                      <a:cubicBezTo>
                        <a:pt x="1276" y="216035"/>
                        <a:pt x="10325" y="222996"/>
                        <a:pt x="20207" y="221706"/>
                      </a:cubicBezTo>
                      <a:cubicBezTo>
                        <a:pt x="23208" y="221307"/>
                        <a:pt x="26072" y="220166"/>
                        <a:pt x="28514" y="218374"/>
                      </a:cubicBezTo>
                      <a:cubicBezTo>
                        <a:pt x="52660" y="204738"/>
                        <a:pt x="73805" y="186377"/>
                        <a:pt x="90705" y="164400"/>
                      </a:cubicBezTo>
                      <a:cubicBezTo>
                        <a:pt x="100747" y="149109"/>
                        <a:pt x="111245" y="158009"/>
                        <a:pt x="111815" y="171360"/>
                      </a:cubicBezTo>
                      <a:cubicBezTo>
                        <a:pt x="112386" y="184711"/>
                        <a:pt x="100975" y="274974"/>
                        <a:pt x="100975" y="274974"/>
                      </a:cubicBezTo>
                      <a:cubicBezTo>
                        <a:pt x="100975" y="274974"/>
                        <a:pt x="72675" y="375277"/>
                        <a:pt x="80321" y="386575"/>
                      </a:cubicBezTo>
                      <a:cubicBezTo>
                        <a:pt x="86175" y="394779"/>
                        <a:pt x="97586" y="396685"/>
                        <a:pt x="105790" y="390831"/>
                      </a:cubicBezTo>
                      <a:cubicBezTo>
                        <a:pt x="106954" y="389998"/>
                        <a:pt x="108027" y="389028"/>
                        <a:pt x="108963" y="387944"/>
                      </a:cubicBezTo>
                      <a:cubicBezTo>
                        <a:pt x="112842" y="382694"/>
                        <a:pt x="144565" y="298823"/>
                        <a:pt x="144565" y="298823"/>
                      </a:cubicBezTo>
                    </a:path>
                  </a:pathLst>
                </a:custGeom>
                <a:solidFill>
                  <a:srgbClr val="FFBF9D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id="{5CD600AF-D24B-7121-53EF-42930621A9DF}"/>
                    </a:ext>
                  </a:extLst>
                </p:cNvPr>
                <p:cNvSpPr/>
                <p:nvPr/>
              </p:nvSpPr>
              <p:spPr>
                <a:xfrm>
                  <a:off x="3854967" y="3487823"/>
                  <a:ext cx="162602" cy="630141"/>
                </a:xfrm>
                <a:custGeom>
                  <a:avLst/>
                  <a:gdLst>
                    <a:gd name="connsiteX0" fmla="*/ 166817 w 178350"/>
                    <a:gd name="connsiteY0" fmla="*/ -35 h 691172"/>
                    <a:gd name="connsiteX1" fmla="*/ 178228 w 178350"/>
                    <a:gd name="connsiteY1" fmla="*/ 365806 h 691172"/>
                    <a:gd name="connsiteX2" fmla="*/ 158259 w 178350"/>
                    <a:gd name="connsiteY2" fmla="*/ 669229 h 691172"/>
                    <a:gd name="connsiteX3" fmla="*/ 5235 w 178350"/>
                    <a:gd name="connsiteY3" fmla="*/ 691138 h 691172"/>
                    <a:gd name="connsiteX4" fmla="*/ -14 w 178350"/>
                    <a:gd name="connsiteY4" fmla="*/ 60330 h 691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50" h="691172">
                      <a:moveTo>
                        <a:pt x="166817" y="-35"/>
                      </a:moveTo>
                      <a:cubicBezTo>
                        <a:pt x="166817" y="-35"/>
                        <a:pt x="176973" y="316054"/>
                        <a:pt x="178228" y="365806"/>
                      </a:cubicBezTo>
                      <a:cubicBezTo>
                        <a:pt x="180054" y="442831"/>
                        <a:pt x="158259" y="669229"/>
                        <a:pt x="158259" y="669229"/>
                      </a:cubicBezTo>
                      <a:lnTo>
                        <a:pt x="5235" y="691138"/>
                      </a:lnTo>
                      <a:lnTo>
                        <a:pt x="-14" y="60330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id="{703F2C49-58E3-142F-AB67-34341FBD944E}"/>
                    </a:ext>
                  </a:extLst>
                </p:cNvPr>
                <p:cNvSpPr/>
                <p:nvPr/>
              </p:nvSpPr>
              <p:spPr>
                <a:xfrm>
                  <a:off x="2411246" y="3357883"/>
                  <a:ext cx="388906" cy="297333"/>
                </a:xfrm>
                <a:custGeom>
                  <a:avLst/>
                  <a:gdLst>
                    <a:gd name="connsiteX0" fmla="*/ 37211 w 426572"/>
                    <a:gd name="connsiteY0" fmla="*/ 84179 h 326130"/>
                    <a:gd name="connsiteX1" fmla="*/ 6058 w 426572"/>
                    <a:gd name="connsiteY1" fmla="*/ 63525 h 326130"/>
                    <a:gd name="connsiteX2" fmla="*/ 2635 w 426572"/>
                    <a:gd name="connsiteY2" fmla="*/ 33172 h 326130"/>
                    <a:gd name="connsiteX3" fmla="*/ 30706 w 426572"/>
                    <a:gd name="connsiteY3" fmla="*/ 43327 h 326130"/>
                    <a:gd name="connsiteX4" fmla="*/ 7884 w 426572"/>
                    <a:gd name="connsiteY4" fmla="*/ 25640 h 326130"/>
                    <a:gd name="connsiteX5" fmla="*/ 9619 w 426572"/>
                    <a:gd name="connsiteY5" fmla="*/ 684 h 326130"/>
                    <a:gd name="connsiteX6" fmla="*/ 10509 w 426572"/>
                    <a:gd name="connsiteY6" fmla="*/ -35 h 326130"/>
                    <a:gd name="connsiteX7" fmla="*/ 78405 w 426572"/>
                    <a:gd name="connsiteY7" fmla="*/ 25640 h 326130"/>
                    <a:gd name="connsiteX8" fmla="*/ 185556 w 426572"/>
                    <a:gd name="connsiteY8" fmla="*/ 71285 h 326130"/>
                    <a:gd name="connsiteX9" fmla="*/ 277986 w 426572"/>
                    <a:gd name="connsiteY9" fmla="*/ 170448 h 326130"/>
                    <a:gd name="connsiteX10" fmla="*/ 414349 w 426572"/>
                    <a:gd name="connsiteY10" fmla="*/ 139409 h 326130"/>
                    <a:gd name="connsiteX11" fmla="*/ 426559 w 426572"/>
                    <a:gd name="connsiteY11" fmla="*/ 326096 h 326130"/>
                    <a:gd name="connsiteX12" fmla="*/ 225609 w 426572"/>
                    <a:gd name="connsiteY12" fmla="*/ 299964 h 326130"/>
                    <a:gd name="connsiteX13" fmla="*/ 121653 w 426572"/>
                    <a:gd name="connsiteY13" fmla="*/ 220086 h 326130"/>
                    <a:gd name="connsiteX14" fmla="*/ 87420 w 426572"/>
                    <a:gd name="connsiteY14" fmla="*/ 175012 h 326130"/>
                    <a:gd name="connsiteX15" fmla="*/ 27055 w 426572"/>
                    <a:gd name="connsiteY15" fmla="*/ 141577 h 326130"/>
                    <a:gd name="connsiteX16" fmla="*/ 15644 w 426572"/>
                    <a:gd name="connsiteY16" fmla="*/ 108029 h 326130"/>
                    <a:gd name="connsiteX17" fmla="*/ 15644 w 426572"/>
                    <a:gd name="connsiteY17" fmla="*/ 108029 h 326130"/>
                    <a:gd name="connsiteX18" fmla="*/ 6515 w 426572"/>
                    <a:gd name="connsiteY18" fmla="*/ 71741 h 326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6572" h="326130">
                      <a:moveTo>
                        <a:pt x="37211" y="84179"/>
                      </a:moveTo>
                      <a:cubicBezTo>
                        <a:pt x="25742" y="79090"/>
                        <a:pt x="15210" y="72106"/>
                        <a:pt x="6058" y="63525"/>
                      </a:cubicBezTo>
                      <a:cubicBezTo>
                        <a:pt x="-560" y="54796"/>
                        <a:pt x="-1872" y="43156"/>
                        <a:pt x="2635" y="33172"/>
                      </a:cubicBezTo>
                      <a:lnTo>
                        <a:pt x="30706" y="43327"/>
                      </a:lnTo>
                      <a:cubicBezTo>
                        <a:pt x="21315" y="40201"/>
                        <a:pt x="13259" y="33959"/>
                        <a:pt x="7884" y="25640"/>
                      </a:cubicBezTo>
                      <a:cubicBezTo>
                        <a:pt x="1471" y="18269"/>
                        <a:pt x="2247" y="7097"/>
                        <a:pt x="9619" y="684"/>
                      </a:cubicBezTo>
                      <a:cubicBezTo>
                        <a:pt x="9915" y="433"/>
                        <a:pt x="10201" y="193"/>
                        <a:pt x="10509" y="-35"/>
                      </a:cubicBezTo>
                      <a:cubicBezTo>
                        <a:pt x="10509" y="-35"/>
                        <a:pt x="59234" y="19478"/>
                        <a:pt x="78405" y="25640"/>
                      </a:cubicBezTo>
                      <a:cubicBezTo>
                        <a:pt x="81029" y="27580"/>
                        <a:pt x="180307" y="65465"/>
                        <a:pt x="185556" y="71285"/>
                      </a:cubicBezTo>
                      <a:lnTo>
                        <a:pt x="277986" y="170448"/>
                      </a:lnTo>
                      <a:lnTo>
                        <a:pt x="414349" y="139409"/>
                      </a:lnTo>
                      <a:lnTo>
                        <a:pt x="426559" y="326096"/>
                      </a:lnTo>
                      <a:cubicBezTo>
                        <a:pt x="426559" y="326096"/>
                        <a:pt x="254593" y="308408"/>
                        <a:pt x="225609" y="299964"/>
                      </a:cubicBezTo>
                      <a:cubicBezTo>
                        <a:pt x="196624" y="291520"/>
                        <a:pt x="121653" y="220086"/>
                        <a:pt x="121653" y="220086"/>
                      </a:cubicBezTo>
                      <a:lnTo>
                        <a:pt x="87420" y="175012"/>
                      </a:lnTo>
                      <a:lnTo>
                        <a:pt x="27055" y="141577"/>
                      </a:lnTo>
                      <a:cubicBezTo>
                        <a:pt x="16671" y="134274"/>
                        <a:pt x="5830" y="121037"/>
                        <a:pt x="15644" y="108029"/>
                      </a:cubicBezTo>
                      <a:lnTo>
                        <a:pt x="15644" y="108029"/>
                      </a:lnTo>
                      <a:cubicBezTo>
                        <a:pt x="-3413" y="95819"/>
                        <a:pt x="6515" y="71741"/>
                        <a:pt x="6515" y="71741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id="{965C474F-EC0D-12D7-6DA1-C85DFDD3B2E3}"/>
                    </a:ext>
                  </a:extLst>
                </p:cNvPr>
                <p:cNvSpPr/>
                <p:nvPr/>
              </p:nvSpPr>
              <p:spPr>
                <a:xfrm>
                  <a:off x="3751659" y="2880881"/>
                  <a:ext cx="334370" cy="668114"/>
                </a:xfrm>
                <a:custGeom>
                  <a:avLst/>
                  <a:gdLst>
                    <a:gd name="connsiteX0" fmla="*/ 107479 w 366754"/>
                    <a:gd name="connsiteY0" fmla="*/ -35 h 732823"/>
                    <a:gd name="connsiteX1" fmla="*/ 153694 w 366754"/>
                    <a:gd name="connsiteY1" fmla="*/ 13202 h 732823"/>
                    <a:gd name="connsiteX2" fmla="*/ 280586 w 366754"/>
                    <a:gd name="connsiteY2" fmla="*/ 149565 h 732823"/>
                    <a:gd name="connsiteX3" fmla="*/ 366740 w 366754"/>
                    <a:gd name="connsiteY3" fmla="*/ 633968 h 732823"/>
                    <a:gd name="connsiteX4" fmla="*/ 93900 w 366754"/>
                    <a:gd name="connsiteY4" fmla="*/ 732789 h 732823"/>
                    <a:gd name="connsiteX5" fmla="*/ -14 w 366754"/>
                    <a:gd name="connsiteY5" fmla="*/ 659187 h 732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6754" h="732823">
                      <a:moveTo>
                        <a:pt x="107479" y="-35"/>
                      </a:moveTo>
                      <a:lnTo>
                        <a:pt x="153694" y="13202"/>
                      </a:lnTo>
                      <a:cubicBezTo>
                        <a:pt x="218372" y="31015"/>
                        <a:pt x="267463" y="83780"/>
                        <a:pt x="280586" y="149565"/>
                      </a:cubicBezTo>
                      <a:lnTo>
                        <a:pt x="366740" y="633968"/>
                      </a:lnTo>
                      <a:lnTo>
                        <a:pt x="93900" y="732789"/>
                      </a:lnTo>
                      <a:lnTo>
                        <a:pt x="-14" y="659187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A82D3EF-763A-407E-6648-6F38E4E2571B}"/>
                </a:ext>
              </a:extLst>
            </p:cNvPr>
            <p:cNvGrpSpPr/>
            <p:nvPr/>
          </p:nvGrpSpPr>
          <p:grpSpPr>
            <a:xfrm>
              <a:off x="5606616" y="3040899"/>
              <a:ext cx="4542294" cy="3028730"/>
              <a:chOff x="592100" y="3063202"/>
              <a:chExt cx="4542294" cy="3028730"/>
            </a:xfrm>
          </p:grpSpPr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3F031F1F-69E0-75C9-984E-55692E57341B}"/>
                  </a:ext>
                </a:extLst>
              </p:cNvPr>
              <p:cNvGrpSpPr/>
              <p:nvPr/>
            </p:nvGrpSpPr>
            <p:grpSpPr>
              <a:xfrm>
                <a:off x="1119746" y="3063202"/>
                <a:ext cx="1790048" cy="1472668"/>
                <a:chOff x="1119746" y="3063202"/>
                <a:chExt cx="1790048" cy="1472668"/>
              </a:xfrm>
            </p:grpSpPr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45915477-4F11-935E-7655-E2E6537C4969}"/>
                    </a:ext>
                  </a:extLst>
                </p:cNvPr>
                <p:cNvSpPr/>
                <p:nvPr/>
              </p:nvSpPr>
              <p:spPr>
                <a:xfrm>
                  <a:off x="1119746" y="3063202"/>
                  <a:ext cx="500392" cy="562396"/>
                </a:xfrm>
                <a:custGeom>
                  <a:avLst/>
                  <a:gdLst>
                    <a:gd name="connsiteX0" fmla="*/ 547510 w 548857"/>
                    <a:gd name="connsiteY0" fmla="*/ 280800 h 614566"/>
                    <a:gd name="connsiteX1" fmla="*/ 506772 w 548857"/>
                    <a:gd name="connsiteY1" fmla="*/ 184490 h 614566"/>
                    <a:gd name="connsiteX2" fmla="*/ 498328 w 548857"/>
                    <a:gd name="connsiteY2" fmla="*/ 175817 h 614566"/>
                    <a:gd name="connsiteX3" fmla="*/ 499697 w 548857"/>
                    <a:gd name="connsiteY3" fmla="*/ 165433 h 614566"/>
                    <a:gd name="connsiteX4" fmla="*/ 494904 w 548857"/>
                    <a:gd name="connsiteY4" fmla="*/ 108377 h 614566"/>
                    <a:gd name="connsiteX5" fmla="*/ 447092 w 548857"/>
                    <a:gd name="connsiteY5" fmla="*/ 79621 h 614566"/>
                    <a:gd name="connsiteX6" fmla="*/ 414228 w 548857"/>
                    <a:gd name="connsiteY6" fmla="*/ 6590 h 614566"/>
                    <a:gd name="connsiteX7" fmla="*/ 333551 w 548857"/>
                    <a:gd name="connsiteY7" fmla="*/ 32151 h 614566"/>
                    <a:gd name="connsiteX8" fmla="*/ 293726 w 548857"/>
                    <a:gd name="connsiteY8" fmla="*/ -28 h 614566"/>
                    <a:gd name="connsiteX9" fmla="*/ 242376 w 548857"/>
                    <a:gd name="connsiteY9" fmla="*/ 16518 h 614566"/>
                    <a:gd name="connsiteX10" fmla="*/ 206887 w 548857"/>
                    <a:gd name="connsiteY10" fmla="*/ 76768 h 614566"/>
                    <a:gd name="connsiteX11" fmla="*/ 164438 w 548857"/>
                    <a:gd name="connsiteY11" fmla="*/ 76768 h 614566"/>
                    <a:gd name="connsiteX12" fmla="*/ 133628 w 548857"/>
                    <a:gd name="connsiteY12" fmla="*/ 183919 h 614566"/>
                    <a:gd name="connsiteX13" fmla="*/ 91064 w 548857"/>
                    <a:gd name="connsiteY13" fmla="*/ 200693 h 614566"/>
                    <a:gd name="connsiteX14" fmla="*/ 82620 w 548857"/>
                    <a:gd name="connsiteY14" fmla="*/ 242915 h 614566"/>
                    <a:gd name="connsiteX15" fmla="*/ 40285 w 548857"/>
                    <a:gd name="connsiteY15" fmla="*/ 254326 h 614566"/>
                    <a:gd name="connsiteX16" fmla="*/ 20658 w 548857"/>
                    <a:gd name="connsiteY16" fmla="*/ 280229 h 614566"/>
                    <a:gd name="connsiteX17" fmla="*/ 29444 w 548857"/>
                    <a:gd name="connsiteY17" fmla="*/ 310012 h 614566"/>
                    <a:gd name="connsiteX18" fmla="*/ 2229 w 548857"/>
                    <a:gd name="connsiteY18" fmla="*/ 364615 h 614566"/>
                    <a:gd name="connsiteX19" fmla="*/ 56831 w 548857"/>
                    <a:gd name="connsiteY19" fmla="*/ 391830 h 614566"/>
                    <a:gd name="connsiteX20" fmla="*/ 93740 w 548857"/>
                    <a:gd name="connsiteY20" fmla="*/ 460479 h 614566"/>
                    <a:gd name="connsiteX21" fmla="*/ 119022 w 548857"/>
                    <a:gd name="connsiteY21" fmla="*/ 462009 h 614566"/>
                    <a:gd name="connsiteX22" fmla="*/ 123052 w 548857"/>
                    <a:gd name="connsiteY22" fmla="*/ 482925 h 614566"/>
                    <a:gd name="connsiteX23" fmla="*/ 127009 w 548857"/>
                    <a:gd name="connsiteY23" fmla="*/ 484831 h 614566"/>
                    <a:gd name="connsiteX24" fmla="*/ 153141 w 548857"/>
                    <a:gd name="connsiteY24" fmla="*/ 478897 h 614566"/>
                    <a:gd name="connsiteX25" fmla="*/ 211566 w 548857"/>
                    <a:gd name="connsiteY25" fmla="*/ 555580 h 614566"/>
                    <a:gd name="connsiteX26" fmla="*/ 254015 w 548857"/>
                    <a:gd name="connsiteY26" fmla="*/ 600654 h 614566"/>
                    <a:gd name="connsiteX27" fmla="*/ 312783 w 548857"/>
                    <a:gd name="connsiteY27" fmla="*/ 612065 h 614566"/>
                    <a:gd name="connsiteX0" fmla="*/ 547523 w 548856"/>
                    <a:gd name="connsiteY0" fmla="*/ 280834 h 614565"/>
                    <a:gd name="connsiteX1" fmla="*/ 506785 w 548856"/>
                    <a:gd name="connsiteY1" fmla="*/ 184524 h 614565"/>
                    <a:gd name="connsiteX2" fmla="*/ 498341 w 548856"/>
                    <a:gd name="connsiteY2" fmla="*/ 175851 h 614565"/>
                    <a:gd name="connsiteX3" fmla="*/ 499710 w 548856"/>
                    <a:gd name="connsiteY3" fmla="*/ 165467 h 614565"/>
                    <a:gd name="connsiteX4" fmla="*/ 494917 w 548856"/>
                    <a:gd name="connsiteY4" fmla="*/ 108411 h 614565"/>
                    <a:gd name="connsiteX5" fmla="*/ 447105 w 548856"/>
                    <a:gd name="connsiteY5" fmla="*/ 79655 h 614565"/>
                    <a:gd name="connsiteX6" fmla="*/ 414241 w 548856"/>
                    <a:gd name="connsiteY6" fmla="*/ 6624 h 614565"/>
                    <a:gd name="connsiteX7" fmla="*/ 333564 w 548856"/>
                    <a:gd name="connsiteY7" fmla="*/ 32185 h 614565"/>
                    <a:gd name="connsiteX8" fmla="*/ 293739 w 548856"/>
                    <a:gd name="connsiteY8" fmla="*/ 6 h 614565"/>
                    <a:gd name="connsiteX9" fmla="*/ 242389 w 548856"/>
                    <a:gd name="connsiteY9" fmla="*/ 16552 h 614565"/>
                    <a:gd name="connsiteX10" fmla="*/ 206900 w 548856"/>
                    <a:gd name="connsiteY10" fmla="*/ 76802 h 614565"/>
                    <a:gd name="connsiteX11" fmla="*/ 164451 w 548856"/>
                    <a:gd name="connsiteY11" fmla="*/ 76802 h 614565"/>
                    <a:gd name="connsiteX12" fmla="*/ 91077 w 548856"/>
                    <a:gd name="connsiteY12" fmla="*/ 200727 h 614565"/>
                    <a:gd name="connsiteX13" fmla="*/ 82633 w 548856"/>
                    <a:gd name="connsiteY13" fmla="*/ 242949 h 614565"/>
                    <a:gd name="connsiteX14" fmla="*/ 40298 w 548856"/>
                    <a:gd name="connsiteY14" fmla="*/ 254360 h 614565"/>
                    <a:gd name="connsiteX15" fmla="*/ 20671 w 548856"/>
                    <a:gd name="connsiteY15" fmla="*/ 280263 h 614565"/>
                    <a:gd name="connsiteX16" fmla="*/ 29457 w 548856"/>
                    <a:gd name="connsiteY16" fmla="*/ 310046 h 614565"/>
                    <a:gd name="connsiteX17" fmla="*/ 2242 w 548856"/>
                    <a:gd name="connsiteY17" fmla="*/ 364649 h 614565"/>
                    <a:gd name="connsiteX18" fmla="*/ 56844 w 548856"/>
                    <a:gd name="connsiteY18" fmla="*/ 391864 h 614565"/>
                    <a:gd name="connsiteX19" fmla="*/ 93753 w 548856"/>
                    <a:gd name="connsiteY19" fmla="*/ 460513 h 614565"/>
                    <a:gd name="connsiteX20" fmla="*/ 119035 w 548856"/>
                    <a:gd name="connsiteY20" fmla="*/ 462043 h 614565"/>
                    <a:gd name="connsiteX21" fmla="*/ 123065 w 548856"/>
                    <a:gd name="connsiteY21" fmla="*/ 482959 h 614565"/>
                    <a:gd name="connsiteX22" fmla="*/ 127022 w 548856"/>
                    <a:gd name="connsiteY22" fmla="*/ 484865 h 614565"/>
                    <a:gd name="connsiteX23" fmla="*/ 153154 w 548856"/>
                    <a:gd name="connsiteY23" fmla="*/ 478931 h 614565"/>
                    <a:gd name="connsiteX24" fmla="*/ 211579 w 548856"/>
                    <a:gd name="connsiteY24" fmla="*/ 555614 h 614565"/>
                    <a:gd name="connsiteX25" fmla="*/ 254028 w 548856"/>
                    <a:gd name="connsiteY25" fmla="*/ 600688 h 614565"/>
                    <a:gd name="connsiteX26" fmla="*/ 312796 w 548856"/>
                    <a:gd name="connsiteY26" fmla="*/ 612099 h 614565"/>
                    <a:gd name="connsiteX0" fmla="*/ 547523 w 548856"/>
                    <a:gd name="connsiteY0" fmla="*/ 280834 h 614565"/>
                    <a:gd name="connsiteX1" fmla="*/ 506785 w 548856"/>
                    <a:gd name="connsiteY1" fmla="*/ 184524 h 614565"/>
                    <a:gd name="connsiteX2" fmla="*/ 498341 w 548856"/>
                    <a:gd name="connsiteY2" fmla="*/ 175851 h 614565"/>
                    <a:gd name="connsiteX3" fmla="*/ 499710 w 548856"/>
                    <a:gd name="connsiteY3" fmla="*/ 165467 h 614565"/>
                    <a:gd name="connsiteX4" fmla="*/ 494917 w 548856"/>
                    <a:gd name="connsiteY4" fmla="*/ 108411 h 614565"/>
                    <a:gd name="connsiteX5" fmla="*/ 447105 w 548856"/>
                    <a:gd name="connsiteY5" fmla="*/ 79655 h 614565"/>
                    <a:gd name="connsiteX6" fmla="*/ 414241 w 548856"/>
                    <a:gd name="connsiteY6" fmla="*/ 6624 h 614565"/>
                    <a:gd name="connsiteX7" fmla="*/ 333564 w 548856"/>
                    <a:gd name="connsiteY7" fmla="*/ 32185 h 614565"/>
                    <a:gd name="connsiteX8" fmla="*/ 293739 w 548856"/>
                    <a:gd name="connsiteY8" fmla="*/ 6 h 614565"/>
                    <a:gd name="connsiteX9" fmla="*/ 242389 w 548856"/>
                    <a:gd name="connsiteY9" fmla="*/ 16552 h 614565"/>
                    <a:gd name="connsiteX10" fmla="*/ 206900 w 548856"/>
                    <a:gd name="connsiteY10" fmla="*/ 76802 h 614565"/>
                    <a:gd name="connsiteX11" fmla="*/ 91077 w 548856"/>
                    <a:gd name="connsiteY11" fmla="*/ 200727 h 614565"/>
                    <a:gd name="connsiteX12" fmla="*/ 82633 w 548856"/>
                    <a:gd name="connsiteY12" fmla="*/ 242949 h 614565"/>
                    <a:gd name="connsiteX13" fmla="*/ 40298 w 548856"/>
                    <a:gd name="connsiteY13" fmla="*/ 254360 h 614565"/>
                    <a:gd name="connsiteX14" fmla="*/ 20671 w 548856"/>
                    <a:gd name="connsiteY14" fmla="*/ 280263 h 614565"/>
                    <a:gd name="connsiteX15" fmla="*/ 29457 w 548856"/>
                    <a:gd name="connsiteY15" fmla="*/ 310046 h 614565"/>
                    <a:gd name="connsiteX16" fmla="*/ 2242 w 548856"/>
                    <a:gd name="connsiteY16" fmla="*/ 364649 h 614565"/>
                    <a:gd name="connsiteX17" fmla="*/ 56844 w 548856"/>
                    <a:gd name="connsiteY17" fmla="*/ 391864 h 614565"/>
                    <a:gd name="connsiteX18" fmla="*/ 93753 w 548856"/>
                    <a:gd name="connsiteY18" fmla="*/ 460513 h 614565"/>
                    <a:gd name="connsiteX19" fmla="*/ 119035 w 548856"/>
                    <a:gd name="connsiteY19" fmla="*/ 462043 h 614565"/>
                    <a:gd name="connsiteX20" fmla="*/ 123065 w 548856"/>
                    <a:gd name="connsiteY20" fmla="*/ 482959 h 614565"/>
                    <a:gd name="connsiteX21" fmla="*/ 127022 w 548856"/>
                    <a:gd name="connsiteY21" fmla="*/ 484865 h 614565"/>
                    <a:gd name="connsiteX22" fmla="*/ 153154 w 548856"/>
                    <a:gd name="connsiteY22" fmla="*/ 478931 h 614565"/>
                    <a:gd name="connsiteX23" fmla="*/ 211579 w 548856"/>
                    <a:gd name="connsiteY23" fmla="*/ 555614 h 614565"/>
                    <a:gd name="connsiteX24" fmla="*/ 254028 w 548856"/>
                    <a:gd name="connsiteY24" fmla="*/ 600688 h 614565"/>
                    <a:gd name="connsiteX25" fmla="*/ 312796 w 548856"/>
                    <a:gd name="connsiteY25" fmla="*/ 612099 h 614565"/>
                    <a:gd name="connsiteX0" fmla="*/ 547523 w 548856"/>
                    <a:gd name="connsiteY0" fmla="*/ 280834 h 614565"/>
                    <a:gd name="connsiteX1" fmla="*/ 506785 w 548856"/>
                    <a:gd name="connsiteY1" fmla="*/ 184524 h 614565"/>
                    <a:gd name="connsiteX2" fmla="*/ 498341 w 548856"/>
                    <a:gd name="connsiteY2" fmla="*/ 175851 h 614565"/>
                    <a:gd name="connsiteX3" fmla="*/ 499710 w 548856"/>
                    <a:gd name="connsiteY3" fmla="*/ 165467 h 614565"/>
                    <a:gd name="connsiteX4" fmla="*/ 494917 w 548856"/>
                    <a:gd name="connsiteY4" fmla="*/ 108411 h 614565"/>
                    <a:gd name="connsiteX5" fmla="*/ 447105 w 548856"/>
                    <a:gd name="connsiteY5" fmla="*/ 79655 h 614565"/>
                    <a:gd name="connsiteX6" fmla="*/ 414241 w 548856"/>
                    <a:gd name="connsiteY6" fmla="*/ 6624 h 614565"/>
                    <a:gd name="connsiteX7" fmla="*/ 333564 w 548856"/>
                    <a:gd name="connsiteY7" fmla="*/ 32185 h 614565"/>
                    <a:gd name="connsiteX8" fmla="*/ 293739 w 548856"/>
                    <a:gd name="connsiteY8" fmla="*/ 6 h 614565"/>
                    <a:gd name="connsiteX9" fmla="*/ 242389 w 548856"/>
                    <a:gd name="connsiteY9" fmla="*/ 16552 h 614565"/>
                    <a:gd name="connsiteX10" fmla="*/ 91077 w 548856"/>
                    <a:gd name="connsiteY10" fmla="*/ 200727 h 614565"/>
                    <a:gd name="connsiteX11" fmla="*/ 82633 w 548856"/>
                    <a:gd name="connsiteY11" fmla="*/ 242949 h 614565"/>
                    <a:gd name="connsiteX12" fmla="*/ 40298 w 548856"/>
                    <a:gd name="connsiteY12" fmla="*/ 254360 h 614565"/>
                    <a:gd name="connsiteX13" fmla="*/ 20671 w 548856"/>
                    <a:gd name="connsiteY13" fmla="*/ 280263 h 614565"/>
                    <a:gd name="connsiteX14" fmla="*/ 29457 w 548856"/>
                    <a:gd name="connsiteY14" fmla="*/ 310046 h 614565"/>
                    <a:gd name="connsiteX15" fmla="*/ 2242 w 548856"/>
                    <a:gd name="connsiteY15" fmla="*/ 364649 h 614565"/>
                    <a:gd name="connsiteX16" fmla="*/ 56844 w 548856"/>
                    <a:gd name="connsiteY16" fmla="*/ 391864 h 614565"/>
                    <a:gd name="connsiteX17" fmla="*/ 93753 w 548856"/>
                    <a:gd name="connsiteY17" fmla="*/ 460513 h 614565"/>
                    <a:gd name="connsiteX18" fmla="*/ 119035 w 548856"/>
                    <a:gd name="connsiteY18" fmla="*/ 462043 h 614565"/>
                    <a:gd name="connsiteX19" fmla="*/ 123065 w 548856"/>
                    <a:gd name="connsiteY19" fmla="*/ 482959 h 614565"/>
                    <a:gd name="connsiteX20" fmla="*/ 127022 w 548856"/>
                    <a:gd name="connsiteY20" fmla="*/ 484865 h 614565"/>
                    <a:gd name="connsiteX21" fmla="*/ 153154 w 548856"/>
                    <a:gd name="connsiteY21" fmla="*/ 478931 h 614565"/>
                    <a:gd name="connsiteX22" fmla="*/ 211579 w 548856"/>
                    <a:gd name="connsiteY22" fmla="*/ 555614 h 614565"/>
                    <a:gd name="connsiteX23" fmla="*/ 254028 w 548856"/>
                    <a:gd name="connsiteY23" fmla="*/ 600688 h 614565"/>
                    <a:gd name="connsiteX24" fmla="*/ 312796 w 548856"/>
                    <a:gd name="connsiteY24" fmla="*/ 612099 h 614565"/>
                    <a:gd name="connsiteX0" fmla="*/ 547523 w 548856"/>
                    <a:gd name="connsiteY0" fmla="*/ 280834 h 614565"/>
                    <a:gd name="connsiteX1" fmla="*/ 506785 w 548856"/>
                    <a:gd name="connsiteY1" fmla="*/ 184524 h 614565"/>
                    <a:gd name="connsiteX2" fmla="*/ 498341 w 548856"/>
                    <a:gd name="connsiteY2" fmla="*/ 175851 h 614565"/>
                    <a:gd name="connsiteX3" fmla="*/ 499710 w 548856"/>
                    <a:gd name="connsiteY3" fmla="*/ 165467 h 614565"/>
                    <a:gd name="connsiteX4" fmla="*/ 494917 w 548856"/>
                    <a:gd name="connsiteY4" fmla="*/ 108411 h 614565"/>
                    <a:gd name="connsiteX5" fmla="*/ 447105 w 548856"/>
                    <a:gd name="connsiteY5" fmla="*/ 79655 h 614565"/>
                    <a:gd name="connsiteX6" fmla="*/ 414241 w 548856"/>
                    <a:gd name="connsiteY6" fmla="*/ 6624 h 614565"/>
                    <a:gd name="connsiteX7" fmla="*/ 333564 w 548856"/>
                    <a:gd name="connsiteY7" fmla="*/ 32185 h 614565"/>
                    <a:gd name="connsiteX8" fmla="*/ 293739 w 548856"/>
                    <a:gd name="connsiteY8" fmla="*/ 6 h 614565"/>
                    <a:gd name="connsiteX9" fmla="*/ 242389 w 548856"/>
                    <a:gd name="connsiteY9" fmla="*/ 16552 h 614565"/>
                    <a:gd name="connsiteX10" fmla="*/ 91077 w 548856"/>
                    <a:gd name="connsiteY10" fmla="*/ 200727 h 614565"/>
                    <a:gd name="connsiteX11" fmla="*/ 40298 w 548856"/>
                    <a:gd name="connsiteY11" fmla="*/ 254360 h 614565"/>
                    <a:gd name="connsiteX12" fmla="*/ 20671 w 548856"/>
                    <a:gd name="connsiteY12" fmla="*/ 280263 h 614565"/>
                    <a:gd name="connsiteX13" fmla="*/ 29457 w 548856"/>
                    <a:gd name="connsiteY13" fmla="*/ 310046 h 614565"/>
                    <a:gd name="connsiteX14" fmla="*/ 2242 w 548856"/>
                    <a:gd name="connsiteY14" fmla="*/ 364649 h 614565"/>
                    <a:gd name="connsiteX15" fmla="*/ 56844 w 548856"/>
                    <a:gd name="connsiteY15" fmla="*/ 391864 h 614565"/>
                    <a:gd name="connsiteX16" fmla="*/ 93753 w 548856"/>
                    <a:gd name="connsiteY16" fmla="*/ 460513 h 614565"/>
                    <a:gd name="connsiteX17" fmla="*/ 119035 w 548856"/>
                    <a:gd name="connsiteY17" fmla="*/ 462043 h 614565"/>
                    <a:gd name="connsiteX18" fmla="*/ 123065 w 548856"/>
                    <a:gd name="connsiteY18" fmla="*/ 482959 h 614565"/>
                    <a:gd name="connsiteX19" fmla="*/ 127022 w 548856"/>
                    <a:gd name="connsiteY19" fmla="*/ 484865 h 614565"/>
                    <a:gd name="connsiteX20" fmla="*/ 153154 w 548856"/>
                    <a:gd name="connsiteY20" fmla="*/ 478931 h 614565"/>
                    <a:gd name="connsiteX21" fmla="*/ 211579 w 548856"/>
                    <a:gd name="connsiteY21" fmla="*/ 555614 h 614565"/>
                    <a:gd name="connsiteX22" fmla="*/ 254028 w 548856"/>
                    <a:gd name="connsiteY22" fmla="*/ 600688 h 614565"/>
                    <a:gd name="connsiteX23" fmla="*/ 312796 w 548856"/>
                    <a:gd name="connsiteY23" fmla="*/ 612099 h 614565"/>
                    <a:gd name="connsiteX0" fmla="*/ 547523 w 548856"/>
                    <a:gd name="connsiteY0" fmla="*/ 283134 h 616865"/>
                    <a:gd name="connsiteX1" fmla="*/ 506785 w 548856"/>
                    <a:gd name="connsiteY1" fmla="*/ 186824 h 616865"/>
                    <a:gd name="connsiteX2" fmla="*/ 498341 w 548856"/>
                    <a:gd name="connsiteY2" fmla="*/ 178151 h 616865"/>
                    <a:gd name="connsiteX3" fmla="*/ 499710 w 548856"/>
                    <a:gd name="connsiteY3" fmla="*/ 167767 h 616865"/>
                    <a:gd name="connsiteX4" fmla="*/ 494917 w 548856"/>
                    <a:gd name="connsiteY4" fmla="*/ 110711 h 616865"/>
                    <a:gd name="connsiteX5" fmla="*/ 447105 w 548856"/>
                    <a:gd name="connsiteY5" fmla="*/ 81955 h 616865"/>
                    <a:gd name="connsiteX6" fmla="*/ 414241 w 548856"/>
                    <a:gd name="connsiteY6" fmla="*/ 8924 h 616865"/>
                    <a:gd name="connsiteX7" fmla="*/ 293739 w 548856"/>
                    <a:gd name="connsiteY7" fmla="*/ 2306 h 616865"/>
                    <a:gd name="connsiteX8" fmla="*/ 242389 w 548856"/>
                    <a:gd name="connsiteY8" fmla="*/ 18852 h 616865"/>
                    <a:gd name="connsiteX9" fmla="*/ 91077 w 548856"/>
                    <a:gd name="connsiteY9" fmla="*/ 203027 h 616865"/>
                    <a:gd name="connsiteX10" fmla="*/ 40298 w 548856"/>
                    <a:gd name="connsiteY10" fmla="*/ 256660 h 616865"/>
                    <a:gd name="connsiteX11" fmla="*/ 20671 w 548856"/>
                    <a:gd name="connsiteY11" fmla="*/ 282563 h 616865"/>
                    <a:gd name="connsiteX12" fmla="*/ 29457 w 548856"/>
                    <a:gd name="connsiteY12" fmla="*/ 312346 h 616865"/>
                    <a:gd name="connsiteX13" fmla="*/ 2242 w 548856"/>
                    <a:gd name="connsiteY13" fmla="*/ 366949 h 616865"/>
                    <a:gd name="connsiteX14" fmla="*/ 56844 w 548856"/>
                    <a:gd name="connsiteY14" fmla="*/ 394164 h 616865"/>
                    <a:gd name="connsiteX15" fmla="*/ 93753 w 548856"/>
                    <a:gd name="connsiteY15" fmla="*/ 462813 h 616865"/>
                    <a:gd name="connsiteX16" fmla="*/ 119035 w 548856"/>
                    <a:gd name="connsiteY16" fmla="*/ 464343 h 616865"/>
                    <a:gd name="connsiteX17" fmla="*/ 123065 w 548856"/>
                    <a:gd name="connsiteY17" fmla="*/ 485259 h 616865"/>
                    <a:gd name="connsiteX18" fmla="*/ 127022 w 548856"/>
                    <a:gd name="connsiteY18" fmla="*/ 487165 h 616865"/>
                    <a:gd name="connsiteX19" fmla="*/ 153154 w 548856"/>
                    <a:gd name="connsiteY19" fmla="*/ 481231 h 616865"/>
                    <a:gd name="connsiteX20" fmla="*/ 211579 w 548856"/>
                    <a:gd name="connsiteY20" fmla="*/ 557914 h 616865"/>
                    <a:gd name="connsiteX21" fmla="*/ 254028 w 548856"/>
                    <a:gd name="connsiteY21" fmla="*/ 602988 h 616865"/>
                    <a:gd name="connsiteX22" fmla="*/ 312796 w 548856"/>
                    <a:gd name="connsiteY22" fmla="*/ 614399 h 616865"/>
                    <a:gd name="connsiteX0" fmla="*/ 547523 w 548856"/>
                    <a:gd name="connsiteY0" fmla="*/ 283134 h 616865"/>
                    <a:gd name="connsiteX1" fmla="*/ 506785 w 548856"/>
                    <a:gd name="connsiteY1" fmla="*/ 186824 h 616865"/>
                    <a:gd name="connsiteX2" fmla="*/ 498341 w 548856"/>
                    <a:gd name="connsiteY2" fmla="*/ 178151 h 616865"/>
                    <a:gd name="connsiteX3" fmla="*/ 499710 w 548856"/>
                    <a:gd name="connsiteY3" fmla="*/ 167767 h 616865"/>
                    <a:gd name="connsiteX4" fmla="*/ 494917 w 548856"/>
                    <a:gd name="connsiteY4" fmla="*/ 110711 h 616865"/>
                    <a:gd name="connsiteX5" fmla="*/ 447105 w 548856"/>
                    <a:gd name="connsiteY5" fmla="*/ 81955 h 616865"/>
                    <a:gd name="connsiteX6" fmla="*/ 414241 w 548856"/>
                    <a:gd name="connsiteY6" fmla="*/ 8924 h 616865"/>
                    <a:gd name="connsiteX7" fmla="*/ 293739 w 548856"/>
                    <a:gd name="connsiteY7" fmla="*/ 2306 h 616865"/>
                    <a:gd name="connsiteX8" fmla="*/ 242389 w 548856"/>
                    <a:gd name="connsiteY8" fmla="*/ 18852 h 616865"/>
                    <a:gd name="connsiteX9" fmla="*/ 40298 w 548856"/>
                    <a:gd name="connsiteY9" fmla="*/ 256660 h 616865"/>
                    <a:gd name="connsiteX10" fmla="*/ 20671 w 548856"/>
                    <a:gd name="connsiteY10" fmla="*/ 282563 h 616865"/>
                    <a:gd name="connsiteX11" fmla="*/ 29457 w 548856"/>
                    <a:gd name="connsiteY11" fmla="*/ 312346 h 616865"/>
                    <a:gd name="connsiteX12" fmla="*/ 2242 w 548856"/>
                    <a:gd name="connsiteY12" fmla="*/ 366949 h 616865"/>
                    <a:gd name="connsiteX13" fmla="*/ 56844 w 548856"/>
                    <a:gd name="connsiteY13" fmla="*/ 394164 h 616865"/>
                    <a:gd name="connsiteX14" fmla="*/ 93753 w 548856"/>
                    <a:gd name="connsiteY14" fmla="*/ 462813 h 616865"/>
                    <a:gd name="connsiteX15" fmla="*/ 119035 w 548856"/>
                    <a:gd name="connsiteY15" fmla="*/ 464343 h 616865"/>
                    <a:gd name="connsiteX16" fmla="*/ 123065 w 548856"/>
                    <a:gd name="connsiteY16" fmla="*/ 485259 h 616865"/>
                    <a:gd name="connsiteX17" fmla="*/ 127022 w 548856"/>
                    <a:gd name="connsiteY17" fmla="*/ 487165 h 616865"/>
                    <a:gd name="connsiteX18" fmla="*/ 153154 w 548856"/>
                    <a:gd name="connsiteY18" fmla="*/ 481231 h 616865"/>
                    <a:gd name="connsiteX19" fmla="*/ 211579 w 548856"/>
                    <a:gd name="connsiteY19" fmla="*/ 557914 h 616865"/>
                    <a:gd name="connsiteX20" fmla="*/ 254028 w 548856"/>
                    <a:gd name="connsiteY20" fmla="*/ 602988 h 616865"/>
                    <a:gd name="connsiteX21" fmla="*/ 312796 w 548856"/>
                    <a:gd name="connsiteY21" fmla="*/ 614399 h 616865"/>
                    <a:gd name="connsiteX0" fmla="*/ 547523 w 548856"/>
                    <a:gd name="connsiteY0" fmla="*/ 283134 h 616865"/>
                    <a:gd name="connsiteX1" fmla="*/ 506785 w 548856"/>
                    <a:gd name="connsiteY1" fmla="*/ 186824 h 616865"/>
                    <a:gd name="connsiteX2" fmla="*/ 498341 w 548856"/>
                    <a:gd name="connsiteY2" fmla="*/ 178151 h 616865"/>
                    <a:gd name="connsiteX3" fmla="*/ 499710 w 548856"/>
                    <a:gd name="connsiteY3" fmla="*/ 167767 h 616865"/>
                    <a:gd name="connsiteX4" fmla="*/ 494917 w 548856"/>
                    <a:gd name="connsiteY4" fmla="*/ 110711 h 616865"/>
                    <a:gd name="connsiteX5" fmla="*/ 447105 w 548856"/>
                    <a:gd name="connsiteY5" fmla="*/ 81955 h 616865"/>
                    <a:gd name="connsiteX6" fmla="*/ 414241 w 548856"/>
                    <a:gd name="connsiteY6" fmla="*/ 8924 h 616865"/>
                    <a:gd name="connsiteX7" fmla="*/ 293739 w 548856"/>
                    <a:gd name="connsiteY7" fmla="*/ 2306 h 616865"/>
                    <a:gd name="connsiteX8" fmla="*/ 242389 w 548856"/>
                    <a:gd name="connsiteY8" fmla="*/ 18852 h 616865"/>
                    <a:gd name="connsiteX9" fmla="*/ 40298 w 548856"/>
                    <a:gd name="connsiteY9" fmla="*/ 256660 h 616865"/>
                    <a:gd name="connsiteX10" fmla="*/ 20671 w 548856"/>
                    <a:gd name="connsiteY10" fmla="*/ 282563 h 616865"/>
                    <a:gd name="connsiteX11" fmla="*/ 29457 w 548856"/>
                    <a:gd name="connsiteY11" fmla="*/ 312346 h 616865"/>
                    <a:gd name="connsiteX12" fmla="*/ 2242 w 548856"/>
                    <a:gd name="connsiteY12" fmla="*/ 366949 h 616865"/>
                    <a:gd name="connsiteX13" fmla="*/ 56844 w 548856"/>
                    <a:gd name="connsiteY13" fmla="*/ 394164 h 616865"/>
                    <a:gd name="connsiteX14" fmla="*/ 93753 w 548856"/>
                    <a:gd name="connsiteY14" fmla="*/ 462813 h 616865"/>
                    <a:gd name="connsiteX15" fmla="*/ 119035 w 548856"/>
                    <a:gd name="connsiteY15" fmla="*/ 464343 h 616865"/>
                    <a:gd name="connsiteX16" fmla="*/ 123065 w 548856"/>
                    <a:gd name="connsiteY16" fmla="*/ 485259 h 616865"/>
                    <a:gd name="connsiteX17" fmla="*/ 127022 w 548856"/>
                    <a:gd name="connsiteY17" fmla="*/ 487165 h 616865"/>
                    <a:gd name="connsiteX18" fmla="*/ 153154 w 548856"/>
                    <a:gd name="connsiteY18" fmla="*/ 481231 h 616865"/>
                    <a:gd name="connsiteX19" fmla="*/ 211579 w 548856"/>
                    <a:gd name="connsiteY19" fmla="*/ 557914 h 616865"/>
                    <a:gd name="connsiteX20" fmla="*/ 254028 w 548856"/>
                    <a:gd name="connsiteY20" fmla="*/ 602988 h 616865"/>
                    <a:gd name="connsiteX21" fmla="*/ 312796 w 548856"/>
                    <a:gd name="connsiteY21" fmla="*/ 614399 h 616865"/>
                    <a:gd name="connsiteX0" fmla="*/ 547523 w 548856"/>
                    <a:gd name="connsiteY0" fmla="*/ 283134 h 616865"/>
                    <a:gd name="connsiteX1" fmla="*/ 506785 w 548856"/>
                    <a:gd name="connsiteY1" fmla="*/ 186824 h 616865"/>
                    <a:gd name="connsiteX2" fmla="*/ 498341 w 548856"/>
                    <a:gd name="connsiteY2" fmla="*/ 178151 h 616865"/>
                    <a:gd name="connsiteX3" fmla="*/ 499710 w 548856"/>
                    <a:gd name="connsiteY3" fmla="*/ 167767 h 616865"/>
                    <a:gd name="connsiteX4" fmla="*/ 494917 w 548856"/>
                    <a:gd name="connsiteY4" fmla="*/ 110711 h 616865"/>
                    <a:gd name="connsiteX5" fmla="*/ 447105 w 548856"/>
                    <a:gd name="connsiteY5" fmla="*/ 81955 h 616865"/>
                    <a:gd name="connsiteX6" fmla="*/ 414241 w 548856"/>
                    <a:gd name="connsiteY6" fmla="*/ 8924 h 616865"/>
                    <a:gd name="connsiteX7" fmla="*/ 293739 w 548856"/>
                    <a:gd name="connsiteY7" fmla="*/ 2306 h 616865"/>
                    <a:gd name="connsiteX8" fmla="*/ 242389 w 548856"/>
                    <a:gd name="connsiteY8" fmla="*/ 18852 h 616865"/>
                    <a:gd name="connsiteX9" fmla="*/ 40298 w 548856"/>
                    <a:gd name="connsiteY9" fmla="*/ 256660 h 616865"/>
                    <a:gd name="connsiteX10" fmla="*/ 20671 w 548856"/>
                    <a:gd name="connsiteY10" fmla="*/ 282563 h 616865"/>
                    <a:gd name="connsiteX11" fmla="*/ 29457 w 548856"/>
                    <a:gd name="connsiteY11" fmla="*/ 312346 h 616865"/>
                    <a:gd name="connsiteX12" fmla="*/ 2242 w 548856"/>
                    <a:gd name="connsiteY12" fmla="*/ 366949 h 616865"/>
                    <a:gd name="connsiteX13" fmla="*/ 56844 w 548856"/>
                    <a:gd name="connsiteY13" fmla="*/ 394164 h 616865"/>
                    <a:gd name="connsiteX14" fmla="*/ 93753 w 548856"/>
                    <a:gd name="connsiteY14" fmla="*/ 462813 h 616865"/>
                    <a:gd name="connsiteX15" fmla="*/ 119035 w 548856"/>
                    <a:gd name="connsiteY15" fmla="*/ 464343 h 616865"/>
                    <a:gd name="connsiteX16" fmla="*/ 123065 w 548856"/>
                    <a:gd name="connsiteY16" fmla="*/ 485259 h 616865"/>
                    <a:gd name="connsiteX17" fmla="*/ 127022 w 548856"/>
                    <a:gd name="connsiteY17" fmla="*/ 487165 h 616865"/>
                    <a:gd name="connsiteX18" fmla="*/ 153154 w 548856"/>
                    <a:gd name="connsiteY18" fmla="*/ 481231 h 616865"/>
                    <a:gd name="connsiteX19" fmla="*/ 211579 w 548856"/>
                    <a:gd name="connsiteY19" fmla="*/ 557914 h 616865"/>
                    <a:gd name="connsiteX20" fmla="*/ 254028 w 548856"/>
                    <a:gd name="connsiteY20" fmla="*/ 602988 h 616865"/>
                    <a:gd name="connsiteX21" fmla="*/ 312796 w 548856"/>
                    <a:gd name="connsiteY21" fmla="*/ 614399 h 616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48856" h="616865">
                      <a:moveTo>
                        <a:pt x="547523" y="283134"/>
                      </a:moveTo>
                      <a:cubicBezTo>
                        <a:pt x="553742" y="245854"/>
                        <a:pt x="537880" y="208322"/>
                        <a:pt x="506785" y="186824"/>
                      </a:cubicBezTo>
                      <a:cubicBezTo>
                        <a:pt x="503362" y="184542"/>
                        <a:pt x="499482" y="182145"/>
                        <a:pt x="498341" y="178151"/>
                      </a:cubicBezTo>
                      <a:cubicBezTo>
                        <a:pt x="497725" y="174637"/>
                        <a:pt x="498204" y="171008"/>
                        <a:pt x="499710" y="167767"/>
                      </a:cubicBezTo>
                      <a:cubicBezTo>
                        <a:pt x="506032" y="148893"/>
                        <a:pt x="504297" y="128262"/>
                        <a:pt x="494917" y="110711"/>
                      </a:cubicBezTo>
                      <a:cubicBezTo>
                        <a:pt x="485275" y="93252"/>
                        <a:pt x="467040" y="82286"/>
                        <a:pt x="447105" y="81955"/>
                      </a:cubicBezTo>
                      <a:cubicBezTo>
                        <a:pt x="460570" y="55025"/>
                        <a:pt x="442654" y="19080"/>
                        <a:pt x="414241" y="8924"/>
                      </a:cubicBezTo>
                      <a:cubicBezTo>
                        <a:pt x="388680" y="-4351"/>
                        <a:pt x="322381" y="651"/>
                        <a:pt x="293739" y="2306"/>
                      </a:cubicBezTo>
                      <a:cubicBezTo>
                        <a:pt x="275276" y="2077"/>
                        <a:pt x="257244" y="7886"/>
                        <a:pt x="242389" y="18852"/>
                      </a:cubicBezTo>
                      <a:cubicBezTo>
                        <a:pt x="171574" y="61244"/>
                        <a:pt x="79632" y="167464"/>
                        <a:pt x="40298" y="256660"/>
                      </a:cubicBezTo>
                      <a:cubicBezTo>
                        <a:pt x="31321" y="263141"/>
                        <a:pt x="24485" y="272168"/>
                        <a:pt x="20671" y="282563"/>
                      </a:cubicBezTo>
                      <a:cubicBezTo>
                        <a:pt x="17075" y="293347"/>
                        <a:pt x="20581" y="305237"/>
                        <a:pt x="29457" y="312346"/>
                      </a:cubicBezTo>
                      <a:cubicBezTo>
                        <a:pt x="6864" y="319912"/>
                        <a:pt x="-5321" y="344354"/>
                        <a:pt x="2242" y="366949"/>
                      </a:cubicBezTo>
                      <a:cubicBezTo>
                        <a:pt x="9804" y="389543"/>
                        <a:pt x="34251" y="401730"/>
                        <a:pt x="56844" y="394164"/>
                      </a:cubicBezTo>
                      <a:cubicBezTo>
                        <a:pt x="48078" y="423319"/>
                        <a:pt x="64602" y="454050"/>
                        <a:pt x="93753" y="462813"/>
                      </a:cubicBezTo>
                      <a:cubicBezTo>
                        <a:pt x="101948" y="465278"/>
                        <a:pt x="110603" y="465803"/>
                        <a:pt x="119035" y="464343"/>
                      </a:cubicBezTo>
                      <a:cubicBezTo>
                        <a:pt x="114372" y="471235"/>
                        <a:pt x="116176" y="480592"/>
                        <a:pt x="123065" y="485259"/>
                      </a:cubicBezTo>
                      <a:cubicBezTo>
                        <a:pt x="124284" y="486081"/>
                        <a:pt x="125618" y="486731"/>
                        <a:pt x="127022" y="487165"/>
                      </a:cubicBezTo>
                      <a:cubicBezTo>
                        <a:pt x="136181" y="489481"/>
                        <a:pt x="145892" y="487268"/>
                        <a:pt x="153154" y="481231"/>
                      </a:cubicBezTo>
                      <a:lnTo>
                        <a:pt x="211579" y="557914"/>
                      </a:lnTo>
                      <a:cubicBezTo>
                        <a:pt x="223232" y="575111"/>
                        <a:pt x="237563" y="590322"/>
                        <a:pt x="254028" y="602988"/>
                      </a:cubicBezTo>
                      <a:cubicBezTo>
                        <a:pt x="270726" y="615837"/>
                        <a:pt x="292503" y="620070"/>
                        <a:pt x="312796" y="614399"/>
                      </a:cubicBezTo>
                    </a:path>
                  </a:pathLst>
                </a:custGeom>
                <a:solidFill>
                  <a:schemeClr val="accent1">
                    <a:lumMod val="2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84FAFB2D-2712-5906-E318-96CD8692FEB2}"/>
                    </a:ext>
                  </a:extLst>
                </p:cNvPr>
                <p:cNvSpPr/>
                <p:nvPr/>
              </p:nvSpPr>
              <p:spPr>
                <a:xfrm>
                  <a:off x="1209334" y="3206632"/>
                  <a:ext cx="621091" cy="621043"/>
                </a:xfrm>
                <a:custGeom>
                  <a:avLst/>
                  <a:gdLst>
                    <a:gd name="connsiteX0" fmla="*/ 259295 w 621091"/>
                    <a:gd name="connsiteY0" fmla="*/ 746 h 621043"/>
                    <a:gd name="connsiteX1" fmla="*/ 357570 w 621091"/>
                    <a:gd name="connsiteY1" fmla="*/ 47705 h 621043"/>
                    <a:gd name="connsiteX2" fmla="*/ 496769 w 621091"/>
                    <a:gd name="connsiteY2" fmla="*/ 235488 h 621043"/>
                    <a:gd name="connsiteX3" fmla="*/ 489175 w 621091"/>
                    <a:gd name="connsiteY3" fmla="*/ 407147 h 621043"/>
                    <a:gd name="connsiteX4" fmla="*/ 621091 w 621091"/>
                    <a:gd name="connsiteY4" fmla="*/ 579429 h 621043"/>
                    <a:gd name="connsiteX5" fmla="*/ 367973 w 621091"/>
                    <a:gd name="connsiteY5" fmla="*/ 621043 h 621043"/>
                    <a:gd name="connsiteX6" fmla="*/ 175117 w 621091"/>
                    <a:gd name="connsiteY6" fmla="*/ 403039 h 621043"/>
                    <a:gd name="connsiteX7" fmla="*/ 169413 w 621091"/>
                    <a:gd name="connsiteY7" fmla="*/ 409288 h 621043"/>
                    <a:gd name="connsiteX8" fmla="*/ 99980 w 621091"/>
                    <a:gd name="connsiteY8" fmla="*/ 399969 h 621043"/>
                    <a:gd name="connsiteX9" fmla="*/ 115253 w 621091"/>
                    <a:gd name="connsiteY9" fmla="*/ 336050 h 621043"/>
                    <a:gd name="connsiteX10" fmla="*/ 115700 w 621091"/>
                    <a:gd name="connsiteY10" fmla="*/ 335875 h 621043"/>
                    <a:gd name="connsiteX11" fmla="*/ 23304 w 621091"/>
                    <a:gd name="connsiteY11" fmla="*/ 231431 h 621043"/>
                    <a:gd name="connsiteX12" fmla="*/ 0 w 621091"/>
                    <a:gd name="connsiteY12" fmla="*/ 201364 h 621043"/>
                    <a:gd name="connsiteX13" fmla="*/ 156574 w 621091"/>
                    <a:gd name="connsiteY13" fmla="*/ 30331 h 621043"/>
                    <a:gd name="connsiteX14" fmla="*/ 259295 w 621091"/>
                    <a:gd name="connsiteY14" fmla="*/ 746 h 621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21091" h="621043">
                      <a:moveTo>
                        <a:pt x="259295" y="746"/>
                      </a:moveTo>
                      <a:cubicBezTo>
                        <a:pt x="297333" y="4322"/>
                        <a:pt x="334630" y="20656"/>
                        <a:pt x="357570" y="47705"/>
                      </a:cubicBezTo>
                      <a:cubicBezTo>
                        <a:pt x="408755" y="107837"/>
                        <a:pt x="468680" y="183263"/>
                        <a:pt x="496769" y="235488"/>
                      </a:cubicBezTo>
                      <a:cubicBezTo>
                        <a:pt x="552428" y="341292"/>
                        <a:pt x="489175" y="407147"/>
                        <a:pt x="489175" y="407147"/>
                      </a:cubicBezTo>
                      <a:lnTo>
                        <a:pt x="621091" y="579429"/>
                      </a:lnTo>
                      <a:lnTo>
                        <a:pt x="367973" y="621043"/>
                      </a:lnTo>
                      <a:lnTo>
                        <a:pt x="175117" y="403039"/>
                      </a:lnTo>
                      <a:lnTo>
                        <a:pt x="169413" y="409288"/>
                      </a:lnTo>
                      <a:cubicBezTo>
                        <a:pt x="156451" y="420314"/>
                        <a:pt x="126431" y="436563"/>
                        <a:pt x="99980" y="399969"/>
                      </a:cubicBezTo>
                      <a:cubicBezTo>
                        <a:pt x="73529" y="363374"/>
                        <a:pt x="99804" y="343633"/>
                        <a:pt x="115253" y="336050"/>
                      </a:cubicBezTo>
                      <a:lnTo>
                        <a:pt x="115700" y="335875"/>
                      </a:lnTo>
                      <a:lnTo>
                        <a:pt x="23304" y="231431"/>
                      </a:lnTo>
                      <a:lnTo>
                        <a:pt x="0" y="201364"/>
                      </a:lnTo>
                      <a:lnTo>
                        <a:pt x="156574" y="30331"/>
                      </a:lnTo>
                      <a:cubicBezTo>
                        <a:pt x="182478" y="6351"/>
                        <a:pt x="221258" y="-2831"/>
                        <a:pt x="259295" y="746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901260E3-E29E-7D47-0892-CD1D6876BA47}"/>
                    </a:ext>
                  </a:extLst>
                </p:cNvPr>
                <p:cNvSpPr/>
                <p:nvPr/>
              </p:nvSpPr>
              <p:spPr>
                <a:xfrm>
                  <a:off x="1149055" y="3139395"/>
                  <a:ext cx="316275" cy="398286"/>
                </a:xfrm>
                <a:custGeom>
                  <a:avLst/>
                  <a:gdLst>
                    <a:gd name="connsiteX0" fmla="*/ 326622 w 354798"/>
                    <a:gd name="connsiteY0" fmla="*/ 38289 h 436862"/>
                    <a:gd name="connsiteX1" fmla="*/ 344423 w 354798"/>
                    <a:gd name="connsiteY1" fmla="*/ 125082 h 436862"/>
                    <a:gd name="connsiteX2" fmla="*/ 302316 w 354798"/>
                    <a:gd name="connsiteY2" fmla="*/ 152401 h 436862"/>
                    <a:gd name="connsiteX3" fmla="*/ 321145 w 354798"/>
                    <a:gd name="connsiteY3" fmla="*/ 178646 h 436862"/>
                    <a:gd name="connsiteX4" fmla="*/ 303457 w 354798"/>
                    <a:gd name="connsiteY4" fmla="*/ 208429 h 436862"/>
                    <a:gd name="connsiteX5" fmla="*/ 233507 w 354798"/>
                    <a:gd name="connsiteY5" fmla="*/ 227372 h 436862"/>
                    <a:gd name="connsiteX6" fmla="*/ 209848 w 354798"/>
                    <a:gd name="connsiteY6" fmla="*/ 313754 h 436862"/>
                    <a:gd name="connsiteX7" fmla="*/ 190944 w 354798"/>
                    <a:gd name="connsiteY7" fmla="*/ 320829 h 436862"/>
                    <a:gd name="connsiteX8" fmla="*/ 241947 w 354798"/>
                    <a:gd name="connsiteY8" fmla="*/ 385428 h 436862"/>
                    <a:gd name="connsiteX9" fmla="*/ 177353 w 354798"/>
                    <a:gd name="connsiteY9" fmla="*/ 436424 h 436862"/>
                    <a:gd name="connsiteX10" fmla="*/ 147125 w 354798"/>
                    <a:gd name="connsiteY10" fmla="*/ 423529 h 436862"/>
                    <a:gd name="connsiteX11" fmla="*/ 68244 w 354798"/>
                    <a:gd name="connsiteY11" fmla="*/ 375272 h 436862"/>
                    <a:gd name="connsiteX12" fmla="*/ 66448 w 354798"/>
                    <a:gd name="connsiteY12" fmla="*/ 358258 h 436862"/>
                    <a:gd name="connsiteX13" fmla="*/ 28563 w 354798"/>
                    <a:gd name="connsiteY13" fmla="*/ 349015 h 436862"/>
                    <a:gd name="connsiteX14" fmla="*/ 7795 w 354798"/>
                    <a:gd name="connsiteY14" fmla="*/ 314210 h 436862"/>
                    <a:gd name="connsiteX15" fmla="*/ 12245 w 354798"/>
                    <a:gd name="connsiteY15" fmla="*/ 216988 h 436862"/>
                    <a:gd name="connsiteX16" fmla="*/ 94520 w 354798"/>
                    <a:gd name="connsiteY16" fmla="*/ 172028 h 436862"/>
                    <a:gd name="connsiteX17" fmla="*/ 105931 w 354798"/>
                    <a:gd name="connsiteY17" fmla="*/ 172028 h 436862"/>
                    <a:gd name="connsiteX18" fmla="*/ 112207 w 354798"/>
                    <a:gd name="connsiteY18" fmla="*/ 158677 h 436862"/>
                    <a:gd name="connsiteX19" fmla="*/ 131263 w 354798"/>
                    <a:gd name="connsiteY19" fmla="*/ 93861 h 436862"/>
                    <a:gd name="connsiteX20" fmla="*/ 205664 w 354798"/>
                    <a:gd name="connsiteY20" fmla="*/ 77772 h 436862"/>
                    <a:gd name="connsiteX21" fmla="*/ 247086 w 354798"/>
                    <a:gd name="connsiteY21" fmla="*/ 3371 h 436862"/>
                    <a:gd name="connsiteX22" fmla="*/ 318406 w 354798"/>
                    <a:gd name="connsiteY22" fmla="*/ 40571 h 436862"/>
                    <a:gd name="connsiteX0" fmla="*/ 326635 w 346907"/>
                    <a:gd name="connsiteY0" fmla="*/ 38323 h 436861"/>
                    <a:gd name="connsiteX1" fmla="*/ 344436 w 346907"/>
                    <a:gd name="connsiteY1" fmla="*/ 125116 h 436861"/>
                    <a:gd name="connsiteX2" fmla="*/ 321158 w 346907"/>
                    <a:gd name="connsiteY2" fmla="*/ 178680 h 436861"/>
                    <a:gd name="connsiteX3" fmla="*/ 303470 w 346907"/>
                    <a:gd name="connsiteY3" fmla="*/ 208463 h 436861"/>
                    <a:gd name="connsiteX4" fmla="*/ 233520 w 346907"/>
                    <a:gd name="connsiteY4" fmla="*/ 227406 h 436861"/>
                    <a:gd name="connsiteX5" fmla="*/ 209861 w 346907"/>
                    <a:gd name="connsiteY5" fmla="*/ 313788 h 436861"/>
                    <a:gd name="connsiteX6" fmla="*/ 190957 w 346907"/>
                    <a:gd name="connsiteY6" fmla="*/ 320863 h 436861"/>
                    <a:gd name="connsiteX7" fmla="*/ 241960 w 346907"/>
                    <a:gd name="connsiteY7" fmla="*/ 385462 h 436861"/>
                    <a:gd name="connsiteX8" fmla="*/ 177366 w 346907"/>
                    <a:gd name="connsiteY8" fmla="*/ 436458 h 436861"/>
                    <a:gd name="connsiteX9" fmla="*/ 147138 w 346907"/>
                    <a:gd name="connsiteY9" fmla="*/ 423563 h 436861"/>
                    <a:gd name="connsiteX10" fmla="*/ 68257 w 346907"/>
                    <a:gd name="connsiteY10" fmla="*/ 375306 h 436861"/>
                    <a:gd name="connsiteX11" fmla="*/ 66461 w 346907"/>
                    <a:gd name="connsiteY11" fmla="*/ 358292 h 436861"/>
                    <a:gd name="connsiteX12" fmla="*/ 28576 w 346907"/>
                    <a:gd name="connsiteY12" fmla="*/ 349049 h 436861"/>
                    <a:gd name="connsiteX13" fmla="*/ 7808 w 346907"/>
                    <a:gd name="connsiteY13" fmla="*/ 314244 h 436861"/>
                    <a:gd name="connsiteX14" fmla="*/ 12258 w 346907"/>
                    <a:gd name="connsiteY14" fmla="*/ 217022 h 436861"/>
                    <a:gd name="connsiteX15" fmla="*/ 94533 w 346907"/>
                    <a:gd name="connsiteY15" fmla="*/ 172062 h 436861"/>
                    <a:gd name="connsiteX16" fmla="*/ 105944 w 346907"/>
                    <a:gd name="connsiteY16" fmla="*/ 172062 h 436861"/>
                    <a:gd name="connsiteX17" fmla="*/ 112220 w 346907"/>
                    <a:gd name="connsiteY17" fmla="*/ 158711 h 436861"/>
                    <a:gd name="connsiteX18" fmla="*/ 131276 w 346907"/>
                    <a:gd name="connsiteY18" fmla="*/ 93895 h 436861"/>
                    <a:gd name="connsiteX19" fmla="*/ 205677 w 346907"/>
                    <a:gd name="connsiteY19" fmla="*/ 77806 h 436861"/>
                    <a:gd name="connsiteX20" fmla="*/ 247099 w 346907"/>
                    <a:gd name="connsiteY20" fmla="*/ 3405 h 436861"/>
                    <a:gd name="connsiteX21" fmla="*/ 318419 w 346907"/>
                    <a:gd name="connsiteY21" fmla="*/ 40605 h 436861"/>
                    <a:gd name="connsiteX0" fmla="*/ 326635 w 346907"/>
                    <a:gd name="connsiteY0" fmla="*/ 38323 h 436861"/>
                    <a:gd name="connsiteX1" fmla="*/ 344436 w 346907"/>
                    <a:gd name="connsiteY1" fmla="*/ 125116 h 436861"/>
                    <a:gd name="connsiteX2" fmla="*/ 321158 w 346907"/>
                    <a:gd name="connsiteY2" fmla="*/ 178680 h 436861"/>
                    <a:gd name="connsiteX3" fmla="*/ 303470 w 346907"/>
                    <a:gd name="connsiteY3" fmla="*/ 208463 h 436861"/>
                    <a:gd name="connsiteX4" fmla="*/ 209861 w 346907"/>
                    <a:gd name="connsiteY4" fmla="*/ 313788 h 436861"/>
                    <a:gd name="connsiteX5" fmla="*/ 190957 w 346907"/>
                    <a:gd name="connsiteY5" fmla="*/ 320863 h 436861"/>
                    <a:gd name="connsiteX6" fmla="*/ 241960 w 346907"/>
                    <a:gd name="connsiteY6" fmla="*/ 385462 h 436861"/>
                    <a:gd name="connsiteX7" fmla="*/ 177366 w 346907"/>
                    <a:gd name="connsiteY7" fmla="*/ 436458 h 436861"/>
                    <a:gd name="connsiteX8" fmla="*/ 147138 w 346907"/>
                    <a:gd name="connsiteY8" fmla="*/ 423563 h 436861"/>
                    <a:gd name="connsiteX9" fmla="*/ 68257 w 346907"/>
                    <a:gd name="connsiteY9" fmla="*/ 375306 h 436861"/>
                    <a:gd name="connsiteX10" fmla="*/ 66461 w 346907"/>
                    <a:gd name="connsiteY10" fmla="*/ 358292 h 436861"/>
                    <a:gd name="connsiteX11" fmla="*/ 28576 w 346907"/>
                    <a:gd name="connsiteY11" fmla="*/ 349049 h 436861"/>
                    <a:gd name="connsiteX12" fmla="*/ 7808 w 346907"/>
                    <a:gd name="connsiteY12" fmla="*/ 314244 h 436861"/>
                    <a:gd name="connsiteX13" fmla="*/ 12258 w 346907"/>
                    <a:gd name="connsiteY13" fmla="*/ 217022 h 436861"/>
                    <a:gd name="connsiteX14" fmla="*/ 94533 w 346907"/>
                    <a:gd name="connsiteY14" fmla="*/ 172062 h 436861"/>
                    <a:gd name="connsiteX15" fmla="*/ 105944 w 346907"/>
                    <a:gd name="connsiteY15" fmla="*/ 172062 h 436861"/>
                    <a:gd name="connsiteX16" fmla="*/ 112220 w 346907"/>
                    <a:gd name="connsiteY16" fmla="*/ 158711 h 436861"/>
                    <a:gd name="connsiteX17" fmla="*/ 131276 w 346907"/>
                    <a:gd name="connsiteY17" fmla="*/ 93895 h 436861"/>
                    <a:gd name="connsiteX18" fmla="*/ 205677 w 346907"/>
                    <a:gd name="connsiteY18" fmla="*/ 77806 h 436861"/>
                    <a:gd name="connsiteX19" fmla="*/ 247099 w 346907"/>
                    <a:gd name="connsiteY19" fmla="*/ 3405 h 436861"/>
                    <a:gd name="connsiteX20" fmla="*/ 318419 w 346907"/>
                    <a:gd name="connsiteY20" fmla="*/ 40605 h 436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6907" h="436861">
                      <a:moveTo>
                        <a:pt x="326635" y="38323"/>
                      </a:moveTo>
                      <a:cubicBezTo>
                        <a:pt x="355517" y="57368"/>
                        <a:pt x="345349" y="101723"/>
                        <a:pt x="344436" y="125116"/>
                      </a:cubicBezTo>
                      <a:cubicBezTo>
                        <a:pt x="343523" y="148509"/>
                        <a:pt x="327986" y="164789"/>
                        <a:pt x="321158" y="178680"/>
                      </a:cubicBezTo>
                      <a:cubicBezTo>
                        <a:pt x="319400" y="190548"/>
                        <a:pt x="313056" y="201240"/>
                        <a:pt x="303470" y="208463"/>
                      </a:cubicBezTo>
                      <a:cubicBezTo>
                        <a:pt x="284921" y="230981"/>
                        <a:pt x="228613" y="295055"/>
                        <a:pt x="209861" y="313788"/>
                      </a:cubicBezTo>
                      <a:cubicBezTo>
                        <a:pt x="191109" y="332521"/>
                        <a:pt x="197596" y="319528"/>
                        <a:pt x="190957" y="320863"/>
                      </a:cubicBezTo>
                      <a:cubicBezTo>
                        <a:pt x="222878" y="324617"/>
                        <a:pt x="245713" y="353533"/>
                        <a:pt x="241960" y="385462"/>
                      </a:cubicBezTo>
                      <a:cubicBezTo>
                        <a:pt x="238207" y="417378"/>
                        <a:pt x="209286" y="440212"/>
                        <a:pt x="177366" y="436458"/>
                      </a:cubicBezTo>
                      <a:cubicBezTo>
                        <a:pt x="166260" y="435157"/>
                        <a:pt x="155766" y="430672"/>
                        <a:pt x="147138" y="423563"/>
                      </a:cubicBezTo>
                      <a:cubicBezTo>
                        <a:pt x="112030" y="432019"/>
                        <a:pt x="76714" y="410418"/>
                        <a:pt x="68257" y="375306"/>
                      </a:cubicBezTo>
                      <a:cubicBezTo>
                        <a:pt x="66915" y="369737"/>
                        <a:pt x="66312" y="364020"/>
                        <a:pt x="66461" y="358292"/>
                      </a:cubicBezTo>
                      <a:cubicBezTo>
                        <a:pt x="53087" y="362149"/>
                        <a:pt x="38673" y="358623"/>
                        <a:pt x="28576" y="349049"/>
                      </a:cubicBezTo>
                      <a:cubicBezTo>
                        <a:pt x="18731" y="339463"/>
                        <a:pt x="11570" y="327459"/>
                        <a:pt x="7808" y="314244"/>
                      </a:cubicBezTo>
                      <a:cubicBezTo>
                        <a:pt x="-3975" y="282579"/>
                        <a:pt x="-2369" y="247478"/>
                        <a:pt x="12258" y="217022"/>
                      </a:cubicBezTo>
                      <a:cubicBezTo>
                        <a:pt x="27822" y="186531"/>
                        <a:pt x="60470" y="168696"/>
                        <a:pt x="94533" y="172062"/>
                      </a:cubicBezTo>
                      <a:cubicBezTo>
                        <a:pt x="98239" y="173283"/>
                        <a:pt x="102237" y="173283"/>
                        <a:pt x="105944" y="172062"/>
                      </a:cubicBezTo>
                      <a:cubicBezTo>
                        <a:pt x="110057" y="168878"/>
                        <a:pt x="112392" y="163914"/>
                        <a:pt x="112220" y="158711"/>
                      </a:cubicBezTo>
                      <a:cubicBezTo>
                        <a:pt x="114844" y="135888"/>
                        <a:pt x="117355" y="111925"/>
                        <a:pt x="131276" y="93895"/>
                      </a:cubicBezTo>
                      <a:cubicBezTo>
                        <a:pt x="149312" y="71872"/>
                        <a:pt x="180154" y="65208"/>
                        <a:pt x="205677" y="77806"/>
                      </a:cubicBezTo>
                      <a:cubicBezTo>
                        <a:pt x="201501" y="46573"/>
                        <a:pt x="218350" y="16311"/>
                        <a:pt x="247099" y="3405"/>
                      </a:cubicBezTo>
                      <a:cubicBezTo>
                        <a:pt x="275627" y="-8006"/>
                        <a:pt x="313170" y="10480"/>
                        <a:pt x="318419" y="40605"/>
                      </a:cubicBezTo>
                    </a:path>
                  </a:pathLst>
                </a:custGeom>
                <a:solidFill>
                  <a:schemeClr val="accent1">
                    <a:lumMod val="2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7407A125-1221-717F-416B-48D3F5A28101}"/>
                    </a:ext>
                  </a:extLst>
                </p:cNvPr>
                <p:cNvSpPr/>
                <p:nvPr/>
              </p:nvSpPr>
              <p:spPr>
                <a:xfrm>
                  <a:off x="1513542" y="3666972"/>
                  <a:ext cx="1015225" cy="868898"/>
                </a:xfrm>
                <a:custGeom>
                  <a:avLst/>
                  <a:gdLst>
                    <a:gd name="connsiteX0" fmla="*/ 23043 w 1113552"/>
                    <a:gd name="connsiteY0" fmla="*/ 121265 h 953053"/>
                    <a:gd name="connsiteX1" fmla="*/ 145712 w 1113552"/>
                    <a:gd name="connsiteY1" fmla="*/ 77561 h 953053"/>
                    <a:gd name="connsiteX2" fmla="*/ 251151 w 1113552"/>
                    <a:gd name="connsiteY2" fmla="*/ 2133 h 953053"/>
                    <a:gd name="connsiteX3" fmla="*/ 257770 w 1113552"/>
                    <a:gd name="connsiteY3" fmla="*/ -35 h 953053"/>
                    <a:gd name="connsiteX4" fmla="*/ 385346 w 1113552"/>
                    <a:gd name="connsiteY4" fmla="*/ 35340 h 953053"/>
                    <a:gd name="connsiteX5" fmla="*/ 603071 w 1113552"/>
                    <a:gd name="connsiteY5" fmla="*/ 126629 h 953053"/>
                    <a:gd name="connsiteX6" fmla="*/ 760202 w 1113552"/>
                    <a:gd name="connsiteY6" fmla="*/ 318336 h 953053"/>
                    <a:gd name="connsiteX7" fmla="*/ 1078801 w 1113552"/>
                    <a:gd name="connsiteY7" fmla="*/ 530583 h 953053"/>
                    <a:gd name="connsiteX8" fmla="*/ 1102536 w 1113552"/>
                    <a:gd name="connsiteY8" fmla="*/ 669571 h 953053"/>
                    <a:gd name="connsiteX9" fmla="*/ 767848 w 1113552"/>
                    <a:gd name="connsiteY9" fmla="*/ 942753 h 953053"/>
                    <a:gd name="connsiteX10" fmla="*/ 651454 w 1113552"/>
                    <a:gd name="connsiteY10" fmla="*/ 929174 h 953053"/>
                    <a:gd name="connsiteX11" fmla="*/ 434642 w 1113552"/>
                    <a:gd name="connsiteY11" fmla="*/ 720122 h 953053"/>
                    <a:gd name="connsiteX12" fmla="*/ 125743 w 1113552"/>
                    <a:gd name="connsiteY12" fmla="*/ 434273 h 953053"/>
                    <a:gd name="connsiteX13" fmla="*/ 23043 w 1113552"/>
                    <a:gd name="connsiteY13" fmla="*/ 121265 h 95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13552" h="953053">
                      <a:moveTo>
                        <a:pt x="23043" y="121265"/>
                      </a:moveTo>
                      <a:cubicBezTo>
                        <a:pt x="65983" y="113243"/>
                        <a:pt x="107382" y="98500"/>
                        <a:pt x="145712" y="77561"/>
                      </a:cubicBezTo>
                      <a:cubicBezTo>
                        <a:pt x="183643" y="56564"/>
                        <a:pt x="219029" y="31254"/>
                        <a:pt x="251151" y="2133"/>
                      </a:cubicBezTo>
                      <a:lnTo>
                        <a:pt x="257770" y="-35"/>
                      </a:lnTo>
                      <a:lnTo>
                        <a:pt x="385346" y="35340"/>
                      </a:lnTo>
                      <a:cubicBezTo>
                        <a:pt x="453813" y="60216"/>
                        <a:pt x="552862" y="92395"/>
                        <a:pt x="603071" y="126629"/>
                      </a:cubicBezTo>
                      <a:cubicBezTo>
                        <a:pt x="673591" y="175240"/>
                        <a:pt x="760202" y="318336"/>
                        <a:pt x="760202" y="318336"/>
                      </a:cubicBezTo>
                      <a:lnTo>
                        <a:pt x="1078801" y="530583"/>
                      </a:lnTo>
                      <a:cubicBezTo>
                        <a:pt x="1078801" y="530583"/>
                        <a:pt x="1137226" y="551351"/>
                        <a:pt x="1102536" y="669571"/>
                      </a:cubicBezTo>
                      <a:cubicBezTo>
                        <a:pt x="1067846" y="787790"/>
                        <a:pt x="767848" y="942753"/>
                        <a:pt x="767848" y="942753"/>
                      </a:cubicBezTo>
                      <a:cubicBezTo>
                        <a:pt x="767848" y="942753"/>
                        <a:pt x="694474" y="973221"/>
                        <a:pt x="651454" y="929174"/>
                      </a:cubicBezTo>
                      <a:cubicBezTo>
                        <a:pt x="614368" y="891175"/>
                        <a:pt x="434642" y="720122"/>
                        <a:pt x="434642" y="720122"/>
                      </a:cubicBezTo>
                      <a:cubicBezTo>
                        <a:pt x="434642" y="720122"/>
                        <a:pt x="170589" y="485395"/>
                        <a:pt x="125743" y="434273"/>
                      </a:cubicBezTo>
                      <a:cubicBezTo>
                        <a:pt x="33084" y="328948"/>
                        <a:pt x="-38692" y="304528"/>
                        <a:pt x="23043" y="121265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5617D7EF-41E7-CC52-112F-308E91723598}"/>
                    </a:ext>
                  </a:extLst>
                </p:cNvPr>
                <p:cNvSpPr/>
                <p:nvPr/>
              </p:nvSpPr>
              <p:spPr>
                <a:xfrm>
                  <a:off x="1698106" y="3933407"/>
                  <a:ext cx="914679" cy="455827"/>
                </a:xfrm>
                <a:custGeom>
                  <a:avLst/>
                  <a:gdLst>
                    <a:gd name="connsiteX0" fmla="*/ 188270 w 1003267"/>
                    <a:gd name="connsiteY0" fmla="*/ -35 h 499975"/>
                    <a:gd name="connsiteX1" fmla="*/ 430643 w 1003267"/>
                    <a:gd name="connsiteY1" fmla="*/ 258199 h 499975"/>
                    <a:gd name="connsiteX2" fmla="*/ 962287 w 1003267"/>
                    <a:gd name="connsiteY2" fmla="*/ 117157 h 499975"/>
                    <a:gd name="connsiteX3" fmla="*/ 1003253 w 1003267"/>
                    <a:gd name="connsiteY3" fmla="*/ 257628 h 499975"/>
                    <a:gd name="connsiteX4" fmla="*/ 444108 w 1003267"/>
                    <a:gd name="connsiteY4" fmla="*/ 499887 h 499975"/>
                    <a:gd name="connsiteX5" fmla="*/ 199110 w 1003267"/>
                    <a:gd name="connsiteY5" fmla="*/ 388400 h 499975"/>
                    <a:gd name="connsiteX6" fmla="*/ -14 w 1003267"/>
                    <a:gd name="connsiteY6" fmla="*/ 149793 h 499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03267" h="499975">
                      <a:moveTo>
                        <a:pt x="188270" y="-35"/>
                      </a:moveTo>
                      <a:cubicBezTo>
                        <a:pt x="199681" y="5899"/>
                        <a:pt x="430643" y="258199"/>
                        <a:pt x="430643" y="258199"/>
                      </a:cubicBezTo>
                      <a:lnTo>
                        <a:pt x="962287" y="117157"/>
                      </a:lnTo>
                      <a:lnTo>
                        <a:pt x="1003253" y="257628"/>
                      </a:lnTo>
                      <a:cubicBezTo>
                        <a:pt x="1003253" y="257628"/>
                        <a:pt x="499452" y="498404"/>
                        <a:pt x="444108" y="499887"/>
                      </a:cubicBezTo>
                      <a:cubicBezTo>
                        <a:pt x="388764" y="501371"/>
                        <a:pt x="338783" y="472272"/>
                        <a:pt x="199110" y="388400"/>
                      </a:cubicBezTo>
                      <a:cubicBezTo>
                        <a:pt x="54303" y="301561"/>
                        <a:pt x="-14" y="149793"/>
                        <a:pt x="-14" y="149793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5A3C1183-DDEF-768A-34F1-499A52653D89}"/>
                    </a:ext>
                  </a:extLst>
                </p:cNvPr>
                <p:cNvSpPr/>
                <p:nvPr/>
              </p:nvSpPr>
              <p:spPr>
                <a:xfrm>
                  <a:off x="1540759" y="3795437"/>
                  <a:ext cx="402765" cy="392335"/>
                </a:xfrm>
                <a:custGeom>
                  <a:avLst/>
                  <a:gdLst>
                    <a:gd name="connsiteX0" fmla="*/ 441761 w 441774"/>
                    <a:gd name="connsiteY0" fmla="*/ 216113 h 430334"/>
                    <a:gd name="connsiteX1" fmla="*/ 199845 w 441774"/>
                    <a:gd name="connsiteY1" fmla="*/ 430300 h 430334"/>
                    <a:gd name="connsiteX2" fmla="*/ 24912 w 441774"/>
                    <a:gd name="connsiteY2" fmla="*/ 187243 h 430334"/>
                    <a:gd name="connsiteX3" fmla="*/ 66220 w 441774"/>
                    <a:gd name="connsiteY3" fmla="*/ 14706 h 430334"/>
                    <a:gd name="connsiteX4" fmla="*/ 283032 w 441774"/>
                    <a:gd name="connsiteY4" fmla="*/ 60351 h 430334"/>
                    <a:gd name="connsiteX5" fmla="*/ 441761 w 441774"/>
                    <a:gd name="connsiteY5" fmla="*/ 216113 h 430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1774" h="430334">
                      <a:moveTo>
                        <a:pt x="441761" y="216113"/>
                      </a:moveTo>
                      <a:lnTo>
                        <a:pt x="199845" y="430300"/>
                      </a:lnTo>
                      <a:cubicBezTo>
                        <a:pt x="199845" y="430300"/>
                        <a:pt x="76604" y="268832"/>
                        <a:pt x="24912" y="187243"/>
                      </a:cubicBezTo>
                      <a:cubicBezTo>
                        <a:pt x="-20733" y="114440"/>
                        <a:pt x="-1790" y="56243"/>
                        <a:pt x="66220" y="14706"/>
                      </a:cubicBezTo>
                      <a:cubicBezTo>
                        <a:pt x="134230" y="-26830"/>
                        <a:pt x="240468" y="29427"/>
                        <a:pt x="283032" y="60351"/>
                      </a:cubicBezTo>
                      <a:cubicBezTo>
                        <a:pt x="332214" y="95269"/>
                        <a:pt x="441761" y="216113"/>
                        <a:pt x="441761" y="216113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5DFF4AE0-18BB-50B1-1EE2-F9CE3423AFCB}"/>
                    </a:ext>
                  </a:extLst>
                </p:cNvPr>
                <p:cNvSpPr/>
                <p:nvPr/>
              </p:nvSpPr>
              <p:spPr>
                <a:xfrm>
                  <a:off x="2732114" y="4154690"/>
                  <a:ext cx="110069" cy="75217"/>
                </a:xfrm>
                <a:custGeom>
                  <a:avLst/>
                  <a:gdLst>
                    <a:gd name="connsiteX0" fmla="*/ -14 w 120729"/>
                    <a:gd name="connsiteY0" fmla="*/ -35 h 82502"/>
                    <a:gd name="connsiteX1" fmla="*/ 18130 w 120729"/>
                    <a:gd name="connsiteY1" fmla="*/ 11376 h 82502"/>
                    <a:gd name="connsiteX2" fmla="*/ 62633 w 120729"/>
                    <a:gd name="connsiteY2" fmla="*/ 37736 h 82502"/>
                    <a:gd name="connsiteX3" fmla="*/ 102458 w 120729"/>
                    <a:gd name="connsiteY3" fmla="*/ 71057 h 82502"/>
                    <a:gd name="connsiteX4" fmla="*/ 120716 w 120729"/>
                    <a:gd name="connsiteY4" fmla="*/ 82468 h 82502"/>
                    <a:gd name="connsiteX5" fmla="*/ 105083 w 120729"/>
                    <a:gd name="connsiteY5" fmla="*/ 67519 h 82502"/>
                    <a:gd name="connsiteX6" fmla="*/ 66057 w 120729"/>
                    <a:gd name="connsiteY6" fmla="*/ 32601 h 82502"/>
                    <a:gd name="connsiteX7" fmla="*/ 20412 w 120729"/>
                    <a:gd name="connsiteY7" fmla="*/ 7268 h 82502"/>
                    <a:gd name="connsiteX8" fmla="*/ -14 w 120729"/>
                    <a:gd name="connsiteY8" fmla="*/ -35 h 82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729" h="82502">
                      <a:moveTo>
                        <a:pt x="-14" y="-35"/>
                      </a:moveTo>
                      <a:cubicBezTo>
                        <a:pt x="5384" y="4712"/>
                        <a:pt x="11511" y="8558"/>
                        <a:pt x="18130" y="11376"/>
                      </a:cubicBezTo>
                      <a:cubicBezTo>
                        <a:pt x="33421" y="19364"/>
                        <a:pt x="48278" y="28162"/>
                        <a:pt x="62633" y="37736"/>
                      </a:cubicBezTo>
                      <a:cubicBezTo>
                        <a:pt x="78609" y="49718"/>
                        <a:pt x="91846" y="62841"/>
                        <a:pt x="102458" y="71057"/>
                      </a:cubicBezTo>
                      <a:cubicBezTo>
                        <a:pt x="107787" y="75952"/>
                        <a:pt x="113983" y="79820"/>
                        <a:pt x="120716" y="82468"/>
                      </a:cubicBezTo>
                      <a:cubicBezTo>
                        <a:pt x="115912" y="77070"/>
                        <a:pt x="110686" y="72072"/>
                        <a:pt x="105083" y="67519"/>
                      </a:cubicBezTo>
                      <a:cubicBezTo>
                        <a:pt x="92702" y="55195"/>
                        <a:pt x="79681" y="43533"/>
                        <a:pt x="66057" y="32601"/>
                      </a:cubicBezTo>
                      <a:cubicBezTo>
                        <a:pt x="51610" y="22833"/>
                        <a:pt x="36342" y="14355"/>
                        <a:pt x="20412" y="7268"/>
                      </a:cubicBezTo>
                      <a:cubicBezTo>
                        <a:pt x="13862" y="4165"/>
                        <a:pt x="7027" y="1711"/>
                        <a:pt x="-14" y="-35"/>
                      </a:cubicBezTo>
                      <a:close/>
                    </a:path>
                  </a:pathLst>
                </a:custGeom>
                <a:solidFill>
                  <a:srgbClr val="FF9A6C"/>
                </a:solidFill>
                <a:ln w="6350" cap="flat">
                  <a:solidFill>
                    <a:schemeClr val="tx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B7279A4B-14F8-C8FD-4A56-90F3A8E859B1}"/>
                    </a:ext>
                  </a:extLst>
                </p:cNvPr>
                <p:cNvSpPr/>
                <p:nvPr/>
              </p:nvSpPr>
              <p:spPr>
                <a:xfrm>
                  <a:off x="2573656" y="4033561"/>
                  <a:ext cx="336138" cy="239543"/>
                </a:xfrm>
                <a:custGeom>
                  <a:avLst/>
                  <a:gdLst>
                    <a:gd name="connsiteX0" fmla="*/ 19043 w 387750"/>
                    <a:gd name="connsiteY0" fmla="*/ 7154 h 262743"/>
                    <a:gd name="connsiteX1" fmla="*/ 74501 w 387750"/>
                    <a:gd name="connsiteY1" fmla="*/ -35 h 262743"/>
                    <a:gd name="connsiteX2" fmla="*/ 310369 w 387750"/>
                    <a:gd name="connsiteY2" fmla="*/ 66492 h 262743"/>
                    <a:gd name="connsiteX3" fmla="*/ 387737 w 387750"/>
                    <a:gd name="connsiteY3" fmla="*/ 156868 h 262743"/>
                    <a:gd name="connsiteX4" fmla="*/ 362061 w 387750"/>
                    <a:gd name="connsiteY4" fmla="*/ 168964 h 262743"/>
                    <a:gd name="connsiteX5" fmla="*/ 327828 w 387750"/>
                    <a:gd name="connsiteY5" fmla="*/ 149223 h 262743"/>
                    <a:gd name="connsiteX6" fmla="*/ 289601 w 387750"/>
                    <a:gd name="connsiteY6" fmla="*/ 111680 h 262743"/>
                    <a:gd name="connsiteX7" fmla="*/ 227638 w 387750"/>
                    <a:gd name="connsiteY7" fmla="*/ 90912 h 262743"/>
                    <a:gd name="connsiteX8" fmla="*/ 294393 w 387750"/>
                    <a:gd name="connsiteY8" fmla="*/ 138040 h 262743"/>
                    <a:gd name="connsiteX9" fmla="*/ 352590 w 387750"/>
                    <a:gd name="connsiteY9" fmla="*/ 208218 h 262743"/>
                    <a:gd name="connsiteX10" fmla="*/ 338098 w 387750"/>
                    <a:gd name="connsiteY10" fmla="*/ 227161 h 262743"/>
                    <a:gd name="connsiteX11" fmla="*/ 312309 w 387750"/>
                    <a:gd name="connsiteY11" fmla="*/ 214038 h 262743"/>
                    <a:gd name="connsiteX12" fmla="*/ 295877 w 387750"/>
                    <a:gd name="connsiteY12" fmla="*/ 236062 h 262743"/>
                    <a:gd name="connsiteX13" fmla="*/ 214972 w 387750"/>
                    <a:gd name="connsiteY13" fmla="*/ 200801 h 262743"/>
                    <a:gd name="connsiteX14" fmla="*/ 169327 w 387750"/>
                    <a:gd name="connsiteY14" fmla="*/ 167595 h 262743"/>
                    <a:gd name="connsiteX15" fmla="*/ 206870 w 387750"/>
                    <a:gd name="connsiteY15" fmla="*/ 205594 h 262743"/>
                    <a:gd name="connsiteX16" fmla="*/ 259247 w 387750"/>
                    <a:gd name="connsiteY16" fmla="*/ 247016 h 262743"/>
                    <a:gd name="connsiteX17" fmla="*/ 248521 w 387750"/>
                    <a:gd name="connsiteY17" fmla="*/ 262649 h 262743"/>
                    <a:gd name="connsiteX18" fmla="*/ 165448 w 387750"/>
                    <a:gd name="connsiteY18" fmla="*/ 223852 h 262743"/>
                    <a:gd name="connsiteX19" fmla="*/ 47913 w 387750"/>
                    <a:gd name="connsiteY19" fmla="*/ 153673 h 262743"/>
                    <a:gd name="connsiteX20" fmla="*/ -14 w 387750"/>
                    <a:gd name="connsiteY20" fmla="*/ 107001 h 262743"/>
                    <a:gd name="connsiteX0" fmla="*/ -1 w 368693"/>
                    <a:gd name="connsiteY0" fmla="*/ 7189 h 262743"/>
                    <a:gd name="connsiteX1" fmla="*/ 55457 w 368693"/>
                    <a:gd name="connsiteY1" fmla="*/ 0 h 262743"/>
                    <a:gd name="connsiteX2" fmla="*/ 291325 w 368693"/>
                    <a:gd name="connsiteY2" fmla="*/ 66527 h 262743"/>
                    <a:gd name="connsiteX3" fmla="*/ 368693 w 368693"/>
                    <a:gd name="connsiteY3" fmla="*/ 156903 h 262743"/>
                    <a:gd name="connsiteX4" fmla="*/ 343017 w 368693"/>
                    <a:gd name="connsiteY4" fmla="*/ 168999 h 262743"/>
                    <a:gd name="connsiteX5" fmla="*/ 308784 w 368693"/>
                    <a:gd name="connsiteY5" fmla="*/ 149258 h 262743"/>
                    <a:gd name="connsiteX6" fmla="*/ 270557 w 368693"/>
                    <a:gd name="connsiteY6" fmla="*/ 111715 h 262743"/>
                    <a:gd name="connsiteX7" fmla="*/ 208594 w 368693"/>
                    <a:gd name="connsiteY7" fmla="*/ 90947 h 262743"/>
                    <a:gd name="connsiteX8" fmla="*/ 275349 w 368693"/>
                    <a:gd name="connsiteY8" fmla="*/ 138075 h 262743"/>
                    <a:gd name="connsiteX9" fmla="*/ 333546 w 368693"/>
                    <a:gd name="connsiteY9" fmla="*/ 208253 h 262743"/>
                    <a:gd name="connsiteX10" fmla="*/ 319054 w 368693"/>
                    <a:gd name="connsiteY10" fmla="*/ 227196 h 262743"/>
                    <a:gd name="connsiteX11" fmla="*/ 293265 w 368693"/>
                    <a:gd name="connsiteY11" fmla="*/ 214073 h 262743"/>
                    <a:gd name="connsiteX12" fmla="*/ 276833 w 368693"/>
                    <a:gd name="connsiteY12" fmla="*/ 236097 h 262743"/>
                    <a:gd name="connsiteX13" fmla="*/ 195928 w 368693"/>
                    <a:gd name="connsiteY13" fmla="*/ 200836 h 262743"/>
                    <a:gd name="connsiteX14" fmla="*/ 150283 w 368693"/>
                    <a:gd name="connsiteY14" fmla="*/ 167630 h 262743"/>
                    <a:gd name="connsiteX15" fmla="*/ 187826 w 368693"/>
                    <a:gd name="connsiteY15" fmla="*/ 205629 h 262743"/>
                    <a:gd name="connsiteX16" fmla="*/ 240203 w 368693"/>
                    <a:gd name="connsiteY16" fmla="*/ 247051 h 262743"/>
                    <a:gd name="connsiteX17" fmla="*/ 229477 w 368693"/>
                    <a:gd name="connsiteY17" fmla="*/ 262684 h 262743"/>
                    <a:gd name="connsiteX18" fmla="*/ 146404 w 368693"/>
                    <a:gd name="connsiteY18" fmla="*/ 223887 h 262743"/>
                    <a:gd name="connsiteX19" fmla="*/ 28869 w 368693"/>
                    <a:gd name="connsiteY19" fmla="*/ 153708 h 262743"/>
                    <a:gd name="connsiteX20" fmla="*/ -1 w 368693"/>
                    <a:gd name="connsiteY20" fmla="*/ 7189 h 262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68693" h="262743">
                      <a:moveTo>
                        <a:pt x="-1" y="7189"/>
                      </a:moveTo>
                      <a:lnTo>
                        <a:pt x="55457" y="0"/>
                      </a:lnTo>
                      <a:cubicBezTo>
                        <a:pt x="64586" y="2054"/>
                        <a:pt x="291325" y="66527"/>
                        <a:pt x="291325" y="66527"/>
                      </a:cubicBezTo>
                      <a:lnTo>
                        <a:pt x="368693" y="156903"/>
                      </a:lnTo>
                      <a:cubicBezTo>
                        <a:pt x="363991" y="166408"/>
                        <a:pt x="353345" y="171429"/>
                        <a:pt x="343017" y="168999"/>
                      </a:cubicBezTo>
                      <a:cubicBezTo>
                        <a:pt x="329484" y="167105"/>
                        <a:pt x="317205" y="160030"/>
                        <a:pt x="308784" y="149258"/>
                      </a:cubicBezTo>
                      <a:lnTo>
                        <a:pt x="270557" y="111715"/>
                      </a:lnTo>
                      <a:lnTo>
                        <a:pt x="208594" y="90947"/>
                      </a:lnTo>
                      <a:lnTo>
                        <a:pt x="275349" y="138075"/>
                      </a:lnTo>
                      <a:lnTo>
                        <a:pt x="333546" y="208253"/>
                      </a:lnTo>
                      <a:cubicBezTo>
                        <a:pt x="333546" y="208253"/>
                        <a:pt x="331720" y="224115"/>
                        <a:pt x="319054" y="227196"/>
                      </a:cubicBezTo>
                      <a:cubicBezTo>
                        <a:pt x="306388" y="230277"/>
                        <a:pt x="293265" y="214073"/>
                        <a:pt x="293265" y="214073"/>
                      </a:cubicBezTo>
                      <a:cubicBezTo>
                        <a:pt x="293265" y="214073"/>
                        <a:pt x="290412" y="234385"/>
                        <a:pt x="276833" y="236097"/>
                      </a:cubicBezTo>
                      <a:cubicBezTo>
                        <a:pt x="263254" y="237808"/>
                        <a:pt x="195928" y="200836"/>
                        <a:pt x="195928" y="200836"/>
                      </a:cubicBezTo>
                      <a:cubicBezTo>
                        <a:pt x="195928" y="200836"/>
                        <a:pt x="148914" y="164891"/>
                        <a:pt x="150283" y="167630"/>
                      </a:cubicBezTo>
                      <a:cubicBezTo>
                        <a:pt x="151653" y="170368"/>
                        <a:pt x="187826" y="205629"/>
                        <a:pt x="187826" y="205629"/>
                      </a:cubicBezTo>
                      <a:cubicBezTo>
                        <a:pt x="187826" y="205629"/>
                        <a:pt x="242485" y="236781"/>
                        <a:pt x="240203" y="247051"/>
                      </a:cubicBezTo>
                      <a:cubicBezTo>
                        <a:pt x="239062" y="253567"/>
                        <a:pt x="235148" y="259272"/>
                        <a:pt x="229477" y="262684"/>
                      </a:cubicBezTo>
                      <a:cubicBezTo>
                        <a:pt x="226624" y="264396"/>
                        <a:pt x="158499" y="228451"/>
                        <a:pt x="146404" y="223887"/>
                      </a:cubicBezTo>
                      <a:cubicBezTo>
                        <a:pt x="134308" y="219322"/>
                        <a:pt x="28869" y="153708"/>
                        <a:pt x="28869" y="153708"/>
                      </a:cubicBezTo>
                      <a:lnTo>
                        <a:pt x="-1" y="7189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0" name="Group 289">
                <a:extLst>
                  <a:ext uri="{FF2B5EF4-FFF2-40B4-BE49-F238E27FC236}">
                    <a16:creationId xmlns:a16="http://schemas.microsoft.com/office/drawing/2014/main" id="{519ACCCA-EFE3-2E6A-D5C8-2B46D8CB2337}"/>
                  </a:ext>
                </a:extLst>
              </p:cNvPr>
              <p:cNvGrpSpPr/>
              <p:nvPr/>
            </p:nvGrpSpPr>
            <p:grpSpPr>
              <a:xfrm>
                <a:off x="1181941" y="3762459"/>
                <a:ext cx="3698814" cy="1318276"/>
                <a:chOff x="1181941" y="3762459"/>
                <a:chExt cx="3698814" cy="1318276"/>
              </a:xfrm>
            </p:grpSpPr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2D0DDD1C-CACD-BCCB-A40D-94CBD34B73C9}"/>
                    </a:ext>
                  </a:extLst>
                </p:cNvPr>
                <p:cNvSpPr/>
                <p:nvPr/>
              </p:nvSpPr>
              <p:spPr>
                <a:xfrm>
                  <a:off x="2007924" y="3968779"/>
                  <a:ext cx="2851203" cy="585510"/>
                </a:xfrm>
                <a:custGeom>
                  <a:avLst/>
                  <a:gdLst>
                    <a:gd name="connsiteX0" fmla="*/ -14 w 3127348"/>
                    <a:gd name="connsiteY0" fmla="*/ 485281 h 642218"/>
                    <a:gd name="connsiteX1" fmla="*/ 242130 w 3127348"/>
                    <a:gd name="connsiteY1" fmla="*/ -35 h 642218"/>
                    <a:gd name="connsiteX2" fmla="*/ 538820 w 3127348"/>
                    <a:gd name="connsiteY2" fmla="*/ 71057 h 642218"/>
                    <a:gd name="connsiteX3" fmla="*/ 855365 w 3127348"/>
                    <a:gd name="connsiteY3" fmla="*/ 186880 h 642218"/>
                    <a:gd name="connsiteX4" fmla="*/ 1643761 w 3127348"/>
                    <a:gd name="connsiteY4" fmla="*/ 119554 h 642218"/>
                    <a:gd name="connsiteX5" fmla="*/ 2910397 w 3127348"/>
                    <a:gd name="connsiteY5" fmla="*/ 110083 h 642218"/>
                    <a:gd name="connsiteX6" fmla="*/ 3002827 w 3127348"/>
                    <a:gd name="connsiteY6" fmla="*/ 145457 h 642218"/>
                    <a:gd name="connsiteX7" fmla="*/ 3084189 w 3127348"/>
                    <a:gd name="connsiteY7" fmla="*/ 270181 h 642218"/>
                    <a:gd name="connsiteX8" fmla="*/ 3127209 w 3127348"/>
                    <a:gd name="connsiteY8" fmla="*/ 622899 h 642218"/>
                    <a:gd name="connsiteX9" fmla="*/ 195915 w 3127348"/>
                    <a:gd name="connsiteY9" fmla="*/ 642184 h 64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27348" h="642218">
                      <a:moveTo>
                        <a:pt x="-14" y="485281"/>
                      </a:moveTo>
                      <a:lnTo>
                        <a:pt x="242130" y="-35"/>
                      </a:lnTo>
                      <a:lnTo>
                        <a:pt x="538820" y="71057"/>
                      </a:lnTo>
                      <a:lnTo>
                        <a:pt x="855365" y="186880"/>
                      </a:lnTo>
                      <a:lnTo>
                        <a:pt x="1643761" y="119554"/>
                      </a:lnTo>
                      <a:lnTo>
                        <a:pt x="2910397" y="110083"/>
                      </a:lnTo>
                      <a:cubicBezTo>
                        <a:pt x="2944562" y="109797"/>
                        <a:pt x="2977586" y="122429"/>
                        <a:pt x="3002827" y="145457"/>
                      </a:cubicBezTo>
                      <a:cubicBezTo>
                        <a:pt x="3032154" y="172273"/>
                        <a:pt x="3077570" y="215179"/>
                        <a:pt x="3084189" y="270181"/>
                      </a:cubicBezTo>
                      <a:cubicBezTo>
                        <a:pt x="3110777" y="490872"/>
                        <a:pt x="3129035" y="631229"/>
                        <a:pt x="3127209" y="622899"/>
                      </a:cubicBezTo>
                      <a:lnTo>
                        <a:pt x="195915" y="64218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7BB78D5D-E439-9629-12CE-44D1CF0C8703}"/>
                    </a:ext>
                  </a:extLst>
                </p:cNvPr>
                <p:cNvSpPr/>
                <p:nvPr/>
              </p:nvSpPr>
              <p:spPr>
                <a:xfrm>
                  <a:off x="2083973" y="4498318"/>
                  <a:ext cx="2796782" cy="256031"/>
                </a:xfrm>
                <a:custGeom>
                  <a:avLst/>
                  <a:gdLst>
                    <a:gd name="connsiteX0" fmla="*/ 3014253 w 3067656"/>
                    <a:gd name="connsiteY0" fmla="*/ 0 h 280828"/>
                    <a:gd name="connsiteX1" fmla="*/ 3067657 w 3067656"/>
                    <a:gd name="connsiteY1" fmla="*/ 0 h 280828"/>
                    <a:gd name="connsiteX2" fmla="*/ 3067657 w 3067656"/>
                    <a:gd name="connsiteY2" fmla="*/ 280828 h 280828"/>
                    <a:gd name="connsiteX3" fmla="*/ 3014253 w 3067656"/>
                    <a:gd name="connsiteY3" fmla="*/ 280828 h 280828"/>
                    <a:gd name="connsiteX4" fmla="*/ 53404 w 3067656"/>
                    <a:gd name="connsiteY4" fmla="*/ 280828 h 280828"/>
                    <a:gd name="connsiteX5" fmla="*/ 0 w 3067656"/>
                    <a:gd name="connsiteY5" fmla="*/ 280828 h 280828"/>
                    <a:gd name="connsiteX6" fmla="*/ 0 w 3067656"/>
                    <a:gd name="connsiteY6" fmla="*/ 0 h 280828"/>
                    <a:gd name="connsiteX7" fmla="*/ 53404 w 3067656"/>
                    <a:gd name="connsiteY7" fmla="*/ 0 h 280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67656" h="280828">
                      <a:moveTo>
                        <a:pt x="3014253" y="0"/>
                      </a:moveTo>
                      <a:cubicBezTo>
                        <a:pt x="3043747" y="0"/>
                        <a:pt x="3067657" y="0"/>
                        <a:pt x="3067657" y="0"/>
                      </a:cubicBezTo>
                      <a:lnTo>
                        <a:pt x="3067657" y="280828"/>
                      </a:lnTo>
                      <a:cubicBezTo>
                        <a:pt x="3067657" y="280828"/>
                        <a:pt x="3043747" y="280828"/>
                        <a:pt x="3014253" y="280828"/>
                      </a:cubicBezTo>
                      <a:lnTo>
                        <a:pt x="53404" y="280828"/>
                      </a:lnTo>
                      <a:cubicBezTo>
                        <a:pt x="23910" y="280828"/>
                        <a:pt x="0" y="280828"/>
                        <a:pt x="0" y="280828"/>
                      </a:cubicBezTo>
                      <a:lnTo>
                        <a:pt x="0" y="0"/>
                      </a:lnTo>
                      <a:cubicBezTo>
                        <a:pt x="0" y="0"/>
                        <a:pt x="23910" y="0"/>
                        <a:pt x="53404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D76AB4CC-A7C4-457E-D4A5-5BBF94EAB5A1}"/>
                    </a:ext>
                  </a:extLst>
                </p:cNvPr>
                <p:cNvSpPr/>
                <p:nvPr/>
              </p:nvSpPr>
              <p:spPr>
                <a:xfrm>
                  <a:off x="1181941" y="3762459"/>
                  <a:ext cx="1403170" cy="1318276"/>
                </a:xfrm>
                <a:custGeom>
                  <a:avLst/>
                  <a:gdLst>
                    <a:gd name="connsiteX0" fmla="*/ 1314485 w 1539070"/>
                    <a:gd name="connsiteY0" fmla="*/ 1445920 h 1445954"/>
                    <a:gd name="connsiteX1" fmla="*/ 18864 w 1539070"/>
                    <a:gd name="connsiteY1" fmla="*/ 227552 h 1445954"/>
                    <a:gd name="connsiteX2" fmla="*/ 16468 w 1539070"/>
                    <a:gd name="connsiteY2" fmla="*/ 141969 h 1445954"/>
                    <a:gd name="connsiteX3" fmla="*/ 131720 w 1539070"/>
                    <a:gd name="connsiteY3" fmla="*/ 19185 h 1445954"/>
                    <a:gd name="connsiteX4" fmla="*/ 217526 w 1539070"/>
                    <a:gd name="connsiteY4" fmla="*/ 16355 h 1445954"/>
                    <a:gd name="connsiteX5" fmla="*/ 218217 w 1539070"/>
                    <a:gd name="connsiteY5" fmla="*/ 17017 h 1445954"/>
                    <a:gd name="connsiteX6" fmla="*/ 1509615 w 1539070"/>
                    <a:gd name="connsiteY6" fmla="*/ 1264026 h 1445954"/>
                    <a:gd name="connsiteX7" fmla="*/ 1528101 w 1539070"/>
                    <a:gd name="connsiteY7" fmla="*/ 1397651 h 1445954"/>
                    <a:gd name="connsiteX8" fmla="*/ 1526960 w 1539070"/>
                    <a:gd name="connsiteY8" fmla="*/ 1445920 h 1445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39070" h="1445954">
                      <a:moveTo>
                        <a:pt x="1314485" y="1445920"/>
                      </a:moveTo>
                      <a:lnTo>
                        <a:pt x="18864" y="227552"/>
                      </a:lnTo>
                      <a:cubicBezTo>
                        <a:pt x="-5340" y="204536"/>
                        <a:pt x="-6410" y="166297"/>
                        <a:pt x="16468" y="141969"/>
                      </a:cubicBezTo>
                      <a:lnTo>
                        <a:pt x="131720" y="19185"/>
                      </a:lnTo>
                      <a:cubicBezTo>
                        <a:pt x="154635" y="-5292"/>
                        <a:pt x="193052" y="-6559"/>
                        <a:pt x="217526" y="16355"/>
                      </a:cubicBezTo>
                      <a:cubicBezTo>
                        <a:pt x="217758" y="16583"/>
                        <a:pt x="217988" y="16800"/>
                        <a:pt x="218217" y="17017"/>
                      </a:cubicBezTo>
                      <a:lnTo>
                        <a:pt x="1509615" y="1264026"/>
                      </a:lnTo>
                      <a:cubicBezTo>
                        <a:pt x="1533693" y="1286848"/>
                        <a:pt x="1551494" y="1373573"/>
                        <a:pt x="1528101" y="1397651"/>
                      </a:cubicBezTo>
                      <a:lnTo>
                        <a:pt x="1526960" y="144592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FDF0AE95-02ED-84ED-541D-5DDC25579566}"/>
                  </a:ext>
                </a:extLst>
              </p:cNvPr>
              <p:cNvSpPr/>
              <p:nvPr/>
            </p:nvSpPr>
            <p:spPr>
              <a:xfrm>
                <a:off x="2245852" y="4497711"/>
                <a:ext cx="2460956" cy="12243"/>
              </a:xfrm>
              <a:custGeom>
                <a:avLst/>
                <a:gdLst>
                  <a:gd name="connsiteX0" fmla="*/ 2699291 w 2699304"/>
                  <a:gd name="connsiteY0" fmla="*/ 632 h 13429"/>
                  <a:gd name="connsiteX1" fmla="*/ 1349696 w 2699304"/>
                  <a:gd name="connsiteY1" fmla="*/ 9647 h 13429"/>
                  <a:gd name="connsiteX2" fmla="*/ -14 w 2699304"/>
                  <a:gd name="connsiteY2" fmla="*/ 12728 h 13429"/>
                  <a:gd name="connsiteX3" fmla="*/ 1349696 w 2699304"/>
                  <a:gd name="connsiteY3" fmla="*/ 3713 h 13429"/>
                  <a:gd name="connsiteX4" fmla="*/ 2699291 w 2699304"/>
                  <a:gd name="connsiteY4" fmla="*/ 632 h 13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99304" h="13429">
                    <a:moveTo>
                      <a:pt x="2699291" y="632"/>
                    </a:moveTo>
                    <a:cubicBezTo>
                      <a:pt x="2699291" y="2343"/>
                      <a:pt x="2094501" y="6337"/>
                      <a:pt x="1349696" y="9647"/>
                    </a:cubicBezTo>
                    <a:cubicBezTo>
                      <a:pt x="604891" y="12956"/>
                      <a:pt x="100" y="14325"/>
                      <a:pt x="-14" y="12728"/>
                    </a:cubicBezTo>
                    <a:cubicBezTo>
                      <a:pt x="-128" y="11130"/>
                      <a:pt x="604777" y="7022"/>
                      <a:pt x="1349696" y="3713"/>
                    </a:cubicBezTo>
                    <a:cubicBezTo>
                      <a:pt x="2094615" y="404"/>
                      <a:pt x="2699291" y="-966"/>
                      <a:pt x="2699291" y="632"/>
                    </a:cubicBezTo>
                    <a:close/>
                  </a:path>
                </a:pathLst>
              </a:custGeom>
              <a:solidFill>
                <a:srgbClr val="263238"/>
              </a:solidFill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9BEB7D5-773D-41A5-3976-36BA5CE3C3D0}"/>
                  </a:ext>
                </a:extLst>
              </p:cNvPr>
              <p:cNvSpPr/>
              <p:nvPr/>
            </p:nvSpPr>
            <p:spPr>
              <a:xfrm>
                <a:off x="755129" y="4915085"/>
                <a:ext cx="3978416" cy="232102"/>
              </a:xfrm>
              <a:custGeom>
                <a:avLst/>
                <a:gdLst>
                  <a:gd name="connsiteX0" fmla="*/ 0 w 4363733"/>
                  <a:gd name="connsiteY0" fmla="*/ 0 h 254582"/>
                  <a:gd name="connsiteX1" fmla="*/ 4363734 w 4363733"/>
                  <a:gd name="connsiteY1" fmla="*/ 0 h 254582"/>
                  <a:gd name="connsiteX2" fmla="*/ 4363734 w 4363733"/>
                  <a:gd name="connsiteY2" fmla="*/ 254582 h 254582"/>
                  <a:gd name="connsiteX3" fmla="*/ 0 w 4363733"/>
                  <a:gd name="connsiteY3" fmla="*/ 254582 h 25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63733" h="254582">
                    <a:moveTo>
                      <a:pt x="0" y="0"/>
                    </a:moveTo>
                    <a:lnTo>
                      <a:pt x="4363734" y="0"/>
                    </a:lnTo>
                    <a:lnTo>
                      <a:pt x="4363734" y="254582"/>
                    </a:lnTo>
                    <a:lnTo>
                      <a:pt x="0" y="254582"/>
                    </a:lnTo>
                    <a:close/>
                  </a:path>
                </a:pathLst>
              </a:custGeom>
              <a:solidFill>
                <a:srgbClr val="E0E0E0"/>
              </a:solidFill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2A61F815-AAD5-8F80-ABC9-B7D60A10F6F6}"/>
                  </a:ext>
                </a:extLst>
              </p:cNvPr>
              <p:cNvSpPr/>
              <p:nvPr/>
            </p:nvSpPr>
            <p:spPr>
              <a:xfrm>
                <a:off x="902132" y="4916541"/>
                <a:ext cx="3978416" cy="232102"/>
              </a:xfrm>
              <a:custGeom>
                <a:avLst/>
                <a:gdLst>
                  <a:gd name="connsiteX0" fmla="*/ 0 w 4363733"/>
                  <a:gd name="connsiteY0" fmla="*/ 0 h 254582"/>
                  <a:gd name="connsiteX1" fmla="*/ 4363734 w 4363733"/>
                  <a:gd name="connsiteY1" fmla="*/ 0 h 254582"/>
                  <a:gd name="connsiteX2" fmla="*/ 4363734 w 4363733"/>
                  <a:gd name="connsiteY2" fmla="*/ 254583 h 254582"/>
                  <a:gd name="connsiteX3" fmla="*/ 0 w 4363733"/>
                  <a:gd name="connsiteY3" fmla="*/ 254583 h 25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63733" h="254582">
                    <a:moveTo>
                      <a:pt x="0" y="0"/>
                    </a:moveTo>
                    <a:lnTo>
                      <a:pt x="4363734" y="0"/>
                    </a:lnTo>
                    <a:lnTo>
                      <a:pt x="4363734" y="254583"/>
                    </a:lnTo>
                    <a:lnTo>
                      <a:pt x="0" y="254583"/>
                    </a:lnTo>
                    <a:close/>
                  </a:path>
                </a:pathLst>
              </a:custGeom>
              <a:solidFill>
                <a:srgbClr val="E0E0E0"/>
              </a:solidFill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8A34B53B-C0FE-3A20-3935-B5446FF77256}"/>
                  </a:ext>
                </a:extLst>
              </p:cNvPr>
              <p:cNvSpPr/>
              <p:nvPr/>
            </p:nvSpPr>
            <p:spPr>
              <a:xfrm>
                <a:off x="755129" y="4915085"/>
                <a:ext cx="3978416" cy="232102"/>
              </a:xfrm>
              <a:custGeom>
                <a:avLst/>
                <a:gdLst>
                  <a:gd name="connsiteX0" fmla="*/ 0 w 4363733"/>
                  <a:gd name="connsiteY0" fmla="*/ 0 h 254582"/>
                  <a:gd name="connsiteX1" fmla="*/ 4363734 w 4363733"/>
                  <a:gd name="connsiteY1" fmla="*/ 0 h 254582"/>
                  <a:gd name="connsiteX2" fmla="*/ 4363734 w 4363733"/>
                  <a:gd name="connsiteY2" fmla="*/ 254582 h 254582"/>
                  <a:gd name="connsiteX3" fmla="*/ 0 w 4363733"/>
                  <a:gd name="connsiteY3" fmla="*/ 254582 h 25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63733" h="254582">
                    <a:moveTo>
                      <a:pt x="0" y="0"/>
                    </a:moveTo>
                    <a:lnTo>
                      <a:pt x="4363734" y="0"/>
                    </a:lnTo>
                    <a:lnTo>
                      <a:pt x="4363734" y="254582"/>
                    </a:lnTo>
                    <a:lnTo>
                      <a:pt x="0" y="25458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1230C994-4D4E-314D-D6A4-62E4F7CD4051}"/>
                  </a:ext>
                </a:extLst>
              </p:cNvPr>
              <p:cNvSpPr/>
              <p:nvPr/>
            </p:nvSpPr>
            <p:spPr>
              <a:xfrm>
                <a:off x="1764110" y="4192663"/>
                <a:ext cx="2314715" cy="545249"/>
              </a:xfrm>
              <a:custGeom>
                <a:avLst/>
                <a:gdLst>
                  <a:gd name="connsiteX0" fmla="*/ 2359190 w 2538900"/>
                  <a:gd name="connsiteY0" fmla="*/ -35 h 598058"/>
                  <a:gd name="connsiteX1" fmla="*/ 174641 w 2538900"/>
                  <a:gd name="connsiteY1" fmla="*/ -35 h 598058"/>
                  <a:gd name="connsiteX2" fmla="*/ 56764 w 2538900"/>
                  <a:gd name="connsiteY2" fmla="*/ 292661 h 598058"/>
                  <a:gd name="connsiteX3" fmla="*/ 304614 w 2538900"/>
                  <a:gd name="connsiteY3" fmla="*/ 550439 h 598058"/>
                  <a:gd name="connsiteX4" fmla="*/ 422720 w 2538900"/>
                  <a:gd name="connsiteY4" fmla="*/ 598023 h 598058"/>
                  <a:gd name="connsiteX5" fmla="*/ 2064212 w 2538900"/>
                  <a:gd name="connsiteY5" fmla="*/ 598023 h 598058"/>
                  <a:gd name="connsiteX6" fmla="*/ 2209133 w 2538900"/>
                  <a:gd name="connsiteY6" fmla="*/ 544391 h 598058"/>
                  <a:gd name="connsiteX7" fmla="*/ 2477181 w 2538900"/>
                  <a:gd name="connsiteY7" fmla="*/ 280679 h 598058"/>
                  <a:gd name="connsiteX8" fmla="*/ 2359190 w 2538900"/>
                  <a:gd name="connsiteY8" fmla="*/ -35 h 598058"/>
                  <a:gd name="connsiteX9" fmla="*/ 494496 w 2538900"/>
                  <a:gd name="connsiteY9" fmla="*/ 443060 h 598058"/>
                  <a:gd name="connsiteX10" fmla="*/ 440418 w 2538900"/>
                  <a:gd name="connsiteY10" fmla="*/ 497160 h 598058"/>
                  <a:gd name="connsiteX11" fmla="*/ 400810 w 2538900"/>
                  <a:gd name="connsiteY11" fmla="*/ 479918 h 598058"/>
                  <a:gd name="connsiteX12" fmla="*/ 152732 w 2538900"/>
                  <a:gd name="connsiteY12" fmla="*/ 212783 h 598058"/>
                  <a:gd name="connsiteX13" fmla="*/ 154797 w 2538900"/>
                  <a:gd name="connsiteY13" fmla="*/ 136317 h 598058"/>
                  <a:gd name="connsiteX14" fmla="*/ 192329 w 2538900"/>
                  <a:gd name="connsiteY14" fmla="*/ 121494 h 598058"/>
                  <a:gd name="connsiteX15" fmla="*/ 428539 w 2538900"/>
                  <a:gd name="connsiteY15" fmla="*/ 121494 h 598058"/>
                  <a:gd name="connsiteX16" fmla="*/ 494496 w 2538900"/>
                  <a:gd name="connsiteY16" fmla="*/ 187450 h 598058"/>
                  <a:gd name="connsiteX17" fmla="*/ 494496 w 2538900"/>
                  <a:gd name="connsiteY17" fmla="*/ 187564 h 598058"/>
                  <a:gd name="connsiteX18" fmla="*/ 931428 w 2538900"/>
                  <a:gd name="connsiteY18" fmla="*/ 423889 h 598058"/>
                  <a:gd name="connsiteX19" fmla="*/ 874373 w 2538900"/>
                  <a:gd name="connsiteY19" fmla="*/ 480945 h 598058"/>
                  <a:gd name="connsiteX20" fmla="*/ 655621 w 2538900"/>
                  <a:gd name="connsiteY20" fmla="*/ 480945 h 598058"/>
                  <a:gd name="connsiteX21" fmla="*/ 598565 w 2538900"/>
                  <a:gd name="connsiteY21" fmla="*/ 423889 h 598058"/>
                  <a:gd name="connsiteX22" fmla="*/ 598565 w 2538900"/>
                  <a:gd name="connsiteY22" fmla="*/ 188591 h 598058"/>
                  <a:gd name="connsiteX23" fmla="*/ 655621 w 2538900"/>
                  <a:gd name="connsiteY23" fmla="*/ 131536 h 598058"/>
                  <a:gd name="connsiteX24" fmla="*/ 874144 w 2538900"/>
                  <a:gd name="connsiteY24" fmla="*/ 131536 h 598058"/>
                  <a:gd name="connsiteX25" fmla="*/ 931200 w 2538900"/>
                  <a:gd name="connsiteY25" fmla="*/ 188591 h 598058"/>
                  <a:gd name="connsiteX26" fmla="*/ 1954893 w 2538900"/>
                  <a:gd name="connsiteY26" fmla="*/ 410196 h 598058"/>
                  <a:gd name="connsiteX27" fmla="*/ 1897837 w 2538900"/>
                  <a:gd name="connsiteY27" fmla="*/ 467251 h 598058"/>
                  <a:gd name="connsiteX28" fmla="*/ 1679086 w 2538900"/>
                  <a:gd name="connsiteY28" fmla="*/ 467251 h 598058"/>
                  <a:gd name="connsiteX29" fmla="*/ 1622030 w 2538900"/>
                  <a:gd name="connsiteY29" fmla="*/ 410196 h 598058"/>
                  <a:gd name="connsiteX30" fmla="*/ 1622030 w 2538900"/>
                  <a:gd name="connsiteY30" fmla="*/ 175012 h 598058"/>
                  <a:gd name="connsiteX31" fmla="*/ 1679086 w 2538900"/>
                  <a:gd name="connsiteY31" fmla="*/ 117956 h 598058"/>
                  <a:gd name="connsiteX32" fmla="*/ 1897609 w 2538900"/>
                  <a:gd name="connsiteY32" fmla="*/ 117956 h 598058"/>
                  <a:gd name="connsiteX33" fmla="*/ 1954665 w 2538900"/>
                  <a:gd name="connsiteY33" fmla="*/ 175012 h 598058"/>
                  <a:gd name="connsiteX34" fmla="*/ 2400498 w 2538900"/>
                  <a:gd name="connsiteY34" fmla="*/ 199204 h 598058"/>
                  <a:gd name="connsiteX35" fmla="*/ 2152420 w 2538900"/>
                  <a:gd name="connsiteY35" fmla="*/ 466224 h 598058"/>
                  <a:gd name="connsiteX36" fmla="*/ 2075977 w 2538900"/>
                  <a:gd name="connsiteY36" fmla="*/ 468975 h 598058"/>
                  <a:gd name="connsiteX37" fmla="*/ 2058735 w 2538900"/>
                  <a:gd name="connsiteY37" fmla="*/ 429481 h 598058"/>
                  <a:gd name="connsiteX38" fmla="*/ 2058735 w 2538900"/>
                  <a:gd name="connsiteY38" fmla="*/ 174213 h 598058"/>
                  <a:gd name="connsiteX39" fmla="*/ 2124691 w 2538900"/>
                  <a:gd name="connsiteY39" fmla="*/ 108257 h 598058"/>
                  <a:gd name="connsiteX40" fmla="*/ 2360902 w 2538900"/>
                  <a:gd name="connsiteY40" fmla="*/ 108257 h 598058"/>
                  <a:gd name="connsiteX41" fmla="*/ 2415002 w 2538900"/>
                  <a:gd name="connsiteY41" fmla="*/ 162334 h 598058"/>
                  <a:gd name="connsiteX42" fmla="*/ 2400498 w 2538900"/>
                  <a:gd name="connsiteY42" fmla="*/ 199204 h 598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38900" h="598058">
                    <a:moveTo>
                      <a:pt x="2359190" y="-35"/>
                    </a:moveTo>
                    <a:lnTo>
                      <a:pt x="174641" y="-35"/>
                    </a:lnTo>
                    <a:cubicBezTo>
                      <a:pt x="14201" y="-35"/>
                      <a:pt x="-59515" y="169991"/>
                      <a:pt x="56764" y="292661"/>
                    </a:cubicBezTo>
                    <a:lnTo>
                      <a:pt x="304614" y="550439"/>
                    </a:lnTo>
                    <a:cubicBezTo>
                      <a:pt x="336314" y="581021"/>
                      <a:pt x="378673" y="598080"/>
                      <a:pt x="422720" y="598023"/>
                    </a:cubicBezTo>
                    <a:lnTo>
                      <a:pt x="2064212" y="598023"/>
                    </a:lnTo>
                    <a:cubicBezTo>
                      <a:pt x="2117377" y="598057"/>
                      <a:pt x="2168795" y="579023"/>
                      <a:pt x="2209133" y="544391"/>
                    </a:cubicBezTo>
                    <a:cubicBezTo>
                      <a:pt x="2272009" y="490302"/>
                      <a:pt x="2381214" y="377674"/>
                      <a:pt x="2477181" y="280679"/>
                    </a:cubicBezTo>
                    <a:cubicBezTo>
                      <a:pt x="2590836" y="165313"/>
                      <a:pt x="2545192" y="-35"/>
                      <a:pt x="2359190" y="-35"/>
                    </a:cubicBezTo>
                    <a:close/>
                    <a:moveTo>
                      <a:pt x="494496" y="443060"/>
                    </a:moveTo>
                    <a:cubicBezTo>
                      <a:pt x="494507" y="472934"/>
                      <a:pt x="470293" y="497149"/>
                      <a:pt x="440418" y="497160"/>
                    </a:cubicBezTo>
                    <a:cubicBezTo>
                      <a:pt x="425390" y="497160"/>
                      <a:pt x="411046" y="490918"/>
                      <a:pt x="400810" y="479918"/>
                    </a:cubicBezTo>
                    <a:lnTo>
                      <a:pt x="152732" y="212783"/>
                    </a:lnTo>
                    <a:cubicBezTo>
                      <a:pt x="132192" y="191102"/>
                      <a:pt x="133105" y="156868"/>
                      <a:pt x="154797" y="136317"/>
                    </a:cubicBezTo>
                    <a:cubicBezTo>
                      <a:pt x="164931" y="126720"/>
                      <a:pt x="178373" y="121414"/>
                      <a:pt x="192329" y="121494"/>
                    </a:cubicBezTo>
                    <a:lnTo>
                      <a:pt x="428539" y="121494"/>
                    </a:lnTo>
                    <a:cubicBezTo>
                      <a:pt x="464964" y="121494"/>
                      <a:pt x="494496" y="151026"/>
                      <a:pt x="494496" y="187450"/>
                    </a:cubicBezTo>
                    <a:cubicBezTo>
                      <a:pt x="494496" y="187485"/>
                      <a:pt x="494496" y="187530"/>
                      <a:pt x="494496" y="187564"/>
                    </a:cubicBezTo>
                    <a:close/>
                    <a:moveTo>
                      <a:pt x="931428" y="423889"/>
                    </a:moveTo>
                    <a:cubicBezTo>
                      <a:pt x="931428" y="455395"/>
                      <a:pt x="905879" y="480945"/>
                      <a:pt x="874373" y="480945"/>
                    </a:cubicBezTo>
                    <a:lnTo>
                      <a:pt x="655621" y="480945"/>
                    </a:lnTo>
                    <a:cubicBezTo>
                      <a:pt x="624115" y="480945"/>
                      <a:pt x="598565" y="455395"/>
                      <a:pt x="598565" y="423889"/>
                    </a:cubicBezTo>
                    <a:lnTo>
                      <a:pt x="598565" y="188591"/>
                    </a:lnTo>
                    <a:cubicBezTo>
                      <a:pt x="598565" y="157085"/>
                      <a:pt x="624115" y="131536"/>
                      <a:pt x="655621" y="131536"/>
                    </a:cubicBezTo>
                    <a:lnTo>
                      <a:pt x="874144" y="131536"/>
                    </a:lnTo>
                    <a:cubicBezTo>
                      <a:pt x="905650" y="131536"/>
                      <a:pt x="931200" y="157085"/>
                      <a:pt x="931200" y="188591"/>
                    </a:cubicBezTo>
                    <a:close/>
                    <a:moveTo>
                      <a:pt x="1954893" y="410196"/>
                    </a:moveTo>
                    <a:cubicBezTo>
                      <a:pt x="1954893" y="441702"/>
                      <a:pt x="1929344" y="467251"/>
                      <a:pt x="1897837" y="467251"/>
                    </a:cubicBezTo>
                    <a:lnTo>
                      <a:pt x="1679086" y="467251"/>
                    </a:lnTo>
                    <a:cubicBezTo>
                      <a:pt x="1647580" y="467251"/>
                      <a:pt x="1622030" y="441702"/>
                      <a:pt x="1622030" y="410196"/>
                    </a:cubicBezTo>
                    <a:lnTo>
                      <a:pt x="1622030" y="175012"/>
                    </a:lnTo>
                    <a:cubicBezTo>
                      <a:pt x="1622030" y="143506"/>
                      <a:pt x="1647580" y="117956"/>
                      <a:pt x="1679086" y="117956"/>
                    </a:cubicBezTo>
                    <a:lnTo>
                      <a:pt x="1897609" y="117956"/>
                    </a:lnTo>
                    <a:cubicBezTo>
                      <a:pt x="1929115" y="117956"/>
                      <a:pt x="1954665" y="143506"/>
                      <a:pt x="1954665" y="175012"/>
                    </a:cubicBezTo>
                    <a:close/>
                    <a:moveTo>
                      <a:pt x="2400498" y="199204"/>
                    </a:moveTo>
                    <a:lnTo>
                      <a:pt x="2152420" y="466224"/>
                    </a:lnTo>
                    <a:cubicBezTo>
                      <a:pt x="2132074" y="488088"/>
                      <a:pt x="2097841" y="489320"/>
                      <a:pt x="2075977" y="468975"/>
                    </a:cubicBezTo>
                    <a:cubicBezTo>
                      <a:pt x="2065011" y="458762"/>
                      <a:pt x="2058758" y="444463"/>
                      <a:pt x="2058735" y="429481"/>
                    </a:cubicBezTo>
                    <a:lnTo>
                      <a:pt x="2058735" y="174213"/>
                    </a:lnTo>
                    <a:cubicBezTo>
                      <a:pt x="2058735" y="137789"/>
                      <a:pt x="2088267" y="108257"/>
                      <a:pt x="2124691" y="108257"/>
                    </a:cubicBezTo>
                    <a:lnTo>
                      <a:pt x="2360902" y="108257"/>
                    </a:lnTo>
                    <a:cubicBezTo>
                      <a:pt x="2390776" y="108257"/>
                      <a:pt x="2414990" y="132460"/>
                      <a:pt x="2415002" y="162334"/>
                    </a:cubicBezTo>
                    <a:cubicBezTo>
                      <a:pt x="2415002" y="176016"/>
                      <a:pt x="2409821" y="189196"/>
                      <a:pt x="2400498" y="199204"/>
                    </a:cubicBezTo>
                    <a:close/>
                  </a:path>
                </a:pathLst>
              </a:custGeom>
              <a:noFill/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96" name="Group 295">
                <a:extLst>
                  <a:ext uri="{FF2B5EF4-FFF2-40B4-BE49-F238E27FC236}">
                    <a16:creationId xmlns:a16="http://schemas.microsoft.com/office/drawing/2014/main" id="{6ED00F4B-E684-E014-6910-658810FBD036}"/>
                  </a:ext>
                </a:extLst>
              </p:cNvPr>
              <p:cNvGrpSpPr/>
              <p:nvPr/>
            </p:nvGrpSpPr>
            <p:grpSpPr>
              <a:xfrm>
                <a:off x="592100" y="3527446"/>
                <a:ext cx="4542294" cy="2564486"/>
                <a:chOff x="592100" y="3527446"/>
                <a:chExt cx="4542294" cy="2564486"/>
              </a:xfrm>
            </p:grpSpPr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26A3630F-8EFA-8B18-50BE-F85752F1747F}"/>
                    </a:ext>
                  </a:extLst>
                </p:cNvPr>
                <p:cNvSpPr/>
                <p:nvPr/>
              </p:nvSpPr>
              <p:spPr>
                <a:xfrm rot="18632349">
                  <a:off x="1716061" y="5828710"/>
                  <a:ext cx="263222" cy="263222"/>
                </a:xfrm>
                <a:custGeom>
                  <a:avLst/>
                  <a:gdLst>
                    <a:gd name="connsiteX0" fmla="*/ 288704 w 288716"/>
                    <a:gd name="connsiteY0" fmla="*/ 144321 h 288716"/>
                    <a:gd name="connsiteX1" fmla="*/ 144345 w 288716"/>
                    <a:gd name="connsiteY1" fmla="*/ 288679 h 288716"/>
                    <a:gd name="connsiteX2" fmla="*/ -13 w 288716"/>
                    <a:gd name="connsiteY2" fmla="*/ 144321 h 288716"/>
                    <a:gd name="connsiteX3" fmla="*/ 144345 w 288716"/>
                    <a:gd name="connsiteY3" fmla="*/ -37 h 288716"/>
                    <a:gd name="connsiteX4" fmla="*/ 288704 w 288716"/>
                    <a:gd name="connsiteY4" fmla="*/ 144321 h 288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8716" h="288716">
                      <a:moveTo>
                        <a:pt x="288704" y="144321"/>
                      </a:moveTo>
                      <a:cubicBezTo>
                        <a:pt x="288704" y="224048"/>
                        <a:pt x="224072" y="288679"/>
                        <a:pt x="144345" y="288679"/>
                      </a:cubicBezTo>
                      <a:cubicBezTo>
                        <a:pt x="64619" y="288679"/>
                        <a:pt x="-13" y="224048"/>
                        <a:pt x="-13" y="144321"/>
                      </a:cubicBezTo>
                      <a:cubicBezTo>
                        <a:pt x="-13" y="64594"/>
                        <a:pt x="64619" y="-37"/>
                        <a:pt x="144345" y="-37"/>
                      </a:cubicBezTo>
                      <a:cubicBezTo>
                        <a:pt x="224072" y="-37"/>
                        <a:pt x="288704" y="64594"/>
                        <a:pt x="288704" y="14432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13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CE3E1101-C552-53E5-DACC-C4AF6BE12D53}"/>
                    </a:ext>
                  </a:extLst>
                </p:cNvPr>
                <p:cNvSpPr/>
                <p:nvPr/>
              </p:nvSpPr>
              <p:spPr>
                <a:xfrm rot="20807399">
                  <a:off x="4243475" y="5823322"/>
                  <a:ext cx="263209" cy="263209"/>
                </a:xfrm>
                <a:custGeom>
                  <a:avLst/>
                  <a:gdLst>
                    <a:gd name="connsiteX0" fmla="*/ 288688 w 288701"/>
                    <a:gd name="connsiteY0" fmla="*/ 144316 h 288701"/>
                    <a:gd name="connsiteX1" fmla="*/ 144337 w 288701"/>
                    <a:gd name="connsiteY1" fmla="*/ 288667 h 288701"/>
                    <a:gd name="connsiteX2" fmla="*/ -14 w 288701"/>
                    <a:gd name="connsiteY2" fmla="*/ 144316 h 288701"/>
                    <a:gd name="connsiteX3" fmla="*/ 144337 w 288701"/>
                    <a:gd name="connsiteY3" fmla="*/ -35 h 288701"/>
                    <a:gd name="connsiteX4" fmla="*/ 288688 w 288701"/>
                    <a:gd name="connsiteY4" fmla="*/ 144316 h 288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8701" h="288701">
                      <a:moveTo>
                        <a:pt x="288688" y="144316"/>
                      </a:moveTo>
                      <a:cubicBezTo>
                        <a:pt x="288688" y="224039"/>
                        <a:pt x="224060" y="288667"/>
                        <a:pt x="144337" y="288667"/>
                      </a:cubicBezTo>
                      <a:cubicBezTo>
                        <a:pt x="64615" y="288667"/>
                        <a:pt x="-14" y="224039"/>
                        <a:pt x="-14" y="144316"/>
                      </a:cubicBezTo>
                      <a:cubicBezTo>
                        <a:pt x="-14" y="64594"/>
                        <a:pt x="64615" y="-35"/>
                        <a:pt x="144337" y="-35"/>
                      </a:cubicBezTo>
                      <a:cubicBezTo>
                        <a:pt x="224060" y="-35"/>
                        <a:pt x="288688" y="64594"/>
                        <a:pt x="288688" y="144316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01" name="Group 300">
                  <a:extLst>
                    <a:ext uri="{FF2B5EF4-FFF2-40B4-BE49-F238E27FC236}">
                      <a16:creationId xmlns:a16="http://schemas.microsoft.com/office/drawing/2014/main" id="{F5125798-542D-702F-A7CE-BF1CFEB4909D}"/>
                    </a:ext>
                  </a:extLst>
                </p:cNvPr>
                <p:cNvGrpSpPr/>
                <p:nvPr/>
              </p:nvGrpSpPr>
              <p:grpSpPr>
                <a:xfrm>
                  <a:off x="592100" y="3527446"/>
                  <a:ext cx="4542294" cy="2518918"/>
                  <a:chOff x="592100" y="3527446"/>
                  <a:chExt cx="4542294" cy="2518918"/>
                </a:xfrm>
              </p:grpSpPr>
              <p:sp>
                <p:nvSpPr>
                  <p:cNvPr id="304" name="Freeform: Shape 303">
                    <a:extLst>
                      <a:ext uri="{FF2B5EF4-FFF2-40B4-BE49-F238E27FC236}">
                        <a16:creationId xmlns:a16="http://schemas.microsoft.com/office/drawing/2014/main" id="{C34272D1-9934-4536-B7EA-E397A3B31666}"/>
                      </a:ext>
                    </a:extLst>
                  </p:cNvPr>
                  <p:cNvSpPr/>
                  <p:nvPr/>
                </p:nvSpPr>
                <p:spPr>
                  <a:xfrm>
                    <a:off x="1685206" y="5652903"/>
                    <a:ext cx="250260" cy="383994"/>
                  </a:xfrm>
                  <a:custGeom>
                    <a:avLst/>
                    <a:gdLst>
                      <a:gd name="connsiteX0" fmla="*/ 258220 w 274498"/>
                      <a:gd name="connsiteY0" fmla="*/ 265502 h 421185"/>
                      <a:gd name="connsiteX1" fmla="*/ 260617 w 274498"/>
                      <a:gd name="connsiteY1" fmla="*/ -35 h 421185"/>
                      <a:gd name="connsiteX2" fmla="*/ 2496 w 274498"/>
                      <a:gd name="connsiteY2" fmla="*/ -35 h 421185"/>
                      <a:gd name="connsiteX3" fmla="*/ -14 w 274498"/>
                      <a:gd name="connsiteY3" fmla="*/ 229215 h 421185"/>
                      <a:gd name="connsiteX4" fmla="*/ 57042 w 274498"/>
                      <a:gd name="connsiteY4" fmla="*/ 286271 h 421185"/>
                      <a:gd name="connsiteX5" fmla="*/ 78038 w 274498"/>
                      <a:gd name="connsiteY5" fmla="*/ 286271 h 421185"/>
                      <a:gd name="connsiteX6" fmla="*/ 72561 w 274498"/>
                      <a:gd name="connsiteY6" fmla="*/ 329861 h 421185"/>
                      <a:gd name="connsiteX7" fmla="*/ 174576 w 274498"/>
                      <a:gd name="connsiteY7" fmla="*/ 421150 h 421185"/>
                      <a:gd name="connsiteX8" fmla="*/ 274481 w 274498"/>
                      <a:gd name="connsiteY8" fmla="*/ 319545 h 421185"/>
                      <a:gd name="connsiteX9" fmla="*/ 258220 w 274498"/>
                      <a:gd name="connsiteY9" fmla="*/ 265502 h 42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74498" h="421185">
                        <a:moveTo>
                          <a:pt x="258220" y="265502"/>
                        </a:moveTo>
                        <a:lnTo>
                          <a:pt x="260617" y="-35"/>
                        </a:lnTo>
                        <a:lnTo>
                          <a:pt x="2496" y="-35"/>
                        </a:lnTo>
                        <a:lnTo>
                          <a:pt x="-14" y="229215"/>
                        </a:lnTo>
                        <a:cubicBezTo>
                          <a:pt x="-14" y="260721"/>
                          <a:pt x="25536" y="286271"/>
                          <a:pt x="57042" y="286271"/>
                        </a:cubicBezTo>
                        <a:lnTo>
                          <a:pt x="78038" y="286271"/>
                        </a:lnTo>
                        <a:cubicBezTo>
                          <a:pt x="72972" y="300204"/>
                          <a:pt x="71100" y="315107"/>
                          <a:pt x="72561" y="329861"/>
                        </a:cubicBezTo>
                        <a:cubicBezTo>
                          <a:pt x="78369" y="381827"/>
                          <a:pt x="122291" y="421127"/>
                          <a:pt x="174576" y="421150"/>
                        </a:cubicBezTo>
                        <a:cubicBezTo>
                          <a:pt x="230229" y="420682"/>
                          <a:pt x="274949" y="375186"/>
                          <a:pt x="274481" y="319545"/>
                        </a:cubicBezTo>
                        <a:cubicBezTo>
                          <a:pt x="274321" y="300352"/>
                          <a:pt x="268673" y="281603"/>
                          <a:pt x="258220" y="26550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5" name="Freeform: Shape 304">
                    <a:extLst>
                      <a:ext uri="{FF2B5EF4-FFF2-40B4-BE49-F238E27FC236}">
                        <a16:creationId xmlns:a16="http://schemas.microsoft.com/office/drawing/2014/main" id="{6618218E-EE1D-995C-B291-2BBED23810F2}"/>
                      </a:ext>
                    </a:extLst>
                  </p:cNvPr>
                  <p:cNvSpPr/>
                  <p:nvPr/>
                </p:nvSpPr>
                <p:spPr>
                  <a:xfrm>
                    <a:off x="4880755" y="3805860"/>
                    <a:ext cx="167288" cy="1260283"/>
                  </a:xfrm>
                  <a:custGeom>
                    <a:avLst/>
                    <a:gdLst>
                      <a:gd name="connsiteX0" fmla="*/ 87510 w 183490"/>
                      <a:gd name="connsiteY0" fmla="*/ 1382311 h 1382345"/>
                      <a:gd name="connsiteX1" fmla="*/ 87510 w 183490"/>
                      <a:gd name="connsiteY1" fmla="*/ 1382311 h 1382345"/>
                      <a:gd name="connsiteX2" fmla="*/ -14 w 183490"/>
                      <a:gd name="connsiteY2" fmla="*/ 1294787 h 1382345"/>
                      <a:gd name="connsiteX3" fmla="*/ -14 w 183490"/>
                      <a:gd name="connsiteY3" fmla="*/ 1294217 h 1382345"/>
                      <a:gd name="connsiteX4" fmla="*/ 8430 w 183490"/>
                      <a:gd name="connsiteY4" fmla="*/ 86804 h 1382345"/>
                      <a:gd name="connsiteX5" fmla="*/ 95954 w 183490"/>
                      <a:gd name="connsiteY5" fmla="*/ -35 h 1382345"/>
                      <a:gd name="connsiteX6" fmla="*/ 95954 w 183490"/>
                      <a:gd name="connsiteY6" fmla="*/ -35 h 1382345"/>
                      <a:gd name="connsiteX7" fmla="*/ 183477 w 183490"/>
                      <a:gd name="connsiteY7" fmla="*/ 87489 h 1382345"/>
                      <a:gd name="connsiteX8" fmla="*/ 183477 w 183490"/>
                      <a:gd name="connsiteY8" fmla="*/ 88059 h 1382345"/>
                      <a:gd name="connsiteX9" fmla="*/ 174919 w 183490"/>
                      <a:gd name="connsiteY9" fmla="*/ 1295358 h 1382345"/>
                      <a:gd name="connsiteX10" fmla="*/ 87510 w 183490"/>
                      <a:gd name="connsiteY10" fmla="*/ 1382311 h 138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3490" h="1382345">
                        <a:moveTo>
                          <a:pt x="87510" y="1382311"/>
                        </a:moveTo>
                        <a:lnTo>
                          <a:pt x="87510" y="1382311"/>
                        </a:lnTo>
                        <a:cubicBezTo>
                          <a:pt x="39172" y="1382311"/>
                          <a:pt x="-14" y="1343125"/>
                          <a:pt x="-14" y="1294787"/>
                        </a:cubicBezTo>
                        <a:cubicBezTo>
                          <a:pt x="-14" y="1294593"/>
                          <a:pt x="-14" y="1294411"/>
                          <a:pt x="-14" y="1294217"/>
                        </a:cubicBezTo>
                        <a:lnTo>
                          <a:pt x="8430" y="86804"/>
                        </a:lnTo>
                        <a:cubicBezTo>
                          <a:pt x="8807" y="38729"/>
                          <a:pt x="47879" y="-35"/>
                          <a:pt x="95954" y="-35"/>
                        </a:cubicBezTo>
                        <a:lnTo>
                          <a:pt x="95954" y="-35"/>
                        </a:lnTo>
                        <a:cubicBezTo>
                          <a:pt x="144291" y="-35"/>
                          <a:pt x="183477" y="39151"/>
                          <a:pt x="183477" y="87489"/>
                        </a:cubicBezTo>
                        <a:cubicBezTo>
                          <a:pt x="183477" y="87682"/>
                          <a:pt x="183477" y="87865"/>
                          <a:pt x="183477" y="88059"/>
                        </a:cubicBezTo>
                        <a:lnTo>
                          <a:pt x="174919" y="1295358"/>
                        </a:lnTo>
                        <a:cubicBezTo>
                          <a:pt x="174668" y="1343456"/>
                          <a:pt x="135608" y="1382311"/>
                          <a:pt x="87510" y="1382311"/>
                        </a:cubicBezTo>
                        <a:close/>
                      </a:path>
                    </a:pathLst>
                  </a:custGeom>
                  <a:solidFill>
                    <a:srgbClr val="E0E0E0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6" name="Freeform: Shape 305">
                    <a:extLst>
                      <a:ext uri="{FF2B5EF4-FFF2-40B4-BE49-F238E27FC236}">
                        <a16:creationId xmlns:a16="http://schemas.microsoft.com/office/drawing/2014/main" id="{23EB652B-2F40-8A16-423D-D29266E2EEAF}"/>
                      </a:ext>
                    </a:extLst>
                  </p:cNvPr>
                  <p:cNvSpPr/>
                  <p:nvPr/>
                </p:nvSpPr>
                <p:spPr>
                  <a:xfrm>
                    <a:off x="5005494" y="4737912"/>
                    <a:ext cx="128900" cy="366308"/>
                  </a:xfrm>
                  <a:custGeom>
                    <a:avLst/>
                    <a:gdLst>
                      <a:gd name="connsiteX0" fmla="*/ 0 w 141384"/>
                      <a:gd name="connsiteY0" fmla="*/ 0 h 401786"/>
                      <a:gd name="connsiteX1" fmla="*/ 141384 w 141384"/>
                      <a:gd name="connsiteY1" fmla="*/ 0 h 401786"/>
                      <a:gd name="connsiteX2" fmla="*/ 141384 w 141384"/>
                      <a:gd name="connsiteY2" fmla="*/ 401786 h 401786"/>
                      <a:gd name="connsiteX3" fmla="*/ 0 w 141384"/>
                      <a:gd name="connsiteY3" fmla="*/ 401786 h 40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384" h="401786">
                        <a:moveTo>
                          <a:pt x="0" y="0"/>
                        </a:moveTo>
                        <a:lnTo>
                          <a:pt x="141384" y="0"/>
                        </a:lnTo>
                        <a:lnTo>
                          <a:pt x="141384" y="401786"/>
                        </a:lnTo>
                        <a:lnTo>
                          <a:pt x="0" y="401786"/>
                        </a:lnTo>
                        <a:close/>
                      </a:path>
                    </a:pathLst>
                  </a:custGeom>
                  <a:solidFill>
                    <a:srgbClr val="455A64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7" name="Freeform: Shape 306">
                    <a:extLst>
                      <a:ext uri="{FF2B5EF4-FFF2-40B4-BE49-F238E27FC236}">
                        <a16:creationId xmlns:a16="http://schemas.microsoft.com/office/drawing/2014/main" id="{77BA0C00-3DDE-3EF4-CC18-79399C15EE3A}"/>
                      </a:ext>
                    </a:extLst>
                  </p:cNvPr>
                  <p:cNvSpPr/>
                  <p:nvPr/>
                </p:nvSpPr>
                <p:spPr>
                  <a:xfrm>
                    <a:off x="1157746" y="5519737"/>
                    <a:ext cx="3415480" cy="111733"/>
                  </a:xfrm>
                  <a:custGeom>
                    <a:avLst/>
                    <a:gdLst>
                      <a:gd name="connsiteX0" fmla="*/ 0 w 3746276"/>
                      <a:gd name="connsiteY0" fmla="*/ 0 h 122555"/>
                      <a:gd name="connsiteX1" fmla="*/ 3746277 w 3746276"/>
                      <a:gd name="connsiteY1" fmla="*/ 0 h 122555"/>
                      <a:gd name="connsiteX2" fmla="*/ 3746277 w 3746276"/>
                      <a:gd name="connsiteY2" fmla="*/ 122556 h 122555"/>
                      <a:gd name="connsiteX3" fmla="*/ 0 w 3746276"/>
                      <a:gd name="connsiteY3" fmla="*/ 122556 h 122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46276" h="122555">
                        <a:moveTo>
                          <a:pt x="0" y="0"/>
                        </a:moveTo>
                        <a:lnTo>
                          <a:pt x="3746277" y="0"/>
                        </a:lnTo>
                        <a:lnTo>
                          <a:pt x="3746277" y="122556"/>
                        </a:lnTo>
                        <a:lnTo>
                          <a:pt x="0" y="122556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8" name="Freeform: Shape 307">
                    <a:extLst>
                      <a:ext uri="{FF2B5EF4-FFF2-40B4-BE49-F238E27FC236}">
                        <a16:creationId xmlns:a16="http://schemas.microsoft.com/office/drawing/2014/main" id="{785AFB34-3CC0-503B-24B1-D8811D3B192D}"/>
                      </a:ext>
                    </a:extLst>
                  </p:cNvPr>
                  <p:cNvSpPr/>
                  <p:nvPr/>
                </p:nvSpPr>
                <p:spPr>
                  <a:xfrm>
                    <a:off x="1653475" y="5124196"/>
                    <a:ext cx="116415" cy="374318"/>
                  </a:xfrm>
                  <a:custGeom>
                    <a:avLst/>
                    <a:gdLst>
                      <a:gd name="connsiteX0" fmla="*/ 0 w 127690"/>
                      <a:gd name="connsiteY0" fmla="*/ 0 h 410572"/>
                      <a:gd name="connsiteX1" fmla="*/ 127691 w 127690"/>
                      <a:gd name="connsiteY1" fmla="*/ 0 h 410572"/>
                      <a:gd name="connsiteX2" fmla="*/ 127691 w 127690"/>
                      <a:gd name="connsiteY2" fmla="*/ 410573 h 410572"/>
                      <a:gd name="connsiteX3" fmla="*/ 0 w 127690"/>
                      <a:gd name="connsiteY3" fmla="*/ 410573 h 410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690" h="410572">
                        <a:moveTo>
                          <a:pt x="0" y="0"/>
                        </a:moveTo>
                        <a:lnTo>
                          <a:pt x="127691" y="0"/>
                        </a:lnTo>
                        <a:lnTo>
                          <a:pt x="127691" y="410573"/>
                        </a:lnTo>
                        <a:lnTo>
                          <a:pt x="0" y="410573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9" name="Freeform: Shape 308">
                    <a:extLst>
                      <a:ext uri="{FF2B5EF4-FFF2-40B4-BE49-F238E27FC236}">
                        <a16:creationId xmlns:a16="http://schemas.microsoft.com/office/drawing/2014/main" id="{08C4E0A9-588A-5B4B-D143-73FCDC2DE605}"/>
                      </a:ext>
                    </a:extLst>
                  </p:cNvPr>
                  <p:cNvSpPr/>
                  <p:nvPr/>
                </p:nvSpPr>
                <p:spPr>
                  <a:xfrm>
                    <a:off x="1566605" y="5474170"/>
                    <a:ext cx="476690" cy="202869"/>
                  </a:xfrm>
                  <a:custGeom>
                    <a:avLst/>
                    <a:gdLst>
                      <a:gd name="connsiteX0" fmla="*/ 0 w 522858"/>
                      <a:gd name="connsiteY0" fmla="*/ 0 h 222517"/>
                      <a:gd name="connsiteX1" fmla="*/ 522858 w 522858"/>
                      <a:gd name="connsiteY1" fmla="*/ 0 h 222517"/>
                      <a:gd name="connsiteX2" fmla="*/ 522858 w 522858"/>
                      <a:gd name="connsiteY2" fmla="*/ 222517 h 222517"/>
                      <a:gd name="connsiteX3" fmla="*/ 0 w 522858"/>
                      <a:gd name="connsiteY3" fmla="*/ 222517 h 2225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2858" h="222517">
                        <a:moveTo>
                          <a:pt x="0" y="0"/>
                        </a:moveTo>
                        <a:lnTo>
                          <a:pt x="522858" y="0"/>
                        </a:lnTo>
                        <a:lnTo>
                          <a:pt x="522858" y="222517"/>
                        </a:lnTo>
                        <a:lnTo>
                          <a:pt x="0" y="22251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0" name="Freeform: Shape 309">
                    <a:extLst>
                      <a:ext uri="{FF2B5EF4-FFF2-40B4-BE49-F238E27FC236}">
                        <a16:creationId xmlns:a16="http://schemas.microsoft.com/office/drawing/2014/main" id="{8ACFAE79-14D4-6BB0-E1B9-FFADD7961F5E}"/>
                      </a:ext>
                    </a:extLst>
                  </p:cNvPr>
                  <p:cNvSpPr/>
                  <p:nvPr/>
                </p:nvSpPr>
                <p:spPr>
                  <a:xfrm>
                    <a:off x="4283414" y="5652903"/>
                    <a:ext cx="249654" cy="393461"/>
                  </a:xfrm>
                  <a:custGeom>
                    <a:avLst/>
                    <a:gdLst>
                      <a:gd name="connsiteX0" fmla="*/ 16043 w 273834"/>
                      <a:gd name="connsiteY0" fmla="*/ 276229 h 431569"/>
                      <a:gd name="connsiteX1" fmla="*/ 16043 w 273834"/>
                      <a:gd name="connsiteY1" fmla="*/ -35 h 431569"/>
                      <a:gd name="connsiteX2" fmla="*/ 273821 w 273834"/>
                      <a:gd name="connsiteY2" fmla="*/ -35 h 431569"/>
                      <a:gd name="connsiteX3" fmla="*/ 273821 w 273834"/>
                      <a:gd name="connsiteY3" fmla="*/ 239599 h 431569"/>
                      <a:gd name="connsiteX4" fmla="*/ 216765 w 273834"/>
                      <a:gd name="connsiteY4" fmla="*/ 296655 h 431569"/>
                      <a:gd name="connsiteX5" fmla="*/ 195769 w 273834"/>
                      <a:gd name="connsiteY5" fmla="*/ 296655 h 431569"/>
                      <a:gd name="connsiteX6" fmla="*/ 201246 w 273834"/>
                      <a:gd name="connsiteY6" fmla="*/ 340245 h 431569"/>
                      <a:gd name="connsiteX7" fmla="*/ 99231 w 273834"/>
                      <a:gd name="connsiteY7" fmla="*/ 431535 h 431569"/>
                      <a:gd name="connsiteX8" fmla="*/ 0 w 273834"/>
                      <a:gd name="connsiteY8" fmla="*/ 329039 h 431569"/>
                      <a:gd name="connsiteX9" fmla="*/ 16386 w 273834"/>
                      <a:gd name="connsiteY9" fmla="*/ 275544 h 431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73834" h="431569">
                        <a:moveTo>
                          <a:pt x="16043" y="276229"/>
                        </a:moveTo>
                        <a:lnTo>
                          <a:pt x="16043" y="-35"/>
                        </a:lnTo>
                        <a:lnTo>
                          <a:pt x="273821" y="-35"/>
                        </a:lnTo>
                        <a:lnTo>
                          <a:pt x="273821" y="239599"/>
                        </a:lnTo>
                        <a:cubicBezTo>
                          <a:pt x="273821" y="271105"/>
                          <a:pt x="248272" y="296655"/>
                          <a:pt x="216765" y="296655"/>
                        </a:cubicBezTo>
                        <a:lnTo>
                          <a:pt x="195769" y="296655"/>
                        </a:lnTo>
                        <a:cubicBezTo>
                          <a:pt x="200779" y="310599"/>
                          <a:pt x="202650" y="325491"/>
                          <a:pt x="201246" y="340245"/>
                        </a:cubicBezTo>
                        <a:cubicBezTo>
                          <a:pt x="195438" y="392212"/>
                          <a:pt x="151517" y="431512"/>
                          <a:pt x="99231" y="431535"/>
                        </a:cubicBezTo>
                        <a:cubicBezTo>
                          <a:pt x="43522" y="430633"/>
                          <a:pt x="-902" y="384749"/>
                          <a:pt x="0" y="329039"/>
                        </a:cubicBezTo>
                        <a:cubicBezTo>
                          <a:pt x="307" y="310017"/>
                          <a:pt x="5990" y="291474"/>
                          <a:pt x="16386" y="27554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1" name="Freeform: Shape 310">
                    <a:extLst>
                      <a:ext uri="{FF2B5EF4-FFF2-40B4-BE49-F238E27FC236}">
                        <a16:creationId xmlns:a16="http://schemas.microsoft.com/office/drawing/2014/main" id="{E8F95C40-45CD-0CCE-6D90-76852D5187BF}"/>
                      </a:ext>
                    </a:extLst>
                  </p:cNvPr>
                  <p:cNvSpPr/>
                  <p:nvPr/>
                </p:nvSpPr>
                <p:spPr>
                  <a:xfrm>
                    <a:off x="4096641" y="5468344"/>
                    <a:ext cx="476690" cy="202869"/>
                  </a:xfrm>
                  <a:custGeom>
                    <a:avLst/>
                    <a:gdLst>
                      <a:gd name="connsiteX0" fmla="*/ 0 w 522858"/>
                      <a:gd name="connsiteY0" fmla="*/ 0 h 222517"/>
                      <a:gd name="connsiteX1" fmla="*/ 522859 w 522858"/>
                      <a:gd name="connsiteY1" fmla="*/ 0 h 222517"/>
                      <a:gd name="connsiteX2" fmla="*/ 522859 w 522858"/>
                      <a:gd name="connsiteY2" fmla="*/ 222517 h 222517"/>
                      <a:gd name="connsiteX3" fmla="*/ 0 w 522858"/>
                      <a:gd name="connsiteY3" fmla="*/ 222517 h 2225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2858" h="222517">
                        <a:moveTo>
                          <a:pt x="0" y="0"/>
                        </a:moveTo>
                        <a:lnTo>
                          <a:pt x="522859" y="0"/>
                        </a:lnTo>
                        <a:lnTo>
                          <a:pt x="522859" y="222517"/>
                        </a:lnTo>
                        <a:lnTo>
                          <a:pt x="0" y="22251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2" name="Freeform: Shape 311">
                    <a:extLst>
                      <a:ext uri="{FF2B5EF4-FFF2-40B4-BE49-F238E27FC236}">
                        <a16:creationId xmlns:a16="http://schemas.microsoft.com/office/drawing/2014/main" id="{0753DD84-DD75-F696-5DED-44C30AB5964E}"/>
                      </a:ext>
                    </a:extLst>
                  </p:cNvPr>
                  <p:cNvSpPr/>
                  <p:nvPr/>
                </p:nvSpPr>
                <p:spPr>
                  <a:xfrm>
                    <a:off x="592100" y="3527446"/>
                    <a:ext cx="4306133" cy="1388642"/>
                  </a:xfrm>
                  <a:custGeom>
                    <a:avLst/>
                    <a:gdLst>
                      <a:gd name="connsiteX0" fmla="*/ 1578724 w 4723190"/>
                      <a:gd name="connsiteY0" fmla="*/ 1345698 h 1523135"/>
                      <a:gd name="connsiteX1" fmla="*/ 182343 w 4723190"/>
                      <a:gd name="connsiteY1" fmla="*/ 30792 h 1523135"/>
                      <a:gd name="connsiteX2" fmla="*/ 30813 w 4723190"/>
                      <a:gd name="connsiteY2" fmla="*/ 31911 h 1523135"/>
                      <a:gd name="connsiteX3" fmla="*/ 31931 w 4723190"/>
                      <a:gd name="connsiteY3" fmla="*/ 183439 h 1523135"/>
                      <a:gd name="connsiteX4" fmla="*/ 35481 w 4723190"/>
                      <a:gd name="connsiteY4" fmla="*/ 186783 h 1523135"/>
                      <a:gd name="connsiteX5" fmla="*/ 1424103 w 4723190"/>
                      <a:gd name="connsiteY5" fmla="*/ 1494271 h 1523135"/>
                      <a:gd name="connsiteX6" fmla="*/ 1536731 w 4723190"/>
                      <a:gd name="connsiteY6" fmla="*/ 1522114 h 1523135"/>
                      <a:gd name="connsiteX7" fmla="*/ 4723177 w 4723190"/>
                      <a:gd name="connsiteY7" fmla="*/ 1522114 h 1523135"/>
                      <a:gd name="connsiteX8" fmla="*/ 4723177 w 4723190"/>
                      <a:gd name="connsiteY8" fmla="*/ 1345698 h 1523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723190" h="1523135">
                        <a:moveTo>
                          <a:pt x="1578724" y="1345698"/>
                        </a:moveTo>
                        <a:lnTo>
                          <a:pt x="182343" y="30792"/>
                        </a:lnTo>
                        <a:cubicBezTo>
                          <a:pt x="140190" y="-10744"/>
                          <a:pt x="72348" y="-10242"/>
                          <a:pt x="30813" y="31911"/>
                        </a:cubicBezTo>
                        <a:cubicBezTo>
                          <a:pt x="-10722" y="74063"/>
                          <a:pt x="-10222" y="141903"/>
                          <a:pt x="31931" y="183439"/>
                        </a:cubicBezTo>
                        <a:cubicBezTo>
                          <a:pt x="33088" y="184580"/>
                          <a:pt x="34273" y="185699"/>
                          <a:pt x="35481" y="186783"/>
                        </a:cubicBezTo>
                        <a:lnTo>
                          <a:pt x="1424103" y="1494271"/>
                        </a:lnTo>
                        <a:cubicBezTo>
                          <a:pt x="1455255" y="1523712"/>
                          <a:pt x="1497819" y="1524853"/>
                          <a:pt x="1536731" y="1522114"/>
                        </a:cubicBezTo>
                        <a:lnTo>
                          <a:pt x="4723177" y="1522114"/>
                        </a:lnTo>
                        <a:lnTo>
                          <a:pt x="4723177" y="1345698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3" name="Freeform: Shape 312">
                    <a:extLst>
                      <a:ext uri="{FF2B5EF4-FFF2-40B4-BE49-F238E27FC236}">
                        <a16:creationId xmlns:a16="http://schemas.microsoft.com/office/drawing/2014/main" id="{7F119931-E051-3578-085B-FDFFE7CE4CDE}"/>
                      </a:ext>
                    </a:extLst>
                  </p:cNvPr>
                  <p:cNvSpPr/>
                  <p:nvPr/>
                </p:nvSpPr>
                <p:spPr>
                  <a:xfrm>
                    <a:off x="724231" y="4712839"/>
                    <a:ext cx="180188" cy="435908"/>
                  </a:xfrm>
                  <a:custGeom>
                    <a:avLst/>
                    <a:gdLst>
                      <a:gd name="connsiteX0" fmla="*/ 197171 w 197640"/>
                      <a:gd name="connsiteY0" fmla="*/ 478092 h 478127"/>
                      <a:gd name="connsiteX1" fmla="*/ -14 w 197640"/>
                      <a:gd name="connsiteY1" fmla="*/ 478092 h 478127"/>
                      <a:gd name="connsiteX2" fmla="*/ -14 w 197640"/>
                      <a:gd name="connsiteY2" fmla="*/ 84179 h 478127"/>
                      <a:gd name="connsiteX3" fmla="*/ 84200 w 197640"/>
                      <a:gd name="connsiteY3" fmla="*/ -35 h 478127"/>
                      <a:gd name="connsiteX4" fmla="*/ 113527 w 197640"/>
                      <a:gd name="connsiteY4" fmla="*/ -35 h 478127"/>
                      <a:gd name="connsiteX5" fmla="*/ 197627 w 197640"/>
                      <a:gd name="connsiteY5" fmla="*/ 84065 h 478127"/>
                      <a:gd name="connsiteX6" fmla="*/ 197627 w 197640"/>
                      <a:gd name="connsiteY6" fmla="*/ 84179 h 478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7640" h="478127">
                        <a:moveTo>
                          <a:pt x="197171" y="478092"/>
                        </a:moveTo>
                        <a:lnTo>
                          <a:pt x="-14" y="478092"/>
                        </a:lnTo>
                        <a:lnTo>
                          <a:pt x="-14" y="84179"/>
                        </a:lnTo>
                        <a:cubicBezTo>
                          <a:pt x="-14" y="37668"/>
                          <a:pt x="37690" y="-35"/>
                          <a:pt x="84200" y="-35"/>
                        </a:cubicBezTo>
                        <a:lnTo>
                          <a:pt x="113527" y="-35"/>
                        </a:lnTo>
                        <a:cubicBezTo>
                          <a:pt x="159974" y="-35"/>
                          <a:pt x="197627" y="37622"/>
                          <a:pt x="197627" y="84065"/>
                        </a:cubicBezTo>
                        <a:cubicBezTo>
                          <a:pt x="197627" y="84100"/>
                          <a:pt x="197627" y="84145"/>
                          <a:pt x="197627" y="8417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4" name="Freeform: Shape 313">
                    <a:extLst>
                      <a:ext uri="{FF2B5EF4-FFF2-40B4-BE49-F238E27FC236}">
                        <a16:creationId xmlns:a16="http://schemas.microsoft.com/office/drawing/2014/main" id="{398CACF6-18FE-FC14-4D7C-C111E99ECD39}"/>
                      </a:ext>
                    </a:extLst>
                  </p:cNvPr>
                  <p:cNvSpPr/>
                  <p:nvPr/>
                </p:nvSpPr>
                <p:spPr>
                  <a:xfrm>
                    <a:off x="3628140" y="4947960"/>
                    <a:ext cx="1373984" cy="520072"/>
                  </a:xfrm>
                  <a:custGeom>
                    <a:avLst/>
                    <a:gdLst>
                      <a:gd name="connsiteX0" fmla="*/ 1455168 w 1507057"/>
                      <a:gd name="connsiteY0" fmla="*/ 278283 h 570442"/>
                      <a:gd name="connsiteX1" fmla="*/ 1213366 w 1507057"/>
                      <a:gd name="connsiteY1" fmla="*/ 45610 h 570442"/>
                      <a:gd name="connsiteX2" fmla="*/ 1100738 w 1507057"/>
                      <a:gd name="connsiteY2" fmla="*/ -35 h 570442"/>
                      <a:gd name="connsiteX3" fmla="*/ 451787 w 1507057"/>
                      <a:gd name="connsiteY3" fmla="*/ -35 h 570442"/>
                      <a:gd name="connsiteX4" fmla="*/ 313598 w 1507057"/>
                      <a:gd name="connsiteY4" fmla="*/ 51087 h 570442"/>
                      <a:gd name="connsiteX5" fmla="*/ 58673 w 1507057"/>
                      <a:gd name="connsiteY5" fmla="*/ 272349 h 570442"/>
                      <a:gd name="connsiteX6" fmla="*/ 170388 w 1507057"/>
                      <a:gd name="connsiteY6" fmla="*/ 570408 h 570442"/>
                      <a:gd name="connsiteX7" fmla="*/ 1337291 w 1507057"/>
                      <a:gd name="connsiteY7" fmla="*/ 570408 h 570442"/>
                      <a:gd name="connsiteX8" fmla="*/ 1507043 w 1507057"/>
                      <a:gd name="connsiteY8" fmla="*/ 400337 h 570442"/>
                      <a:gd name="connsiteX9" fmla="*/ 1455168 w 1507057"/>
                      <a:gd name="connsiteY9" fmla="*/ 278283 h 570442"/>
                      <a:gd name="connsiteX10" fmla="*/ 513863 w 1507057"/>
                      <a:gd name="connsiteY10" fmla="*/ 389770 h 570442"/>
                      <a:gd name="connsiteX11" fmla="*/ 450760 w 1507057"/>
                      <a:gd name="connsiteY11" fmla="*/ 452873 h 570442"/>
                      <a:gd name="connsiteX12" fmla="*/ 207360 w 1507057"/>
                      <a:gd name="connsiteY12" fmla="*/ 452873 h 570442"/>
                      <a:gd name="connsiteX13" fmla="*/ 155816 w 1507057"/>
                      <a:gd name="connsiteY13" fmla="*/ 401033 h 570442"/>
                      <a:gd name="connsiteX14" fmla="*/ 172214 w 1507057"/>
                      <a:gd name="connsiteY14" fmla="*/ 363410 h 570442"/>
                      <a:gd name="connsiteX15" fmla="*/ 427024 w 1507057"/>
                      <a:gd name="connsiteY15" fmla="*/ 126743 h 570442"/>
                      <a:gd name="connsiteX16" fmla="*/ 500079 w 1507057"/>
                      <a:gd name="connsiteY16" fmla="*/ 129504 h 570442"/>
                      <a:gd name="connsiteX17" fmla="*/ 513863 w 1507057"/>
                      <a:gd name="connsiteY17" fmla="*/ 164514 h 570442"/>
                      <a:gd name="connsiteX18" fmla="*/ 924664 w 1507057"/>
                      <a:gd name="connsiteY18" fmla="*/ 391824 h 570442"/>
                      <a:gd name="connsiteX19" fmla="*/ 870005 w 1507057"/>
                      <a:gd name="connsiteY19" fmla="*/ 446483 h 570442"/>
                      <a:gd name="connsiteX20" fmla="*/ 662094 w 1507057"/>
                      <a:gd name="connsiteY20" fmla="*/ 446483 h 570442"/>
                      <a:gd name="connsiteX21" fmla="*/ 607435 w 1507057"/>
                      <a:gd name="connsiteY21" fmla="*/ 392052 h 570442"/>
                      <a:gd name="connsiteX22" fmla="*/ 607435 w 1507057"/>
                      <a:gd name="connsiteY22" fmla="*/ 391824 h 570442"/>
                      <a:gd name="connsiteX23" fmla="*/ 607435 w 1507057"/>
                      <a:gd name="connsiteY23" fmla="*/ 167253 h 570442"/>
                      <a:gd name="connsiteX24" fmla="*/ 661866 w 1507057"/>
                      <a:gd name="connsiteY24" fmla="*/ 112593 h 570442"/>
                      <a:gd name="connsiteX25" fmla="*/ 662094 w 1507057"/>
                      <a:gd name="connsiteY25" fmla="*/ 112593 h 570442"/>
                      <a:gd name="connsiteX26" fmla="*/ 870576 w 1507057"/>
                      <a:gd name="connsiteY26" fmla="*/ 112593 h 570442"/>
                      <a:gd name="connsiteX27" fmla="*/ 925235 w 1507057"/>
                      <a:gd name="connsiteY27" fmla="*/ 167253 h 570442"/>
                      <a:gd name="connsiteX28" fmla="*/ 1320973 w 1507057"/>
                      <a:gd name="connsiteY28" fmla="*/ 452873 h 570442"/>
                      <a:gd name="connsiteX29" fmla="*/ 1078144 w 1507057"/>
                      <a:gd name="connsiteY29" fmla="*/ 452873 h 570442"/>
                      <a:gd name="connsiteX30" fmla="*/ 1015155 w 1507057"/>
                      <a:gd name="connsiteY30" fmla="*/ 389770 h 570442"/>
                      <a:gd name="connsiteX31" fmla="*/ 1015155 w 1507057"/>
                      <a:gd name="connsiteY31" fmla="*/ 164286 h 570442"/>
                      <a:gd name="connsiteX32" fmla="*/ 1066710 w 1507057"/>
                      <a:gd name="connsiteY32" fmla="*/ 112684 h 570442"/>
                      <a:gd name="connsiteX33" fmla="*/ 1101879 w 1507057"/>
                      <a:gd name="connsiteY33" fmla="*/ 126515 h 570442"/>
                      <a:gd name="connsiteX34" fmla="*/ 1356462 w 1507057"/>
                      <a:gd name="connsiteY34" fmla="*/ 363182 h 570442"/>
                      <a:gd name="connsiteX35" fmla="*/ 1359349 w 1507057"/>
                      <a:gd name="connsiteY35" fmla="*/ 436065 h 570442"/>
                      <a:gd name="connsiteX36" fmla="*/ 1321544 w 1507057"/>
                      <a:gd name="connsiteY36" fmla="*/ 452645 h 570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1507057" h="570442">
                        <a:moveTo>
                          <a:pt x="1455168" y="278283"/>
                        </a:moveTo>
                        <a:lnTo>
                          <a:pt x="1213366" y="45610"/>
                        </a:lnTo>
                        <a:cubicBezTo>
                          <a:pt x="1183150" y="16386"/>
                          <a:pt x="1142777" y="34"/>
                          <a:pt x="1100738" y="-35"/>
                        </a:cubicBezTo>
                        <a:lnTo>
                          <a:pt x="451787" y="-35"/>
                        </a:lnTo>
                        <a:cubicBezTo>
                          <a:pt x="401087" y="-103"/>
                          <a:pt x="352042" y="18041"/>
                          <a:pt x="313598" y="51087"/>
                        </a:cubicBezTo>
                        <a:cubicBezTo>
                          <a:pt x="253461" y="102780"/>
                          <a:pt x="156809" y="186766"/>
                          <a:pt x="58673" y="272349"/>
                        </a:cubicBezTo>
                        <a:cubicBezTo>
                          <a:pt x="-59774" y="375049"/>
                          <a:pt x="13028" y="570408"/>
                          <a:pt x="170388" y="570408"/>
                        </a:cubicBezTo>
                        <a:lnTo>
                          <a:pt x="1337291" y="570408"/>
                        </a:lnTo>
                        <a:cubicBezTo>
                          <a:pt x="1431136" y="570317"/>
                          <a:pt x="1507135" y="494170"/>
                          <a:pt x="1507043" y="400337"/>
                        </a:cubicBezTo>
                        <a:cubicBezTo>
                          <a:pt x="1506997" y="354304"/>
                          <a:pt x="1488272" y="310257"/>
                          <a:pt x="1455168" y="278283"/>
                        </a:cubicBezTo>
                        <a:close/>
                        <a:moveTo>
                          <a:pt x="513863" y="389770"/>
                        </a:moveTo>
                        <a:cubicBezTo>
                          <a:pt x="513806" y="424597"/>
                          <a:pt x="485587" y="452816"/>
                          <a:pt x="450760" y="452873"/>
                        </a:cubicBezTo>
                        <a:lnTo>
                          <a:pt x="207360" y="452873"/>
                        </a:lnTo>
                        <a:cubicBezTo>
                          <a:pt x="178810" y="452794"/>
                          <a:pt x="155736" y="429584"/>
                          <a:pt x="155816" y="401033"/>
                        </a:cubicBezTo>
                        <a:cubicBezTo>
                          <a:pt x="155850" y="386769"/>
                          <a:pt x="161784" y="373155"/>
                          <a:pt x="172214" y="363410"/>
                        </a:cubicBezTo>
                        <a:lnTo>
                          <a:pt x="427024" y="126743"/>
                        </a:lnTo>
                        <a:cubicBezTo>
                          <a:pt x="447964" y="107333"/>
                          <a:pt x="480668" y="108565"/>
                          <a:pt x="500079" y="129504"/>
                        </a:cubicBezTo>
                        <a:cubicBezTo>
                          <a:pt x="508911" y="139021"/>
                          <a:pt x="513829" y="151528"/>
                          <a:pt x="513863" y="164514"/>
                        </a:cubicBezTo>
                        <a:close/>
                        <a:moveTo>
                          <a:pt x="924664" y="391824"/>
                        </a:moveTo>
                        <a:cubicBezTo>
                          <a:pt x="924664" y="422006"/>
                          <a:pt x="900188" y="446483"/>
                          <a:pt x="870005" y="446483"/>
                        </a:cubicBezTo>
                        <a:lnTo>
                          <a:pt x="662094" y="446483"/>
                        </a:lnTo>
                        <a:cubicBezTo>
                          <a:pt x="631969" y="446552"/>
                          <a:pt x="607503" y="422177"/>
                          <a:pt x="607435" y="392052"/>
                        </a:cubicBezTo>
                        <a:cubicBezTo>
                          <a:pt x="607435" y="391972"/>
                          <a:pt x="607435" y="391904"/>
                          <a:pt x="607435" y="391824"/>
                        </a:cubicBezTo>
                        <a:lnTo>
                          <a:pt x="607435" y="167253"/>
                        </a:lnTo>
                        <a:cubicBezTo>
                          <a:pt x="607366" y="137127"/>
                          <a:pt x="631740" y="112662"/>
                          <a:pt x="661866" y="112593"/>
                        </a:cubicBezTo>
                        <a:cubicBezTo>
                          <a:pt x="661946" y="112593"/>
                          <a:pt x="662014" y="112593"/>
                          <a:pt x="662094" y="112593"/>
                        </a:cubicBezTo>
                        <a:lnTo>
                          <a:pt x="870576" y="112593"/>
                        </a:lnTo>
                        <a:cubicBezTo>
                          <a:pt x="900758" y="112593"/>
                          <a:pt x="925235" y="137070"/>
                          <a:pt x="925235" y="167253"/>
                        </a:cubicBezTo>
                        <a:close/>
                        <a:moveTo>
                          <a:pt x="1320973" y="452873"/>
                        </a:moveTo>
                        <a:lnTo>
                          <a:pt x="1078144" y="452873"/>
                        </a:lnTo>
                        <a:cubicBezTo>
                          <a:pt x="1043340" y="452805"/>
                          <a:pt x="1015155" y="424574"/>
                          <a:pt x="1015155" y="389770"/>
                        </a:cubicBezTo>
                        <a:lnTo>
                          <a:pt x="1015155" y="164286"/>
                        </a:lnTo>
                        <a:cubicBezTo>
                          <a:pt x="1015143" y="135803"/>
                          <a:pt x="1038228" y="112696"/>
                          <a:pt x="1066710" y="112684"/>
                        </a:cubicBezTo>
                        <a:cubicBezTo>
                          <a:pt x="1079765" y="112684"/>
                          <a:pt x="1092328" y="117626"/>
                          <a:pt x="1101879" y="126515"/>
                        </a:cubicBezTo>
                        <a:lnTo>
                          <a:pt x="1356462" y="363182"/>
                        </a:lnTo>
                        <a:cubicBezTo>
                          <a:pt x="1377390" y="382513"/>
                          <a:pt x="1378679" y="415148"/>
                          <a:pt x="1359349" y="436065"/>
                        </a:cubicBezTo>
                        <a:cubicBezTo>
                          <a:pt x="1349604" y="446620"/>
                          <a:pt x="1335899" y="452622"/>
                          <a:pt x="1321544" y="452645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5" name="Freeform: Shape 314">
                    <a:extLst>
                      <a:ext uri="{FF2B5EF4-FFF2-40B4-BE49-F238E27FC236}">
                        <a16:creationId xmlns:a16="http://schemas.microsoft.com/office/drawing/2014/main" id="{690FE9B3-FF48-F96A-6DDD-1D04BF41B18A}"/>
                      </a:ext>
                    </a:extLst>
                  </p:cNvPr>
                  <p:cNvSpPr/>
                  <p:nvPr/>
                </p:nvSpPr>
                <p:spPr>
                  <a:xfrm>
                    <a:off x="1764110" y="4192663"/>
                    <a:ext cx="2314715" cy="545249"/>
                  </a:xfrm>
                  <a:custGeom>
                    <a:avLst/>
                    <a:gdLst>
                      <a:gd name="connsiteX0" fmla="*/ 2359190 w 2538900"/>
                      <a:gd name="connsiteY0" fmla="*/ -35 h 598058"/>
                      <a:gd name="connsiteX1" fmla="*/ 174641 w 2538900"/>
                      <a:gd name="connsiteY1" fmla="*/ -35 h 598058"/>
                      <a:gd name="connsiteX2" fmla="*/ 56764 w 2538900"/>
                      <a:gd name="connsiteY2" fmla="*/ 292661 h 598058"/>
                      <a:gd name="connsiteX3" fmla="*/ 304614 w 2538900"/>
                      <a:gd name="connsiteY3" fmla="*/ 550439 h 598058"/>
                      <a:gd name="connsiteX4" fmla="*/ 422720 w 2538900"/>
                      <a:gd name="connsiteY4" fmla="*/ 598023 h 598058"/>
                      <a:gd name="connsiteX5" fmla="*/ 2064212 w 2538900"/>
                      <a:gd name="connsiteY5" fmla="*/ 598023 h 598058"/>
                      <a:gd name="connsiteX6" fmla="*/ 2209133 w 2538900"/>
                      <a:gd name="connsiteY6" fmla="*/ 544391 h 598058"/>
                      <a:gd name="connsiteX7" fmla="*/ 2477181 w 2538900"/>
                      <a:gd name="connsiteY7" fmla="*/ 280679 h 598058"/>
                      <a:gd name="connsiteX8" fmla="*/ 2359190 w 2538900"/>
                      <a:gd name="connsiteY8" fmla="*/ -35 h 598058"/>
                      <a:gd name="connsiteX9" fmla="*/ 494496 w 2538900"/>
                      <a:gd name="connsiteY9" fmla="*/ 443060 h 598058"/>
                      <a:gd name="connsiteX10" fmla="*/ 440418 w 2538900"/>
                      <a:gd name="connsiteY10" fmla="*/ 497160 h 598058"/>
                      <a:gd name="connsiteX11" fmla="*/ 400810 w 2538900"/>
                      <a:gd name="connsiteY11" fmla="*/ 479918 h 598058"/>
                      <a:gd name="connsiteX12" fmla="*/ 152732 w 2538900"/>
                      <a:gd name="connsiteY12" fmla="*/ 212783 h 598058"/>
                      <a:gd name="connsiteX13" fmla="*/ 154797 w 2538900"/>
                      <a:gd name="connsiteY13" fmla="*/ 136317 h 598058"/>
                      <a:gd name="connsiteX14" fmla="*/ 192329 w 2538900"/>
                      <a:gd name="connsiteY14" fmla="*/ 121494 h 598058"/>
                      <a:gd name="connsiteX15" fmla="*/ 428539 w 2538900"/>
                      <a:gd name="connsiteY15" fmla="*/ 121494 h 598058"/>
                      <a:gd name="connsiteX16" fmla="*/ 494496 w 2538900"/>
                      <a:gd name="connsiteY16" fmla="*/ 187450 h 598058"/>
                      <a:gd name="connsiteX17" fmla="*/ 494496 w 2538900"/>
                      <a:gd name="connsiteY17" fmla="*/ 187564 h 598058"/>
                      <a:gd name="connsiteX18" fmla="*/ 931428 w 2538900"/>
                      <a:gd name="connsiteY18" fmla="*/ 423889 h 598058"/>
                      <a:gd name="connsiteX19" fmla="*/ 874373 w 2538900"/>
                      <a:gd name="connsiteY19" fmla="*/ 480945 h 598058"/>
                      <a:gd name="connsiteX20" fmla="*/ 655621 w 2538900"/>
                      <a:gd name="connsiteY20" fmla="*/ 480945 h 598058"/>
                      <a:gd name="connsiteX21" fmla="*/ 598565 w 2538900"/>
                      <a:gd name="connsiteY21" fmla="*/ 423889 h 598058"/>
                      <a:gd name="connsiteX22" fmla="*/ 598565 w 2538900"/>
                      <a:gd name="connsiteY22" fmla="*/ 188591 h 598058"/>
                      <a:gd name="connsiteX23" fmla="*/ 655621 w 2538900"/>
                      <a:gd name="connsiteY23" fmla="*/ 131536 h 598058"/>
                      <a:gd name="connsiteX24" fmla="*/ 874144 w 2538900"/>
                      <a:gd name="connsiteY24" fmla="*/ 131536 h 598058"/>
                      <a:gd name="connsiteX25" fmla="*/ 931200 w 2538900"/>
                      <a:gd name="connsiteY25" fmla="*/ 188591 h 598058"/>
                      <a:gd name="connsiteX26" fmla="*/ 1954893 w 2538900"/>
                      <a:gd name="connsiteY26" fmla="*/ 410196 h 598058"/>
                      <a:gd name="connsiteX27" fmla="*/ 1897837 w 2538900"/>
                      <a:gd name="connsiteY27" fmla="*/ 467251 h 598058"/>
                      <a:gd name="connsiteX28" fmla="*/ 1679086 w 2538900"/>
                      <a:gd name="connsiteY28" fmla="*/ 467251 h 598058"/>
                      <a:gd name="connsiteX29" fmla="*/ 1622030 w 2538900"/>
                      <a:gd name="connsiteY29" fmla="*/ 410196 h 598058"/>
                      <a:gd name="connsiteX30" fmla="*/ 1622030 w 2538900"/>
                      <a:gd name="connsiteY30" fmla="*/ 175012 h 598058"/>
                      <a:gd name="connsiteX31" fmla="*/ 1679086 w 2538900"/>
                      <a:gd name="connsiteY31" fmla="*/ 117956 h 598058"/>
                      <a:gd name="connsiteX32" fmla="*/ 1897609 w 2538900"/>
                      <a:gd name="connsiteY32" fmla="*/ 117956 h 598058"/>
                      <a:gd name="connsiteX33" fmla="*/ 1954665 w 2538900"/>
                      <a:gd name="connsiteY33" fmla="*/ 175012 h 598058"/>
                      <a:gd name="connsiteX34" fmla="*/ 2400498 w 2538900"/>
                      <a:gd name="connsiteY34" fmla="*/ 199204 h 598058"/>
                      <a:gd name="connsiteX35" fmla="*/ 2152420 w 2538900"/>
                      <a:gd name="connsiteY35" fmla="*/ 466224 h 598058"/>
                      <a:gd name="connsiteX36" fmla="*/ 2075977 w 2538900"/>
                      <a:gd name="connsiteY36" fmla="*/ 468975 h 598058"/>
                      <a:gd name="connsiteX37" fmla="*/ 2058735 w 2538900"/>
                      <a:gd name="connsiteY37" fmla="*/ 429481 h 598058"/>
                      <a:gd name="connsiteX38" fmla="*/ 2058735 w 2538900"/>
                      <a:gd name="connsiteY38" fmla="*/ 174213 h 598058"/>
                      <a:gd name="connsiteX39" fmla="*/ 2124691 w 2538900"/>
                      <a:gd name="connsiteY39" fmla="*/ 108257 h 598058"/>
                      <a:gd name="connsiteX40" fmla="*/ 2360902 w 2538900"/>
                      <a:gd name="connsiteY40" fmla="*/ 108257 h 598058"/>
                      <a:gd name="connsiteX41" fmla="*/ 2415002 w 2538900"/>
                      <a:gd name="connsiteY41" fmla="*/ 162334 h 598058"/>
                      <a:gd name="connsiteX42" fmla="*/ 2400498 w 2538900"/>
                      <a:gd name="connsiteY42" fmla="*/ 199204 h 598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2538900" h="598058">
                        <a:moveTo>
                          <a:pt x="2359190" y="-35"/>
                        </a:moveTo>
                        <a:lnTo>
                          <a:pt x="174641" y="-35"/>
                        </a:lnTo>
                        <a:cubicBezTo>
                          <a:pt x="14201" y="-35"/>
                          <a:pt x="-59515" y="169991"/>
                          <a:pt x="56764" y="292661"/>
                        </a:cubicBezTo>
                        <a:lnTo>
                          <a:pt x="304614" y="550439"/>
                        </a:lnTo>
                        <a:cubicBezTo>
                          <a:pt x="336314" y="581021"/>
                          <a:pt x="378673" y="598080"/>
                          <a:pt x="422720" y="598023"/>
                        </a:cubicBezTo>
                        <a:lnTo>
                          <a:pt x="2064212" y="598023"/>
                        </a:lnTo>
                        <a:cubicBezTo>
                          <a:pt x="2117377" y="598057"/>
                          <a:pt x="2168795" y="579023"/>
                          <a:pt x="2209133" y="544391"/>
                        </a:cubicBezTo>
                        <a:cubicBezTo>
                          <a:pt x="2272009" y="490302"/>
                          <a:pt x="2381214" y="377674"/>
                          <a:pt x="2477181" y="280679"/>
                        </a:cubicBezTo>
                        <a:cubicBezTo>
                          <a:pt x="2590836" y="165313"/>
                          <a:pt x="2545192" y="-35"/>
                          <a:pt x="2359190" y="-35"/>
                        </a:cubicBezTo>
                        <a:close/>
                        <a:moveTo>
                          <a:pt x="494496" y="443060"/>
                        </a:moveTo>
                        <a:cubicBezTo>
                          <a:pt x="494507" y="472934"/>
                          <a:pt x="470293" y="497149"/>
                          <a:pt x="440418" y="497160"/>
                        </a:cubicBezTo>
                        <a:cubicBezTo>
                          <a:pt x="425390" y="497160"/>
                          <a:pt x="411046" y="490918"/>
                          <a:pt x="400810" y="479918"/>
                        </a:cubicBezTo>
                        <a:lnTo>
                          <a:pt x="152732" y="212783"/>
                        </a:lnTo>
                        <a:cubicBezTo>
                          <a:pt x="132192" y="191102"/>
                          <a:pt x="133105" y="156868"/>
                          <a:pt x="154797" y="136317"/>
                        </a:cubicBezTo>
                        <a:cubicBezTo>
                          <a:pt x="164931" y="126720"/>
                          <a:pt x="178373" y="121414"/>
                          <a:pt x="192329" y="121494"/>
                        </a:cubicBezTo>
                        <a:lnTo>
                          <a:pt x="428539" y="121494"/>
                        </a:lnTo>
                        <a:cubicBezTo>
                          <a:pt x="464964" y="121494"/>
                          <a:pt x="494496" y="151026"/>
                          <a:pt x="494496" y="187450"/>
                        </a:cubicBezTo>
                        <a:cubicBezTo>
                          <a:pt x="494496" y="187485"/>
                          <a:pt x="494496" y="187530"/>
                          <a:pt x="494496" y="187564"/>
                        </a:cubicBezTo>
                        <a:close/>
                        <a:moveTo>
                          <a:pt x="931428" y="423889"/>
                        </a:moveTo>
                        <a:cubicBezTo>
                          <a:pt x="931428" y="455395"/>
                          <a:pt x="905879" y="480945"/>
                          <a:pt x="874373" y="480945"/>
                        </a:cubicBezTo>
                        <a:lnTo>
                          <a:pt x="655621" y="480945"/>
                        </a:lnTo>
                        <a:cubicBezTo>
                          <a:pt x="624115" y="480945"/>
                          <a:pt x="598565" y="455395"/>
                          <a:pt x="598565" y="423889"/>
                        </a:cubicBezTo>
                        <a:lnTo>
                          <a:pt x="598565" y="188591"/>
                        </a:lnTo>
                        <a:cubicBezTo>
                          <a:pt x="598565" y="157085"/>
                          <a:pt x="624115" y="131536"/>
                          <a:pt x="655621" y="131536"/>
                        </a:cubicBezTo>
                        <a:lnTo>
                          <a:pt x="874144" y="131536"/>
                        </a:lnTo>
                        <a:cubicBezTo>
                          <a:pt x="905650" y="131536"/>
                          <a:pt x="931200" y="157085"/>
                          <a:pt x="931200" y="188591"/>
                        </a:cubicBezTo>
                        <a:close/>
                        <a:moveTo>
                          <a:pt x="1954893" y="410196"/>
                        </a:moveTo>
                        <a:cubicBezTo>
                          <a:pt x="1954893" y="441702"/>
                          <a:pt x="1929344" y="467251"/>
                          <a:pt x="1897837" y="467251"/>
                        </a:cubicBezTo>
                        <a:lnTo>
                          <a:pt x="1679086" y="467251"/>
                        </a:lnTo>
                        <a:cubicBezTo>
                          <a:pt x="1647580" y="467251"/>
                          <a:pt x="1622030" y="441702"/>
                          <a:pt x="1622030" y="410196"/>
                        </a:cubicBezTo>
                        <a:lnTo>
                          <a:pt x="1622030" y="175012"/>
                        </a:lnTo>
                        <a:cubicBezTo>
                          <a:pt x="1622030" y="143506"/>
                          <a:pt x="1647580" y="117956"/>
                          <a:pt x="1679086" y="117956"/>
                        </a:cubicBezTo>
                        <a:lnTo>
                          <a:pt x="1897609" y="117956"/>
                        </a:lnTo>
                        <a:cubicBezTo>
                          <a:pt x="1929115" y="117956"/>
                          <a:pt x="1954665" y="143506"/>
                          <a:pt x="1954665" y="175012"/>
                        </a:cubicBezTo>
                        <a:close/>
                        <a:moveTo>
                          <a:pt x="2400498" y="199204"/>
                        </a:moveTo>
                        <a:lnTo>
                          <a:pt x="2152420" y="466224"/>
                        </a:lnTo>
                        <a:cubicBezTo>
                          <a:pt x="2132074" y="488088"/>
                          <a:pt x="2097841" y="489320"/>
                          <a:pt x="2075977" y="468975"/>
                        </a:cubicBezTo>
                        <a:cubicBezTo>
                          <a:pt x="2065011" y="458762"/>
                          <a:pt x="2058758" y="444463"/>
                          <a:pt x="2058735" y="429481"/>
                        </a:cubicBezTo>
                        <a:lnTo>
                          <a:pt x="2058735" y="174213"/>
                        </a:lnTo>
                        <a:cubicBezTo>
                          <a:pt x="2058735" y="137789"/>
                          <a:pt x="2088267" y="108257"/>
                          <a:pt x="2124691" y="108257"/>
                        </a:cubicBezTo>
                        <a:lnTo>
                          <a:pt x="2360902" y="108257"/>
                        </a:lnTo>
                        <a:cubicBezTo>
                          <a:pt x="2390776" y="108257"/>
                          <a:pt x="2414990" y="132460"/>
                          <a:pt x="2415002" y="162334"/>
                        </a:cubicBezTo>
                        <a:cubicBezTo>
                          <a:pt x="2415002" y="176016"/>
                          <a:pt x="2409821" y="189196"/>
                          <a:pt x="2400498" y="19920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FC5FEE65-DA78-6FED-6261-8C48D48C675A}"/>
                    </a:ext>
                  </a:extLst>
                </p:cNvPr>
                <p:cNvSpPr/>
                <p:nvPr/>
              </p:nvSpPr>
              <p:spPr>
                <a:xfrm>
                  <a:off x="1804846" y="5906853"/>
                  <a:ext cx="76778" cy="76778"/>
                </a:xfrm>
                <a:custGeom>
                  <a:avLst/>
                  <a:gdLst>
                    <a:gd name="connsiteX0" fmla="*/ 84200 w 84214"/>
                    <a:gd name="connsiteY0" fmla="*/ 42072 h 84214"/>
                    <a:gd name="connsiteX1" fmla="*/ 42093 w 84214"/>
                    <a:gd name="connsiteY1" fmla="*/ 84179 h 84214"/>
                    <a:gd name="connsiteX2" fmla="*/ -14 w 84214"/>
                    <a:gd name="connsiteY2" fmla="*/ 42072 h 84214"/>
                    <a:gd name="connsiteX3" fmla="*/ 42093 w 84214"/>
                    <a:gd name="connsiteY3" fmla="*/ -35 h 84214"/>
                    <a:gd name="connsiteX4" fmla="*/ 42207 w 84214"/>
                    <a:gd name="connsiteY4" fmla="*/ -35 h 84214"/>
                    <a:gd name="connsiteX5" fmla="*/ 84200 w 84214"/>
                    <a:gd name="connsiteY5" fmla="*/ 41958 h 84214"/>
                    <a:gd name="connsiteX6" fmla="*/ 84200 w 84214"/>
                    <a:gd name="connsiteY6" fmla="*/ 42072 h 84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4214" h="84214">
                      <a:moveTo>
                        <a:pt x="84200" y="42072"/>
                      </a:moveTo>
                      <a:cubicBezTo>
                        <a:pt x="84200" y="65328"/>
                        <a:pt x="65349" y="84179"/>
                        <a:pt x="42093" y="84179"/>
                      </a:cubicBezTo>
                      <a:cubicBezTo>
                        <a:pt x="18837" y="84179"/>
                        <a:pt x="-14" y="65328"/>
                        <a:pt x="-14" y="42072"/>
                      </a:cubicBezTo>
                      <a:cubicBezTo>
                        <a:pt x="-14" y="18816"/>
                        <a:pt x="18837" y="-35"/>
                        <a:pt x="42093" y="-35"/>
                      </a:cubicBezTo>
                      <a:cubicBezTo>
                        <a:pt x="42128" y="-35"/>
                        <a:pt x="42173" y="-35"/>
                        <a:pt x="42207" y="-35"/>
                      </a:cubicBezTo>
                      <a:cubicBezTo>
                        <a:pt x="65395" y="-35"/>
                        <a:pt x="84200" y="18770"/>
                        <a:pt x="84200" y="41958"/>
                      </a:cubicBezTo>
                      <a:cubicBezTo>
                        <a:pt x="84200" y="41992"/>
                        <a:pt x="84200" y="42038"/>
                        <a:pt x="84200" y="4207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B843A2BF-40ED-C01F-562A-2B97321FDE96}"/>
                    </a:ext>
                  </a:extLst>
                </p:cNvPr>
                <p:cNvSpPr/>
                <p:nvPr/>
              </p:nvSpPr>
              <p:spPr>
                <a:xfrm>
                  <a:off x="4336755" y="5916632"/>
                  <a:ext cx="76570" cy="76570"/>
                </a:xfrm>
                <a:custGeom>
                  <a:avLst/>
                  <a:gdLst>
                    <a:gd name="connsiteX0" fmla="*/ -14 w 83986"/>
                    <a:gd name="connsiteY0" fmla="*/ 42072 h 83986"/>
                    <a:gd name="connsiteX1" fmla="*/ 42093 w 83986"/>
                    <a:gd name="connsiteY1" fmla="*/ 83951 h 83986"/>
                    <a:gd name="connsiteX2" fmla="*/ 83972 w 83986"/>
                    <a:gd name="connsiteY2" fmla="*/ 41844 h 83986"/>
                    <a:gd name="connsiteX3" fmla="*/ 41979 w 83986"/>
                    <a:gd name="connsiteY3" fmla="*/ -35 h 83986"/>
                    <a:gd name="connsiteX4" fmla="*/ -14 w 83986"/>
                    <a:gd name="connsiteY4" fmla="*/ 41958 h 83986"/>
                    <a:gd name="connsiteX5" fmla="*/ -14 w 83986"/>
                    <a:gd name="connsiteY5" fmla="*/ 42072 h 8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986" h="83986">
                      <a:moveTo>
                        <a:pt x="-14" y="42072"/>
                      </a:moveTo>
                      <a:cubicBezTo>
                        <a:pt x="55" y="65259"/>
                        <a:pt x="18906" y="84020"/>
                        <a:pt x="42093" y="83951"/>
                      </a:cubicBezTo>
                      <a:cubicBezTo>
                        <a:pt x="65281" y="83882"/>
                        <a:pt x="84029" y="65031"/>
                        <a:pt x="83972" y="41844"/>
                      </a:cubicBezTo>
                      <a:cubicBezTo>
                        <a:pt x="83904" y="18702"/>
                        <a:pt x="65121" y="-35"/>
                        <a:pt x="41979" y="-35"/>
                      </a:cubicBezTo>
                      <a:cubicBezTo>
                        <a:pt x="18792" y="-35"/>
                        <a:pt x="-14" y="18770"/>
                        <a:pt x="-14" y="41958"/>
                      </a:cubicBezTo>
                      <a:cubicBezTo>
                        <a:pt x="-14" y="41992"/>
                        <a:pt x="-14" y="42038"/>
                        <a:pt x="-14" y="4207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1CFAC6A0-A37F-6BA6-82AD-31A23C4AC534}"/>
                  </a:ext>
                </a:extLst>
              </p:cNvPr>
              <p:cNvSpPr/>
              <p:nvPr/>
            </p:nvSpPr>
            <p:spPr>
              <a:xfrm>
                <a:off x="3328548" y="4645633"/>
                <a:ext cx="106323" cy="270908"/>
              </a:xfrm>
              <a:custGeom>
                <a:avLst/>
                <a:gdLst>
                  <a:gd name="connsiteX0" fmla="*/ 0 w 116621"/>
                  <a:gd name="connsiteY0" fmla="*/ 0 h 297146"/>
                  <a:gd name="connsiteX1" fmla="*/ 116622 w 116621"/>
                  <a:gd name="connsiteY1" fmla="*/ 0 h 297146"/>
                  <a:gd name="connsiteX2" fmla="*/ 116622 w 116621"/>
                  <a:gd name="connsiteY2" fmla="*/ 297146 h 297146"/>
                  <a:gd name="connsiteX3" fmla="*/ 0 w 116621"/>
                  <a:gd name="connsiteY3" fmla="*/ 297146 h 29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621" h="297146">
                    <a:moveTo>
                      <a:pt x="0" y="0"/>
                    </a:moveTo>
                    <a:lnTo>
                      <a:pt x="116622" y="0"/>
                    </a:lnTo>
                    <a:lnTo>
                      <a:pt x="116622" y="297146"/>
                    </a:lnTo>
                    <a:lnTo>
                      <a:pt x="0" y="29714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6EA4DDD6-164B-F2D1-2F4A-0BDB1315FF60}"/>
                  </a:ext>
                </a:extLst>
              </p:cNvPr>
              <p:cNvSpPr/>
              <p:nvPr/>
            </p:nvSpPr>
            <p:spPr>
              <a:xfrm>
                <a:off x="2379537" y="4645633"/>
                <a:ext cx="106323" cy="270908"/>
              </a:xfrm>
              <a:custGeom>
                <a:avLst/>
                <a:gdLst>
                  <a:gd name="connsiteX0" fmla="*/ 0 w 116621"/>
                  <a:gd name="connsiteY0" fmla="*/ 0 h 297146"/>
                  <a:gd name="connsiteX1" fmla="*/ 116622 w 116621"/>
                  <a:gd name="connsiteY1" fmla="*/ 0 h 297146"/>
                  <a:gd name="connsiteX2" fmla="*/ 116622 w 116621"/>
                  <a:gd name="connsiteY2" fmla="*/ 297146 h 297146"/>
                  <a:gd name="connsiteX3" fmla="*/ 0 w 116621"/>
                  <a:gd name="connsiteY3" fmla="*/ 297146 h 29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621" h="297146">
                    <a:moveTo>
                      <a:pt x="0" y="0"/>
                    </a:moveTo>
                    <a:lnTo>
                      <a:pt x="116622" y="0"/>
                    </a:lnTo>
                    <a:lnTo>
                      <a:pt x="116622" y="297146"/>
                    </a:lnTo>
                    <a:lnTo>
                      <a:pt x="0" y="29714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2C7A8B11-D1EE-1165-3731-CA38E0D8D8A0}"/>
                </a:ext>
              </a:extLst>
            </p:cNvPr>
            <p:cNvGrpSpPr/>
            <p:nvPr/>
          </p:nvGrpSpPr>
          <p:grpSpPr>
            <a:xfrm>
              <a:off x="9204756" y="2381073"/>
              <a:ext cx="1495372" cy="3775202"/>
              <a:chOff x="4190240" y="2403376"/>
              <a:chExt cx="1495372" cy="3775202"/>
            </a:xfrm>
          </p:grpSpPr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0B55277A-0ABD-5A82-F711-12779F70D2C0}"/>
                  </a:ext>
                </a:extLst>
              </p:cNvPr>
              <p:cNvSpPr/>
              <p:nvPr/>
            </p:nvSpPr>
            <p:spPr>
              <a:xfrm>
                <a:off x="4235343" y="3292879"/>
                <a:ext cx="183634" cy="397216"/>
              </a:xfrm>
              <a:custGeom>
                <a:avLst/>
                <a:gdLst>
                  <a:gd name="connsiteX0" fmla="*/ 64231 w 161195"/>
                  <a:gd name="connsiteY0" fmla="*/ 340837 h 348679"/>
                  <a:gd name="connsiteX1" fmla="*/ 1080 w 161195"/>
                  <a:gd name="connsiteY1" fmla="*/ 199010 h 348679"/>
                  <a:gd name="connsiteX2" fmla="*/ 6795 w 161195"/>
                  <a:gd name="connsiteY2" fmla="*/ 110714 h 348679"/>
                  <a:gd name="connsiteX3" fmla="*/ 28798 w 161195"/>
                  <a:gd name="connsiteY3" fmla="*/ 70327 h 348679"/>
                  <a:gd name="connsiteX4" fmla="*/ 57373 w 161195"/>
                  <a:gd name="connsiteY4" fmla="*/ 26036 h 348679"/>
                  <a:gd name="connsiteX5" fmla="*/ 72708 w 161195"/>
                  <a:gd name="connsiteY5" fmla="*/ 11558 h 348679"/>
                  <a:gd name="connsiteX6" fmla="*/ 94615 w 161195"/>
                  <a:gd name="connsiteY6" fmla="*/ 33847 h 348679"/>
                  <a:gd name="connsiteX7" fmla="*/ 72136 w 161195"/>
                  <a:gd name="connsiteY7" fmla="*/ 66994 h 348679"/>
                  <a:gd name="connsiteX8" fmla="*/ 104236 w 161195"/>
                  <a:gd name="connsiteY8" fmla="*/ 7462 h 348679"/>
                  <a:gd name="connsiteX9" fmla="*/ 119761 w 161195"/>
                  <a:gd name="connsiteY9" fmla="*/ 33 h 348679"/>
                  <a:gd name="connsiteX10" fmla="*/ 126524 w 161195"/>
                  <a:gd name="connsiteY10" fmla="*/ 25560 h 348679"/>
                  <a:gd name="connsiteX11" fmla="*/ 108522 w 161195"/>
                  <a:gd name="connsiteY11" fmla="*/ 93949 h 348679"/>
                  <a:gd name="connsiteX12" fmla="*/ 127572 w 161195"/>
                  <a:gd name="connsiteY12" fmla="*/ 222727 h 348679"/>
                  <a:gd name="connsiteX13" fmla="*/ 161195 w 161195"/>
                  <a:gd name="connsiteY13" fmla="*/ 346552 h 348679"/>
                  <a:gd name="connsiteX14" fmla="*/ 64231 w 161195"/>
                  <a:gd name="connsiteY14" fmla="*/ 340837 h 348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1195" h="348679">
                    <a:moveTo>
                      <a:pt x="64231" y="340837"/>
                    </a:moveTo>
                    <a:cubicBezTo>
                      <a:pt x="27750" y="299213"/>
                      <a:pt x="1080" y="224252"/>
                      <a:pt x="1080" y="199010"/>
                    </a:cubicBezTo>
                    <a:cubicBezTo>
                      <a:pt x="1080" y="169197"/>
                      <a:pt x="-3683" y="138622"/>
                      <a:pt x="6795" y="110714"/>
                    </a:cubicBezTo>
                    <a:cubicBezTo>
                      <a:pt x="12708" y="96524"/>
                      <a:pt x="20082" y="82989"/>
                      <a:pt x="28798" y="70327"/>
                    </a:cubicBezTo>
                    <a:lnTo>
                      <a:pt x="57373" y="26036"/>
                    </a:lnTo>
                    <a:cubicBezTo>
                      <a:pt x="60550" y="19503"/>
                      <a:pt x="66003" y="14355"/>
                      <a:pt x="72708" y="11558"/>
                    </a:cubicBezTo>
                    <a:cubicBezTo>
                      <a:pt x="84424" y="8415"/>
                      <a:pt x="95187" y="21655"/>
                      <a:pt x="94615" y="33847"/>
                    </a:cubicBezTo>
                    <a:cubicBezTo>
                      <a:pt x="94044" y="46039"/>
                      <a:pt x="85948" y="56231"/>
                      <a:pt x="72136" y="66994"/>
                    </a:cubicBezTo>
                    <a:cubicBezTo>
                      <a:pt x="77456" y="44688"/>
                      <a:pt x="88523" y="24164"/>
                      <a:pt x="104236" y="7462"/>
                    </a:cubicBezTo>
                    <a:cubicBezTo>
                      <a:pt x="107779" y="2470"/>
                      <a:pt x="113650" y="-340"/>
                      <a:pt x="119761" y="33"/>
                    </a:cubicBezTo>
                    <a:cubicBezTo>
                      <a:pt x="129286" y="2319"/>
                      <a:pt x="129286" y="16035"/>
                      <a:pt x="126524" y="25560"/>
                    </a:cubicBezTo>
                    <a:cubicBezTo>
                      <a:pt x="120047" y="49468"/>
                      <a:pt x="113665" y="73185"/>
                      <a:pt x="108522" y="93949"/>
                    </a:cubicBezTo>
                    <a:cubicBezTo>
                      <a:pt x="128906" y="132811"/>
                      <a:pt x="127572" y="178912"/>
                      <a:pt x="127572" y="222727"/>
                    </a:cubicBezTo>
                    <a:cubicBezTo>
                      <a:pt x="127572" y="266543"/>
                      <a:pt x="132239" y="313977"/>
                      <a:pt x="161195" y="346552"/>
                    </a:cubicBezTo>
                    <a:cubicBezTo>
                      <a:pt x="132906" y="359125"/>
                      <a:pt x="100140" y="310548"/>
                      <a:pt x="64231" y="340837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AFBD2C3-554B-9C2F-042C-ED552608C74F}"/>
                  </a:ext>
                </a:extLst>
              </p:cNvPr>
              <p:cNvSpPr/>
              <p:nvPr/>
            </p:nvSpPr>
            <p:spPr>
              <a:xfrm>
                <a:off x="4303741" y="3549323"/>
                <a:ext cx="441632" cy="510665"/>
              </a:xfrm>
              <a:custGeom>
                <a:avLst/>
                <a:gdLst>
                  <a:gd name="connsiteX0" fmla="*/ 0 w 387667"/>
                  <a:gd name="connsiteY0" fmla="*/ 110585 h 448265"/>
                  <a:gd name="connsiteX1" fmla="*/ 169736 w 387667"/>
                  <a:gd name="connsiteY1" fmla="*/ 447675 h 448265"/>
                  <a:gd name="connsiteX2" fmla="*/ 329946 w 387667"/>
                  <a:gd name="connsiteY2" fmla="*/ 374237 h 448265"/>
                  <a:gd name="connsiteX3" fmla="*/ 387667 w 387667"/>
                  <a:gd name="connsiteY3" fmla="*/ 78391 h 448265"/>
                  <a:gd name="connsiteX4" fmla="*/ 256794 w 387667"/>
                  <a:gd name="connsiteY4" fmla="*/ 0 h 448265"/>
                  <a:gd name="connsiteX5" fmla="*/ 184595 w 387667"/>
                  <a:gd name="connsiteY5" fmla="*/ 237077 h 448265"/>
                  <a:gd name="connsiteX6" fmla="*/ 81534 w 387667"/>
                  <a:gd name="connsiteY6" fmla="*/ 120587 h 44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7667" h="448265">
                    <a:moveTo>
                      <a:pt x="0" y="110585"/>
                    </a:moveTo>
                    <a:cubicBezTo>
                      <a:pt x="0" y="110585"/>
                      <a:pt x="96679" y="440912"/>
                      <a:pt x="169736" y="447675"/>
                    </a:cubicBezTo>
                    <a:cubicBezTo>
                      <a:pt x="258128" y="455962"/>
                      <a:pt x="329946" y="374237"/>
                      <a:pt x="329946" y="374237"/>
                    </a:cubicBezTo>
                    <a:lnTo>
                      <a:pt x="387667" y="78391"/>
                    </a:lnTo>
                    <a:lnTo>
                      <a:pt x="256794" y="0"/>
                    </a:lnTo>
                    <a:lnTo>
                      <a:pt x="184595" y="237077"/>
                    </a:lnTo>
                    <a:lnTo>
                      <a:pt x="81534" y="120587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0C02A17A-04A0-9D24-3F21-A62C5F6D8AD7}"/>
                  </a:ext>
                </a:extLst>
              </p:cNvPr>
              <p:cNvSpPr/>
              <p:nvPr/>
            </p:nvSpPr>
            <p:spPr>
              <a:xfrm>
                <a:off x="4553420" y="3244847"/>
                <a:ext cx="250764" cy="449986"/>
              </a:xfrm>
              <a:custGeom>
                <a:avLst/>
                <a:gdLst>
                  <a:gd name="connsiteX0" fmla="*/ 216217 w 220122"/>
                  <a:gd name="connsiteY0" fmla="*/ 395002 h 395001"/>
                  <a:gd name="connsiteX1" fmla="*/ 0 w 220122"/>
                  <a:gd name="connsiteY1" fmla="*/ 313468 h 395001"/>
                  <a:gd name="connsiteX2" fmla="*/ 70675 w 220122"/>
                  <a:gd name="connsiteY2" fmla="*/ 70771 h 395001"/>
                  <a:gd name="connsiteX3" fmla="*/ 187262 w 220122"/>
                  <a:gd name="connsiteY3" fmla="*/ 0 h 395001"/>
                  <a:gd name="connsiteX4" fmla="*/ 220123 w 220122"/>
                  <a:gd name="connsiteY4" fmla="*/ 97250 h 395001"/>
                  <a:gd name="connsiteX5" fmla="*/ 216217 w 220122"/>
                  <a:gd name="connsiteY5" fmla="*/ 393001 h 39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122" h="395001">
                    <a:moveTo>
                      <a:pt x="216217" y="395002"/>
                    </a:moveTo>
                    <a:cubicBezTo>
                      <a:pt x="144208" y="367760"/>
                      <a:pt x="71914" y="341090"/>
                      <a:pt x="0" y="313468"/>
                    </a:cubicBezTo>
                    <a:cubicBezTo>
                      <a:pt x="19621" y="219456"/>
                      <a:pt x="46863" y="106775"/>
                      <a:pt x="70675" y="70771"/>
                    </a:cubicBezTo>
                    <a:cubicBezTo>
                      <a:pt x="97017" y="30951"/>
                      <a:pt x="139780" y="4993"/>
                      <a:pt x="187262" y="0"/>
                    </a:cubicBezTo>
                    <a:lnTo>
                      <a:pt x="220123" y="97250"/>
                    </a:lnTo>
                    <a:lnTo>
                      <a:pt x="216217" y="39300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F31E3867-14DB-A402-77B0-1A9FEF4395A8}"/>
                  </a:ext>
                </a:extLst>
              </p:cNvPr>
              <p:cNvSpPr/>
              <p:nvPr/>
            </p:nvSpPr>
            <p:spPr>
              <a:xfrm>
                <a:off x="4190240" y="3292915"/>
                <a:ext cx="533865" cy="766507"/>
              </a:xfrm>
              <a:custGeom>
                <a:avLst/>
                <a:gdLst>
                  <a:gd name="connsiteX0" fmla="*/ 468630 w 468630"/>
                  <a:gd name="connsiteY0" fmla="*/ 544163 h 672845"/>
                  <a:gd name="connsiteX1" fmla="*/ 258127 w 468630"/>
                  <a:gd name="connsiteY1" fmla="*/ 0 h 672845"/>
                  <a:gd name="connsiteX2" fmla="*/ 0 w 468630"/>
                  <a:gd name="connsiteY2" fmla="*/ 66961 h 672845"/>
                  <a:gd name="connsiteX3" fmla="*/ 238887 w 468630"/>
                  <a:gd name="connsiteY3" fmla="*/ 672846 h 672845"/>
                  <a:gd name="connsiteX4" fmla="*/ 468630 w 468630"/>
                  <a:gd name="connsiteY4" fmla="*/ 544163 h 67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630" h="672845">
                    <a:moveTo>
                      <a:pt x="468630" y="544163"/>
                    </a:moveTo>
                    <a:lnTo>
                      <a:pt x="258127" y="0"/>
                    </a:lnTo>
                    <a:lnTo>
                      <a:pt x="0" y="66961"/>
                    </a:lnTo>
                    <a:lnTo>
                      <a:pt x="238887" y="672846"/>
                    </a:lnTo>
                    <a:lnTo>
                      <a:pt x="468630" y="54416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843CF5F0-D420-0366-5E31-7DF623BAC142}"/>
                  </a:ext>
                </a:extLst>
              </p:cNvPr>
              <p:cNvSpPr/>
              <p:nvPr/>
            </p:nvSpPr>
            <p:spPr>
              <a:xfrm>
                <a:off x="4228327" y="3326988"/>
                <a:ext cx="455847" cy="668740"/>
              </a:xfrm>
              <a:custGeom>
                <a:avLst/>
                <a:gdLst>
                  <a:gd name="connsiteX0" fmla="*/ 400145 w 400145"/>
                  <a:gd name="connsiteY0" fmla="*/ 484346 h 587025"/>
                  <a:gd name="connsiteX1" fmla="*/ 210503 w 400145"/>
                  <a:gd name="connsiteY1" fmla="*/ 0 h 587025"/>
                  <a:gd name="connsiteX2" fmla="*/ 0 w 400145"/>
                  <a:gd name="connsiteY2" fmla="*/ 57055 h 587025"/>
                  <a:gd name="connsiteX3" fmla="*/ 207359 w 400145"/>
                  <a:gd name="connsiteY3" fmla="*/ 587026 h 587025"/>
                  <a:gd name="connsiteX4" fmla="*/ 400145 w 400145"/>
                  <a:gd name="connsiteY4" fmla="*/ 484346 h 587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145" h="587025">
                    <a:moveTo>
                      <a:pt x="400145" y="484346"/>
                    </a:moveTo>
                    <a:lnTo>
                      <a:pt x="210503" y="0"/>
                    </a:lnTo>
                    <a:lnTo>
                      <a:pt x="0" y="57055"/>
                    </a:lnTo>
                    <a:lnTo>
                      <a:pt x="207359" y="587026"/>
                    </a:lnTo>
                    <a:lnTo>
                      <a:pt x="400145" y="48434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95B07274-60F2-822E-B631-1174768C6A90}"/>
                  </a:ext>
                </a:extLst>
              </p:cNvPr>
              <p:cNvSpPr/>
              <p:nvPr/>
            </p:nvSpPr>
            <p:spPr>
              <a:xfrm>
                <a:off x="4295169" y="3312014"/>
                <a:ext cx="110896" cy="66190"/>
              </a:xfrm>
              <a:custGeom>
                <a:avLst/>
                <a:gdLst>
                  <a:gd name="connsiteX0" fmla="*/ 84201 w 97345"/>
                  <a:gd name="connsiteY0" fmla="*/ 0 h 58102"/>
                  <a:gd name="connsiteX1" fmla="*/ 97346 w 97345"/>
                  <a:gd name="connsiteY1" fmla="*/ 35147 h 58102"/>
                  <a:gd name="connsiteX2" fmla="*/ 14764 w 97345"/>
                  <a:gd name="connsiteY2" fmla="*/ 58102 h 58102"/>
                  <a:gd name="connsiteX3" fmla="*/ 0 w 97345"/>
                  <a:gd name="connsiteY3" fmla="*/ 22193 h 58102"/>
                  <a:gd name="connsiteX4" fmla="*/ 84201 w 97345"/>
                  <a:gd name="connsiteY4" fmla="*/ 0 h 58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345" h="58102">
                    <a:moveTo>
                      <a:pt x="84201" y="0"/>
                    </a:moveTo>
                    <a:lnTo>
                      <a:pt x="97346" y="35147"/>
                    </a:lnTo>
                    <a:lnTo>
                      <a:pt x="14764" y="58102"/>
                    </a:lnTo>
                    <a:lnTo>
                      <a:pt x="0" y="22193"/>
                    </a:lnTo>
                    <a:lnTo>
                      <a:pt x="84201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E4AC7879-A965-FF72-3163-53C188845DFF}"/>
                  </a:ext>
                </a:extLst>
              </p:cNvPr>
              <p:cNvSpPr/>
              <p:nvPr/>
            </p:nvSpPr>
            <p:spPr>
              <a:xfrm>
                <a:off x="4582388" y="5924478"/>
                <a:ext cx="450370" cy="254100"/>
              </a:xfrm>
              <a:custGeom>
                <a:avLst/>
                <a:gdLst>
                  <a:gd name="connsiteX0" fmla="*/ 3 w 395338"/>
                  <a:gd name="connsiteY0" fmla="*/ 201073 h 223051"/>
                  <a:gd name="connsiteX1" fmla="*/ 392243 w 395338"/>
                  <a:gd name="connsiteY1" fmla="*/ 195263 h 223051"/>
                  <a:gd name="connsiteX2" fmla="*/ 367573 w 395338"/>
                  <a:gd name="connsiteY2" fmla="*/ 96298 h 223051"/>
                  <a:gd name="connsiteX3" fmla="*/ 352523 w 395338"/>
                  <a:gd name="connsiteY3" fmla="*/ 67723 h 223051"/>
                  <a:gd name="connsiteX4" fmla="*/ 304898 w 395338"/>
                  <a:gd name="connsiteY4" fmla="*/ 1048 h 223051"/>
                  <a:gd name="connsiteX5" fmla="*/ 266798 w 395338"/>
                  <a:gd name="connsiteY5" fmla="*/ 0 h 223051"/>
                  <a:gd name="connsiteX6" fmla="*/ 47724 w 395338"/>
                  <a:gd name="connsiteY6" fmla="*/ 142875 h 223051"/>
                  <a:gd name="connsiteX7" fmla="*/ 3 w 395338"/>
                  <a:gd name="connsiteY7" fmla="*/ 201073 h 223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5338" h="223051">
                    <a:moveTo>
                      <a:pt x="3" y="201073"/>
                    </a:moveTo>
                    <a:cubicBezTo>
                      <a:pt x="765" y="236791"/>
                      <a:pt x="375384" y="224695"/>
                      <a:pt x="392243" y="195263"/>
                    </a:cubicBezTo>
                    <a:cubicBezTo>
                      <a:pt x="403196" y="176213"/>
                      <a:pt x="382718" y="127635"/>
                      <a:pt x="367573" y="96298"/>
                    </a:cubicBezTo>
                    <a:cubicBezTo>
                      <a:pt x="359382" y="79438"/>
                      <a:pt x="352523" y="67723"/>
                      <a:pt x="352523" y="67723"/>
                    </a:cubicBezTo>
                    <a:lnTo>
                      <a:pt x="304898" y="1048"/>
                    </a:lnTo>
                    <a:lnTo>
                      <a:pt x="266798" y="0"/>
                    </a:lnTo>
                    <a:cubicBezTo>
                      <a:pt x="182502" y="48673"/>
                      <a:pt x="98492" y="101632"/>
                      <a:pt x="47724" y="142875"/>
                    </a:cubicBezTo>
                    <a:cubicBezTo>
                      <a:pt x="18006" y="167449"/>
                      <a:pt x="-282" y="187833"/>
                      <a:pt x="3" y="20107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AC3AC13B-7F6D-E248-CB4E-199B2E72ECC2}"/>
                  </a:ext>
                </a:extLst>
              </p:cNvPr>
              <p:cNvSpPr/>
              <p:nvPr/>
            </p:nvSpPr>
            <p:spPr>
              <a:xfrm>
                <a:off x="4636972" y="5730028"/>
                <a:ext cx="364156" cy="376771"/>
              </a:xfrm>
              <a:custGeom>
                <a:avLst/>
                <a:gdLst>
                  <a:gd name="connsiteX0" fmla="*/ 341262 w 364156"/>
                  <a:gd name="connsiteY0" fmla="*/ 0 h 376771"/>
                  <a:gd name="connsiteX1" fmla="*/ 340285 w 364156"/>
                  <a:gd name="connsiteY1" fmla="*/ 19749 h 376771"/>
                  <a:gd name="connsiteX2" fmla="*/ 330736 w 364156"/>
                  <a:gd name="connsiteY2" fmla="*/ 216368 h 376771"/>
                  <a:gd name="connsiteX3" fmla="*/ 329326 w 364156"/>
                  <a:gd name="connsiteY3" fmla="*/ 246751 h 376771"/>
                  <a:gd name="connsiteX4" fmla="*/ 329326 w 364156"/>
                  <a:gd name="connsiteY4" fmla="*/ 246841 h 376771"/>
                  <a:gd name="connsiteX5" fmla="*/ 347011 w 364156"/>
                  <a:gd name="connsiteY5" fmla="*/ 271600 h 376771"/>
                  <a:gd name="connsiteX6" fmla="*/ 364156 w 364156"/>
                  <a:gd name="connsiteY6" fmla="*/ 304153 h 376771"/>
                  <a:gd name="connsiteX7" fmla="*/ 0 w 364156"/>
                  <a:gd name="connsiteY7" fmla="*/ 357213 h 376771"/>
                  <a:gd name="connsiteX8" fmla="*/ 110313 w 364156"/>
                  <a:gd name="connsiteY8" fmla="*/ 278925 h 376771"/>
                  <a:gd name="connsiteX9" fmla="*/ 151565 w 364156"/>
                  <a:gd name="connsiteY9" fmla="*/ 253862 h 376771"/>
                  <a:gd name="connsiteX10" fmla="*/ 151479 w 364156"/>
                  <a:gd name="connsiteY10" fmla="*/ 252935 h 376771"/>
                  <a:gd name="connsiteX11" fmla="*/ 146054 w 364156"/>
                  <a:gd name="connsiteY11" fmla="*/ 193256 h 376771"/>
                  <a:gd name="connsiteX12" fmla="*/ 130971 w 364156"/>
                  <a:gd name="connsiteY12" fmla="*/ 26911 h 376771"/>
                  <a:gd name="connsiteX13" fmla="*/ 236116 w 364156"/>
                  <a:gd name="connsiteY13" fmla="*/ 13455 h 3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4156" h="376771">
                    <a:moveTo>
                      <a:pt x="341262" y="0"/>
                    </a:moveTo>
                    <a:lnTo>
                      <a:pt x="340285" y="19749"/>
                    </a:lnTo>
                    <a:lnTo>
                      <a:pt x="330736" y="216368"/>
                    </a:lnTo>
                    <a:lnTo>
                      <a:pt x="329326" y="246751"/>
                    </a:lnTo>
                    <a:lnTo>
                      <a:pt x="329326" y="246841"/>
                    </a:lnTo>
                    <a:lnTo>
                      <a:pt x="347011" y="271600"/>
                    </a:lnTo>
                    <a:cubicBezTo>
                      <a:pt x="347011" y="271600"/>
                      <a:pt x="354825" y="284946"/>
                      <a:pt x="364156" y="304153"/>
                    </a:cubicBezTo>
                    <a:cubicBezTo>
                      <a:pt x="291455" y="335512"/>
                      <a:pt x="88217" y="412770"/>
                      <a:pt x="0" y="357213"/>
                    </a:cubicBezTo>
                    <a:cubicBezTo>
                      <a:pt x="28809" y="333667"/>
                      <a:pt x="67167" y="306812"/>
                      <a:pt x="110313" y="278925"/>
                    </a:cubicBezTo>
                    <a:lnTo>
                      <a:pt x="151565" y="253862"/>
                    </a:lnTo>
                    <a:lnTo>
                      <a:pt x="151479" y="252935"/>
                    </a:lnTo>
                    <a:lnTo>
                      <a:pt x="146054" y="193256"/>
                    </a:lnTo>
                    <a:lnTo>
                      <a:pt x="130971" y="26911"/>
                    </a:lnTo>
                    <a:lnTo>
                      <a:pt x="236116" y="13455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D465CC27-4B3C-08DB-7697-A1F5B43E9410}"/>
                  </a:ext>
                </a:extLst>
              </p:cNvPr>
              <p:cNvSpPr/>
              <p:nvPr/>
            </p:nvSpPr>
            <p:spPr>
              <a:xfrm>
                <a:off x="4584492" y="4092628"/>
                <a:ext cx="446259" cy="1807001"/>
              </a:xfrm>
              <a:custGeom>
                <a:avLst/>
                <a:gdLst>
                  <a:gd name="connsiteX0" fmla="*/ 53973 w 391729"/>
                  <a:gd name="connsiteY0" fmla="*/ 0 h 1586198"/>
                  <a:gd name="connsiteX1" fmla="*/ 1681 w 391729"/>
                  <a:gd name="connsiteY1" fmla="*/ 436436 h 1586198"/>
                  <a:gd name="connsiteX2" fmla="*/ 122553 w 391729"/>
                  <a:gd name="connsiteY2" fmla="*/ 1586198 h 1586198"/>
                  <a:gd name="connsiteX3" fmla="*/ 391729 w 391729"/>
                  <a:gd name="connsiteY3" fmla="*/ 1573530 h 1586198"/>
                  <a:gd name="connsiteX4" fmla="*/ 345628 w 391729"/>
                  <a:gd name="connsiteY4" fmla="*/ 420053 h 1586198"/>
                  <a:gd name="connsiteX5" fmla="*/ 280668 w 391729"/>
                  <a:gd name="connsiteY5" fmla="*/ 62865 h 1586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1729" h="1586198">
                    <a:moveTo>
                      <a:pt x="53973" y="0"/>
                    </a:moveTo>
                    <a:cubicBezTo>
                      <a:pt x="53973" y="0"/>
                      <a:pt x="-11178" y="180213"/>
                      <a:pt x="1681" y="436436"/>
                    </a:cubicBezTo>
                    <a:cubicBezTo>
                      <a:pt x="14539" y="692658"/>
                      <a:pt x="122553" y="1586198"/>
                      <a:pt x="122553" y="1586198"/>
                    </a:cubicBezTo>
                    <a:lnTo>
                      <a:pt x="391729" y="1573530"/>
                    </a:lnTo>
                    <a:lnTo>
                      <a:pt x="345628" y="420053"/>
                    </a:lnTo>
                    <a:lnTo>
                      <a:pt x="280668" y="62865"/>
                    </a:ln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EBFAC485-71BC-5FB0-736F-4C25719CEE12}"/>
                  </a:ext>
                </a:extLst>
              </p:cNvPr>
              <p:cNvSpPr/>
              <p:nvPr/>
            </p:nvSpPr>
            <p:spPr>
              <a:xfrm>
                <a:off x="5342238" y="5750863"/>
                <a:ext cx="343374" cy="400799"/>
              </a:xfrm>
              <a:custGeom>
                <a:avLst/>
                <a:gdLst>
                  <a:gd name="connsiteX0" fmla="*/ 6515 w 301416"/>
                  <a:gd name="connsiteY0" fmla="*/ 349853 h 351824"/>
                  <a:gd name="connsiteX1" fmla="*/ 301314 w 301416"/>
                  <a:gd name="connsiteY1" fmla="*/ 91059 h 351824"/>
                  <a:gd name="connsiteX2" fmla="*/ 218351 w 301416"/>
                  <a:gd name="connsiteY2" fmla="*/ 31813 h 351824"/>
                  <a:gd name="connsiteX3" fmla="*/ 188252 w 301416"/>
                  <a:gd name="connsiteY3" fmla="*/ 19717 h 351824"/>
                  <a:gd name="connsiteX4" fmla="*/ 108719 w 301416"/>
                  <a:gd name="connsiteY4" fmla="*/ 0 h 351824"/>
                  <a:gd name="connsiteX5" fmla="*/ 79096 w 301416"/>
                  <a:gd name="connsiteY5" fmla="*/ 23813 h 351824"/>
                  <a:gd name="connsiteX6" fmla="*/ 5277 w 301416"/>
                  <a:gd name="connsiteY6" fmla="*/ 274701 h 351824"/>
                  <a:gd name="connsiteX7" fmla="*/ 6515 w 301416"/>
                  <a:gd name="connsiteY7" fmla="*/ 349853 h 35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1416" h="351824">
                    <a:moveTo>
                      <a:pt x="6515" y="349853"/>
                    </a:moveTo>
                    <a:cubicBezTo>
                      <a:pt x="30232" y="376523"/>
                      <a:pt x="307506" y="124301"/>
                      <a:pt x="301314" y="91059"/>
                    </a:cubicBezTo>
                    <a:cubicBezTo>
                      <a:pt x="297218" y="69342"/>
                      <a:pt x="250450" y="45625"/>
                      <a:pt x="218351" y="31813"/>
                    </a:cubicBezTo>
                    <a:cubicBezTo>
                      <a:pt x="201206" y="24384"/>
                      <a:pt x="188252" y="19717"/>
                      <a:pt x="188252" y="19717"/>
                    </a:cubicBezTo>
                    <a:lnTo>
                      <a:pt x="108719" y="0"/>
                    </a:lnTo>
                    <a:lnTo>
                      <a:pt x="79096" y="23813"/>
                    </a:lnTo>
                    <a:cubicBezTo>
                      <a:pt x="46520" y="115538"/>
                      <a:pt x="16898" y="210407"/>
                      <a:pt x="5277" y="274701"/>
                    </a:cubicBezTo>
                    <a:cubicBezTo>
                      <a:pt x="-1676" y="312515"/>
                      <a:pt x="-2248" y="339947"/>
                      <a:pt x="6515" y="34985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07DB46B7-9039-2513-F981-2CEBD06BE9A8}"/>
                  </a:ext>
                </a:extLst>
              </p:cNvPr>
              <p:cNvSpPr/>
              <p:nvPr/>
            </p:nvSpPr>
            <p:spPr>
              <a:xfrm>
                <a:off x="5233664" y="5570303"/>
                <a:ext cx="357538" cy="493283"/>
              </a:xfrm>
              <a:custGeom>
                <a:avLst/>
                <a:gdLst>
                  <a:gd name="connsiteX0" fmla="*/ 142582 w 357538"/>
                  <a:gd name="connsiteY0" fmla="*/ 0 h 493283"/>
                  <a:gd name="connsiteX1" fmla="*/ 241758 w 357538"/>
                  <a:gd name="connsiteY1" fmla="*/ 128475 h 493283"/>
                  <a:gd name="connsiteX2" fmla="*/ 293517 w 357538"/>
                  <a:gd name="connsiteY2" fmla="*/ 195534 h 493283"/>
                  <a:gd name="connsiteX3" fmla="*/ 293575 w 357538"/>
                  <a:gd name="connsiteY3" fmla="*/ 195609 h 493283"/>
                  <a:gd name="connsiteX4" fmla="*/ 323249 w 357538"/>
                  <a:gd name="connsiteY4" fmla="*/ 202913 h 493283"/>
                  <a:gd name="connsiteX5" fmla="*/ 357538 w 357538"/>
                  <a:gd name="connsiteY5" fmla="*/ 216693 h 493283"/>
                  <a:gd name="connsiteX6" fmla="*/ 114803 w 357538"/>
                  <a:gd name="connsiteY6" fmla="*/ 493283 h 493283"/>
                  <a:gd name="connsiteX7" fmla="*/ 147709 w 357538"/>
                  <a:gd name="connsiteY7" fmla="*/ 362082 h 493283"/>
                  <a:gd name="connsiteX8" fmla="*/ 162839 w 357538"/>
                  <a:gd name="connsiteY8" fmla="*/ 316252 h 493283"/>
                  <a:gd name="connsiteX9" fmla="*/ 162113 w 357538"/>
                  <a:gd name="connsiteY9" fmla="*/ 315545 h 493283"/>
                  <a:gd name="connsiteX10" fmla="*/ 71726 w 357538"/>
                  <a:gd name="connsiteY10" fmla="*/ 227109 h 493283"/>
                  <a:gd name="connsiteX11" fmla="*/ 0 w 357538"/>
                  <a:gd name="connsiteY11" fmla="*/ 156905 h 49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7538" h="493283">
                    <a:moveTo>
                      <a:pt x="142582" y="0"/>
                    </a:moveTo>
                    <a:lnTo>
                      <a:pt x="241758" y="128475"/>
                    </a:lnTo>
                    <a:lnTo>
                      <a:pt x="293517" y="195534"/>
                    </a:lnTo>
                    <a:lnTo>
                      <a:pt x="293575" y="195609"/>
                    </a:lnTo>
                    <a:lnTo>
                      <a:pt x="323249" y="202913"/>
                    </a:lnTo>
                    <a:cubicBezTo>
                      <a:pt x="323249" y="202913"/>
                      <a:pt x="338007" y="208230"/>
                      <a:pt x="357538" y="216693"/>
                    </a:cubicBezTo>
                    <a:cubicBezTo>
                      <a:pt x="322273" y="287117"/>
                      <a:pt x="217996" y="478309"/>
                      <a:pt x="114803" y="493283"/>
                    </a:cubicBezTo>
                    <a:cubicBezTo>
                      <a:pt x="121314" y="456607"/>
                      <a:pt x="133006" y="411277"/>
                      <a:pt x="147709" y="362082"/>
                    </a:cubicBezTo>
                    <a:lnTo>
                      <a:pt x="162839" y="316252"/>
                    </a:lnTo>
                    <a:lnTo>
                      <a:pt x="162113" y="315545"/>
                    </a:lnTo>
                    <a:lnTo>
                      <a:pt x="71726" y="227109"/>
                    </a:lnTo>
                    <a:lnTo>
                      <a:pt x="0" y="156905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D3C0E62B-AB8B-1F66-209A-E0D1B2148D11}"/>
                  </a:ext>
                </a:extLst>
              </p:cNvPr>
              <p:cNvSpPr/>
              <p:nvPr/>
            </p:nvSpPr>
            <p:spPr>
              <a:xfrm>
                <a:off x="4601965" y="4026546"/>
                <a:ext cx="857722" cy="1834887"/>
              </a:xfrm>
              <a:custGeom>
                <a:avLst/>
                <a:gdLst>
                  <a:gd name="connsiteX0" fmla="*/ 2821 w 752914"/>
                  <a:gd name="connsiteY0" fmla="*/ 227743 h 1610677"/>
                  <a:gd name="connsiteX1" fmla="*/ 226278 w 752914"/>
                  <a:gd name="connsiteY1" fmla="*/ 428720 h 1610677"/>
                  <a:gd name="connsiteX2" fmla="*/ 231707 w 752914"/>
                  <a:gd name="connsiteY2" fmla="*/ 1064705 h 1610677"/>
                  <a:gd name="connsiteX3" fmla="*/ 504312 w 752914"/>
                  <a:gd name="connsiteY3" fmla="*/ 1610678 h 1610677"/>
                  <a:gd name="connsiteX4" fmla="*/ 752915 w 752914"/>
                  <a:gd name="connsiteY4" fmla="*/ 1389793 h 1610677"/>
                  <a:gd name="connsiteX5" fmla="*/ 546984 w 752914"/>
                  <a:gd name="connsiteY5" fmla="*/ 991648 h 1610677"/>
                  <a:gd name="connsiteX6" fmla="*/ 617183 w 752914"/>
                  <a:gd name="connsiteY6" fmla="*/ 355568 h 1610677"/>
                  <a:gd name="connsiteX7" fmla="*/ 609849 w 752914"/>
                  <a:gd name="connsiteY7" fmla="*/ 264033 h 1610677"/>
                  <a:gd name="connsiteX8" fmla="*/ 565557 w 752914"/>
                  <a:gd name="connsiteY8" fmla="*/ 81249 h 1610677"/>
                  <a:gd name="connsiteX9" fmla="*/ 536221 w 752914"/>
                  <a:gd name="connsiteY9" fmla="*/ 0 h 1610677"/>
                  <a:gd name="connsiteX10" fmla="*/ 266282 w 752914"/>
                  <a:gd name="connsiteY10" fmla="*/ 57150 h 1610677"/>
                  <a:gd name="connsiteX11" fmla="*/ 1106 w 752914"/>
                  <a:gd name="connsiteY11" fmla="*/ 204978 h 1610677"/>
                  <a:gd name="connsiteX12" fmla="*/ 2821 w 752914"/>
                  <a:gd name="connsiteY12" fmla="*/ 227743 h 161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2914" h="1610677">
                    <a:moveTo>
                      <a:pt x="2821" y="227743"/>
                    </a:moveTo>
                    <a:cubicBezTo>
                      <a:pt x="29015" y="300514"/>
                      <a:pt x="226278" y="428720"/>
                      <a:pt x="226278" y="428720"/>
                    </a:cubicBezTo>
                    <a:cubicBezTo>
                      <a:pt x="226278" y="428720"/>
                      <a:pt x="224372" y="936688"/>
                      <a:pt x="231707" y="1064705"/>
                    </a:cubicBezTo>
                    <a:cubicBezTo>
                      <a:pt x="239041" y="1192721"/>
                      <a:pt x="504312" y="1610678"/>
                      <a:pt x="504312" y="1610678"/>
                    </a:cubicBezTo>
                    <a:lnTo>
                      <a:pt x="752915" y="1389793"/>
                    </a:lnTo>
                    <a:cubicBezTo>
                      <a:pt x="752915" y="1389793"/>
                      <a:pt x="560033" y="1067372"/>
                      <a:pt x="546984" y="991648"/>
                    </a:cubicBezTo>
                    <a:cubicBezTo>
                      <a:pt x="533935" y="915924"/>
                      <a:pt x="617183" y="517684"/>
                      <a:pt x="617183" y="355568"/>
                    </a:cubicBezTo>
                    <a:cubicBezTo>
                      <a:pt x="616983" y="324918"/>
                      <a:pt x="614532" y="294324"/>
                      <a:pt x="609849" y="264033"/>
                    </a:cubicBezTo>
                    <a:cubicBezTo>
                      <a:pt x="600137" y="201991"/>
                      <a:pt x="585323" y="140855"/>
                      <a:pt x="565557" y="81249"/>
                    </a:cubicBezTo>
                    <a:cubicBezTo>
                      <a:pt x="549651" y="32195"/>
                      <a:pt x="536221" y="0"/>
                      <a:pt x="536221" y="0"/>
                    </a:cubicBezTo>
                    <a:cubicBezTo>
                      <a:pt x="445240" y="13966"/>
                      <a:pt x="355117" y="33046"/>
                      <a:pt x="266282" y="57150"/>
                    </a:cubicBezTo>
                    <a:cubicBezTo>
                      <a:pt x="142457" y="91630"/>
                      <a:pt x="19871" y="141446"/>
                      <a:pt x="1106" y="204978"/>
                    </a:cubicBezTo>
                    <a:cubicBezTo>
                      <a:pt x="-821" y="212550"/>
                      <a:pt x="-219" y="220545"/>
                      <a:pt x="2821" y="22774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892C66B0-8EAA-A6B2-3861-AFF8CFD9ACF6}"/>
                  </a:ext>
                </a:extLst>
              </p:cNvPr>
              <p:cNvSpPr/>
              <p:nvPr/>
            </p:nvSpPr>
            <p:spPr>
              <a:xfrm>
                <a:off x="4553529" y="3193135"/>
                <a:ext cx="839592" cy="1195614"/>
              </a:xfrm>
              <a:custGeom>
                <a:avLst/>
                <a:gdLst>
                  <a:gd name="connsiteX0" fmla="*/ 735902 w 736999"/>
                  <a:gd name="connsiteY0" fmla="*/ 124260 h 1049518"/>
                  <a:gd name="connsiteX1" fmla="*/ 436626 w 736999"/>
                  <a:gd name="connsiteY1" fmla="*/ 435 h 1049518"/>
                  <a:gd name="connsiteX2" fmla="*/ 128302 w 736999"/>
                  <a:gd name="connsiteY2" fmla="*/ 66062 h 1049518"/>
                  <a:gd name="connsiteX3" fmla="*/ 59627 w 736999"/>
                  <a:gd name="connsiteY3" fmla="*/ 358194 h 1049518"/>
                  <a:gd name="connsiteX4" fmla="*/ 77153 w 736999"/>
                  <a:gd name="connsiteY4" fmla="*/ 619275 h 1049518"/>
                  <a:gd name="connsiteX5" fmla="*/ 0 w 736999"/>
                  <a:gd name="connsiteY5" fmla="*/ 952173 h 1049518"/>
                  <a:gd name="connsiteX6" fmla="*/ 238125 w 736999"/>
                  <a:gd name="connsiteY6" fmla="*/ 1035612 h 1049518"/>
                  <a:gd name="connsiteX7" fmla="*/ 267653 w 736999"/>
                  <a:gd name="connsiteY7" fmla="*/ 983606 h 1049518"/>
                  <a:gd name="connsiteX8" fmla="*/ 294608 w 736999"/>
                  <a:gd name="connsiteY8" fmla="*/ 1049519 h 1049518"/>
                  <a:gd name="connsiteX9" fmla="*/ 687991 w 736999"/>
                  <a:gd name="connsiteY9" fmla="*/ 959317 h 1049518"/>
                  <a:gd name="connsiteX10" fmla="*/ 657892 w 736999"/>
                  <a:gd name="connsiteY10" fmla="*/ 591080 h 1049518"/>
                  <a:gd name="connsiteX11" fmla="*/ 735902 w 736999"/>
                  <a:gd name="connsiteY11" fmla="*/ 124260 h 104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6999" h="1049518">
                    <a:moveTo>
                      <a:pt x="735902" y="124260"/>
                    </a:moveTo>
                    <a:cubicBezTo>
                      <a:pt x="726377" y="67110"/>
                      <a:pt x="510159" y="-6328"/>
                      <a:pt x="436626" y="435"/>
                    </a:cubicBezTo>
                    <a:cubicBezTo>
                      <a:pt x="278702" y="14818"/>
                      <a:pt x="164306" y="43488"/>
                      <a:pt x="128302" y="66062"/>
                    </a:cubicBezTo>
                    <a:cubicBezTo>
                      <a:pt x="92297" y="88637"/>
                      <a:pt x="59627" y="299425"/>
                      <a:pt x="59627" y="358194"/>
                    </a:cubicBezTo>
                    <a:cubicBezTo>
                      <a:pt x="59627" y="427727"/>
                      <a:pt x="83534" y="564220"/>
                      <a:pt x="77153" y="619275"/>
                    </a:cubicBezTo>
                    <a:cubicBezTo>
                      <a:pt x="64770" y="726050"/>
                      <a:pt x="0" y="952173"/>
                      <a:pt x="0" y="952173"/>
                    </a:cubicBezTo>
                    <a:lnTo>
                      <a:pt x="238125" y="1035612"/>
                    </a:lnTo>
                    <a:lnTo>
                      <a:pt x="267653" y="983606"/>
                    </a:lnTo>
                    <a:lnTo>
                      <a:pt x="294608" y="1049519"/>
                    </a:lnTo>
                    <a:lnTo>
                      <a:pt x="687991" y="959317"/>
                    </a:lnTo>
                    <a:cubicBezTo>
                      <a:pt x="687991" y="959317"/>
                      <a:pt x="657892" y="646040"/>
                      <a:pt x="657892" y="591080"/>
                    </a:cubicBezTo>
                    <a:cubicBezTo>
                      <a:pt x="657511" y="538407"/>
                      <a:pt x="747903" y="197984"/>
                      <a:pt x="735902" y="12426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3C00D2D5-144F-68E6-502A-2A276BDBF976}"/>
                  </a:ext>
                </a:extLst>
              </p:cNvPr>
              <p:cNvSpPr/>
              <p:nvPr/>
            </p:nvSpPr>
            <p:spPr>
              <a:xfrm>
                <a:off x="4903036" y="3876478"/>
                <a:ext cx="30165" cy="30165"/>
              </a:xfrm>
              <a:custGeom>
                <a:avLst/>
                <a:gdLst>
                  <a:gd name="connsiteX0" fmla="*/ 26479 w 26479"/>
                  <a:gd name="connsiteY0" fmla="*/ 13240 h 26479"/>
                  <a:gd name="connsiteX1" fmla="*/ 13239 w 26479"/>
                  <a:gd name="connsiteY1" fmla="*/ 26479 h 26479"/>
                  <a:gd name="connsiteX2" fmla="*/ 0 w 26479"/>
                  <a:gd name="connsiteY2" fmla="*/ 13240 h 26479"/>
                  <a:gd name="connsiteX3" fmla="*/ 13239 w 26479"/>
                  <a:gd name="connsiteY3" fmla="*/ 0 h 26479"/>
                  <a:gd name="connsiteX4" fmla="*/ 26479 w 26479"/>
                  <a:gd name="connsiteY4" fmla="*/ 13240 h 26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479" h="26479">
                    <a:moveTo>
                      <a:pt x="26479" y="13240"/>
                    </a:moveTo>
                    <a:cubicBezTo>
                      <a:pt x="26479" y="20552"/>
                      <a:pt x="20552" y="26479"/>
                      <a:pt x="13239" y="26479"/>
                    </a:cubicBezTo>
                    <a:cubicBezTo>
                      <a:pt x="5927" y="26479"/>
                      <a:pt x="0" y="20552"/>
                      <a:pt x="0" y="13240"/>
                    </a:cubicBezTo>
                    <a:cubicBezTo>
                      <a:pt x="0" y="5928"/>
                      <a:pt x="5927" y="0"/>
                      <a:pt x="13239" y="0"/>
                    </a:cubicBezTo>
                    <a:cubicBezTo>
                      <a:pt x="20552" y="0"/>
                      <a:pt x="26479" y="5928"/>
                      <a:pt x="26479" y="13240"/>
                    </a:cubicBezTo>
                    <a:close/>
                  </a:path>
                </a:pathLst>
              </a:custGeom>
              <a:solidFill>
                <a:srgbClr val="136D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FC287357-4635-DB6C-373E-2485B32BF21D}"/>
                  </a:ext>
                </a:extLst>
              </p:cNvPr>
              <p:cNvSpPr/>
              <p:nvPr/>
            </p:nvSpPr>
            <p:spPr>
              <a:xfrm>
                <a:off x="4450011" y="3529068"/>
                <a:ext cx="370782" cy="142002"/>
              </a:xfrm>
              <a:custGeom>
                <a:avLst/>
                <a:gdLst>
                  <a:gd name="connsiteX0" fmla="*/ 0 w 325475"/>
                  <a:gd name="connsiteY0" fmla="*/ 121507 h 124650"/>
                  <a:gd name="connsiteX1" fmla="*/ 39433 w 325475"/>
                  <a:gd name="connsiteY1" fmla="*/ 124651 h 124650"/>
                  <a:gd name="connsiteX2" fmla="*/ 42481 w 325475"/>
                  <a:gd name="connsiteY2" fmla="*/ 124651 h 124650"/>
                  <a:gd name="connsiteX3" fmla="*/ 306895 w 325475"/>
                  <a:gd name="connsiteY3" fmla="*/ 55213 h 124650"/>
                  <a:gd name="connsiteX4" fmla="*/ 323755 w 325475"/>
                  <a:gd name="connsiteY4" fmla="*/ 18637 h 124650"/>
                  <a:gd name="connsiteX5" fmla="*/ 285655 w 325475"/>
                  <a:gd name="connsiteY5" fmla="*/ 1873 h 124650"/>
                  <a:gd name="connsiteX6" fmla="*/ 33433 w 325475"/>
                  <a:gd name="connsiteY6" fmla="*/ 91027 h 124650"/>
                  <a:gd name="connsiteX7" fmla="*/ 30861 w 325475"/>
                  <a:gd name="connsiteY7" fmla="*/ 93313 h 124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5475" h="124650">
                    <a:moveTo>
                      <a:pt x="0" y="121507"/>
                    </a:moveTo>
                    <a:lnTo>
                      <a:pt x="39433" y="124651"/>
                    </a:lnTo>
                    <a:lnTo>
                      <a:pt x="42481" y="124651"/>
                    </a:lnTo>
                    <a:lnTo>
                      <a:pt x="306895" y="55213"/>
                    </a:lnTo>
                    <a:cubicBezTo>
                      <a:pt x="324993" y="45688"/>
                      <a:pt x="328041" y="30734"/>
                      <a:pt x="323755" y="18637"/>
                    </a:cubicBezTo>
                    <a:cubicBezTo>
                      <a:pt x="317664" y="3679"/>
                      <a:pt x="300798" y="-3743"/>
                      <a:pt x="285655" y="1873"/>
                    </a:cubicBezTo>
                    <a:lnTo>
                      <a:pt x="33433" y="91027"/>
                    </a:lnTo>
                    <a:lnTo>
                      <a:pt x="30861" y="9331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E1550688-3F3F-D481-68C3-431D882A203F}"/>
                  </a:ext>
                </a:extLst>
              </p:cNvPr>
              <p:cNvSpPr/>
              <p:nvPr/>
            </p:nvSpPr>
            <p:spPr>
              <a:xfrm>
                <a:off x="4450011" y="3635696"/>
                <a:ext cx="44922" cy="35373"/>
              </a:xfrm>
              <a:custGeom>
                <a:avLst/>
                <a:gdLst>
                  <a:gd name="connsiteX0" fmla="*/ 0 w 39433"/>
                  <a:gd name="connsiteY0" fmla="*/ 27908 h 31051"/>
                  <a:gd name="connsiteX1" fmla="*/ 10858 w 39433"/>
                  <a:gd name="connsiteY1" fmla="*/ 28765 h 31051"/>
                  <a:gd name="connsiteX2" fmla="*/ 39433 w 39433"/>
                  <a:gd name="connsiteY2" fmla="*/ 31051 h 31051"/>
                  <a:gd name="connsiteX3" fmla="*/ 36862 w 39433"/>
                  <a:gd name="connsiteY3" fmla="*/ 28861 h 31051"/>
                  <a:gd name="connsiteX4" fmla="*/ 32956 w 39433"/>
                  <a:gd name="connsiteY4" fmla="*/ 16097 h 31051"/>
                  <a:gd name="connsiteX5" fmla="*/ 33909 w 39433"/>
                  <a:gd name="connsiteY5" fmla="*/ 10382 h 31051"/>
                  <a:gd name="connsiteX6" fmla="*/ 32195 w 39433"/>
                  <a:gd name="connsiteY6" fmla="*/ 8287 h 31051"/>
                  <a:gd name="connsiteX7" fmla="*/ 30671 w 39433"/>
                  <a:gd name="connsiteY7" fmla="*/ 0 h 31051"/>
                  <a:gd name="connsiteX8" fmla="*/ 8096 w 39433"/>
                  <a:gd name="connsiteY8" fmla="*/ 20574 h 3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33" h="31051">
                    <a:moveTo>
                      <a:pt x="0" y="27908"/>
                    </a:moveTo>
                    <a:lnTo>
                      <a:pt x="10858" y="28765"/>
                    </a:lnTo>
                    <a:lnTo>
                      <a:pt x="39433" y="31051"/>
                    </a:lnTo>
                    <a:cubicBezTo>
                      <a:pt x="38511" y="30401"/>
                      <a:pt x="37650" y="29668"/>
                      <a:pt x="36862" y="28861"/>
                    </a:cubicBezTo>
                    <a:cubicBezTo>
                      <a:pt x="33318" y="25644"/>
                      <a:pt x="31819" y="20746"/>
                      <a:pt x="32956" y="16097"/>
                    </a:cubicBezTo>
                    <a:cubicBezTo>
                      <a:pt x="33528" y="14192"/>
                      <a:pt x="34671" y="12192"/>
                      <a:pt x="33909" y="10382"/>
                    </a:cubicBezTo>
                    <a:cubicBezTo>
                      <a:pt x="33440" y="9606"/>
                      <a:pt x="32863" y="8900"/>
                      <a:pt x="32195" y="8287"/>
                    </a:cubicBezTo>
                    <a:cubicBezTo>
                      <a:pt x="30426" y="5912"/>
                      <a:pt x="29863" y="2849"/>
                      <a:pt x="30671" y="0"/>
                    </a:cubicBezTo>
                    <a:lnTo>
                      <a:pt x="8096" y="20574"/>
                    </a:lnTo>
                    <a:close/>
                  </a:path>
                </a:pathLst>
              </a:custGeom>
              <a:solidFill>
                <a:srgbClr val="D68A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39B6505F-D37D-3DB6-DAC1-2FA91B90429F}"/>
                  </a:ext>
                </a:extLst>
              </p:cNvPr>
              <p:cNvSpPr/>
              <p:nvPr/>
            </p:nvSpPr>
            <p:spPr>
              <a:xfrm>
                <a:off x="4450011" y="3659134"/>
                <a:ext cx="12369" cy="9331"/>
              </a:xfrm>
              <a:custGeom>
                <a:avLst/>
                <a:gdLst>
                  <a:gd name="connsiteX0" fmla="*/ 0 w 10858"/>
                  <a:gd name="connsiteY0" fmla="*/ 7334 h 8191"/>
                  <a:gd name="connsiteX1" fmla="*/ 10858 w 10858"/>
                  <a:gd name="connsiteY1" fmla="*/ 8192 h 8191"/>
                  <a:gd name="connsiteX2" fmla="*/ 8477 w 10858"/>
                  <a:gd name="connsiteY2" fmla="*/ 3905 h 8191"/>
                  <a:gd name="connsiteX3" fmla="*/ 8477 w 10858"/>
                  <a:gd name="connsiteY3" fmla="*/ 0 h 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58" h="8191">
                    <a:moveTo>
                      <a:pt x="0" y="7334"/>
                    </a:moveTo>
                    <a:lnTo>
                      <a:pt x="10858" y="8192"/>
                    </a:lnTo>
                    <a:cubicBezTo>
                      <a:pt x="9740" y="6969"/>
                      <a:pt x="8924" y="5501"/>
                      <a:pt x="8477" y="3905"/>
                    </a:cubicBezTo>
                    <a:cubicBezTo>
                      <a:pt x="8237" y="2615"/>
                      <a:pt x="8237" y="1291"/>
                      <a:pt x="8477" y="0"/>
                    </a:cubicBezTo>
                    <a:close/>
                  </a:path>
                </a:pathLst>
              </a:custGeom>
              <a:solidFill>
                <a:srgbClr val="24151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F414D414-1B1D-35B7-12DE-44F8272FC098}"/>
                  </a:ext>
                </a:extLst>
              </p:cNvPr>
              <p:cNvSpPr/>
              <p:nvPr/>
            </p:nvSpPr>
            <p:spPr>
              <a:xfrm>
                <a:off x="4530279" y="3527403"/>
                <a:ext cx="827626" cy="567944"/>
              </a:xfrm>
              <a:custGeom>
                <a:avLst/>
                <a:gdLst>
                  <a:gd name="connsiteX0" fmla="*/ 108211 w 827626"/>
                  <a:gd name="connsiteY0" fmla="*/ 0 h 567944"/>
                  <a:gd name="connsiteX1" fmla="*/ 184927 w 827626"/>
                  <a:gd name="connsiteY1" fmla="*/ 42318 h 567944"/>
                  <a:gd name="connsiteX2" fmla="*/ 273286 w 827626"/>
                  <a:gd name="connsiteY2" fmla="*/ 202864 h 567944"/>
                  <a:gd name="connsiteX3" fmla="*/ 277420 w 827626"/>
                  <a:gd name="connsiteY3" fmla="*/ 204693 h 567944"/>
                  <a:gd name="connsiteX4" fmla="*/ 562539 w 827626"/>
                  <a:gd name="connsiteY4" fmla="*/ 315871 h 567944"/>
                  <a:gd name="connsiteX5" fmla="*/ 586628 w 827626"/>
                  <a:gd name="connsiteY5" fmla="*/ 217128 h 567944"/>
                  <a:gd name="connsiteX6" fmla="*/ 615166 w 827626"/>
                  <a:gd name="connsiteY6" fmla="*/ 42428 h 567944"/>
                  <a:gd name="connsiteX7" fmla="*/ 827626 w 827626"/>
                  <a:gd name="connsiteY7" fmla="*/ 132382 h 567944"/>
                  <a:gd name="connsiteX8" fmla="*/ 783572 w 827626"/>
                  <a:gd name="connsiteY8" fmla="*/ 325311 h 567944"/>
                  <a:gd name="connsiteX9" fmla="*/ 674411 w 827626"/>
                  <a:gd name="connsiteY9" fmla="*/ 565116 h 567944"/>
                  <a:gd name="connsiteX10" fmla="*/ 258342 w 827626"/>
                  <a:gd name="connsiteY10" fmla="*/ 332125 h 567944"/>
                  <a:gd name="connsiteX11" fmla="*/ 214799 w 827626"/>
                  <a:gd name="connsiteY11" fmla="*/ 296849 h 567944"/>
                  <a:gd name="connsiteX12" fmla="*/ 185112 w 827626"/>
                  <a:gd name="connsiteY12" fmla="*/ 294689 h 567944"/>
                  <a:gd name="connsiteX13" fmla="*/ 111900 w 827626"/>
                  <a:gd name="connsiteY13" fmla="*/ 240022 h 567944"/>
                  <a:gd name="connsiteX14" fmla="*/ 87052 w 827626"/>
                  <a:gd name="connsiteY14" fmla="*/ 249462 h 567944"/>
                  <a:gd name="connsiteX15" fmla="*/ 67303 w 827626"/>
                  <a:gd name="connsiteY15" fmla="*/ 230256 h 567944"/>
                  <a:gd name="connsiteX16" fmla="*/ 52003 w 827626"/>
                  <a:gd name="connsiteY16" fmla="*/ 203671 h 567944"/>
                  <a:gd name="connsiteX17" fmla="*/ 47445 w 827626"/>
                  <a:gd name="connsiteY17" fmla="*/ 189674 h 567944"/>
                  <a:gd name="connsiteX18" fmla="*/ 53956 w 827626"/>
                  <a:gd name="connsiteY18" fmla="*/ 177303 h 567944"/>
                  <a:gd name="connsiteX19" fmla="*/ 52219 w 827626"/>
                  <a:gd name="connsiteY19" fmla="*/ 173840 h 567944"/>
                  <a:gd name="connsiteX20" fmla="*/ 69581 w 827626"/>
                  <a:gd name="connsiteY20" fmla="*/ 130211 h 567944"/>
                  <a:gd name="connsiteX21" fmla="*/ 93453 w 827626"/>
                  <a:gd name="connsiteY21" fmla="*/ 123375 h 567944"/>
                  <a:gd name="connsiteX22" fmla="*/ 76092 w 827626"/>
                  <a:gd name="connsiteY22" fmla="*/ 116647 h 567944"/>
                  <a:gd name="connsiteX23" fmla="*/ 22923 w 827626"/>
                  <a:gd name="connsiteY23" fmla="*/ 136504 h 567944"/>
                  <a:gd name="connsiteX24" fmla="*/ 7732 w 827626"/>
                  <a:gd name="connsiteY24" fmla="*/ 134334 h 567944"/>
                  <a:gd name="connsiteX25" fmla="*/ 27 w 827626"/>
                  <a:gd name="connsiteY25" fmla="*/ 120662 h 567944"/>
                  <a:gd name="connsiteX26" fmla="*/ 12506 w 827626"/>
                  <a:gd name="connsiteY26" fmla="*/ 105145 h 567944"/>
                  <a:gd name="connsiteX27" fmla="*/ 74465 w 827626"/>
                  <a:gd name="connsiteY27" fmla="*/ 70964 h 567944"/>
                  <a:gd name="connsiteX28" fmla="*/ 109839 w 827626"/>
                  <a:gd name="connsiteY28" fmla="*/ 66842 h 567944"/>
                  <a:gd name="connsiteX29" fmla="*/ 95189 w 827626"/>
                  <a:gd name="connsiteY29" fmla="*/ 53061 h 567944"/>
                  <a:gd name="connsiteX30" fmla="*/ 43431 w 827626"/>
                  <a:gd name="connsiteY30" fmla="*/ 81491 h 567944"/>
                  <a:gd name="connsiteX31" fmla="*/ 26395 w 827626"/>
                  <a:gd name="connsiteY31" fmla="*/ 88326 h 567944"/>
                  <a:gd name="connsiteX32" fmla="*/ 11746 w 827626"/>
                  <a:gd name="connsiteY32" fmla="*/ 79429 h 567944"/>
                  <a:gd name="connsiteX33" fmla="*/ 21403 w 827626"/>
                  <a:gd name="connsiteY33" fmla="*/ 55449 h 567944"/>
                  <a:gd name="connsiteX34" fmla="*/ 108211 w 827626"/>
                  <a:gd name="connsiteY34" fmla="*/ 0 h 567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827626" h="567944">
                    <a:moveTo>
                      <a:pt x="108211" y="0"/>
                    </a:moveTo>
                    <a:cubicBezTo>
                      <a:pt x="135725" y="10258"/>
                      <a:pt x="161574" y="24519"/>
                      <a:pt x="184927" y="42318"/>
                    </a:cubicBezTo>
                    <a:lnTo>
                      <a:pt x="273286" y="202864"/>
                    </a:lnTo>
                    <a:lnTo>
                      <a:pt x="277420" y="204693"/>
                    </a:lnTo>
                    <a:cubicBezTo>
                      <a:pt x="330409" y="228058"/>
                      <a:pt x="543550" y="321188"/>
                      <a:pt x="562539" y="315871"/>
                    </a:cubicBezTo>
                    <a:cubicBezTo>
                      <a:pt x="567638" y="314786"/>
                      <a:pt x="577187" y="269971"/>
                      <a:pt x="586628" y="217128"/>
                    </a:cubicBezTo>
                    <a:cubicBezTo>
                      <a:pt x="600951" y="138784"/>
                      <a:pt x="615166" y="42428"/>
                      <a:pt x="615166" y="42428"/>
                    </a:cubicBezTo>
                    <a:lnTo>
                      <a:pt x="827626" y="132382"/>
                    </a:lnTo>
                    <a:cubicBezTo>
                      <a:pt x="827626" y="132382"/>
                      <a:pt x="810266" y="225375"/>
                      <a:pt x="783572" y="325311"/>
                    </a:cubicBezTo>
                    <a:cubicBezTo>
                      <a:pt x="754600" y="434037"/>
                      <a:pt x="714669" y="550792"/>
                      <a:pt x="674411" y="565116"/>
                    </a:cubicBezTo>
                    <a:cubicBezTo>
                      <a:pt x="598482" y="592053"/>
                      <a:pt x="368558" y="419890"/>
                      <a:pt x="258342" y="332125"/>
                    </a:cubicBezTo>
                    <a:lnTo>
                      <a:pt x="214799" y="296849"/>
                    </a:lnTo>
                    <a:lnTo>
                      <a:pt x="185112" y="294689"/>
                    </a:lnTo>
                    <a:cubicBezTo>
                      <a:pt x="154466" y="287952"/>
                      <a:pt x="127545" y="268362"/>
                      <a:pt x="111900" y="240022"/>
                    </a:cubicBezTo>
                    <a:cubicBezTo>
                      <a:pt x="107366" y="249188"/>
                      <a:pt x="96529" y="253306"/>
                      <a:pt x="87052" y="249462"/>
                    </a:cubicBezTo>
                    <a:cubicBezTo>
                      <a:pt x="78754" y="245098"/>
                      <a:pt x="71896" y="238428"/>
                      <a:pt x="67303" y="230256"/>
                    </a:cubicBezTo>
                    <a:cubicBezTo>
                      <a:pt x="61716" y="221683"/>
                      <a:pt x="56609" y="212808"/>
                      <a:pt x="52003" y="203671"/>
                    </a:cubicBezTo>
                    <a:cubicBezTo>
                      <a:pt x="49507" y="199382"/>
                      <a:pt x="47953" y="194610"/>
                      <a:pt x="47445" y="189674"/>
                    </a:cubicBezTo>
                    <a:cubicBezTo>
                      <a:pt x="46917" y="184614"/>
                      <a:pt x="49486" y="179732"/>
                      <a:pt x="53956" y="177303"/>
                    </a:cubicBezTo>
                    <a:cubicBezTo>
                      <a:pt x="53310" y="176184"/>
                      <a:pt x="52730" y="175027"/>
                      <a:pt x="52219" y="173840"/>
                    </a:cubicBezTo>
                    <a:cubicBezTo>
                      <a:pt x="44965" y="156997"/>
                      <a:pt x="52739" y="137464"/>
                      <a:pt x="69581" y="130211"/>
                    </a:cubicBezTo>
                    <a:cubicBezTo>
                      <a:pt x="77178" y="126820"/>
                      <a:pt x="85215" y="124517"/>
                      <a:pt x="93453" y="123375"/>
                    </a:cubicBezTo>
                    <a:cubicBezTo>
                      <a:pt x="87993" y="120366"/>
                      <a:pt x="82154" y="118104"/>
                      <a:pt x="76092" y="116647"/>
                    </a:cubicBezTo>
                    <a:cubicBezTo>
                      <a:pt x="60651" y="128249"/>
                      <a:pt x="42189" y="135145"/>
                      <a:pt x="22923" y="136504"/>
                    </a:cubicBezTo>
                    <a:cubicBezTo>
                      <a:pt x="17755" y="137271"/>
                      <a:pt x="12477" y="136517"/>
                      <a:pt x="7732" y="134334"/>
                    </a:cubicBezTo>
                    <a:cubicBezTo>
                      <a:pt x="2693" y="131693"/>
                      <a:pt x="-324" y="126340"/>
                      <a:pt x="27" y="120662"/>
                    </a:cubicBezTo>
                    <a:cubicBezTo>
                      <a:pt x="1573" y="113843"/>
                      <a:pt x="6177" y="108117"/>
                      <a:pt x="12506" y="105145"/>
                    </a:cubicBezTo>
                    <a:cubicBezTo>
                      <a:pt x="32415" y="92452"/>
                      <a:pt x="53110" y="81036"/>
                      <a:pt x="74465" y="70964"/>
                    </a:cubicBezTo>
                    <a:cubicBezTo>
                      <a:pt x="85997" y="67898"/>
                      <a:pt x="97911" y="66509"/>
                      <a:pt x="109839" y="66842"/>
                    </a:cubicBezTo>
                    <a:cubicBezTo>
                      <a:pt x="105295" y="61900"/>
                      <a:pt x="100399" y="57294"/>
                      <a:pt x="95189" y="53061"/>
                    </a:cubicBezTo>
                    <a:cubicBezTo>
                      <a:pt x="75984" y="62284"/>
                      <a:pt x="59816" y="71942"/>
                      <a:pt x="43431" y="81491"/>
                    </a:cubicBezTo>
                    <a:cubicBezTo>
                      <a:pt x="38329" y="85004"/>
                      <a:pt x="32510" y="87339"/>
                      <a:pt x="26395" y="88326"/>
                    </a:cubicBezTo>
                    <a:cubicBezTo>
                      <a:pt x="20054" y="89046"/>
                      <a:pt x="14030" y="85387"/>
                      <a:pt x="11746" y="79429"/>
                    </a:cubicBezTo>
                    <a:cubicBezTo>
                      <a:pt x="8925" y="70856"/>
                      <a:pt x="15327" y="61850"/>
                      <a:pt x="21403" y="55449"/>
                    </a:cubicBezTo>
                    <a:cubicBezTo>
                      <a:pt x="45379" y="30156"/>
                      <a:pt x="75183" y="11118"/>
                      <a:pt x="108211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5543D326-8FB0-D829-1FCE-6413BBEF5047}"/>
                  </a:ext>
                </a:extLst>
              </p:cNvPr>
              <p:cNvSpPr/>
              <p:nvPr/>
            </p:nvSpPr>
            <p:spPr>
              <a:xfrm>
                <a:off x="5102151" y="3266599"/>
                <a:ext cx="321373" cy="506469"/>
              </a:xfrm>
              <a:custGeom>
                <a:avLst/>
                <a:gdLst>
                  <a:gd name="connsiteX0" fmla="*/ 224409 w 282103"/>
                  <a:gd name="connsiteY0" fmla="*/ 444583 h 444582"/>
                  <a:gd name="connsiteX1" fmla="*/ 0 w 282103"/>
                  <a:gd name="connsiteY1" fmla="*/ 387433 h 444582"/>
                  <a:gd name="connsiteX2" fmla="*/ 57817 w 282103"/>
                  <a:gd name="connsiteY2" fmla="*/ 79013 h 444582"/>
                  <a:gd name="connsiteX3" fmla="*/ 196882 w 282103"/>
                  <a:gd name="connsiteY3" fmla="*/ 6718 h 444582"/>
                  <a:gd name="connsiteX4" fmla="*/ 280988 w 282103"/>
                  <a:gd name="connsiteY4" fmla="*/ 192266 h 444582"/>
                  <a:gd name="connsiteX5" fmla="*/ 224409 w 282103"/>
                  <a:gd name="connsiteY5" fmla="*/ 444583 h 44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2103" h="444582">
                    <a:moveTo>
                      <a:pt x="224409" y="444583"/>
                    </a:moveTo>
                    <a:cubicBezTo>
                      <a:pt x="142780" y="429057"/>
                      <a:pt x="78010" y="416008"/>
                      <a:pt x="0" y="387433"/>
                    </a:cubicBezTo>
                    <a:cubicBezTo>
                      <a:pt x="11049" y="295802"/>
                      <a:pt x="36862" y="130258"/>
                      <a:pt x="57817" y="79013"/>
                    </a:cubicBezTo>
                    <a:cubicBezTo>
                      <a:pt x="72676" y="42818"/>
                      <a:pt x="131064" y="-20809"/>
                      <a:pt x="196882" y="6718"/>
                    </a:cubicBezTo>
                    <a:cubicBezTo>
                      <a:pt x="262700" y="34246"/>
                      <a:pt x="287941" y="77680"/>
                      <a:pt x="280988" y="192266"/>
                    </a:cubicBezTo>
                    <a:cubicBezTo>
                      <a:pt x="278416" y="233318"/>
                      <a:pt x="239649" y="361430"/>
                      <a:pt x="224409" y="44458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95F5EF9F-1106-A778-7EA7-A573EC63CC0F}"/>
                  </a:ext>
                </a:extLst>
              </p:cNvPr>
              <p:cNvGrpSpPr/>
              <p:nvPr/>
            </p:nvGrpSpPr>
            <p:grpSpPr>
              <a:xfrm>
                <a:off x="4710462" y="2403376"/>
                <a:ext cx="799870" cy="969043"/>
                <a:chOff x="4225800" y="2055616"/>
                <a:chExt cx="702131" cy="850633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8733930B-6919-B878-0B26-F709EE593165}"/>
                    </a:ext>
                  </a:extLst>
                </p:cNvPr>
                <p:cNvSpPr/>
                <p:nvPr/>
              </p:nvSpPr>
              <p:spPr>
                <a:xfrm>
                  <a:off x="4396082" y="2592716"/>
                  <a:ext cx="232981" cy="313015"/>
                </a:xfrm>
                <a:custGeom>
                  <a:avLst/>
                  <a:gdLst>
                    <a:gd name="connsiteX0" fmla="*/ 0 w 232981"/>
                    <a:gd name="connsiteY0" fmla="*/ 198215 h 313015"/>
                    <a:gd name="connsiteX1" fmla="*/ 56102 w 232981"/>
                    <a:gd name="connsiteY1" fmla="*/ 310229 h 313015"/>
                    <a:gd name="connsiteX2" fmla="*/ 232981 w 232981"/>
                    <a:gd name="connsiteY2" fmla="*/ 179737 h 313015"/>
                    <a:gd name="connsiteX3" fmla="*/ 203359 w 232981"/>
                    <a:gd name="connsiteY3" fmla="*/ 74104 h 313015"/>
                    <a:gd name="connsiteX4" fmla="*/ 210312 w 232981"/>
                    <a:gd name="connsiteY4" fmla="*/ 0 h 313015"/>
                    <a:gd name="connsiteX5" fmla="*/ 39814 w 232981"/>
                    <a:gd name="connsiteY5" fmla="*/ 49244 h 313015"/>
                    <a:gd name="connsiteX6" fmla="*/ 32766 w 232981"/>
                    <a:gd name="connsiteY6" fmla="*/ 143542 h 313015"/>
                    <a:gd name="connsiteX7" fmla="*/ 0 w 232981"/>
                    <a:gd name="connsiteY7" fmla="*/ 198215 h 313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2981" h="313015">
                      <a:moveTo>
                        <a:pt x="0" y="198215"/>
                      </a:moveTo>
                      <a:cubicBezTo>
                        <a:pt x="0" y="198215"/>
                        <a:pt x="19050" y="284893"/>
                        <a:pt x="56102" y="310229"/>
                      </a:cubicBezTo>
                      <a:cubicBezTo>
                        <a:pt x="93154" y="335566"/>
                        <a:pt x="232981" y="179737"/>
                        <a:pt x="232981" y="179737"/>
                      </a:cubicBezTo>
                      <a:cubicBezTo>
                        <a:pt x="208883" y="157258"/>
                        <a:pt x="203073" y="113062"/>
                        <a:pt x="203359" y="74104"/>
                      </a:cubicBezTo>
                      <a:cubicBezTo>
                        <a:pt x="203638" y="49254"/>
                        <a:pt x="205964" y="24469"/>
                        <a:pt x="210312" y="0"/>
                      </a:cubicBezTo>
                      <a:lnTo>
                        <a:pt x="39814" y="49244"/>
                      </a:lnTo>
                      <a:cubicBezTo>
                        <a:pt x="41841" y="80851"/>
                        <a:pt x="39469" y="112587"/>
                        <a:pt x="32766" y="143542"/>
                      </a:cubicBezTo>
                      <a:cubicBezTo>
                        <a:pt x="21145" y="190881"/>
                        <a:pt x="0" y="198215"/>
                        <a:pt x="0" y="198215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8AE67663-61B2-3C71-2A8B-F56E8D6B7A72}"/>
                    </a:ext>
                  </a:extLst>
                </p:cNvPr>
                <p:cNvSpPr/>
                <p:nvPr/>
              </p:nvSpPr>
              <p:spPr>
                <a:xfrm>
                  <a:off x="4458185" y="2723565"/>
                  <a:ext cx="193547" cy="182684"/>
                </a:xfrm>
                <a:custGeom>
                  <a:avLst/>
                  <a:gdLst>
                    <a:gd name="connsiteX0" fmla="*/ 286 w 193547"/>
                    <a:gd name="connsiteY0" fmla="*/ 182428 h 182684"/>
                    <a:gd name="connsiteX1" fmla="*/ 14573 w 193547"/>
                    <a:gd name="connsiteY1" fmla="*/ 118515 h 182684"/>
                    <a:gd name="connsiteX2" fmla="*/ 162496 w 193547"/>
                    <a:gd name="connsiteY2" fmla="*/ 119 h 182684"/>
                    <a:gd name="connsiteX3" fmla="*/ 193548 w 193547"/>
                    <a:gd name="connsiteY3" fmla="*/ 43744 h 182684"/>
                    <a:gd name="connsiteX4" fmla="*/ 113823 w 193547"/>
                    <a:gd name="connsiteY4" fmla="*/ 123468 h 182684"/>
                    <a:gd name="connsiteX5" fmla="*/ 286 w 193547"/>
                    <a:gd name="connsiteY5" fmla="*/ 182428 h 18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547" h="182684">
                      <a:moveTo>
                        <a:pt x="286" y="182428"/>
                      </a:moveTo>
                      <a:cubicBezTo>
                        <a:pt x="-1905" y="182428"/>
                        <a:pt x="9048" y="123563"/>
                        <a:pt x="14573" y="118515"/>
                      </a:cubicBezTo>
                      <a:cubicBezTo>
                        <a:pt x="20098" y="113467"/>
                        <a:pt x="154495" y="-4262"/>
                        <a:pt x="162496" y="119"/>
                      </a:cubicBezTo>
                      <a:cubicBezTo>
                        <a:pt x="174212" y="6406"/>
                        <a:pt x="193548" y="43744"/>
                        <a:pt x="193548" y="43744"/>
                      </a:cubicBezTo>
                      <a:cubicBezTo>
                        <a:pt x="170114" y="73284"/>
                        <a:pt x="143364" y="100034"/>
                        <a:pt x="113823" y="123468"/>
                      </a:cubicBezTo>
                      <a:cubicBezTo>
                        <a:pt x="78009" y="152519"/>
                        <a:pt x="20859" y="185952"/>
                        <a:pt x="286" y="182428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1290D0F2-A22E-63D1-17C2-EBF2E2890A14}"/>
                    </a:ext>
                  </a:extLst>
                </p:cNvPr>
                <p:cNvSpPr/>
                <p:nvPr/>
              </p:nvSpPr>
              <p:spPr>
                <a:xfrm>
                  <a:off x="4383285" y="2744259"/>
                  <a:ext cx="75977" cy="161766"/>
                </a:xfrm>
                <a:custGeom>
                  <a:avLst/>
                  <a:gdLst>
                    <a:gd name="connsiteX0" fmla="*/ 75185 w 75977"/>
                    <a:gd name="connsiteY0" fmla="*/ 161449 h 161766"/>
                    <a:gd name="connsiteX1" fmla="*/ 68708 w 75977"/>
                    <a:gd name="connsiteY1" fmla="*/ 94774 h 161766"/>
                    <a:gd name="connsiteX2" fmla="*/ 38704 w 75977"/>
                    <a:gd name="connsiteY2" fmla="*/ 0 h 161766"/>
                    <a:gd name="connsiteX3" fmla="*/ 604 w 75977"/>
                    <a:gd name="connsiteY3" fmla="*/ 20288 h 161766"/>
                    <a:gd name="connsiteX4" fmla="*/ 29179 w 75977"/>
                    <a:gd name="connsiteY4" fmla="*/ 108966 h 161766"/>
                    <a:gd name="connsiteX5" fmla="*/ 75185 w 75977"/>
                    <a:gd name="connsiteY5" fmla="*/ 161449 h 161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5977" h="161766">
                      <a:moveTo>
                        <a:pt x="75185" y="161449"/>
                      </a:moveTo>
                      <a:cubicBezTo>
                        <a:pt x="78138" y="158496"/>
                        <a:pt x="72137" y="100489"/>
                        <a:pt x="68708" y="94774"/>
                      </a:cubicBezTo>
                      <a:cubicBezTo>
                        <a:pt x="57564" y="77152"/>
                        <a:pt x="38704" y="31242"/>
                        <a:pt x="38704" y="0"/>
                      </a:cubicBezTo>
                      <a:cubicBezTo>
                        <a:pt x="38704" y="0"/>
                        <a:pt x="4795" y="12859"/>
                        <a:pt x="604" y="20288"/>
                      </a:cubicBezTo>
                      <a:cubicBezTo>
                        <a:pt x="-3587" y="27718"/>
                        <a:pt x="14892" y="82772"/>
                        <a:pt x="29179" y="108966"/>
                      </a:cubicBezTo>
                      <a:cubicBezTo>
                        <a:pt x="53182" y="153448"/>
                        <a:pt x="72804" y="163830"/>
                        <a:pt x="75185" y="161449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466EAB09-4004-AE38-3707-4D2C9E3F8C3F}"/>
                    </a:ext>
                  </a:extLst>
                </p:cNvPr>
                <p:cNvGrpSpPr/>
                <p:nvPr/>
              </p:nvGrpSpPr>
              <p:grpSpPr>
                <a:xfrm>
                  <a:off x="4225800" y="2055616"/>
                  <a:ext cx="702131" cy="799881"/>
                  <a:chOff x="4225800" y="2055616"/>
                  <a:chExt cx="702131" cy="799881"/>
                </a:xfrm>
              </p:grpSpPr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2DEBB441-72CA-BA09-0D42-3F15B224AC41}"/>
                      </a:ext>
                    </a:extLst>
                  </p:cNvPr>
                  <p:cNvSpPr/>
                  <p:nvPr/>
                </p:nvSpPr>
                <p:spPr>
                  <a:xfrm>
                    <a:off x="4572102" y="2055616"/>
                    <a:ext cx="355829" cy="799881"/>
                  </a:xfrm>
                  <a:custGeom>
                    <a:avLst/>
                    <a:gdLst>
                      <a:gd name="connsiteX0" fmla="*/ 288 w 355829"/>
                      <a:gd name="connsiteY0" fmla="*/ 172864 h 799881"/>
                      <a:gd name="connsiteX1" fmla="*/ 153660 w 355829"/>
                      <a:gd name="connsiteY1" fmla="*/ 284 h 799881"/>
                      <a:gd name="connsiteX2" fmla="*/ 311279 w 355829"/>
                      <a:gd name="connsiteY2" fmla="*/ 94378 h 799881"/>
                      <a:gd name="connsiteX3" fmla="*/ 316041 w 355829"/>
                      <a:gd name="connsiteY3" fmla="*/ 284021 h 799881"/>
                      <a:gd name="connsiteX4" fmla="*/ 301658 w 355829"/>
                      <a:gd name="connsiteY4" fmla="*/ 474521 h 799881"/>
                      <a:gd name="connsiteX5" fmla="*/ 355094 w 355829"/>
                      <a:gd name="connsiteY5" fmla="*/ 626921 h 799881"/>
                      <a:gd name="connsiteX6" fmla="*/ 240222 w 355829"/>
                      <a:gd name="connsiteY6" fmla="*/ 796370 h 799881"/>
                      <a:gd name="connsiteX7" fmla="*/ 133828 w 355829"/>
                      <a:gd name="connsiteY7" fmla="*/ 753794 h 799881"/>
                      <a:gd name="connsiteX8" fmla="*/ 143353 w 355829"/>
                      <a:gd name="connsiteY8" fmla="*/ 638541 h 799881"/>
                      <a:gd name="connsiteX9" fmla="*/ 90585 w 355829"/>
                      <a:gd name="connsiteY9" fmla="*/ 557769 h 799881"/>
                      <a:gd name="connsiteX10" fmla="*/ 288 w 355829"/>
                      <a:gd name="connsiteY10" fmla="*/ 172864 h 799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55829" h="799881">
                        <a:moveTo>
                          <a:pt x="288" y="172864"/>
                        </a:moveTo>
                        <a:cubicBezTo>
                          <a:pt x="-5016" y="82855"/>
                          <a:pt x="63651" y="5588"/>
                          <a:pt x="153660" y="284"/>
                        </a:cubicBezTo>
                        <a:cubicBezTo>
                          <a:pt x="220527" y="-3656"/>
                          <a:pt x="283017" y="33648"/>
                          <a:pt x="311279" y="94378"/>
                        </a:cubicBezTo>
                        <a:cubicBezTo>
                          <a:pt x="338520" y="152671"/>
                          <a:pt x="329186" y="220965"/>
                          <a:pt x="316041" y="284021"/>
                        </a:cubicBezTo>
                        <a:cubicBezTo>
                          <a:pt x="302897" y="347076"/>
                          <a:pt x="286704" y="412322"/>
                          <a:pt x="301658" y="474521"/>
                        </a:cubicBezTo>
                        <a:cubicBezTo>
                          <a:pt x="314327" y="527194"/>
                          <a:pt x="348331" y="573676"/>
                          <a:pt x="355094" y="626921"/>
                        </a:cubicBezTo>
                        <a:cubicBezTo>
                          <a:pt x="362432" y="703653"/>
                          <a:pt x="314218" y="774776"/>
                          <a:pt x="240222" y="796370"/>
                        </a:cubicBezTo>
                        <a:cubicBezTo>
                          <a:pt x="199455" y="806943"/>
                          <a:pt x="146782" y="793894"/>
                          <a:pt x="133828" y="753794"/>
                        </a:cubicBezTo>
                        <a:cubicBezTo>
                          <a:pt x="121826" y="716646"/>
                          <a:pt x="149258" y="677594"/>
                          <a:pt x="143353" y="638541"/>
                        </a:cubicBezTo>
                        <a:cubicBezTo>
                          <a:pt x="138686" y="606156"/>
                          <a:pt x="112301" y="582153"/>
                          <a:pt x="90585" y="557769"/>
                        </a:cubicBezTo>
                        <a:cubicBezTo>
                          <a:pt x="10956" y="468520"/>
                          <a:pt x="9813" y="338694"/>
                          <a:pt x="288" y="17286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5" name="Freeform: Shape 284">
                    <a:extLst>
                      <a:ext uri="{FF2B5EF4-FFF2-40B4-BE49-F238E27FC236}">
                        <a16:creationId xmlns:a16="http://schemas.microsoft.com/office/drawing/2014/main" id="{66529EF2-7C96-1981-8578-11206D389D87}"/>
                      </a:ext>
                    </a:extLst>
                  </p:cNvPr>
                  <p:cNvSpPr/>
                  <p:nvPr/>
                </p:nvSpPr>
                <p:spPr>
                  <a:xfrm rot="16588200">
                    <a:off x="4244945" y="2437703"/>
                    <a:ext cx="103632" cy="141922"/>
                  </a:xfrm>
                  <a:custGeom>
                    <a:avLst/>
                    <a:gdLst>
                      <a:gd name="connsiteX0" fmla="*/ 103632 w 103632"/>
                      <a:gd name="connsiteY0" fmla="*/ 70961 h 141922"/>
                      <a:gd name="connsiteX1" fmla="*/ 51816 w 103632"/>
                      <a:gd name="connsiteY1" fmla="*/ 141922 h 141922"/>
                      <a:gd name="connsiteX2" fmla="*/ 0 w 103632"/>
                      <a:gd name="connsiteY2" fmla="*/ 70961 h 141922"/>
                      <a:gd name="connsiteX3" fmla="*/ 51816 w 103632"/>
                      <a:gd name="connsiteY3" fmla="*/ 0 h 141922"/>
                      <a:gd name="connsiteX4" fmla="*/ 103632 w 103632"/>
                      <a:gd name="connsiteY4" fmla="*/ 70961 h 14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632" h="141922">
                        <a:moveTo>
                          <a:pt x="103632" y="70961"/>
                        </a:moveTo>
                        <a:cubicBezTo>
                          <a:pt x="103632" y="110152"/>
                          <a:pt x="80433" y="141922"/>
                          <a:pt x="51816" y="141922"/>
                        </a:cubicBezTo>
                        <a:cubicBezTo>
                          <a:pt x="23198" y="141922"/>
                          <a:pt x="0" y="110152"/>
                          <a:pt x="0" y="70961"/>
                        </a:cubicBezTo>
                        <a:cubicBezTo>
                          <a:pt x="0" y="31770"/>
                          <a:pt x="23198" y="0"/>
                          <a:pt x="51816" y="0"/>
                        </a:cubicBezTo>
                        <a:cubicBezTo>
                          <a:pt x="80433" y="0"/>
                          <a:pt x="103632" y="31770"/>
                          <a:pt x="103632" y="7096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6" name="Freeform: Shape 285">
                    <a:extLst>
                      <a:ext uri="{FF2B5EF4-FFF2-40B4-BE49-F238E27FC236}">
                        <a16:creationId xmlns:a16="http://schemas.microsoft.com/office/drawing/2014/main" id="{64EFFE07-31C8-129B-EFE0-85D5FF5B872C}"/>
                      </a:ext>
                    </a:extLst>
                  </p:cNvPr>
                  <p:cNvSpPr/>
                  <p:nvPr/>
                </p:nvSpPr>
                <p:spPr>
                  <a:xfrm>
                    <a:off x="4285211" y="2183807"/>
                    <a:ext cx="414908" cy="506377"/>
                  </a:xfrm>
                  <a:custGeom>
                    <a:avLst/>
                    <a:gdLst>
                      <a:gd name="connsiteX0" fmla="*/ 414909 w 414908"/>
                      <a:gd name="connsiteY0" fmla="*/ 243173 h 506377"/>
                      <a:gd name="connsiteX1" fmla="*/ 207454 w 414908"/>
                      <a:gd name="connsiteY1" fmla="*/ 0 h 506377"/>
                      <a:gd name="connsiteX2" fmla="*/ 0 w 414908"/>
                      <a:gd name="connsiteY2" fmla="*/ 243173 h 506377"/>
                      <a:gd name="connsiteX3" fmla="*/ 173355 w 414908"/>
                      <a:gd name="connsiteY3" fmla="*/ 506254 h 506377"/>
                      <a:gd name="connsiteX4" fmla="*/ 414909 w 414908"/>
                      <a:gd name="connsiteY4" fmla="*/ 243173 h 506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08" h="506377">
                        <a:moveTo>
                          <a:pt x="414909" y="243173"/>
                        </a:moveTo>
                        <a:cubicBezTo>
                          <a:pt x="414909" y="108871"/>
                          <a:pt x="322040" y="0"/>
                          <a:pt x="207454" y="0"/>
                        </a:cubicBezTo>
                        <a:cubicBezTo>
                          <a:pt x="92869" y="0"/>
                          <a:pt x="0" y="108871"/>
                          <a:pt x="0" y="243173"/>
                        </a:cubicBezTo>
                        <a:cubicBezTo>
                          <a:pt x="0" y="377476"/>
                          <a:pt x="57150" y="511016"/>
                          <a:pt x="173355" y="506254"/>
                        </a:cubicBezTo>
                        <a:cubicBezTo>
                          <a:pt x="287845" y="501491"/>
                          <a:pt x="414909" y="377476"/>
                          <a:pt x="414909" y="24317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7" name="Freeform: Shape 286">
                    <a:extLst>
                      <a:ext uri="{FF2B5EF4-FFF2-40B4-BE49-F238E27FC236}">
                        <a16:creationId xmlns:a16="http://schemas.microsoft.com/office/drawing/2014/main" id="{83F6F918-567A-EFC0-D44B-9D71E8930F00}"/>
                      </a:ext>
                    </a:extLst>
                  </p:cNvPr>
                  <p:cNvSpPr/>
                  <p:nvPr/>
                </p:nvSpPr>
                <p:spPr>
                  <a:xfrm>
                    <a:off x="4250055" y="2103155"/>
                    <a:ext cx="495860" cy="400692"/>
                  </a:xfrm>
                  <a:custGeom>
                    <a:avLst/>
                    <a:gdLst>
                      <a:gd name="connsiteX0" fmla="*/ 8 w 495860"/>
                      <a:gd name="connsiteY0" fmla="*/ 241530 h 400692"/>
                      <a:gd name="connsiteX1" fmla="*/ 40775 w 495860"/>
                      <a:gd name="connsiteY1" fmla="*/ 398025 h 400692"/>
                      <a:gd name="connsiteX2" fmla="*/ 80684 w 495860"/>
                      <a:gd name="connsiteY2" fmla="*/ 254579 h 400692"/>
                      <a:gd name="connsiteX3" fmla="*/ 303856 w 495860"/>
                      <a:gd name="connsiteY3" fmla="*/ 204096 h 400692"/>
                      <a:gd name="connsiteX4" fmla="*/ 373674 w 495860"/>
                      <a:gd name="connsiteY4" fmla="*/ 272676 h 400692"/>
                      <a:gd name="connsiteX5" fmla="*/ 407106 w 495860"/>
                      <a:gd name="connsiteY5" fmla="*/ 400692 h 400692"/>
                      <a:gd name="connsiteX6" fmla="*/ 473781 w 495860"/>
                      <a:gd name="connsiteY6" fmla="*/ 366783 h 400692"/>
                      <a:gd name="connsiteX7" fmla="*/ 495213 w 495860"/>
                      <a:gd name="connsiteY7" fmla="*/ 207811 h 400692"/>
                      <a:gd name="connsiteX8" fmla="*/ 463590 w 495860"/>
                      <a:gd name="connsiteY8" fmla="*/ 107894 h 400692"/>
                      <a:gd name="connsiteX9" fmla="*/ 448350 w 495860"/>
                      <a:gd name="connsiteY9" fmla="*/ 87796 h 400692"/>
                      <a:gd name="connsiteX10" fmla="*/ 330335 w 495860"/>
                      <a:gd name="connsiteY10" fmla="*/ 46934 h 400692"/>
                      <a:gd name="connsiteX11" fmla="*/ 235085 w 495860"/>
                      <a:gd name="connsiteY11" fmla="*/ 71 h 400692"/>
                      <a:gd name="connsiteX12" fmla="*/ 131453 w 495860"/>
                      <a:gd name="connsiteY12" fmla="*/ 27407 h 400692"/>
                      <a:gd name="connsiteX13" fmla="*/ 5437 w 495860"/>
                      <a:gd name="connsiteY13" fmla="*/ 191714 h 400692"/>
                      <a:gd name="connsiteX14" fmla="*/ 8 w 495860"/>
                      <a:gd name="connsiteY14" fmla="*/ 241529 h 400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95860" h="400692">
                        <a:moveTo>
                          <a:pt x="8" y="241530"/>
                        </a:moveTo>
                        <a:cubicBezTo>
                          <a:pt x="-659" y="292393"/>
                          <a:pt x="40775" y="398025"/>
                          <a:pt x="40775" y="398025"/>
                        </a:cubicBezTo>
                        <a:cubicBezTo>
                          <a:pt x="40775" y="398025"/>
                          <a:pt x="40775" y="311062"/>
                          <a:pt x="80684" y="254579"/>
                        </a:cubicBezTo>
                        <a:cubicBezTo>
                          <a:pt x="162695" y="254579"/>
                          <a:pt x="253563" y="250769"/>
                          <a:pt x="303856" y="204096"/>
                        </a:cubicBezTo>
                        <a:cubicBezTo>
                          <a:pt x="315296" y="236507"/>
                          <a:pt x="341064" y="261817"/>
                          <a:pt x="373674" y="272676"/>
                        </a:cubicBezTo>
                        <a:cubicBezTo>
                          <a:pt x="372721" y="318777"/>
                          <a:pt x="393866" y="361926"/>
                          <a:pt x="407106" y="400692"/>
                        </a:cubicBezTo>
                        <a:cubicBezTo>
                          <a:pt x="432919" y="384976"/>
                          <a:pt x="452350" y="391643"/>
                          <a:pt x="473781" y="366783"/>
                        </a:cubicBezTo>
                        <a:cubicBezTo>
                          <a:pt x="485974" y="321730"/>
                          <a:pt x="498928" y="251340"/>
                          <a:pt x="495213" y="207811"/>
                        </a:cubicBezTo>
                        <a:cubicBezTo>
                          <a:pt x="492910" y="172437"/>
                          <a:pt x="482059" y="138150"/>
                          <a:pt x="463590" y="107894"/>
                        </a:cubicBezTo>
                        <a:cubicBezTo>
                          <a:pt x="459064" y="100791"/>
                          <a:pt x="453967" y="94070"/>
                          <a:pt x="448350" y="87796"/>
                        </a:cubicBezTo>
                        <a:cubicBezTo>
                          <a:pt x="419013" y="55316"/>
                          <a:pt x="372721" y="36361"/>
                          <a:pt x="330335" y="46934"/>
                        </a:cubicBezTo>
                        <a:cubicBezTo>
                          <a:pt x="306270" y="19021"/>
                          <a:pt x="271883" y="2103"/>
                          <a:pt x="235085" y="71"/>
                        </a:cubicBezTo>
                        <a:cubicBezTo>
                          <a:pt x="198637" y="-922"/>
                          <a:pt x="162669" y="8565"/>
                          <a:pt x="131453" y="27407"/>
                        </a:cubicBezTo>
                        <a:cubicBezTo>
                          <a:pt x="69064" y="61983"/>
                          <a:pt x="21439" y="116466"/>
                          <a:pt x="5437" y="191714"/>
                        </a:cubicBezTo>
                        <a:cubicBezTo>
                          <a:pt x="2037" y="208107"/>
                          <a:pt x="219" y="224789"/>
                          <a:pt x="8" y="24152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8" name="Freeform: Shape 287">
                    <a:extLst>
                      <a:ext uri="{FF2B5EF4-FFF2-40B4-BE49-F238E27FC236}">
                        <a16:creationId xmlns:a16="http://schemas.microsoft.com/office/drawing/2014/main" id="{98175423-9DBE-9E52-34C7-FEDD4D1DBF87}"/>
                      </a:ext>
                    </a:extLst>
                  </p:cNvPr>
                  <p:cNvSpPr/>
                  <p:nvPr/>
                </p:nvSpPr>
                <p:spPr>
                  <a:xfrm>
                    <a:off x="4630422" y="2456335"/>
                    <a:ext cx="139970" cy="106328"/>
                  </a:xfrm>
                  <a:custGeom>
                    <a:avLst/>
                    <a:gdLst>
                      <a:gd name="connsiteX0" fmla="*/ 57125 w 139970"/>
                      <a:gd name="connsiteY0" fmla="*/ 2936 h 106328"/>
                      <a:gd name="connsiteX1" fmla="*/ 138754 w 139970"/>
                      <a:gd name="connsiteY1" fmla="*/ 35511 h 106328"/>
                      <a:gd name="connsiteX2" fmla="*/ 82843 w 139970"/>
                      <a:gd name="connsiteY2" fmla="*/ 103329 h 106328"/>
                      <a:gd name="connsiteX3" fmla="*/ 1213 w 139970"/>
                      <a:gd name="connsiteY3" fmla="*/ 70659 h 106328"/>
                      <a:gd name="connsiteX4" fmla="*/ 57125 w 139970"/>
                      <a:gd name="connsiteY4" fmla="*/ 2936 h 10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970" h="106328">
                        <a:moveTo>
                          <a:pt x="57125" y="2936"/>
                        </a:moveTo>
                        <a:cubicBezTo>
                          <a:pt x="95225" y="-6589"/>
                          <a:pt x="131610" y="7793"/>
                          <a:pt x="138754" y="35511"/>
                        </a:cubicBezTo>
                        <a:cubicBezTo>
                          <a:pt x="145898" y="63229"/>
                          <a:pt x="120847" y="93614"/>
                          <a:pt x="82843" y="103329"/>
                        </a:cubicBezTo>
                        <a:cubicBezTo>
                          <a:pt x="44838" y="113045"/>
                          <a:pt x="8357" y="98376"/>
                          <a:pt x="1213" y="70659"/>
                        </a:cubicBezTo>
                        <a:cubicBezTo>
                          <a:pt x="-5931" y="42941"/>
                          <a:pt x="19216" y="12651"/>
                          <a:pt x="57125" y="293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DBAE74E-D970-6460-C188-AA194EDFAB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0740" y="1837592"/>
            <a:ext cx="1899140" cy="1899140"/>
          </a:xfrm>
          <a:custGeom>
            <a:avLst/>
            <a:gdLst>
              <a:gd name="connsiteX0" fmla="*/ 949570 w 1899140"/>
              <a:gd name="connsiteY0" fmla="*/ 0 h 1899140"/>
              <a:gd name="connsiteX1" fmla="*/ 1899140 w 1899140"/>
              <a:gd name="connsiteY1" fmla="*/ 949570 h 1899140"/>
              <a:gd name="connsiteX2" fmla="*/ 949570 w 1899140"/>
              <a:gd name="connsiteY2" fmla="*/ 1899140 h 1899140"/>
              <a:gd name="connsiteX3" fmla="*/ 0 w 1899140"/>
              <a:gd name="connsiteY3" fmla="*/ 949570 h 1899140"/>
              <a:gd name="connsiteX4" fmla="*/ 949570 w 1899140"/>
              <a:gd name="connsiteY4" fmla="*/ 0 h 189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9140" h="1899140">
                <a:moveTo>
                  <a:pt x="949570" y="0"/>
                </a:moveTo>
                <a:cubicBezTo>
                  <a:pt x="1474003" y="0"/>
                  <a:pt x="1899140" y="425137"/>
                  <a:pt x="1899140" y="949570"/>
                </a:cubicBezTo>
                <a:cubicBezTo>
                  <a:pt x="1899140" y="1474003"/>
                  <a:pt x="1474003" y="1899140"/>
                  <a:pt x="949570" y="1899140"/>
                </a:cubicBezTo>
                <a:cubicBezTo>
                  <a:pt x="425137" y="1899140"/>
                  <a:pt x="0" y="1474003"/>
                  <a:pt x="0" y="949570"/>
                </a:cubicBezTo>
                <a:cubicBezTo>
                  <a:pt x="0" y="425137"/>
                  <a:pt x="425137" y="0"/>
                  <a:pt x="9495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78B6C4A-B64B-2ECC-F3D9-895E9E2038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67957" y="1837592"/>
            <a:ext cx="1899140" cy="1899140"/>
          </a:xfrm>
          <a:custGeom>
            <a:avLst/>
            <a:gdLst>
              <a:gd name="connsiteX0" fmla="*/ 949570 w 1899140"/>
              <a:gd name="connsiteY0" fmla="*/ 0 h 1899140"/>
              <a:gd name="connsiteX1" fmla="*/ 1899140 w 1899140"/>
              <a:gd name="connsiteY1" fmla="*/ 949570 h 1899140"/>
              <a:gd name="connsiteX2" fmla="*/ 949570 w 1899140"/>
              <a:gd name="connsiteY2" fmla="*/ 1899140 h 1899140"/>
              <a:gd name="connsiteX3" fmla="*/ 0 w 1899140"/>
              <a:gd name="connsiteY3" fmla="*/ 949570 h 1899140"/>
              <a:gd name="connsiteX4" fmla="*/ 949570 w 1899140"/>
              <a:gd name="connsiteY4" fmla="*/ 0 h 189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9140" h="1899140">
                <a:moveTo>
                  <a:pt x="949570" y="0"/>
                </a:moveTo>
                <a:cubicBezTo>
                  <a:pt x="1474003" y="0"/>
                  <a:pt x="1899140" y="425137"/>
                  <a:pt x="1899140" y="949570"/>
                </a:cubicBezTo>
                <a:cubicBezTo>
                  <a:pt x="1899140" y="1474003"/>
                  <a:pt x="1474003" y="1899140"/>
                  <a:pt x="949570" y="1899140"/>
                </a:cubicBezTo>
                <a:cubicBezTo>
                  <a:pt x="425137" y="1899140"/>
                  <a:pt x="0" y="1474003"/>
                  <a:pt x="0" y="949570"/>
                </a:cubicBezTo>
                <a:cubicBezTo>
                  <a:pt x="0" y="425137"/>
                  <a:pt x="425137" y="0"/>
                  <a:pt x="9495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E9973BF-9AB4-5904-4FAB-51EDF9A0C90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65173" y="1837592"/>
            <a:ext cx="1899140" cy="1899140"/>
          </a:xfrm>
          <a:custGeom>
            <a:avLst/>
            <a:gdLst>
              <a:gd name="connsiteX0" fmla="*/ 949570 w 1899140"/>
              <a:gd name="connsiteY0" fmla="*/ 0 h 1899140"/>
              <a:gd name="connsiteX1" fmla="*/ 1899140 w 1899140"/>
              <a:gd name="connsiteY1" fmla="*/ 949570 h 1899140"/>
              <a:gd name="connsiteX2" fmla="*/ 949570 w 1899140"/>
              <a:gd name="connsiteY2" fmla="*/ 1899140 h 1899140"/>
              <a:gd name="connsiteX3" fmla="*/ 0 w 1899140"/>
              <a:gd name="connsiteY3" fmla="*/ 949570 h 1899140"/>
              <a:gd name="connsiteX4" fmla="*/ 949570 w 1899140"/>
              <a:gd name="connsiteY4" fmla="*/ 0 h 189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9140" h="1899140">
                <a:moveTo>
                  <a:pt x="949570" y="0"/>
                </a:moveTo>
                <a:cubicBezTo>
                  <a:pt x="1474003" y="0"/>
                  <a:pt x="1899140" y="425137"/>
                  <a:pt x="1899140" y="949570"/>
                </a:cubicBezTo>
                <a:cubicBezTo>
                  <a:pt x="1899140" y="1474003"/>
                  <a:pt x="1474003" y="1899140"/>
                  <a:pt x="949570" y="1899140"/>
                </a:cubicBezTo>
                <a:cubicBezTo>
                  <a:pt x="425137" y="1899140"/>
                  <a:pt x="0" y="1474003"/>
                  <a:pt x="0" y="949570"/>
                </a:cubicBezTo>
                <a:cubicBezTo>
                  <a:pt x="0" y="425137"/>
                  <a:pt x="425137" y="0"/>
                  <a:pt x="9495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44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43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813" y="959224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5" y="235390"/>
            <a:ext cx="11566190" cy="986829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817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605D25F-AFAB-A016-F7EB-EA85D081E814}"/>
              </a:ext>
            </a:extLst>
          </p:cNvPr>
          <p:cNvSpPr/>
          <p:nvPr userDrawn="1"/>
        </p:nvSpPr>
        <p:spPr>
          <a:xfrm>
            <a:off x="-869935" y="650611"/>
            <a:ext cx="8005466" cy="5796302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56" h="4016244">
                <a:moveTo>
                  <a:pt x="1485159" y="3866365"/>
                </a:moveTo>
                <a:cubicBezTo>
                  <a:pt x="2348791" y="4083059"/>
                  <a:pt x="3760586" y="4107253"/>
                  <a:pt x="4713467" y="3651100"/>
                </a:cubicBezTo>
                <a:cubicBezTo>
                  <a:pt x="5593767" y="3230286"/>
                  <a:pt x="5774933" y="1680854"/>
                  <a:pt x="5171334" y="802268"/>
                </a:cubicBezTo>
                <a:cubicBezTo>
                  <a:pt x="4742042" y="177904"/>
                  <a:pt x="3919558" y="-71175"/>
                  <a:pt x="3130888" y="17313"/>
                </a:cubicBezTo>
                <a:cubicBezTo>
                  <a:pt x="2200296" y="122088"/>
                  <a:pt x="1953408" y="765216"/>
                  <a:pt x="1335902" y="1227559"/>
                </a:cubicBezTo>
                <a:cubicBezTo>
                  <a:pt x="951187" y="1515214"/>
                  <a:pt x="166423" y="1444443"/>
                  <a:pt x="18309" y="2283786"/>
                </a:cubicBezTo>
                <a:cubicBezTo>
                  <a:pt x="-150570" y="3240382"/>
                  <a:pt x="888989" y="3716728"/>
                  <a:pt x="1485159" y="3866365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70" y="2308625"/>
            <a:ext cx="4378920" cy="1287546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68961" y="906718"/>
            <a:ext cx="1899138" cy="190224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26336" y="2964389"/>
            <a:ext cx="1899138" cy="190224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5389" y="4382256"/>
            <a:ext cx="1899138" cy="190224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C160E4-639B-E748-A6F4-8E1D4B6671A8}"/>
              </a:ext>
            </a:extLst>
          </p:cNvPr>
          <p:cNvGrpSpPr/>
          <p:nvPr userDrawn="1"/>
        </p:nvGrpSpPr>
        <p:grpSpPr>
          <a:xfrm>
            <a:off x="11312506" y="95113"/>
            <a:ext cx="771370" cy="884510"/>
            <a:chOff x="10386515" y="345914"/>
            <a:chExt cx="1178282" cy="1351105"/>
          </a:xfrm>
          <a:solidFill>
            <a:schemeClr val="accent5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C0DE987-4C53-BE5B-6345-39956E92D833}"/>
                </a:ext>
              </a:extLst>
            </p:cNvPr>
            <p:cNvSpPr/>
            <p:nvPr/>
          </p:nvSpPr>
          <p:spPr>
            <a:xfrm>
              <a:off x="10686529" y="345914"/>
              <a:ext cx="603142" cy="512350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83B5587-408F-C768-5B8A-4F6BF91E8990}"/>
                </a:ext>
              </a:extLst>
            </p:cNvPr>
            <p:cNvSpPr/>
            <p:nvPr/>
          </p:nvSpPr>
          <p:spPr>
            <a:xfrm>
              <a:off x="10386515" y="1066058"/>
              <a:ext cx="396162" cy="336528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A0A0859-2A27-357F-8CF4-E9F71F4E9947}"/>
                </a:ext>
              </a:extLst>
            </p:cNvPr>
            <p:cNvSpPr/>
            <p:nvPr/>
          </p:nvSpPr>
          <p:spPr>
            <a:xfrm>
              <a:off x="10909939" y="1140737"/>
              <a:ext cx="654858" cy="556282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625A0-4575-6193-A751-CC8F2EF86E07}"/>
              </a:ext>
            </a:extLst>
          </p:cNvPr>
          <p:cNvGrpSpPr/>
          <p:nvPr userDrawn="1"/>
        </p:nvGrpSpPr>
        <p:grpSpPr>
          <a:xfrm flipH="1">
            <a:off x="108124" y="92070"/>
            <a:ext cx="455552" cy="522370"/>
            <a:chOff x="10386515" y="345914"/>
            <a:chExt cx="1178282" cy="135110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7C4E0CD-55FA-1795-7F7A-CBE112BC8C57}"/>
                </a:ext>
              </a:extLst>
            </p:cNvPr>
            <p:cNvSpPr/>
            <p:nvPr/>
          </p:nvSpPr>
          <p:spPr>
            <a:xfrm>
              <a:off x="10686529" y="345914"/>
              <a:ext cx="603142" cy="512350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62991B3-0194-09A1-2ABB-D472BE88E2DC}"/>
                </a:ext>
              </a:extLst>
            </p:cNvPr>
            <p:cNvSpPr/>
            <p:nvPr/>
          </p:nvSpPr>
          <p:spPr>
            <a:xfrm>
              <a:off x="10386515" y="1066058"/>
              <a:ext cx="396162" cy="336528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287B6E0-E998-CDAB-1C48-803BA41C4B93}"/>
                </a:ext>
              </a:extLst>
            </p:cNvPr>
            <p:cNvSpPr/>
            <p:nvPr/>
          </p:nvSpPr>
          <p:spPr>
            <a:xfrm>
              <a:off x="10909939" y="1140737"/>
              <a:ext cx="654858" cy="556282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24" r:id="rId4"/>
    <p:sldLayoutId id="2147483715" r:id="rId5"/>
    <p:sldLayoutId id="2147483723" r:id="rId6"/>
    <p:sldLayoutId id="2147483711" r:id="rId7"/>
    <p:sldLayoutId id="2147483710" r:id="rId8"/>
    <p:sldLayoutId id="2147483716" r:id="rId9"/>
    <p:sldLayoutId id="2147483706" r:id="rId10"/>
    <p:sldLayoutId id="2147483705" r:id="rId11"/>
    <p:sldLayoutId id="2147483702" r:id="rId12"/>
    <p:sldLayoutId id="2147483701" r:id="rId13"/>
    <p:sldLayoutId id="2147483677" r:id="rId14"/>
    <p:sldLayoutId id="2147483678" r:id="rId15"/>
    <p:sldLayoutId id="2147483679" r:id="rId16"/>
    <p:sldLayoutId id="2147483683" r:id="rId17"/>
    <p:sldLayoutId id="2147483684" r:id="rId18"/>
    <p:sldLayoutId id="2147483685" r:id="rId19"/>
    <p:sldLayoutId id="2147483686" r:id="rId20"/>
    <p:sldLayoutId id="2147483717" r:id="rId21"/>
    <p:sldLayoutId id="2147483718" r:id="rId22"/>
    <p:sldLayoutId id="2147483722" r:id="rId23"/>
    <p:sldLayoutId id="2147483721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8DF2C11-21B1-61CA-26E5-02010C80C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266" y="981777"/>
            <a:ext cx="5023235" cy="2927937"/>
          </a:xfrm>
        </p:spPr>
        <p:txBody>
          <a:bodyPr>
            <a:noAutofit/>
          </a:bodyPr>
          <a:lstStyle/>
          <a:p>
            <a:r>
              <a:rPr lang="en-US" sz="5400" b="0" dirty="0">
                <a:solidFill>
                  <a:schemeClr val="accent3"/>
                </a:solidFill>
              </a:rPr>
              <a:t>Healthcare and </a:t>
            </a:r>
            <a:r>
              <a:rPr lang="en-CA" sz="5400" b="0" dirty="0">
                <a:solidFill>
                  <a:schemeClr val="accent3"/>
                </a:solidFill>
              </a:rPr>
              <a:t>Hospital </a:t>
            </a:r>
            <a:r>
              <a:rPr lang="en-CA" sz="5400" b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Management</a:t>
            </a:r>
            <a:r>
              <a:rPr lang="en-US" sz="5400" b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3600" b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Presentation</a:t>
            </a:r>
            <a:endParaRPr lang="en-US" sz="6600" b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D93F011B-6BA3-47A2-3B40-5F9328714A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ED0892B-D5A3-6198-B3DE-E4CC6051A7A8}"/>
              </a:ext>
            </a:extLst>
          </p:cNvPr>
          <p:cNvGrpSpPr/>
          <p:nvPr/>
        </p:nvGrpSpPr>
        <p:grpSpPr>
          <a:xfrm>
            <a:off x="1533237" y="4904108"/>
            <a:ext cx="1248463" cy="1431580"/>
            <a:chOff x="10386515" y="345914"/>
            <a:chExt cx="1178282" cy="1351105"/>
          </a:xfrm>
          <a:solidFill>
            <a:schemeClr val="accent5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7E487A3-A1D7-8405-454A-01D2A9A9A84B}"/>
                </a:ext>
              </a:extLst>
            </p:cNvPr>
            <p:cNvSpPr/>
            <p:nvPr/>
          </p:nvSpPr>
          <p:spPr>
            <a:xfrm>
              <a:off x="10686529" y="345914"/>
              <a:ext cx="603142" cy="512350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E292DA1-6D78-A228-0CEB-D654D276532F}"/>
                </a:ext>
              </a:extLst>
            </p:cNvPr>
            <p:cNvSpPr/>
            <p:nvPr/>
          </p:nvSpPr>
          <p:spPr>
            <a:xfrm>
              <a:off x="10386515" y="1066058"/>
              <a:ext cx="396162" cy="336528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43F738A-66B7-673D-64AD-4C2C35E3DB21}"/>
                </a:ext>
              </a:extLst>
            </p:cNvPr>
            <p:cNvSpPr/>
            <p:nvPr/>
          </p:nvSpPr>
          <p:spPr>
            <a:xfrm>
              <a:off x="10909939" y="1140737"/>
              <a:ext cx="654858" cy="556282"/>
            </a:xfrm>
            <a:custGeom>
              <a:avLst/>
              <a:gdLst>
                <a:gd name="connsiteX0" fmla="*/ 958833 w 2130103"/>
                <a:gd name="connsiteY0" fmla="*/ 648998 h 1809457"/>
                <a:gd name="connsiteX1" fmla="*/ 958833 w 2130103"/>
                <a:gd name="connsiteY1" fmla="*/ 881941 h 1809457"/>
                <a:gd name="connsiteX2" fmla="*/ 725890 w 2130103"/>
                <a:gd name="connsiteY2" fmla="*/ 881941 h 1809457"/>
                <a:gd name="connsiteX3" fmla="*/ 725890 w 2130103"/>
                <a:gd name="connsiteY3" fmla="*/ 1094378 h 1809457"/>
                <a:gd name="connsiteX4" fmla="*/ 958833 w 2130103"/>
                <a:gd name="connsiteY4" fmla="*/ 1094378 h 1809457"/>
                <a:gd name="connsiteX5" fmla="*/ 958833 w 2130103"/>
                <a:gd name="connsiteY5" fmla="*/ 1327321 h 1809457"/>
                <a:gd name="connsiteX6" fmla="*/ 1171272 w 2130103"/>
                <a:gd name="connsiteY6" fmla="*/ 1327321 h 1809457"/>
                <a:gd name="connsiteX7" fmla="*/ 1171272 w 2130103"/>
                <a:gd name="connsiteY7" fmla="*/ 1094378 h 1809457"/>
                <a:gd name="connsiteX8" fmla="*/ 1404215 w 2130103"/>
                <a:gd name="connsiteY8" fmla="*/ 1094378 h 1809457"/>
                <a:gd name="connsiteX9" fmla="*/ 1404215 w 2130103"/>
                <a:gd name="connsiteY9" fmla="*/ 881941 h 1809457"/>
                <a:gd name="connsiteX10" fmla="*/ 1171272 w 2130103"/>
                <a:gd name="connsiteY10" fmla="*/ 881941 h 1809457"/>
                <a:gd name="connsiteX11" fmla="*/ 1171272 w 2130103"/>
                <a:gd name="connsiteY11" fmla="*/ 648998 h 1809457"/>
                <a:gd name="connsiteX12" fmla="*/ 504819 w 2130103"/>
                <a:gd name="connsiteY12" fmla="*/ 60 h 1809457"/>
                <a:gd name="connsiteX13" fmla="*/ 1065052 w 2130103"/>
                <a:gd name="connsiteY13" fmla="*/ 435342 h 1809457"/>
                <a:gd name="connsiteX14" fmla="*/ 1065052 w 2130103"/>
                <a:gd name="connsiteY14" fmla="*/ 1809457 h 1809457"/>
                <a:gd name="connsiteX15" fmla="*/ 504819 w 2130103"/>
                <a:gd name="connsiteY15" fmla="*/ 60 h 180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30103" h="1809457">
                  <a:moveTo>
                    <a:pt x="958833" y="648998"/>
                  </a:moveTo>
                  <a:lnTo>
                    <a:pt x="958833" y="881941"/>
                  </a:lnTo>
                  <a:lnTo>
                    <a:pt x="725890" y="881941"/>
                  </a:lnTo>
                  <a:lnTo>
                    <a:pt x="725890" y="1094378"/>
                  </a:lnTo>
                  <a:lnTo>
                    <a:pt x="958833" y="1094378"/>
                  </a:lnTo>
                  <a:lnTo>
                    <a:pt x="958833" y="1327321"/>
                  </a:lnTo>
                  <a:lnTo>
                    <a:pt x="1171272" y="1327321"/>
                  </a:lnTo>
                  <a:lnTo>
                    <a:pt x="1171272" y="1094378"/>
                  </a:lnTo>
                  <a:lnTo>
                    <a:pt x="1404215" y="1094378"/>
                  </a:lnTo>
                  <a:lnTo>
                    <a:pt x="1404215" y="881941"/>
                  </a:lnTo>
                  <a:lnTo>
                    <a:pt x="1171272" y="881941"/>
                  </a:lnTo>
                  <a:lnTo>
                    <a:pt x="1171272" y="648998"/>
                  </a:lnTo>
                  <a:close/>
                  <a:moveTo>
                    <a:pt x="504819" y="60"/>
                  </a:moveTo>
                  <a:cubicBezTo>
                    <a:pt x="716175" y="3247"/>
                    <a:pt x="941145" y="134754"/>
                    <a:pt x="1065052" y="435342"/>
                  </a:cubicBezTo>
                  <a:cubicBezTo>
                    <a:pt x="1505612" y="-633415"/>
                    <a:pt x="3223794" y="435342"/>
                    <a:pt x="1065052" y="1809457"/>
                  </a:cubicBezTo>
                  <a:cubicBezTo>
                    <a:pt x="-486544" y="821812"/>
                    <a:pt x="-35315" y="-8085"/>
                    <a:pt x="504819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220775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451C1554-C186-A01A-9041-7F76F6E0EFA1}"/>
              </a:ext>
            </a:extLst>
          </p:cNvPr>
          <p:cNvSpPr/>
          <p:nvPr/>
        </p:nvSpPr>
        <p:spPr>
          <a:xfrm>
            <a:off x="133815" y="898490"/>
            <a:ext cx="10509528" cy="5524612"/>
          </a:xfrm>
          <a:prstGeom prst="roundRect">
            <a:avLst>
              <a:gd name="adj" fmla="val 4556"/>
            </a:avLst>
          </a:pr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AE9EBC7-DB3B-9C0F-2877-D5FC3DEA55B0}"/>
              </a:ext>
            </a:extLst>
          </p:cNvPr>
          <p:cNvGrpSpPr/>
          <p:nvPr/>
        </p:nvGrpSpPr>
        <p:grpSpPr>
          <a:xfrm>
            <a:off x="370311" y="1115971"/>
            <a:ext cx="8792660" cy="5108420"/>
            <a:chOff x="216199" y="1234071"/>
            <a:chExt cx="8792660" cy="510842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16199" y="1234071"/>
              <a:ext cx="2309978" cy="5108420"/>
              <a:chOff x="354439" y="1222989"/>
              <a:chExt cx="2309978" cy="51084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54439" y="1222989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1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54439" y="2350374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54439" y="3477759"/>
                <a:ext cx="2309978" cy="606974"/>
                <a:chOff x="5492166" y="3153123"/>
                <a:chExt cx="2309978" cy="60697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54439" y="4605144"/>
                <a:ext cx="2309978" cy="641599"/>
                <a:chOff x="5492166" y="3153123"/>
                <a:chExt cx="2309978" cy="64159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1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54439" y="5732529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3457540" y="1234071"/>
              <a:ext cx="2309978" cy="5108420"/>
              <a:chOff x="354439" y="1222989"/>
              <a:chExt cx="2309978" cy="510842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54439" y="1222989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54439" y="2350374"/>
                <a:ext cx="1957567" cy="598880"/>
                <a:chOff x="5492166" y="3153123"/>
                <a:chExt cx="1957567" cy="59888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54439" y="3477759"/>
                <a:ext cx="2309978" cy="606974"/>
                <a:chOff x="5492166" y="3153123"/>
                <a:chExt cx="2309978" cy="60697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54439" y="4605144"/>
                <a:ext cx="2309978" cy="641599"/>
                <a:chOff x="5492166" y="3153123"/>
                <a:chExt cx="2309978" cy="64159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54439" y="5732529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6698881" y="1234071"/>
              <a:ext cx="2309978" cy="5108420"/>
              <a:chOff x="354439" y="1222989"/>
              <a:chExt cx="2309978" cy="510842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54439" y="1222989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54439" y="2350374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7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54439" y="3477759"/>
                <a:ext cx="2309978" cy="606974"/>
                <a:chOff x="5492166" y="3153123"/>
                <a:chExt cx="2309978" cy="60697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54439" y="4605144"/>
                <a:ext cx="2309978" cy="641599"/>
                <a:chOff x="5492166" y="3153123"/>
                <a:chExt cx="2309978" cy="64159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54439" y="5732529"/>
                <a:ext cx="2309978" cy="598880"/>
                <a:chOff x="5492166" y="3153123"/>
                <a:chExt cx="2309978" cy="59888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492166" y="3153123"/>
                  <a:ext cx="774921" cy="598880"/>
                  <a:chOff x="5492166" y="3153123"/>
                  <a:chExt cx="774921" cy="59888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2166" y="3163232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F4DAE26-BA9A-175F-7977-AA039F05D34E}"/>
              </a:ext>
            </a:extLst>
          </p:cNvPr>
          <p:cNvGrpSpPr/>
          <p:nvPr/>
        </p:nvGrpSpPr>
        <p:grpSpPr>
          <a:xfrm>
            <a:off x="9366808" y="47378"/>
            <a:ext cx="889334" cy="748328"/>
            <a:chOff x="7653836" y="3541432"/>
            <a:chExt cx="3076827" cy="2588991"/>
          </a:xfrm>
          <a:solidFill>
            <a:schemeClr val="accent1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710A92-2D61-7F7A-9EC2-9199B351E29A}"/>
                </a:ext>
              </a:extLst>
            </p:cNvPr>
            <p:cNvGrpSpPr/>
            <p:nvPr/>
          </p:nvGrpSpPr>
          <p:grpSpPr>
            <a:xfrm>
              <a:off x="7653836" y="4890647"/>
              <a:ext cx="2602683" cy="1239776"/>
              <a:chOff x="7653836" y="4890647"/>
              <a:chExt cx="2602683" cy="1239776"/>
            </a:xfrm>
            <a:grpFill/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14D72EA-05F9-37C3-E0C7-20C41D7FC12F}"/>
                  </a:ext>
                </a:extLst>
              </p:cNvPr>
              <p:cNvGrpSpPr/>
              <p:nvPr/>
            </p:nvGrpSpPr>
            <p:grpSpPr>
              <a:xfrm>
                <a:off x="7653836" y="5774823"/>
                <a:ext cx="1703851" cy="355600"/>
                <a:chOff x="7653836" y="5774823"/>
                <a:chExt cx="1703851" cy="355600"/>
              </a:xfrm>
              <a:grpFill/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8C8E94D1-F9F9-04BC-CA31-D5890EF48225}"/>
                    </a:ext>
                  </a:extLst>
                </p:cNvPr>
                <p:cNvSpPr/>
                <p:nvPr/>
              </p:nvSpPr>
              <p:spPr>
                <a:xfrm>
                  <a:off x="7653836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BAFF7B8E-9162-AB6A-18FC-0E656D8B23BA}"/>
                    </a:ext>
                  </a:extLst>
                </p:cNvPr>
                <p:cNvSpPr/>
                <p:nvPr/>
              </p:nvSpPr>
              <p:spPr>
                <a:xfrm>
                  <a:off x="8103253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AD6AF151-F198-9077-2DBE-00EE6BEA6340}"/>
                    </a:ext>
                  </a:extLst>
                </p:cNvPr>
                <p:cNvSpPr/>
                <p:nvPr/>
              </p:nvSpPr>
              <p:spPr>
                <a:xfrm>
                  <a:off x="8552670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20E3F409-3404-98FD-FDDB-57116DA069A3}"/>
                    </a:ext>
                  </a:extLst>
                </p:cNvPr>
                <p:cNvSpPr/>
                <p:nvPr/>
              </p:nvSpPr>
              <p:spPr>
                <a:xfrm>
                  <a:off x="9002087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D35C63D-8D9E-919A-F5A6-C87661276E8E}"/>
                  </a:ext>
                </a:extLst>
              </p:cNvPr>
              <p:cNvGrpSpPr/>
              <p:nvPr/>
            </p:nvGrpSpPr>
            <p:grpSpPr>
              <a:xfrm>
                <a:off x="7653836" y="5332735"/>
                <a:ext cx="2153268" cy="355600"/>
                <a:chOff x="7653836" y="5774823"/>
                <a:chExt cx="2153268" cy="355600"/>
              </a:xfrm>
              <a:grpFill/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A7254213-9319-312E-DD22-B0D3B3721F5C}"/>
                    </a:ext>
                  </a:extLst>
                </p:cNvPr>
                <p:cNvSpPr/>
                <p:nvPr/>
              </p:nvSpPr>
              <p:spPr>
                <a:xfrm>
                  <a:off x="7653836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1B0B9466-4996-8EAB-A514-15BA5BB1B814}"/>
                    </a:ext>
                  </a:extLst>
                </p:cNvPr>
                <p:cNvSpPr/>
                <p:nvPr/>
              </p:nvSpPr>
              <p:spPr>
                <a:xfrm>
                  <a:off x="8103253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C591050D-D891-0065-889D-6FD20BA76155}"/>
                    </a:ext>
                  </a:extLst>
                </p:cNvPr>
                <p:cNvSpPr/>
                <p:nvPr/>
              </p:nvSpPr>
              <p:spPr>
                <a:xfrm>
                  <a:off x="8552670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ECD9310A-3ABE-D654-5D0B-668E40EDC7C9}"/>
                    </a:ext>
                  </a:extLst>
                </p:cNvPr>
                <p:cNvSpPr/>
                <p:nvPr/>
              </p:nvSpPr>
              <p:spPr>
                <a:xfrm>
                  <a:off x="9002087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BF87972D-E7AB-5B76-4E2A-13D15A7915A7}"/>
                    </a:ext>
                  </a:extLst>
                </p:cNvPr>
                <p:cNvSpPr/>
                <p:nvPr/>
              </p:nvSpPr>
              <p:spPr>
                <a:xfrm>
                  <a:off x="9451504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3E83D283-9ED4-DFCA-5591-A4AB84A80A0F}"/>
                  </a:ext>
                </a:extLst>
              </p:cNvPr>
              <p:cNvGrpSpPr/>
              <p:nvPr/>
            </p:nvGrpSpPr>
            <p:grpSpPr>
              <a:xfrm>
                <a:off x="7653836" y="4890647"/>
                <a:ext cx="2602683" cy="355600"/>
                <a:chOff x="7653836" y="5774823"/>
                <a:chExt cx="2602683" cy="355600"/>
              </a:xfrm>
              <a:grpFill/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B62B5977-A639-B407-6C99-09A5D0167293}"/>
                    </a:ext>
                  </a:extLst>
                </p:cNvPr>
                <p:cNvSpPr/>
                <p:nvPr/>
              </p:nvSpPr>
              <p:spPr>
                <a:xfrm>
                  <a:off x="7653836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0399FA71-6F48-1996-01BE-C3FDC16DFC0C}"/>
                    </a:ext>
                  </a:extLst>
                </p:cNvPr>
                <p:cNvSpPr/>
                <p:nvPr/>
              </p:nvSpPr>
              <p:spPr>
                <a:xfrm>
                  <a:off x="8103253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EF0541D2-63FD-2DEC-4DE6-D92E58C2E19D}"/>
                    </a:ext>
                  </a:extLst>
                </p:cNvPr>
                <p:cNvSpPr/>
                <p:nvPr/>
              </p:nvSpPr>
              <p:spPr>
                <a:xfrm>
                  <a:off x="8552670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1212698F-8C2C-4EB5-2754-73E4FDAC9EC3}"/>
                    </a:ext>
                  </a:extLst>
                </p:cNvPr>
                <p:cNvSpPr/>
                <p:nvPr/>
              </p:nvSpPr>
              <p:spPr>
                <a:xfrm>
                  <a:off x="9002087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D75F834-879E-93A2-5246-FD604E60D5A1}"/>
                    </a:ext>
                  </a:extLst>
                </p:cNvPr>
                <p:cNvSpPr/>
                <p:nvPr/>
              </p:nvSpPr>
              <p:spPr>
                <a:xfrm>
                  <a:off x="9451504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2EC71940-589C-C9AB-BB4E-1C86C7C2FFBD}"/>
                    </a:ext>
                  </a:extLst>
                </p:cNvPr>
                <p:cNvSpPr/>
                <p:nvPr/>
              </p:nvSpPr>
              <p:spPr>
                <a:xfrm>
                  <a:off x="9900919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AABE490-50B5-3B22-2774-BE0685ADA214}"/>
                </a:ext>
              </a:extLst>
            </p:cNvPr>
            <p:cNvGrpSpPr/>
            <p:nvPr/>
          </p:nvGrpSpPr>
          <p:grpSpPr>
            <a:xfrm>
              <a:off x="8127980" y="3541432"/>
              <a:ext cx="2602683" cy="1239776"/>
              <a:chOff x="7653836" y="4890647"/>
              <a:chExt cx="2602683" cy="1239776"/>
            </a:xfrm>
            <a:grpFill/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FB72E3A-E05C-5E8B-F91C-8DA508D4D9AD}"/>
                  </a:ext>
                </a:extLst>
              </p:cNvPr>
              <p:cNvGrpSpPr/>
              <p:nvPr/>
            </p:nvGrpSpPr>
            <p:grpSpPr>
              <a:xfrm>
                <a:off x="7653836" y="5774823"/>
                <a:ext cx="2602683" cy="355600"/>
                <a:chOff x="7653836" y="5774823"/>
                <a:chExt cx="2602683" cy="355600"/>
              </a:xfrm>
              <a:grpFill/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78274716-6DFA-F513-86C3-654CD5E2A935}"/>
                    </a:ext>
                  </a:extLst>
                </p:cNvPr>
                <p:cNvSpPr/>
                <p:nvPr/>
              </p:nvSpPr>
              <p:spPr>
                <a:xfrm>
                  <a:off x="7653836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4DF4937-BFD9-D008-D4C6-E291FB0CD72E}"/>
                    </a:ext>
                  </a:extLst>
                </p:cNvPr>
                <p:cNvSpPr/>
                <p:nvPr/>
              </p:nvSpPr>
              <p:spPr>
                <a:xfrm>
                  <a:off x="8103253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6F15887E-1881-AEF0-5EE5-B6ECF887F628}"/>
                    </a:ext>
                  </a:extLst>
                </p:cNvPr>
                <p:cNvSpPr/>
                <p:nvPr/>
              </p:nvSpPr>
              <p:spPr>
                <a:xfrm>
                  <a:off x="8552670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AF09AA4A-8472-3617-CD50-C727F74EC676}"/>
                    </a:ext>
                  </a:extLst>
                </p:cNvPr>
                <p:cNvSpPr/>
                <p:nvPr/>
              </p:nvSpPr>
              <p:spPr>
                <a:xfrm>
                  <a:off x="9002087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59CB7B85-9EC3-2F46-6D82-0CB24610789B}"/>
                    </a:ext>
                  </a:extLst>
                </p:cNvPr>
                <p:cNvSpPr/>
                <p:nvPr/>
              </p:nvSpPr>
              <p:spPr>
                <a:xfrm>
                  <a:off x="9451504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B19988BA-2EDF-8DFC-55A8-DB2E013042C8}"/>
                    </a:ext>
                  </a:extLst>
                </p:cNvPr>
                <p:cNvSpPr/>
                <p:nvPr/>
              </p:nvSpPr>
              <p:spPr>
                <a:xfrm>
                  <a:off x="9900919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54A8EF6-80C2-C9EC-4ECF-B1E5634C0DBA}"/>
                  </a:ext>
                </a:extLst>
              </p:cNvPr>
              <p:cNvGrpSpPr/>
              <p:nvPr/>
            </p:nvGrpSpPr>
            <p:grpSpPr>
              <a:xfrm>
                <a:off x="8103253" y="5332735"/>
                <a:ext cx="2153266" cy="355600"/>
                <a:chOff x="8103253" y="5774823"/>
                <a:chExt cx="2153266" cy="355600"/>
              </a:xfrm>
              <a:grpFill/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B5CC3A54-3A3D-990B-40EC-A4479EE46819}"/>
                    </a:ext>
                  </a:extLst>
                </p:cNvPr>
                <p:cNvSpPr/>
                <p:nvPr/>
              </p:nvSpPr>
              <p:spPr>
                <a:xfrm>
                  <a:off x="8103253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4CDED0F9-07C2-6CA1-6CA5-4D0D2C1682B1}"/>
                    </a:ext>
                  </a:extLst>
                </p:cNvPr>
                <p:cNvSpPr/>
                <p:nvPr/>
              </p:nvSpPr>
              <p:spPr>
                <a:xfrm>
                  <a:off x="8552670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4C29A20-4E23-FF02-0442-7112F81A19E4}"/>
                    </a:ext>
                  </a:extLst>
                </p:cNvPr>
                <p:cNvSpPr/>
                <p:nvPr/>
              </p:nvSpPr>
              <p:spPr>
                <a:xfrm>
                  <a:off x="9002087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689819BE-3CDF-A6BD-76A8-8A8968A2CAD3}"/>
                    </a:ext>
                  </a:extLst>
                </p:cNvPr>
                <p:cNvSpPr/>
                <p:nvPr/>
              </p:nvSpPr>
              <p:spPr>
                <a:xfrm>
                  <a:off x="9451504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47441C4-13BE-2106-D16E-80FC235CEF88}"/>
                    </a:ext>
                  </a:extLst>
                </p:cNvPr>
                <p:cNvSpPr/>
                <p:nvPr/>
              </p:nvSpPr>
              <p:spPr>
                <a:xfrm>
                  <a:off x="9900919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E168AAC-2286-F604-6E50-3B18BC0F547B}"/>
                  </a:ext>
                </a:extLst>
              </p:cNvPr>
              <p:cNvGrpSpPr/>
              <p:nvPr/>
            </p:nvGrpSpPr>
            <p:grpSpPr>
              <a:xfrm>
                <a:off x="8552670" y="4890647"/>
                <a:ext cx="1703849" cy="355600"/>
                <a:chOff x="8552670" y="5774823"/>
                <a:chExt cx="1703849" cy="355600"/>
              </a:xfrm>
              <a:grpFill/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C3CADB24-175B-33A2-A218-CD7B55029686}"/>
                    </a:ext>
                  </a:extLst>
                </p:cNvPr>
                <p:cNvSpPr/>
                <p:nvPr/>
              </p:nvSpPr>
              <p:spPr>
                <a:xfrm>
                  <a:off x="8552670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A86C98B-B424-15AB-1638-5B12093BB07C}"/>
                    </a:ext>
                  </a:extLst>
                </p:cNvPr>
                <p:cNvSpPr/>
                <p:nvPr/>
              </p:nvSpPr>
              <p:spPr>
                <a:xfrm>
                  <a:off x="9002087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2CBCA8EF-C24D-AF4D-428B-D1047EFBFC3F}"/>
                    </a:ext>
                  </a:extLst>
                </p:cNvPr>
                <p:cNvSpPr/>
                <p:nvPr/>
              </p:nvSpPr>
              <p:spPr>
                <a:xfrm>
                  <a:off x="9451504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9E5F06CF-3ED9-37AA-38D6-D4718B1337AB}"/>
                    </a:ext>
                  </a:extLst>
                </p:cNvPr>
                <p:cNvSpPr/>
                <p:nvPr/>
              </p:nvSpPr>
              <p:spPr>
                <a:xfrm>
                  <a:off x="9900919" y="5774823"/>
                  <a:ext cx="355600" cy="355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2F7D95D-5D0D-9961-A937-2498B484B5AC}"/>
              </a:ext>
            </a:extLst>
          </p:cNvPr>
          <p:cNvGrpSpPr/>
          <p:nvPr/>
        </p:nvGrpSpPr>
        <p:grpSpPr>
          <a:xfrm>
            <a:off x="8818814" y="437380"/>
            <a:ext cx="714375" cy="714375"/>
            <a:chOff x="2095032" y="2145898"/>
            <a:chExt cx="714375" cy="714375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A263870-4B1F-94D0-92BF-C7859B92FDAF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EF4BBE9-1417-7D32-AF16-528DC2B91097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5E8C4BBC-84B3-B9A2-151C-148885EB05DD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118F8697-3A56-F971-8ECD-819DA33BA930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44A885A-1097-C6B2-8152-FF01DDD1B298}"/>
              </a:ext>
            </a:extLst>
          </p:cNvPr>
          <p:cNvGrpSpPr/>
          <p:nvPr/>
        </p:nvGrpSpPr>
        <p:grpSpPr>
          <a:xfrm>
            <a:off x="9840652" y="1245644"/>
            <a:ext cx="698944" cy="698944"/>
            <a:chOff x="3011147" y="1494674"/>
            <a:chExt cx="698944" cy="698944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3E17A46-9DEF-5694-0892-3E3A888702D0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6276CE4-9E52-6722-B701-92A47F573354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D2F50D1-FCCB-F2DC-00A8-F9F6284EB88D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3EEBDFF2-1A48-2920-E5B5-693467289D2C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E08F764D-B716-B9DF-1526-B8B7691958E2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1221F048-3055-4874-B8E8-98787AD10377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0EAD63E-58A4-9E21-4FBF-A79A10B6E6DE}"/>
              </a:ext>
            </a:extLst>
          </p:cNvPr>
          <p:cNvGrpSpPr/>
          <p:nvPr/>
        </p:nvGrpSpPr>
        <p:grpSpPr>
          <a:xfrm>
            <a:off x="9058603" y="2196790"/>
            <a:ext cx="2875287" cy="4223852"/>
            <a:chOff x="9204756" y="2381073"/>
            <a:chExt cx="2569879" cy="3775202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6F1CAF1-11EB-4540-E2D6-476F8570A7B6}"/>
                </a:ext>
              </a:extLst>
            </p:cNvPr>
            <p:cNvGrpSpPr/>
            <p:nvPr/>
          </p:nvGrpSpPr>
          <p:grpSpPr>
            <a:xfrm>
              <a:off x="10338701" y="3663113"/>
              <a:ext cx="1435934" cy="2038402"/>
              <a:chOff x="4588201" y="3225695"/>
              <a:chExt cx="1435934" cy="2038402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D481E105-FEEF-E85F-A02D-F99B4852F5F4}"/>
                  </a:ext>
                </a:extLst>
              </p:cNvPr>
              <p:cNvSpPr/>
              <p:nvPr/>
            </p:nvSpPr>
            <p:spPr>
              <a:xfrm>
                <a:off x="4588201" y="3225695"/>
                <a:ext cx="1126922" cy="2038402"/>
              </a:xfrm>
              <a:custGeom>
                <a:avLst/>
                <a:gdLst>
                  <a:gd name="connsiteX0" fmla="*/ 0 w 1126922"/>
                  <a:gd name="connsiteY0" fmla="*/ 2038402 h 2038402"/>
                  <a:gd name="connsiteX1" fmla="*/ 1077944 w 1126922"/>
                  <a:gd name="connsiteY1" fmla="*/ 41772 h 2038402"/>
                  <a:gd name="connsiteX2" fmla="*/ 0 w 1126922"/>
                  <a:gd name="connsiteY2" fmla="*/ 2038402 h 2038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6922" h="2038402">
                    <a:moveTo>
                      <a:pt x="0" y="2038402"/>
                    </a:moveTo>
                    <a:cubicBezTo>
                      <a:pt x="110776" y="116638"/>
                      <a:pt x="946690" y="-119963"/>
                      <a:pt x="1077944" y="41772"/>
                    </a:cubicBezTo>
                    <a:cubicBezTo>
                      <a:pt x="1352931" y="380481"/>
                      <a:pt x="398145" y="1440899"/>
                      <a:pt x="0" y="2038402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182E092C-A6D0-7606-7B2E-A1D2BA43B26E}"/>
                  </a:ext>
                </a:extLst>
              </p:cNvPr>
              <p:cNvSpPr/>
              <p:nvPr/>
            </p:nvSpPr>
            <p:spPr>
              <a:xfrm>
                <a:off x="4610870" y="3343476"/>
                <a:ext cx="964215" cy="1904999"/>
              </a:xfrm>
              <a:custGeom>
                <a:avLst/>
                <a:gdLst>
                  <a:gd name="connsiteX0" fmla="*/ 964216 w 964215"/>
                  <a:gd name="connsiteY0" fmla="*/ 0 h 1904999"/>
                  <a:gd name="connsiteX1" fmla="*/ 0 w 964215"/>
                  <a:gd name="connsiteY1" fmla="*/ 1905000 h 190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4215" h="1904999">
                    <a:moveTo>
                      <a:pt x="964216" y="0"/>
                    </a:moveTo>
                    <a:cubicBezTo>
                      <a:pt x="494729" y="548512"/>
                      <a:pt x="164027" y="1201879"/>
                      <a:pt x="0" y="1905000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2053F38C-08E6-41C4-6FA3-70B0054508C6}"/>
                  </a:ext>
                </a:extLst>
              </p:cNvPr>
              <p:cNvSpPr/>
              <p:nvPr/>
            </p:nvSpPr>
            <p:spPr>
              <a:xfrm>
                <a:off x="5328770" y="3359955"/>
                <a:ext cx="315753" cy="249935"/>
              </a:xfrm>
              <a:custGeom>
                <a:avLst/>
                <a:gdLst>
                  <a:gd name="connsiteX0" fmla="*/ 0 w 315753"/>
                  <a:gd name="connsiteY0" fmla="*/ 0 h 249935"/>
                  <a:gd name="connsiteX1" fmla="*/ 43815 w 315753"/>
                  <a:gd name="connsiteY1" fmla="*/ 249936 h 249935"/>
                  <a:gd name="connsiteX2" fmla="*/ 315753 w 315753"/>
                  <a:gd name="connsiteY2" fmla="*/ 218980 h 24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5753" h="249935">
                    <a:moveTo>
                      <a:pt x="0" y="0"/>
                    </a:moveTo>
                    <a:cubicBezTo>
                      <a:pt x="27138" y="80623"/>
                      <a:pt x="41911" y="164890"/>
                      <a:pt x="43815" y="249936"/>
                    </a:cubicBezTo>
                    <a:cubicBezTo>
                      <a:pt x="133220" y="230686"/>
                      <a:pt x="224309" y="220317"/>
                      <a:pt x="315753" y="218980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2DF947A1-CCFD-94DC-40F0-C1257A3BF250}"/>
                  </a:ext>
                </a:extLst>
              </p:cNvPr>
              <p:cNvSpPr/>
              <p:nvPr/>
            </p:nvSpPr>
            <p:spPr>
              <a:xfrm>
                <a:off x="5006729" y="3693044"/>
                <a:ext cx="438150" cy="293179"/>
              </a:xfrm>
              <a:custGeom>
                <a:avLst/>
                <a:gdLst>
                  <a:gd name="connsiteX0" fmla="*/ 0 w 438150"/>
                  <a:gd name="connsiteY0" fmla="*/ 0 h 293179"/>
                  <a:gd name="connsiteX1" fmla="*/ 114300 w 438150"/>
                  <a:gd name="connsiteY1" fmla="*/ 293180 h 293179"/>
                  <a:gd name="connsiteX2" fmla="*/ 438150 w 438150"/>
                  <a:gd name="connsiteY2" fmla="*/ 260318 h 29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293179">
                    <a:moveTo>
                      <a:pt x="0" y="0"/>
                    </a:moveTo>
                    <a:cubicBezTo>
                      <a:pt x="52442" y="91511"/>
                      <a:pt x="90964" y="190321"/>
                      <a:pt x="114300" y="293180"/>
                    </a:cubicBezTo>
                    <a:cubicBezTo>
                      <a:pt x="220718" y="270381"/>
                      <a:pt x="329321" y="259361"/>
                      <a:pt x="438150" y="260318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879F4504-CF70-FC46-50F0-2422DA8BA0F7}"/>
                  </a:ext>
                </a:extLst>
              </p:cNvPr>
              <p:cNvSpPr/>
              <p:nvPr/>
            </p:nvSpPr>
            <p:spPr>
              <a:xfrm>
                <a:off x="4784987" y="4176056"/>
                <a:ext cx="437768" cy="216408"/>
              </a:xfrm>
              <a:custGeom>
                <a:avLst/>
                <a:gdLst>
                  <a:gd name="connsiteX0" fmla="*/ 0 w 437768"/>
                  <a:gd name="connsiteY0" fmla="*/ 0 h 216408"/>
                  <a:gd name="connsiteX1" fmla="*/ 112871 w 437768"/>
                  <a:gd name="connsiteY1" fmla="*/ 216408 h 216408"/>
                  <a:gd name="connsiteX2" fmla="*/ 437769 w 437768"/>
                  <a:gd name="connsiteY2" fmla="*/ 157829 h 216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7768" h="216408">
                    <a:moveTo>
                      <a:pt x="0" y="0"/>
                    </a:moveTo>
                    <a:cubicBezTo>
                      <a:pt x="43842" y="68718"/>
                      <a:pt x="81608" y="141129"/>
                      <a:pt x="112871" y="216408"/>
                    </a:cubicBezTo>
                    <a:cubicBezTo>
                      <a:pt x="216006" y="174803"/>
                      <a:pt x="326598" y="154864"/>
                      <a:pt x="437769" y="157829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0CCDCEAF-4330-F972-1543-4379B424C146}"/>
                  </a:ext>
                </a:extLst>
              </p:cNvPr>
              <p:cNvSpPr/>
              <p:nvPr/>
            </p:nvSpPr>
            <p:spPr>
              <a:xfrm>
                <a:off x="4720408" y="4500097"/>
                <a:ext cx="273843" cy="154685"/>
              </a:xfrm>
              <a:custGeom>
                <a:avLst/>
                <a:gdLst>
                  <a:gd name="connsiteX0" fmla="*/ 273844 w 273843"/>
                  <a:gd name="connsiteY0" fmla="*/ 139637 h 154685"/>
                  <a:gd name="connsiteX1" fmla="*/ 72295 w 273843"/>
                  <a:gd name="connsiteY1" fmla="*/ 154686 h 154685"/>
                  <a:gd name="connsiteX2" fmla="*/ 0 w 273843"/>
                  <a:gd name="connsiteY2" fmla="*/ 0 h 154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3843" h="154685">
                    <a:moveTo>
                      <a:pt x="273844" y="139637"/>
                    </a:moveTo>
                    <a:cubicBezTo>
                      <a:pt x="206286" y="134718"/>
                      <a:pt x="138372" y="139789"/>
                      <a:pt x="72295" y="154686"/>
                    </a:cubicBezTo>
                    <a:cubicBezTo>
                      <a:pt x="55129" y="100160"/>
                      <a:pt x="30819" y="48146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43917E84-3916-A5C0-7C66-1A3903A9BD52}"/>
                  </a:ext>
                </a:extLst>
              </p:cNvPr>
              <p:cNvSpPr/>
              <p:nvPr/>
            </p:nvSpPr>
            <p:spPr>
              <a:xfrm>
                <a:off x="4588201" y="4178007"/>
                <a:ext cx="1435934" cy="1086090"/>
              </a:xfrm>
              <a:custGeom>
                <a:avLst/>
                <a:gdLst>
                  <a:gd name="connsiteX0" fmla="*/ 0 w 1435934"/>
                  <a:gd name="connsiteY0" fmla="*/ 1086090 h 1086090"/>
                  <a:gd name="connsiteX1" fmla="*/ 1434275 w 1435934"/>
                  <a:gd name="connsiteY1" fmla="*/ 139020 h 1086090"/>
                  <a:gd name="connsiteX2" fmla="*/ 0 w 1435934"/>
                  <a:gd name="connsiteY2" fmla="*/ 1086090 h 1086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934" h="1086090">
                    <a:moveTo>
                      <a:pt x="0" y="1086090"/>
                    </a:moveTo>
                    <a:cubicBezTo>
                      <a:pt x="614363" y="107873"/>
                      <a:pt x="1398651" y="-214453"/>
                      <a:pt x="1434275" y="139020"/>
                    </a:cubicBezTo>
                    <a:cubicBezTo>
                      <a:pt x="1483519" y="628509"/>
                      <a:pt x="424149" y="947978"/>
                      <a:pt x="0" y="108609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BAE5574F-20C2-1D17-C432-726011CD084B}"/>
                  </a:ext>
                </a:extLst>
              </p:cNvPr>
              <p:cNvSpPr/>
              <p:nvPr/>
            </p:nvSpPr>
            <p:spPr>
              <a:xfrm>
                <a:off x="4603346" y="4351602"/>
                <a:ext cx="1321498" cy="904875"/>
              </a:xfrm>
              <a:custGeom>
                <a:avLst/>
                <a:gdLst>
                  <a:gd name="connsiteX0" fmla="*/ 1321498 w 1321498"/>
                  <a:gd name="connsiteY0" fmla="*/ 0 h 904875"/>
                  <a:gd name="connsiteX1" fmla="*/ 0 w 1321498"/>
                  <a:gd name="connsiteY1" fmla="*/ 904875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21498" h="904875">
                    <a:moveTo>
                      <a:pt x="1321498" y="0"/>
                    </a:moveTo>
                    <a:cubicBezTo>
                      <a:pt x="836909" y="231564"/>
                      <a:pt x="391122" y="536809"/>
                      <a:pt x="0" y="904875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9FC5FA10-A3A6-3609-35ED-9CC998B2ADF0}"/>
                  </a:ext>
                </a:extLst>
              </p:cNvPr>
              <p:cNvSpPr/>
              <p:nvPr/>
            </p:nvSpPr>
            <p:spPr>
              <a:xfrm>
                <a:off x="5731963" y="4249494"/>
                <a:ext cx="184594" cy="278606"/>
              </a:xfrm>
              <a:custGeom>
                <a:avLst/>
                <a:gdLst>
                  <a:gd name="connsiteX0" fmla="*/ 19050 w 184594"/>
                  <a:gd name="connsiteY0" fmla="*/ 0 h 278606"/>
                  <a:gd name="connsiteX1" fmla="*/ 0 w 184594"/>
                  <a:gd name="connsiteY1" fmla="*/ 203263 h 278606"/>
                  <a:gd name="connsiteX2" fmla="*/ 184595 w 184594"/>
                  <a:gd name="connsiteY2" fmla="*/ 278606 h 27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4594" h="278606">
                    <a:moveTo>
                      <a:pt x="19050" y="0"/>
                    </a:moveTo>
                    <a:cubicBezTo>
                      <a:pt x="21201" y="68284"/>
                      <a:pt x="14801" y="136568"/>
                      <a:pt x="0" y="203263"/>
                    </a:cubicBezTo>
                    <a:cubicBezTo>
                      <a:pt x="67550" y="209888"/>
                      <a:pt x="131701" y="236071"/>
                      <a:pt x="184595" y="278606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A755648-6F41-8A34-9144-393C4D6271A9}"/>
                  </a:ext>
                </a:extLst>
              </p:cNvPr>
              <p:cNvSpPr/>
              <p:nvPr/>
            </p:nvSpPr>
            <p:spPr>
              <a:xfrm>
                <a:off x="5424020" y="4400751"/>
                <a:ext cx="270128" cy="308133"/>
              </a:xfrm>
              <a:custGeom>
                <a:avLst/>
                <a:gdLst>
                  <a:gd name="connsiteX0" fmla="*/ 0 w 270128"/>
                  <a:gd name="connsiteY0" fmla="*/ 0 h 308133"/>
                  <a:gd name="connsiteX1" fmla="*/ 14859 w 270128"/>
                  <a:gd name="connsiteY1" fmla="*/ 217932 h 308133"/>
                  <a:gd name="connsiteX2" fmla="*/ 270129 w 270128"/>
                  <a:gd name="connsiteY2" fmla="*/ 308134 h 30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128" h="308133">
                    <a:moveTo>
                      <a:pt x="0" y="0"/>
                    </a:moveTo>
                    <a:cubicBezTo>
                      <a:pt x="12704" y="71907"/>
                      <a:pt x="17686" y="144966"/>
                      <a:pt x="14859" y="217932"/>
                    </a:cubicBezTo>
                    <a:cubicBezTo>
                      <a:pt x="106113" y="226361"/>
                      <a:pt x="193838" y="257359"/>
                      <a:pt x="270129" y="308134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12C80D38-8CBC-C718-A0A4-1B11C51620E6}"/>
                  </a:ext>
                </a:extLst>
              </p:cNvPr>
              <p:cNvSpPr/>
              <p:nvPr/>
            </p:nvSpPr>
            <p:spPr>
              <a:xfrm>
                <a:off x="5113599" y="4626208"/>
                <a:ext cx="272320" cy="256984"/>
              </a:xfrm>
              <a:custGeom>
                <a:avLst/>
                <a:gdLst>
                  <a:gd name="connsiteX0" fmla="*/ 0 w 272320"/>
                  <a:gd name="connsiteY0" fmla="*/ 0 h 256984"/>
                  <a:gd name="connsiteX1" fmla="*/ 34195 w 272320"/>
                  <a:gd name="connsiteY1" fmla="*/ 179927 h 256984"/>
                  <a:gd name="connsiteX2" fmla="*/ 272320 w 272320"/>
                  <a:gd name="connsiteY2" fmla="*/ 256985 h 25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2320" h="256984">
                    <a:moveTo>
                      <a:pt x="0" y="0"/>
                    </a:moveTo>
                    <a:cubicBezTo>
                      <a:pt x="25105" y="56541"/>
                      <a:pt x="36808" y="118118"/>
                      <a:pt x="34195" y="179927"/>
                    </a:cubicBezTo>
                    <a:cubicBezTo>
                      <a:pt x="118500" y="186658"/>
                      <a:pt x="200055" y="213050"/>
                      <a:pt x="272320" y="256985"/>
                    </a:cubicBezTo>
                  </a:path>
                </a:pathLst>
              </a:custGeom>
              <a:noFill/>
              <a:ln w="9525" cap="rnd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C172299-63EF-C323-930A-53A640DFB158}"/>
                </a:ext>
              </a:extLst>
            </p:cNvPr>
            <p:cNvGrpSpPr/>
            <p:nvPr/>
          </p:nvGrpSpPr>
          <p:grpSpPr>
            <a:xfrm>
              <a:off x="9204756" y="2381073"/>
              <a:ext cx="1495372" cy="3775202"/>
              <a:chOff x="4190240" y="2403376"/>
              <a:chExt cx="1495372" cy="3775202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EFE4ED7-4555-D6F2-E9CE-46FF9B0ED26F}"/>
                  </a:ext>
                </a:extLst>
              </p:cNvPr>
              <p:cNvSpPr/>
              <p:nvPr/>
            </p:nvSpPr>
            <p:spPr>
              <a:xfrm>
                <a:off x="4235343" y="3292879"/>
                <a:ext cx="183634" cy="397216"/>
              </a:xfrm>
              <a:custGeom>
                <a:avLst/>
                <a:gdLst>
                  <a:gd name="connsiteX0" fmla="*/ 64231 w 161195"/>
                  <a:gd name="connsiteY0" fmla="*/ 340837 h 348679"/>
                  <a:gd name="connsiteX1" fmla="*/ 1080 w 161195"/>
                  <a:gd name="connsiteY1" fmla="*/ 199010 h 348679"/>
                  <a:gd name="connsiteX2" fmla="*/ 6795 w 161195"/>
                  <a:gd name="connsiteY2" fmla="*/ 110714 h 348679"/>
                  <a:gd name="connsiteX3" fmla="*/ 28798 w 161195"/>
                  <a:gd name="connsiteY3" fmla="*/ 70327 h 348679"/>
                  <a:gd name="connsiteX4" fmla="*/ 57373 w 161195"/>
                  <a:gd name="connsiteY4" fmla="*/ 26036 h 348679"/>
                  <a:gd name="connsiteX5" fmla="*/ 72708 w 161195"/>
                  <a:gd name="connsiteY5" fmla="*/ 11558 h 348679"/>
                  <a:gd name="connsiteX6" fmla="*/ 94615 w 161195"/>
                  <a:gd name="connsiteY6" fmla="*/ 33847 h 348679"/>
                  <a:gd name="connsiteX7" fmla="*/ 72136 w 161195"/>
                  <a:gd name="connsiteY7" fmla="*/ 66994 h 348679"/>
                  <a:gd name="connsiteX8" fmla="*/ 104236 w 161195"/>
                  <a:gd name="connsiteY8" fmla="*/ 7462 h 348679"/>
                  <a:gd name="connsiteX9" fmla="*/ 119761 w 161195"/>
                  <a:gd name="connsiteY9" fmla="*/ 33 h 348679"/>
                  <a:gd name="connsiteX10" fmla="*/ 126524 w 161195"/>
                  <a:gd name="connsiteY10" fmla="*/ 25560 h 348679"/>
                  <a:gd name="connsiteX11" fmla="*/ 108522 w 161195"/>
                  <a:gd name="connsiteY11" fmla="*/ 93949 h 348679"/>
                  <a:gd name="connsiteX12" fmla="*/ 127572 w 161195"/>
                  <a:gd name="connsiteY12" fmla="*/ 222727 h 348679"/>
                  <a:gd name="connsiteX13" fmla="*/ 161195 w 161195"/>
                  <a:gd name="connsiteY13" fmla="*/ 346552 h 348679"/>
                  <a:gd name="connsiteX14" fmla="*/ 64231 w 161195"/>
                  <a:gd name="connsiteY14" fmla="*/ 340837 h 348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1195" h="348679">
                    <a:moveTo>
                      <a:pt x="64231" y="340837"/>
                    </a:moveTo>
                    <a:cubicBezTo>
                      <a:pt x="27750" y="299213"/>
                      <a:pt x="1080" y="224252"/>
                      <a:pt x="1080" y="199010"/>
                    </a:cubicBezTo>
                    <a:cubicBezTo>
                      <a:pt x="1080" y="169197"/>
                      <a:pt x="-3683" y="138622"/>
                      <a:pt x="6795" y="110714"/>
                    </a:cubicBezTo>
                    <a:cubicBezTo>
                      <a:pt x="12708" y="96524"/>
                      <a:pt x="20082" y="82989"/>
                      <a:pt x="28798" y="70327"/>
                    </a:cubicBezTo>
                    <a:lnTo>
                      <a:pt x="57373" y="26036"/>
                    </a:lnTo>
                    <a:cubicBezTo>
                      <a:pt x="60550" y="19503"/>
                      <a:pt x="66003" y="14355"/>
                      <a:pt x="72708" y="11558"/>
                    </a:cubicBezTo>
                    <a:cubicBezTo>
                      <a:pt x="84424" y="8415"/>
                      <a:pt x="95187" y="21655"/>
                      <a:pt x="94615" y="33847"/>
                    </a:cubicBezTo>
                    <a:cubicBezTo>
                      <a:pt x="94044" y="46039"/>
                      <a:pt x="85948" y="56231"/>
                      <a:pt x="72136" y="66994"/>
                    </a:cubicBezTo>
                    <a:cubicBezTo>
                      <a:pt x="77456" y="44688"/>
                      <a:pt x="88523" y="24164"/>
                      <a:pt x="104236" y="7462"/>
                    </a:cubicBezTo>
                    <a:cubicBezTo>
                      <a:pt x="107779" y="2470"/>
                      <a:pt x="113650" y="-340"/>
                      <a:pt x="119761" y="33"/>
                    </a:cubicBezTo>
                    <a:cubicBezTo>
                      <a:pt x="129286" y="2319"/>
                      <a:pt x="129286" y="16035"/>
                      <a:pt x="126524" y="25560"/>
                    </a:cubicBezTo>
                    <a:cubicBezTo>
                      <a:pt x="120047" y="49468"/>
                      <a:pt x="113665" y="73185"/>
                      <a:pt x="108522" y="93949"/>
                    </a:cubicBezTo>
                    <a:cubicBezTo>
                      <a:pt x="128906" y="132811"/>
                      <a:pt x="127572" y="178912"/>
                      <a:pt x="127572" y="222727"/>
                    </a:cubicBezTo>
                    <a:cubicBezTo>
                      <a:pt x="127572" y="266543"/>
                      <a:pt x="132239" y="313977"/>
                      <a:pt x="161195" y="346552"/>
                    </a:cubicBezTo>
                    <a:cubicBezTo>
                      <a:pt x="132906" y="359125"/>
                      <a:pt x="100140" y="310548"/>
                      <a:pt x="64231" y="340837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3CC3541-FA49-87CE-5822-4A69C88398BA}"/>
                  </a:ext>
                </a:extLst>
              </p:cNvPr>
              <p:cNvSpPr/>
              <p:nvPr/>
            </p:nvSpPr>
            <p:spPr>
              <a:xfrm>
                <a:off x="4303741" y="3549323"/>
                <a:ext cx="441632" cy="510665"/>
              </a:xfrm>
              <a:custGeom>
                <a:avLst/>
                <a:gdLst>
                  <a:gd name="connsiteX0" fmla="*/ 0 w 387667"/>
                  <a:gd name="connsiteY0" fmla="*/ 110585 h 448265"/>
                  <a:gd name="connsiteX1" fmla="*/ 169736 w 387667"/>
                  <a:gd name="connsiteY1" fmla="*/ 447675 h 448265"/>
                  <a:gd name="connsiteX2" fmla="*/ 329946 w 387667"/>
                  <a:gd name="connsiteY2" fmla="*/ 374237 h 448265"/>
                  <a:gd name="connsiteX3" fmla="*/ 387667 w 387667"/>
                  <a:gd name="connsiteY3" fmla="*/ 78391 h 448265"/>
                  <a:gd name="connsiteX4" fmla="*/ 256794 w 387667"/>
                  <a:gd name="connsiteY4" fmla="*/ 0 h 448265"/>
                  <a:gd name="connsiteX5" fmla="*/ 184595 w 387667"/>
                  <a:gd name="connsiteY5" fmla="*/ 237077 h 448265"/>
                  <a:gd name="connsiteX6" fmla="*/ 81534 w 387667"/>
                  <a:gd name="connsiteY6" fmla="*/ 120587 h 44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7667" h="448265">
                    <a:moveTo>
                      <a:pt x="0" y="110585"/>
                    </a:moveTo>
                    <a:cubicBezTo>
                      <a:pt x="0" y="110585"/>
                      <a:pt x="96679" y="440912"/>
                      <a:pt x="169736" y="447675"/>
                    </a:cubicBezTo>
                    <a:cubicBezTo>
                      <a:pt x="258128" y="455962"/>
                      <a:pt x="329946" y="374237"/>
                      <a:pt x="329946" y="374237"/>
                    </a:cubicBezTo>
                    <a:lnTo>
                      <a:pt x="387667" y="78391"/>
                    </a:lnTo>
                    <a:lnTo>
                      <a:pt x="256794" y="0"/>
                    </a:lnTo>
                    <a:lnTo>
                      <a:pt x="184595" y="237077"/>
                    </a:lnTo>
                    <a:lnTo>
                      <a:pt x="81534" y="120587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6B71C38-69FD-DFEE-98F6-044AD81C27EA}"/>
                  </a:ext>
                </a:extLst>
              </p:cNvPr>
              <p:cNvSpPr/>
              <p:nvPr/>
            </p:nvSpPr>
            <p:spPr>
              <a:xfrm>
                <a:off x="4553420" y="3244847"/>
                <a:ext cx="250764" cy="449986"/>
              </a:xfrm>
              <a:custGeom>
                <a:avLst/>
                <a:gdLst>
                  <a:gd name="connsiteX0" fmla="*/ 216217 w 220122"/>
                  <a:gd name="connsiteY0" fmla="*/ 395002 h 395001"/>
                  <a:gd name="connsiteX1" fmla="*/ 0 w 220122"/>
                  <a:gd name="connsiteY1" fmla="*/ 313468 h 395001"/>
                  <a:gd name="connsiteX2" fmla="*/ 70675 w 220122"/>
                  <a:gd name="connsiteY2" fmla="*/ 70771 h 395001"/>
                  <a:gd name="connsiteX3" fmla="*/ 187262 w 220122"/>
                  <a:gd name="connsiteY3" fmla="*/ 0 h 395001"/>
                  <a:gd name="connsiteX4" fmla="*/ 220123 w 220122"/>
                  <a:gd name="connsiteY4" fmla="*/ 97250 h 395001"/>
                  <a:gd name="connsiteX5" fmla="*/ 216217 w 220122"/>
                  <a:gd name="connsiteY5" fmla="*/ 393001 h 39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122" h="395001">
                    <a:moveTo>
                      <a:pt x="216217" y="395002"/>
                    </a:moveTo>
                    <a:cubicBezTo>
                      <a:pt x="144208" y="367760"/>
                      <a:pt x="71914" y="341090"/>
                      <a:pt x="0" y="313468"/>
                    </a:cubicBezTo>
                    <a:cubicBezTo>
                      <a:pt x="19621" y="219456"/>
                      <a:pt x="46863" y="106775"/>
                      <a:pt x="70675" y="70771"/>
                    </a:cubicBezTo>
                    <a:cubicBezTo>
                      <a:pt x="97017" y="30951"/>
                      <a:pt x="139780" y="4993"/>
                      <a:pt x="187262" y="0"/>
                    </a:cubicBezTo>
                    <a:lnTo>
                      <a:pt x="220123" y="97250"/>
                    </a:lnTo>
                    <a:lnTo>
                      <a:pt x="216217" y="39300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E8BD5B93-729E-45D5-4A2D-576C42523D89}"/>
                  </a:ext>
                </a:extLst>
              </p:cNvPr>
              <p:cNvSpPr/>
              <p:nvPr/>
            </p:nvSpPr>
            <p:spPr>
              <a:xfrm>
                <a:off x="4190240" y="3292915"/>
                <a:ext cx="533865" cy="766507"/>
              </a:xfrm>
              <a:custGeom>
                <a:avLst/>
                <a:gdLst>
                  <a:gd name="connsiteX0" fmla="*/ 468630 w 468630"/>
                  <a:gd name="connsiteY0" fmla="*/ 544163 h 672845"/>
                  <a:gd name="connsiteX1" fmla="*/ 258127 w 468630"/>
                  <a:gd name="connsiteY1" fmla="*/ 0 h 672845"/>
                  <a:gd name="connsiteX2" fmla="*/ 0 w 468630"/>
                  <a:gd name="connsiteY2" fmla="*/ 66961 h 672845"/>
                  <a:gd name="connsiteX3" fmla="*/ 238887 w 468630"/>
                  <a:gd name="connsiteY3" fmla="*/ 672846 h 672845"/>
                  <a:gd name="connsiteX4" fmla="*/ 468630 w 468630"/>
                  <a:gd name="connsiteY4" fmla="*/ 544163 h 67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630" h="672845">
                    <a:moveTo>
                      <a:pt x="468630" y="544163"/>
                    </a:moveTo>
                    <a:lnTo>
                      <a:pt x="258127" y="0"/>
                    </a:lnTo>
                    <a:lnTo>
                      <a:pt x="0" y="66961"/>
                    </a:lnTo>
                    <a:lnTo>
                      <a:pt x="238887" y="672846"/>
                    </a:lnTo>
                    <a:lnTo>
                      <a:pt x="468630" y="54416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762E268C-4F0B-9BB0-BAE8-7D33A09A88A0}"/>
                  </a:ext>
                </a:extLst>
              </p:cNvPr>
              <p:cNvSpPr/>
              <p:nvPr/>
            </p:nvSpPr>
            <p:spPr>
              <a:xfrm>
                <a:off x="4228327" y="3326988"/>
                <a:ext cx="455847" cy="668740"/>
              </a:xfrm>
              <a:custGeom>
                <a:avLst/>
                <a:gdLst>
                  <a:gd name="connsiteX0" fmla="*/ 400145 w 400145"/>
                  <a:gd name="connsiteY0" fmla="*/ 484346 h 587025"/>
                  <a:gd name="connsiteX1" fmla="*/ 210503 w 400145"/>
                  <a:gd name="connsiteY1" fmla="*/ 0 h 587025"/>
                  <a:gd name="connsiteX2" fmla="*/ 0 w 400145"/>
                  <a:gd name="connsiteY2" fmla="*/ 57055 h 587025"/>
                  <a:gd name="connsiteX3" fmla="*/ 207359 w 400145"/>
                  <a:gd name="connsiteY3" fmla="*/ 587026 h 587025"/>
                  <a:gd name="connsiteX4" fmla="*/ 400145 w 400145"/>
                  <a:gd name="connsiteY4" fmla="*/ 484346 h 587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145" h="587025">
                    <a:moveTo>
                      <a:pt x="400145" y="484346"/>
                    </a:moveTo>
                    <a:lnTo>
                      <a:pt x="210503" y="0"/>
                    </a:lnTo>
                    <a:lnTo>
                      <a:pt x="0" y="57055"/>
                    </a:lnTo>
                    <a:lnTo>
                      <a:pt x="207359" y="587026"/>
                    </a:lnTo>
                    <a:lnTo>
                      <a:pt x="400145" y="48434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E066A926-3F5F-70C2-321E-5A4007146DC2}"/>
                  </a:ext>
                </a:extLst>
              </p:cNvPr>
              <p:cNvSpPr/>
              <p:nvPr/>
            </p:nvSpPr>
            <p:spPr>
              <a:xfrm>
                <a:off x="4295169" y="3312014"/>
                <a:ext cx="110896" cy="66190"/>
              </a:xfrm>
              <a:custGeom>
                <a:avLst/>
                <a:gdLst>
                  <a:gd name="connsiteX0" fmla="*/ 84201 w 97345"/>
                  <a:gd name="connsiteY0" fmla="*/ 0 h 58102"/>
                  <a:gd name="connsiteX1" fmla="*/ 97346 w 97345"/>
                  <a:gd name="connsiteY1" fmla="*/ 35147 h 58102"/>
                  <a:gd name="connsiteX2" fmla="*/ 14764 w 97345"/>
                  <a:gd name="connsiteY2" fmla="*/ 58102 h 58102"/>
                  <a:gd name="connsiteX3" fmla="*/ 0 w 97345"/>
                  <a:gd name="connsiteY3" fmla="*/ 22193 h 58102"/>
                  <a:gd name="connsiteX4" fmla="*/ 84201 w 97345"/>
                  <a:gd name="connsiteY4" fmla="*/ 0 h 58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345" h="58102">
                    <a:moveTo>
                      <a:pt x="84201" y="0"/>
                    </a:moveTo>
                    <a:lnTo>
                      <a:pt x="97346" y="35147"/>
                    </a:lnTo>
                    <a:lnTo>
                      <a:pt x="14764" y="58102"/>
                    </a:lnTo>
                    <a:lnTo>
                      <a:pt x="0" y="22193"/>
                    </a:lnTo>
                    <a:lnTo>
                      <a:pt x="84201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361FF19-E5D6-1E16-7B09-3BE347CE2060}"/>
                  </a:ext>
                </a:extLst>
              </p:cNvPr>
              <p:cNvSpPr/>
              <p:nvPr/>
            </p:nvSpPr>
            <p:spPr>
              <a:xfrm>
                <a:off x="4582388" y="5924478"/>
                <a:ext cx="450370" cy="254100"/>
              </a:xfrm>
              <a:custGeom>
                <a:avLst/>
                <a:gdLst>
                  <a:gd name="connsiteX0" fmla="*/ 3 w 395338"/>
                  <a:gd name="connsiteY0" fmla="*/ 201073 h 223051"/>
                  <a:gd name="connsiteX1" fmla="*/ 392243 w 395338"/>
                  <a:gd name="connsiteY1" fmla="*/ 195263 h 223051"/>
                  <a:gd name="connsiteX2" fmla="*/ 367573 w 395338"/>
                  <a:gd name="connsiteY2" fmla="*/ 96298 h 223051"/>
                  <a:gd name="connsiteX3" fmla="*/ 352523 w 395338"/>
                  <a:gd name="connsiteY3" fmla="*/ 67723 h 223051"/>
                  <a:gd name="connsiteX4" fmla="*/ 304898 w 395338"/>
                  <a:gd name="connsiteY4" fmla="*/ 1048 h 223051"/>
                  <a:gd name="connsiteX5" fmla="*/ 266798 w 395338"/>
                  <a:gd name="connsiteY5" fmla="*/ 0 h 223051"/>
                  <a:gd name="connsiteX6" fmla="*/ 47724 w 395338"/>
                  <a:gd name="connsiteY6" fmla="*/ 142875 h 223051"/>
                  <a:gd name="connsiteX7" fmla="*/ 3 w 395338"/>
                  <a:gd name="connsiteY7" fmla="*/ 201073 h 223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5338" h="223051">
                    <a:moveTo>
                      <a:pt x="3" y="201073"/>
                    </a:moveTo>
                    <a:cubicBezTo>
                      <a:pt x="765" y="236791"/>
                      <a:pt x="375384" y="224695"/>
                      <a:pt x="392243" y="195263"/>
                    </a:cubicBezTo>
                    <a:cubicBezTo>
                      <a:pt x="403196" y="176213"/>
                      <a:pt x="382718" y="127635"/>
                      <a:pt x="367573" y="96298"/>
                    </a:cubicBezTo>
                    <a:cubicBezTo>
                      <a:pt x="359382" y="79438"/>
                      <a:pt x="352523" y="67723"/>
                      <a:pt x="352523" y="67723"/>
                    </a:cubicBezTo>
                    <a:lnTo>
                      <a:pt x="304898" y="1048"/>
                    </a:lnTo>
                    <a:lnTo>
                      <a:pt x="266798" y="0"/>
                    </a:lnTo>
                    <a:cubicBezTo>
                      <a:pt x="182502" y="48673"/>
                      <a:pt x="98492" y="101632"/>
                      <a:pt x="47724" y="142875"/>
                    </a:cubicBezTo>
                    <a:cubicBezTo>
                      <a:pt x="18006" y="167449"/>
                      <a:pt x="-282" y="187833"/>
                      <a:pt x="3" y="2010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43E61C1-8555-BDEF-7902-090CF164A578}"/>
                  </a:ext>
                </a:extLst>
              </p:cNvPr>
              <p:cNvSpPr/>
              <p:nvPr/>
            </p:nvSpPr>
            <p:spPr>
              <a:xfrm>
                <a:off x="4636972" y="5730028"/>
                <a:ext cx="364156" cy="376771"/>
              </a:xfrm>
              <a:custGeom>
                <a:avLst/>
                <a:gdLst>
                  <a:gd name="connsiteX0" fmla="*/ 341262 w 364156"/>
                  <a:gd name="connsiteY0" fmla="*/ 0 h 376771"/>
                  <a:gd name="connsiteX1" fmla="*/ 340285 w 364156"/>
                  <a:gd name="connsiteY1" fmla="*/ 19749 h 376771"/>
                  <a:gd name="connsiteX2" fmla="*/ 330736 w 364156"/>
                  <a:gd name="connsiteY2" fmla="*/ 216368 h 376771"/>
                  <a:gd name="connsiteX3" fmla="*/ 329326 w 364156"/>
                  <a:gd name="connsiteY3" fmla="*/ 246751 h 376771"/>
                  <a:gd name="connsiteX4" fmla="*/ 329326 w 364156"/>
                  <a:gd name="connsiteY4" fmla="*/ 246841 h 376771"/>
                  <a:gd name="connsiteX5" fmla="*/ 347011 w 364156"/>
                  <a:gd name="connsiteY5" fmla="*/ 271600 h 376771"/>
                  <a:gd name="connsiteX6" fmla="*/ 364156 w 364156"/>
                  <a:gd name="connsiteY6" fmla="*/ 304153 h 376771"/>
                  <a:gd name="connsiteX7" fmla="*/ 0 w 364156"/>
                  <a:gd name="connsiteY7" fmla="*/ 357213 h 376771"/>
                  <a:gd name="connsiteX8" fmla="*/ 110313 w 364156"/>
                  <a:gd name="connsiteY8" fmla="*/ 278925 h 376771"/>
                  <a:gd name="connsiteX9" fmla="*/ 151565 w 364156"/>
                  <a:gd name="connsiteY9" fmla="*/ 253862 h 376771"/>
                  <a:gd name="connsiteX10" fmla="*/ 151479 w 364156"/>
                  <a:gd name="connsiteY10" fmla="*/ 252935 h 376771"/>
                  <a:gd name="connsiteX11" fmla="*/ 146054 w 364156"/>
                  <a:gd name="connsiteY11" fmla="*/ 193256 h 376771"/>
                  <a:gd name="connsiteX12" fmla="*/ 130971 w 364156"/>
                  <a:gd name="connsiteY12" fmla="*/ 26911 h 376771"/>
                  <a:gd name="connsiteX13" fmla="*/ 236116 w 364156"/>
                  <a:gd name="connsiteY13" fmla="*/ 13455 h 37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4156" h="376771">
                    <a:moveTo>
                      <a:pt x="341262" y="0"/>
                    </a:moveTo>
                    <a:lnTo>
                      <a:pt x="340285" y="19749"/>
                    </a:lnTo>
                    <a:lnTo>
                      <a:pt x="330736" y="216368"/>
                    </a:lnTo>
                    <a:lnTo>
                      <a:pt x="329326" y="246751"/>
                    </a:lnTo>
                    <a:lnTo>
                      <a:pt x="329326" y="246841"/>
                    </a:lnTo>
                    <a:lnTo>
                      <a:pt x="347011" y="271600"/>
                    </a:lnTo>
                    <a:cubicBezTo>
                      <a:pt x="347011" y="271600"/>
                      <a:pt x="354825" y="284946"/>
                      <a:pt x="364156" y="304153"/>
                    </a:cubicBezTo>
                    <a:cubicBezTo>
                      <a:pt x="291455" y="335512"/>
                      <a:pt x="88217" y="412770"/>
                      <a:pt x="0" y="357213"/>
                    </a:cubicBezTo>
                    <a:cubicBezTo>
                      <a:pt x="28809" y="333667"/>
                      <a:pt x="67167" y="306812"/>
                      <a:pt x="110313" y="278925"/>
                    </a:cubicBezTo>
                    <a:lnTo>
                      <a:pt x="151565" y="253862"/>
                    </a:lnTo>
                    <a:lnTo>
                      <a:pt x="151479" y="252935"/>
                    </a:lnTo>
                    <a:lnTo>
                      <a:pt x="146054" y="193256"/>
                    </a:lnTo>
                    <a:lnTo>
                      <a:pt x="130971" y="26911"/>
                    </a:lnTo>
                    <a:lnTo>
                      <a:pt x="236116" y="13455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5155BA4-ABA5-EBFA-1070-45F62962B0C3}"/>
                  </a:ext>
                </a:extLst>
              </p:cNvPr>
              <p:cNvSpPr/>
              <p:nvPr/>
            </p:nvSpPr>
            <p:spPr>
              <a:xfrm>
                <a:off x="4584492" y="4092628"/>
                <a:ext cx="446259" cy="1807001"/>
              </a:xfrm>
              <a:custGeom>
                <a:avLst/>
                <a:gdLst>
                  <a:gd name="connsiteX0" fmla="*/ 53973 w 391729"/>
                  <a:gd name="connsiteY0" fmla="*/ 0 h 1586198"/>
                  <a:gd name="connsiteX1" fmla="*/ 1681 w 391729"/>
                  <a:gd name="connsiteY1" fmla="*/ 436436 h 1586198"/>
                  <a:gd name="connsiteX2" fmla="*/ 122553 w 391729"/>
                  <a:gd name="connsiteY2" fmla="*/ 1586198 h 1586198"/>
                  <a:gd name="connsiteX3" fmla="*/ 391729 w 391729"/>
                  <a:gd name="connsiteY3" fmla="*/ 1573530 h 1586198"/>
                  <a:gd name="connsiteX4" fmla="*/ 345628 w 391729"/>
                  <a:gd name="connsiteY4" fmla="*/ 420053 h 1586198"/>
                  <a:gd name="connsiteX5" fmla="*/ 280668 w 391729"/>
                  <a:gd name="connsiteY5" fmla="*/ 62865 h 1586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1729" h="1586198">
                    <a:moveTo>
                      <a:pt x="53973" y="0"/>
                    </a:moveTo>
                    <a:cubicBezTo>
                      <a:pt x="53973" y="0"/>
                      <a:pt x="-11178" y="180213"/>
                      <a:pt x="1681" y="436436"/>
                    </a:cubicBezTo>
                    <a:cubicBezTo>
                      <a:pt x="14539" y="692658"/>
                      <a:pt x="122553" y="1586198"/>
                      <a:pt x="122553" y="1586198"/>
                    </a:cubicBezTo>
                    <a:lnTo>
                      <a:pt x="391729" y="1573530"/>
                    </a:lnTo>
                    <a:lnTo>
                      <a:pt x="345628" y="420053"/>
                    </a:lnTo>
                    <a:lnTo>
                      <a:pt x="280668" y="62865"/>
                    </a:ln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412EB59-BC37-022F-8D02-F7CA6A5109A7}"/>
                  </a:ext>
                </a:extLst>
              </p:cNvPr>
              <p:cNvSpPr/>
              <p:nvPr/>
            </p:nvSpPr>
            <p:spPr>
              <a:xfrm>
                <a:off x="5342238" y="5750863"/>
                <a:ext cx="343374" cy="400799"/>
              </a:xfrm>
              <a:custGeom>
                <a:avLst/>
                <a:gdLst>
                  <a:gd name="connsiteX0" fmla="*/ 6515 w 301416"/>
                  <a:gd name="connsiteY0" fmla="*/ 349853 h 351824"/>
                  <a:gd name="connsiteX1" fmla="*/ 301314 w 301416"/>
                  <a:gd name="connsiteY1" fmla="*/ 91059 h 351824"/>
                  <a:gd name="connsiteX2" fmla="*/ 218351 w 301416"/>
                  <a:gd name="connsiteY2" fmla="*/ 31813 h 351824"/>
                  <a:gd name="connsiteX3" fmla="*/ 188252 w 301416"/>
                  <a:gd name="connsiteY3" fmla="*/ 19717 h 351824"/>
                  <a:gd name="connsiteX4" fmla="*/ 108719 w 301416"/>
                  <a:gd name="connsiteY4" fmla="*/ 0 h 351824"/>
                  <a:gd name="connsiteX5" fmla="*/ 79096 w 301416"/>
                  <a:gd name="connsiteY5" fmla="*/ 23813 h 351824"/>
                  <a:gd name="connsiteX6" fmla="*/ 5277 w 301416"/>
                  <a:gd name="connsiteY6" fmla="*/ 274701 h 351824"/>
                  <a:gd name="connsiteX7" fmla="*/ 6515 w 301416"/>
                  <a:gd name="connsiteY7" fmla="*/ 349853 h 35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1416" h="351824">
                    <a:moveTo>
                      <a:pt x="6515" y="349853"/>
                    </a:moveTo>
                    <a:cubicBezTo>
                      <a:pt x="30232" y="376523"/>
                      <a:pt x="307506" y="124301"/>
                      <a:pt x="301314" y="91059"/>
                    </a:cubicBezTo>
                    <a:cubicBezTo>
                      <a:pt x="297218" y="69342"/>
                      <a:pt x="250450" y="45625"/>
                      <a:pt x="218351" y="31813"/>
                    </a:cubicBezTo>
                    <a:cubicBezTo>
                      <a:pt x="201206" y="24384"/>
                      <a:pt x="188252" y="19717"/>
                      <a:pt x="188252" y="19717"/>
                    </a:cubicBezTo>
                    <a:lnTo>
                      <a:pt x="108719" y="0"/>
                    </a:lnTo>
                    <a:lnTo>
                      <a:pt x="79096" y="23813"/>
                    </a:lnTo>
                    <a:cubicBezTo>
                      <a:pt x="46520" y="115538"/>
                      <a:pt x="16898" y="210407"/>
                      <a:pt x="5277" y="274701"/>
                    </a:cubicBezTo>
                    <a:cubicBezTo>
                      <a:pt x="-1676" y="312515"/>
                      <a:pt x="-2248" y="339947"/>
                      <a:pt x="6515" y="34985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0ECC1621-832C-D506-5A48-FC0FD6D5B396}"/>
                  </a:ext>
                </a:extLst>
              </p:cNvPr>
              <p:cNvSpPr/>
              <p:nvPr/>
            </p:nvSpPr>
            <p:spPr>
              <a:xfrm>
                <a:off x="5233664" y="5570303"/>
                <a:ext cx="357538" cy="493283"/>
              </a:xfrm>
              <a:custGeom>
                <a:avLst/>
                <a:gdLst>
                  <a:gd name="connsiteX0" fmla="*/ 142582 w 357538"/>
                  <a:gd name="connsiteY0" fmla="*/ 0 h 493283"/>
                  <a:gd name="connsiteX1" fmla="*/ 241758 w 357538"/>
                  <a:gd name="connsiteY1" fmla="*/ 128475 h 493283"/>
                  <a:gd name="connsiteX2" fmla="*/ 293517 w 357538"/>
                  <a:gd name="connsiteY2" fmla="*/ 195534 h 493283"/>
                  <a:gd name="connsiteX3" fmla="*/ 293575 w 357538"/>
                  <a:gd name="connsiteY3" fmla="*/ 195609 h 493283"/>
                  <a:gd name="connsiteX4" fmla="*/ 323249 w 357538"/>
                  <a:gd name="connsiteY4" fmla="*/ 202913 h 493283"/>
                  <a:gd name="connsiteX5" fmla="*/ 357538 w 357538"/>
                  <a:gd name="connsiteY5" fmla="*/ 216693 h 493283"/>
                  <a:gd name="connsiteX6" fmla="*/ 114803 w 357538"/>
                  <a:gd name="connsiteY6" fmla="*/ 493283 h 493283"/>
                  <a:gd name="connsiteX7" fmla="*/ 147709 w 357538"/>
                  <a:gd name="connsiteY7" fmla="*/ 362082 h 493283"/>
                  <a:gd name="connsiteX8" fmla="*/ 162839 w 357538"/>
                  <a:gd name="connsiteY8" fmla="*/ 316252 h 493283"/>
                  <a:gd name="connsiteX9" fmla="*/ 162113 w 357538"/>
                  <a:gd name="connsiteY9" fmla="*/ 315545 h 493283"/>
                  <a:gd name="connsiteX10" fmla="*/ 71726 w 357538"/>
                  <a:gd name="connsiteY10" fmla="*/ 227109 h 493283"/>
                  <a:gd name="connsiteX11" fmla="*/ 0 w 357538"/>
                  <a:gd name="connsiteY11" fmla="*/ 156905 h 49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7538" h="493283">
                    <a:moveTo>
                      <a:pt x="142582" y="0"/>
                    </a:moveTo>
                    <a:lnTo>
                      <a:pt x="241758" y="128475"/>
                    </a:lnTo>
                    <a:lnTo>
                      <a:pt x="293517" y="195534"/>
                    </a:lnTo>
                    <a:lnTo>
                      <a:pt x="293575" y="195609"/>
                    </a:lnTo>
                    <a:lnTo>
                      <a:pt x="323249" y="202913"/>
                    </a:lnTo>
                    <a:cubicBezTo>
                      <a:pt x="323249" y="202913"/>
                      <a:pt x="338007" y="208230"/>
                      <a:pt x="357538" y="216693"/>
                    </a:cubicBezTo>
                    <a:cubicBezTo>
                      <a:pt x="322273" y="287117"/>
                      <a:pt x="217996" y="478309"/>
                      <a:pt x="114803" y="493283"/>
                    </a:cubicBezTo>
                    <a:cubicBezTo>
                      <a:pt x="121314" y="456607"/>
                      <a:pt x="133006" y="411277"/>
                      <a:pt x="147709" y="362082"/>
                    </a:cubicBezTo>
                    <a:lnTo>
                      <a:pt x="162839" y="316252"/>
                    </a:lnTo>
                    <a:lnTo>
                      <a:pt x="162113" y="315545"/>
                    </a:lnTo>
                    <a:lnTo>
                      <a:pt x="71726" y="227109"/>
                    </a:lnTo>
                    <a:lnTo>
                      <a:pt x="0" y="156905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54A3A5E6-8CDA-DE7D-17B1-BA11699409B0}"/>
                  </a:ext>
                </a:extLst>
              </p:cNvPr>
              <p:cNvSpPr/>
              <p:nvPr/>
            </p:nvSpPr>
            <p:spPr>
              <a:xfrm>
                <a:off x="4601965" y="4026546"/>
                <a:ext cx="857722" cy="1834887"/>
              </a:xfrm>
              <a:custGeom>
                <a:avLst/>
                <a:gdLst>
                  <a:gd name="connsiteX0" fmla="*/ 2821 w 752914"/>
                  <a:gd name="connsiteY0" fmla="*/ 227743 h 1610677"/>
                  <a:gd name="connsiteX1" fmla="*/ 226278 w 752914"/>
                  <a:gd name="connsiteY1" fmla="*/ 428720 h 1610677"/>
                  <a:gd name="connsiteX2" fmla="*/ 231707 w 752914"/>
                  <a:gd name="connsiteY2" fmla="*/ 1064705 h 1610677"/>
                  <a:gd name="connsiteX3" fmla="*/ 504312 w 752914"/>
                  <a:gd name="connsiteY3" fmla="*/ 1610678 h 1610677"/>
                  <a:gd name="connsiteX4" fmla="*/ 752915 w 752914"/>
                  <a:gd name="connsiteY4" fmla="*/ 1389793 h 1610677"/>
                  <a:gd name="connsiteX5" fmla="*/ 546984 w 752914"/>
                  <a:gd name="connsiteY5" fmla="*/ 991648 h 1610677"/>
                  <a:gd name="connsiteX6" fmla="*/ 617183 w 752914"/>
                  <a:gd name="connsiteY6" fmla="*/ 355568 h 1610677"/>
                  <a:gd name="connsiteX7" fmla="*/ 609849 w 752914"/>
                  <a:gd name="connsiteY7" fmla="*/ 264033 h 1610677"/>
                  <a:gd name="connsiteX8" fmla="*/ 565557 w 752914"/>
                  <a:gd name="connsiteY8" fmla="*/ 81249 h 1610677"/>
                  <a:gd name="connsiteX9" fmla="*/ 536221 w 752914"/>
                  <a:gd name="connsiteY9" fmla="*/ 0 h 1610677"/>
                  <a:gd name="connsiteX10" fmla="*/ 266282 w 752914"/>
                  <a:gd name="connsiteY10" fmla="*/ 57150 h 1610677"/>
                  <a:gd name="connsiteX11" fmla="*/ 1106 w 752914"/>
                  <a:gd name="connsiteY11" fmla="*/ 204978 h 1610677"/>
                  <a:gd name="connsiteX12" fmla="*/ 2821 w 752914"/>
                  <a:gd name="connsiteY12" fmla="*/ 227743 h 161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2914" h="1610677">
                    <a:moveTo>
                      <a:pt x="2821" y="227743"/>
                    </a:moveTo>
                    <a:cubicBezTo>
                      <a:pt x="29015" y="300514"/>
                      <a:pt x="226278" y="428720"/>
                      <a:pt x="226278" y="428720"/>
                    </a:cubicBezTo>
                    <a:cubicBezTo>
                      <a:pt x="226278" y="428720"/>
                      <a:pt x="224372" y="936688"/>
                      <a:pt x="231707" y="1064705"/>
                    </a:cubicBezTo>
                    <a:cubicBezTo>
                      <a:pt x="239041" y="1192721"/>
                      <a:pt x="504312" y="1610678"/>
                      <a:pt x="504312" y="1610678"/>
                    </a:cubicBezTo>
                    <a:lnTo>
                      <a:pt x="752915" y="1389793"/>
                    </a:lnTo>
                    <a:cubicBezTo>
                      <a:pt x="752915" y="1389793"/>
                      <a:pt x="560033" y="1067372"/>
                      <a:pt x="546984" y="991648"/>
                    </a:cubicBezTo>
                    <a:cubicBezTo>
                      <a:pt x="533935" y="915924"/>
                      <a:pt x="617183" y="517684"/>
                      <a:pt x="617183" y="355568"/>
                    </a:cubicBezTo>
                    <a:cubicBezTo>
                      <a:pt x="616983" y="324918"/>
                      <a:pt x="614532" y="294324"/>
                      <a:pt x="609849" y="264033"/>
                    </a:cubicBezTo>
                    <a:cubicBezTo>
                      <a:pt x="600137" y="201991"/>
                      <a:pt x="585323" y="140855"/>
                      <a:pt x="565557" y="81249"/>
                    </a:cubicBezTo>
                    <a:cubicBezTo>
                      <a:pt x="549651" y="32195"/>
                      <a:pt x="536221" y="0"/>
                      <a:pt x="536221" y="0"/>
                    </a:cubicBezTo>
                    <a:cubicBezTo>
                      <a:pt x="445240" y="13966"/>
                      <a:pt x="355117" y="33046"/>
                      <a:pt x="266282" y="57150"/>
                    </a:cubicBezTo>
                    <a:cubicBezTo>
                      <a:pt x="142457" y="91630"/>
                      <a:pt x="19871" y="141446"/>
                      <a:pt x="1106" y="204978"/>
                    </a:cubicBezTo>
                    <a:cubicBezTo>
                      <a:pt x="-821" y="212550"/>
                      <a:pt x="-219" y="220545"/>
                      <a:pt x="2821" y="22774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CACE9F8-8DB2-7BC0-BD4F-4661E36BC543}"/>
                  </a:ext>
                </a:extLst>
              </p:cNvPr>
              <p:cNvSpPr/>
              <p:nvPr/>
            </p:nvSpPr>
            <p:spPr>
              <a:xfrm>
                <a:off x="4553529" y="3193135"/>
                <a:ext cx="839592" cy="1195614"/>
              </a:xfrm>
              <a:custGeom>
                <a:avLst/>
                <a:gdLst>
                  <a:gd name="connsiteX0" fmla="*/ 735902 w 736999"/>
                  <a:gd name="connsiteY0" fmla="*/ 124260 h 1049518"/>
                  <a:gd name="connsiteX1" fmla="*/ 436626 w 736999"/>
                  <a:gd name="connsiteY1" fmla="*/ 435 h 1049518"/>
                  <a:gd name="connsiteX2" fmla="*/ 128302 w 736999"/>
                  <a:gd name="connsiteY2" fmla="*/ 66062 h 1049518"/>
                  <a:gd name="connsiteX3" fmla="*/ 59627 w 736999"/>
                  <a:gd name="connsiteY3" fmla="*/ 358194 h 1049518"/>
                  <a:gd name="connsiteX4" fmla="*/ 77153 w 736999"/>
                  <a:gd name="connsiteY4" fmla="*/ 619275 h 1049518"/>
                  <a:gd name="connsiteX5" fmla="*/ 0 w 736999"/>
                  <a:gd name="connsiteY5" fmla="*/ 952173 h 1049518"/>
                  <a:gd name="connsiteX6" fmla="*/ 238125 w 736999"/>
                  <a:gd name="connsiteY6" fmla="*/ 1035612 h 1049518"/>
                  <a:gd name="connsiteX7" fmla="*/ 267653 w 736999"/>
                  <a:gd name="connsiteY7" fmla="*/ 983606 h 1049518"/>
                  <a:gd name="connsiteX8" fmla="*/ 294608 w 736999"/>
                  <a:gd name="connsiteY8" fmla="*/ 1049519 h 1049518"/>
                  <a:gd name="connsiteX9" fmla="*/ 687991 w 736999"/>
                  <a:gd name="connsiteY9" fmla="*/ 959317 h 1049518"/>
                  <a:gd name="connsiteX10" fmla="*/ 657892 w 736999"/>
                  <a:gd name="connsiteY10" fmla="*/ 591080 h 1049518"/>
                  <a:gd name="connsiteX11" fmla="*/ 735902 w 736999"/>
                  <a:gd name="connsiteY11" fmla="*/ 124260 h 104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6999" h="1049518">
                    <a:moveTo>
                      <a:pt x="735902" y="124260"/>
                    </a:moveTo>
                    <a:cubicBezTo>
                      <a:pt x="726377" y="67110"/>
                      <a:pt x="510159" y="-6328"/>
                      <a:pt x="436626" y="435"/>
                    </a:cubicBezTo>
                    <a:cubicBezTo>
                      <a:pt x="278702" y="14818"/>
                      <a:pt x="164306" y="43488"/>
                      <a:pt x="128302" y="66062"/>
                    </a:cubicBezTo>
                    <a:cubicBezTo>
                      <a:pt x="92297" y="88637"/>
                      <a:pt x="59627" y="299425"/>
                      <a:pt x="59627" y="358194"/>
                    </a:cubicBezTo>
                    <a:cubicBezTo>
                      <a:pt x="59627" y="427727"/>
                      <a:pt x="83534" y="564220"/>
                      <a:pt x="77153" y="619275"/>
                    </a:cubicBezTo>
                    <a:cubicBezTo>
                      <a:pt x="64770" y="726050"/>
                      <a:pt x="0" y="952173"/>
                      <a:pt x="0" y="952173"/>
                    </a:cubicBezTo>
                    <a:lnTo>
                      <a:pt x="238125" y="1035612"/>
                    </a:lnTo>
                    <a:lnTo>
                      <a:pt x="267653" y="983606"/>
                    </a:lnTo>
                    <a:lnTo>
                      <a:pt x="294608" y="1049519"/>
                    </a:lnTo>
                    <a:lnTo>
                      <a:pt x="687991" y="959317"/>
                    </a:lnTo>
                    <a:cubicBezTo>
                      <a:pt x="687991" y="959317"/>
                      <a:pt x="657892" y="646040"/>
                      <a:pt x="657892" y="591080"/>
                    </a:cubicBezTo>
                    <a:cubicBezTo>
                      <a:pt x="657511" y="538407"/>
                      <a:pt x="747903" y="197984"/>
                      <a:pt x="735902" y="12426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0BC61A-3C2A-E0A9-D28D-B7994DB06399}"/>
                  </a:ext>
                </a:extLst>
              </p:cNvPr>
              <p:cNvSpPr/>
              <p:nvPr/>
            </p:nvSpPr>
            <p:spPr>
              <a:xfrm>
                <a:off x="4903036" y="3876478"/>
                <a:ext cx="30165" cy="30165"/>
              </a:xfrm>
              <a:custGeom>
                <a:avLst/>
                <a:gdLst>
                  <a:gd name="connsiteX0" fmla="*/ 26479 w 26479"/>
                  <a:gd name="connsiteY0" fmla="*/ 13240 h 26479"/>
                  <a:gd name="connsiteX1" fmla="*/ 13239 w 26479"/>
                  <a:gd name="connsiteY1" fmla="*/ 26479 h 26479"/>
                  <a:gd name="connsiteX2" fmla="*/ 0 w 26479"/>
                  <a:gd name="connsiteY2" fmla="*/ 13240 h 26479"/>
                  <a:gd name="connsiteX3" fmla="*/ 13239 w 26479"/>
                  <a:gd name="connsiteY3" fmla="*/ 0 h 26479"/>
                  <a:gd name="connsiteX4" fmla="*/ 26479 w 26479"/>
                  <a:gd name="connsiteY4" fmla="*/ 13240 h 26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479" h="26479">
                    <a:moveTo>
                      <a:pt x="26479" y="13240"/>
                    </a:moveTo>
                    <a:cubicBezTo>
                      <a:pt x="26479" y="20552"/>
                      <a:pt x="20552" y="26479"/>
                      <a:pt x="13239" y="26479"/>
                    </a:cubicBezTo>
                    <a:cubicBezTo>
                      <a:pt x="5927" y="26479"/>
                      <a:pt x="0" y="20552"/>
                      <a:pt x="0" y="13240"/>
                    </a:cubicBezTo>
                    <a:cubicBezTo>
                      <a:pt x="0" y="5928"/>
                      <a:pt x="5927" y="0"/>
                      <a:pt x="13239" y="0"/>
                    </a:cubicBezTo>
                    <a:cubicBezTo>
                      <a:pt x="20552" y="0"/>
                      <a:pt x="26479" y="5928"/>
                      <a:pt x="26479" y="13240"/>
                    </a:cubicBezTo>
                    <a:close/>
                  </a:path>
                </a:pathLst>
              </a:custGeom>
              <a:solidFill>
                <a:srgbClr val="136D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8841ADB-1B3B-5259-98CE-439FD4DFC9D5}"/>
                  </a:ext>
                </a:extLst>
              </p:cNvPr>
              <p:cNvSpPr/>
              <p:nvPr/>
            </p:nvSpPr>
            <p:spPr>
              <a:xfrm>
                <a:off x="4450011" y="3529068"/>
                <a:ext cx="370782" cy="142002"/>
              </a:xfrm>
              <a:custGeom>
                <a:avLst/>
                <a:gdLst>
                  <a:gd name="connsiteX0" fmla="*/ 0 w 325475"/>
                  <a:gd name="connsiteY0" fmla="*/ 121507 h 124650"/>
                  <a:gd name="connsiteX1" fmla="*/ 39433 w 325475"/>
                  <a:gd name="connsiteY1" fmla="*/ 124651 h 124650"/>
                  <a:gd name="connsiteX2" fmla="*/ 42481 w 325475"/>
                  <a:gd name="connsiteY2" fmla="*/ 124651 h 124650"/>
                  <a:gd name="connsiteX3" fmla="*/ 306895 w 325475"/>
                  <a:gd name="connsiteY3" fmla="*/ 55213 h 124650"/>
                  <a:gd name="connsiteX4" fmla="*/ 323755 w 325475"/>
                  <a:gd name="connsiteY4" fmla="*/ 18637 h 124650"/>
                  <a:gd name="connsiteX5" fmla="*/ 285655 w 325475"/>
                  <a:gd name="connsiteY5" fmla="*/ 1873 h 124650"/>
                  <a:gd name="connsiteX6" fmla="*/ 33433 w 325475"/>
                  <a:gd name="connsiteY6" fmla="*/ 91027 h 124650"/>
                  <a:gd name="connsiteX7" fmla="*/ 30861 w 325475"/>
                  <a:gd name="connsiteY7" fmla="*/ 93313 h 124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5475" h="124650">
                    <a:moveTo>
                      <a:pt x="0" y="121507"/>
                    </a:moveTo>
                    <a:lnTo>
                      <a:pt x="39433" y="124651"/>
                    </a:lnTo>
                    <a:lnTo>
                      <a:pt x="42481" y="124651"/>
                    </a:lnTo>
                    <a:lnTo>
                      <a:pt x="306895" y="55213"/>
                    </a:lnTo>
                    <a:cubicBezTo>
                      <a:pt x="324993" y="45688"/>
                      <a:pt x="328041" y="30734"/>
                      <a:pt x="323755" y="18637"/>
                    </a:cubicBezTo>
                    <a:cubicBezTo>
                      <a:pt x="317664" y="3679"/>
                      <a:pt x="300798" y="-3743"/>
                      <a:pt x="285655" y="1873"/>
                    </a:cubicBezTo>
                    <a:lnTo>
                      <a:pt x="33433" y="91027"/>
                    </a:lnTo>
                    <a:lnTo>
                      <a:pt x="30861" y="9331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E2E8699A-1254-5D9C-1DD7-E9DC6550FE51}"/>
                  </a:ext>
                </a:extLst>
              </p:cNvPr>
              <p:cNvSpPr/>
              <p:nvPr/>
            </p:nvSpPr>
            <p:spPr>
              <a:xfrm>
                <a:off x="4450011" y="3635696"/>
                <a:ext cx="44922" cy="35373"/>
              </a:xfrm>
              <a:custGeom>
                <a:avLst/>
                <a:gdLst>
                  <a:gd name="connsiteX0" fmla="*/ 0 w 39433"/>
                  <a:gd name="connsiteY0" fmla="*/ 27908 h 31051"/>
                  <a:gd name="connsiteX1" fmla="*/ 10858 w 39433"/>
                  <a:gd name="connsiteY1" fmla="*/ 28765 h 31051"/>
                  <a:gd name="connsiteX2" fmla="*/ 39433 w 39433"/>
                  <a:gd name="connsiteY2" fmla="*/ 31051 h 31051"/>
                  <a:gd name="connsiteX3" fmla="*/ 36862 w 39433"/>
                  <a:gd name="connsiteY3" fmla="*/ 28861 h 31051"/>
                  <a:gd name="connsiteX4" fmla="*/ 32956 w 39433"/>
                  <a:gd name="connsiteY4" fmla="*/ 16097 h 31051"/>
                  <a:gd name="connsiteX5" fmla="*/ 33909 w 39433"/>
                  <a:gd name="connsiteY5" fmla="*/ 10382 h 31051"/>
                  <a:gd name="connsiteX6" fmla="*/ 32195 w 39433"/>
                  <a:gd name="connsiteY6" fmla="*/ 8287 h 31051"/>
                  <a:gd name="connsiteX7" fmla="*/ 30671 w 39433"/>
                  <a:gd name="connsiteY7" fmla="*/ 0 h 31051"/>
                  <a:gd name="connsiteX8" fmla="*/ 8096 w 39433"/>
                  <a:gd name="connsiteY8" fmla="*/ 20574 h 3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33" h="31051">
                    <a:moveTo>
                      <a:pt x="0" y="27908"/>
                    </a:moveTo>
                    <a:lnTo>
                      <a:pt x="10858" y="28765"/>
                    </a:lnTo>
                    <a:lnTo>
                      <a:pt x="39433" y="31051"/>
                    </a:lnTo>
                    <a:cubicBezTo>
                      <a:pt x="38511" y="30401"/>
                      <a:pt x="37650" y="29668"/>
                      <a:pt x="36862" y="28861"/>
                    </a:cubicBezTo>
                    <a:cubicBezTo>
                      <a:pt x="33318" y="25644"/>
                      <a:pt x="31819" y="20746"/>
                      <a:pt x="32956" y="16097"/>
                    </a:cubicBezTo>
                    <a:cubicBezTo>
                      <a:pt x="33528" y="14192"/>
                      <a:pt x="34671" y="12192"/>
                      <a:pt x="33909" y="10382"/>
                    </a:cubicBezTo>
                    <a:cubicBezTo>
                      <a:pt x="33440" y="9606"/>
                      <a:pt x="32863" y="8900"/>
                      <a:pt x="32195" y="8287"/>
                    </a:cubicBezTo>
                    <a:cubicBezTo>
                      <a:pt x="30426" y="5912"/>
                      <a:pt x="29863" y="2849"/>
                      <a:pt x="30671" y="0"/>
                    </a:cubicBezTo>
                    <a:lnTo>
                      <a:pt x="8096" y="20574"/>
                    </a:lnTo>
                    <a:close/>
                  </a:path>
                </a:pathLst>
              </a:custGeom>
              <a:solidFill>
                <a:srgbClr val="D68A5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FC235702-DA5B-0994-5CDB-038370DFC71A}"/>
                  </a:ext>
                </a:extLst>
              </p:cNvPr>
              <p:cNvSpPr/>
              <p:nvPr/>
            </p:nvSpPr>
            <p:spPr>
              <a:xfrm>
                <a:off x="4450011" y="3659134"/>
                <a:ext cx="12369" cy="9331"/>
              </a:xfrm>
              <a:custGeom>
                <a:avLst/>
                <a:gdLst>
                  <a:gd name="connsiteX0" fmla="*/ 0 w 10858"/>
                  <a:gd name="connsiteY0" fmla="*/ 7334 h 8191"/>
                  <a:gd name="connsiteX1" fmla="*/ 10858 w 10858"/>
                  <a:gd name="connsiteY1" fmla="*/ 8192 h 8191"/>
                  <a:gd name="connsiteX2" fmla="*/ 8477 w 10858"/>
                  <a:gd name="connsiteY2" fmla="*/ 3905 h 8191"/>
                  <a:gd name="connsiteX3" fmla="*/ 8477 w 10858"/>
                  <a:gd name="connsiteY3" fmla="*/ 0 h 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58" h="8191">
                    <a:moveTo>
                      <a:pt x="0" y="7334"/>
                    </a:moveTo>
                    <a:lnTo>
                      <a:pt x="10858" y="8192"/>
                    </a:lnTo>
                    <a:cubicBezTo>
                      <a:pt x="9740" y="6969"/>
                      <a:pt x="8924" y="5501"/>
                      <a:pt x="8477" y="3905"/>
                    </a:cubicBezTo>
                    <a:cubicBezTo>
                      <a:pt x="8237" y="2615"/>
                      <a:pt x="8237" y="1291"/>
                      <a:pt x="8477" y="0"/>
                    </a:cubicBezTo>
                    <a:close/>
                  </a:path>
                </a:pathLst>
              </a:custGeom>
              <a:solidFill>
                <a:srgbClr val="24151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B3B583BA-D69D-D9D9-1A83-6AA3A43A192D}"/>
                  </a:ext>
                </a:extLst>
              </p:cNvPr>
              <p:cNvSpPr/>
              <p:nvPr/>
            </p:nvSpPr>
            <p:spPr>
              <a:xfrm>
                <a:off x="4530279" y="3527403"/>
                <a:ext cx="827626" cy="567944"/>
              </a:xfrm>
              <a:custGeom>
                <a:avLst/>
                <a:gdLst>
                  <a:gd name="connsiteX0" fmla="*/ 108211 w 827626"/>
                  <a:gd name="connsiteY0" fmla="*/ 0 h 567944"/>
                  <a:gd name="connsiteX1" fmla="*/ 184927 w 827626"/>
                  <a:gd name="connsiteY1" fmla="*/ 42318 h 567944"/>
                  <a:gd name="connsiteX2" fmla="*/ 273286 w 827626"/>
                  <a:gd name="connsiteY2" fmla="*/ 202864 h 567944"/>
                  <a:gd name="connsiteX3" fmla="*/ 277420 w 827626"/>
                  <a:gd name="connsiteY3" fmla="*/ 204693 h 567944"/>
                  <a:gd name="connsiteX4" fmla="*/ 562539 w 827626"/>
                  <a:gd name="connsiteY4" fmla="*/ 315871 h 567944"/>
                  <a:gd name="connsiteX5" fmla="*/ 586628 w 827626"/>
                  <a:gd name="connsiteY5" fmla="*/ 217128 h 567944"/>
                  <a:gd name="connsiteX6" fmla="*/ 615166 w 827626"/>
                  <a:gd name="connsiteY6" fmla="*/ 42428 h 567944"/>
                  <a:gd name="connsiteX7" fmla="*/ 827626 w 827626"/>
                  <a:gd name="connsiteY7" fmla="*/ 132382 h 567944"/>
                  <a:gd name="connsiteX8" fmla="*/ 783572 w 827626"/>
                  <a:gd name="connsiteY8" fmla="*/ 325311 h 567944"/>
                  <a:gd name="connsiteX9" fmla="*/ 674411 w 827626"/>
                  <a:gd name="connsiteY9" fmla="*/ 565116 h 567944"/>
                  <a:gd name="connsiteX10" fmla="*/ 258342 w 827626"/>
                  <a:gd name="connsiteY10" fmla="*/ 332125 h 567944"/>
                  <a:gd name="connsiteX11" fmla="*/ 214799 w 827626"/>
                  <a:gd name="connsiteY11" fmla="*/ 296849 h 567944"/>
                  <a:gd name="connsiteX12" fmla="*/ 185112 w 827626"/>
                  <a:gd name="connsiteY12" fmla="*/ 294689 h 567944"/>
                  <a:gd name="connsiteX13" fmla="*/ 111900 w 827626"/>
                  <a:gd name="connsiteY13" fmla="*/ 240022 h 567944"/>
                  <a:gd name="connsiteX14" fmla="*/ 87052 w 827626"/>
                  <a:gd name="connsiteY14" fmla="*/ 249462 h 567944"/>
                  <a:gd name="connsiteX15" fmla="*/ 67303 w 827626"/>
                  <a:gd name="connsiteY15" fmla="*/ 230256 h 567944"/>
                  <a:gd name="connsiteX16" fmla="*/ 52003 w 827626"/>
                  <a:gd name="connsiteY16" fmla="*/ 203671 h 567944"/>
                  <a:gd name="connsiteX17" fmla="*/ 47445 w 827626"/>
                  <a:gd name="connsiteY17" fmla="*/ 189674 h 567944"/>
                  <a:gd name="connsiteX18" fmla="*/ 53956 w 827626"/>
                  <a:gd name="connsiteY18" fmla="*/ 177303 h 567944"/>
                  <a:gd name="connsiteX19" fmla="*/ 52219 w 827626"/>
                  <a:gd name="connsiteY19" fmla="*/ 173840 h 567944"/>
                  <a:gd name="connsiteX20" fmla="*/ 69581 w 827626"/>
                  <a:gd name="connsiteY20" fmla="*/ 130211 h 567944"/>
                  <a:gd name="connsiteX21" fmla="*/ 93453 w 827626"/>
                  <a:gd name="connsiteY21" fmla="*/ 123375 h 567944"/>
                  <a:gd name="connsiteX22" fmla="*/ 76092 w 827626"/>
                  <a:gd name="connsiteY22" fmla="*/ 116647 h 567944"/>
                  <a:gd name="connsiteX23" fmla="*/ 22923 w 827626"/>
                  <a:gd name="connsiteY23" fmla="*/ 136504 h 567944"/>
                  <a:gd name="connsiteX24" fmla="*/ 7732 w 827626"/>
                  <a:gd name="connsiteY24" fmla="*/ 134334 h 567944"/>
                  <a:gd name="connsiteX25" fmla="*/ 27 w 827626"/>
                  <a:gd name="connsiteY25" fmla="*/ 120662 h 567944"/>
                  <a:gd name="connsiteX26" fmla="*/ 12506 w 827626"/>
                  <a:gd name="connsiteY26" fmla="*/ 105145 h 567944"/>
                  <a:gd name="connsiteX27" fmla="*/ 74465 w 827626"/>
                  <a:gd name="connsiteY27" fmla="*/ 70964 h 567944"/>
                  <a:gd name="connsiteX28" fmla="*/ 109839 w 827626"/>
                  <a:gd name="connsiteY28" fmla="*/ 66842 h 567944"/>
                  <a:gd name="connsiteX29" fmla="*/ 95189 w 827626"/>
                  <a:gd name="connsiteY29" fmla="*/ 53061 h 567944"/>
                  <a:gd name="connsiteX30" fmla="*/ 43431 w 827626"/>
                  <a:gd name="connsiteY30" fmla="*/ 81491 h 567944"/>
                  <a:gd name="connsiteX31" fmla="*/ 26395 w 827626"/>
                  <a:gd name="connsiteY31" fmla="*/ 88326 h 567944"/>
                  <a:gd name="connsiteX32" fmla="*/ 11746 w 827626"/>
                  <a:gd name="connsiteY32" fmla="*/ 79429 h 567944"/>
                  <a:gd name="connsiteX33" fmla="*/ 21403 w 827626"/>
                  <a:gd name="connsiteY33" fmla="*/ 55449 h 567944"/>
                  <a:gd name="connsiteX34" fmla="*/ 108211 w 827626"/>
                  <a:gd name="connsiteY34" fmla="*/ 0 h 567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827626" h="567944">
                    <a:moveTo>
                      <a:pt x="108211" y="0"/>
                    </a:moveTo>
                    <a:cubicBezTo>
                      <a:pt x="135725" y="10258"/>
                      <a:pt x="161574" y="24519"/>
                      <a:pt x="184927" y="42318"/>
                    </a:cubicBezTo>
                    <a:lnTo>
                      <a:pt x="273286" y="202864"/>
                    </a:lnTo>
                    <a:lnTo>
                      <a:pt x="277420" y="204693"/>
                    </a:lnTo>
                    <a:cubicBezTo>
                      <a:pt x="330409" y="228058"/>
                      <a:pt x="543550" y="321188"/>
                      <a:pt x="562539" y="315871"/>
                    </a:cubicBezTo>
                    <a:cubicBezTo>
                      <a:pt x="567638" y="314786"/>
                      <a:pt x="577187" y="269971"/>
                      <a:pt x="586628" y="217128"/>
                    </a:cubicBezTo>
                    <a:cubicBezTo>
                      <a:pt x="600951" y="138784"/>
                      <a:pt x="615166" y="42428"/>
                      <a:pt x="615166" y="42428"/>
                    </a:cubicBezTo>
                    <a:lnTo>
                      <a:pt x="827626" y="132382"/>
                    </a:lnTo>
                    <a:cubicBezTo>
                      <a:pt x="827626" y="132382"/>
                      <a:pt x="810266" y="225375"/>
                      <a:pt x="783572" y="325311"/>
                    </a:cubicBezTo>
                    <a:cubicBezTo>
                      <a:pt x="754600" y="434037"/>
                      <a:pt x="714669" y="550792"/>
                      <a:pt x="674411" y="565116"/>
                    </a:cubicBezTo>
                    <a:cubicBezTo>
                      <a:pt x="598482" y="592053"/>
                      <a:pt x="368558" y="419890"/>
                      <a:pt x="258342" y="332125"/>
                    </a:cubicBezTo>
                    <a:lnTo>
                      <a:pt x="214799" y="296849"/>
                    </a:lnTo>
                    <a:lnTo>
                      <a:pt x="185112" y="294689"/>
                    </a:lnTo>
                    <a:cubicBezTo>
                      <a:pt x="154466" y="287952"/>
                      <a:pt x="127545" y="268362"/>
                      <a:pt x="111900" y="240022"/>
                    </a:cubicBezTo>
                    <a:cubicBezTo>
                      <a:pt x="107366" y="249188"/>
                      <a:pt x="96529" y="253306"/>
                      <a:pt x="87052" y="249462"/>
                    </a:cubicBezTo>
                    <a:cubicBezTo>
                      <a:pt x="78754" y="245098"/>
                      <a:pt x="71896" y="238428"/>
                      <a:pt x="67303" y="230256"/>
                    </a:cubicBezTo>
                    <a:cubicBezTo>
                      <a:pt x="61716" y="221683"/>
                      <a:pt x="56609" y="212808"/>
                      <a:pt x="52003" y="203671"/>
                    </a:cubicBezTo>
                    <a:cubicBezTo>
                      <a:pt x="49507" y="199382"/>
                      <a:pt x="47953" y="194610"/>
                      <a:pt x="47445" y="189674"/>
                    </a:cubicBezTo>
                    <a:cubicBezTo>
                      <a:pt x="46917" y="184614"/>
                      <a:pt x="49486" y="179732"/>
                      <a:pt x="53956" y="177303"/>
                    </a:cubicBezTo>
                    <a:cubicBezTo>
                      <a:pt x="53310" y="176184"/>
                      <a:pt x="52730" y="175027"/>
                      <a:pt x="52219" y="173840"/>
                    </a:cubicBezTo>
                    <a:cubicBezTo>
                      <a:pt x="44965" y="156997"/>
                      <a:pt x="52739" y="137464"/>
                      <a:pt x="69581" y="130211"/>
                    </a:cubicBezTo>
                    <a:cubicBezTo>
                      <a:pt x="77178" y="126820"/>
                      <a:pt x="85215" y="124517"/>
                      <a:pt x="93453" y="123375"/>
                    </a:cubicBezTo>
                    <a:cubicBezTo>
                      <a:pt x="87993" y="120366"/>
                      <a:pt x="82154" y="118104"/>
                      <a:pt x="76092" y="116647"/>
                    </a:cubicBezTo>
                    <a:cubicBezTo>
                      <a:pt x="60651" y="128249"/>
                      <a:pt x="42189" y="135145"/>
                      <a:pt x="22923" y="136504"/>
                    </a:cubicBezTo>
                    <a:cubicBezTo>
                      <a:pt x="17755" y="137271"/>
                      <a:pt x="12477" y="136517"/>
                      <a:pt x="7732" y="134334"/>
                    </a:cubicBezTo>
                    <a:cubicBezTo>
                      <a:pt x="2693" y="131693"/>
                      <a:pt x="-324" y="126340"/>
                      <a:pt x="27" y="120662"/>
                    </a:cubicBezTo>
                    <a:cubicBezTo>
                      <a:pt x="1573" y="113843"/>
                      <a:pt x="6177" y="108117"/>
                      <a:pt x="12506" y="105145"/>
                    </a:cubicBezTo>
                    <a:cubicBezTo>
                      <a:pt x="32415" y="92452"/>
                      <a:pt x="53110" y="81036"/>
                      <a:pt x="74465" y="70964"/>
                    </a:cubicBezTo>
                    <a:cubicBezTo>
                      <a:pt x="85997" y="67898"/>
                      <a:pt x="97911" y="66509"/>
                      <a:pt x="109839" y="66842"/>
                    </a:cubicBezTo>
                    <a:cubicBezTo>
                      <a:pt x="105295" y="61900"/>
                      <a:pt x="100399" y="57294"/>
                      <a:pt x="95189" y="53061"/>
                    </a:cubicBezTo>
                    <a:cubicBezTo>
                      <a:pt x="75984" y="62284"/>
                      <a:pt x="59816" y="71942"/>
                      <a:pt x="43431" y="81491"/>
                    </a:cubicBezTo>
                    <a:cubicBezTo>
                      <a:pt x="38329" y="85004"/>
                      <a:pt x="32510" y="87339"/>
                      <a:pt x="26395" y="88326"/>
                    </a:cubicBezTo>
                    <a:cubicBezTo>
                      <a:pt x="20054" y="89046"/>
                      <a:pt x="14030" y="85387"/>
                      <a:pt x="11746" y="79429"/>
                    </a:cubicBezTo>
                    <a:cubicBezTo>
                      <a:pt x="8925" y="70856"/>
                      <a:pt x="15327" y="61850"/>
                      <a:pt x="21403" y="55449"/>
                    </a:cubicBezTo>
                    <a:cubicBezTo>
                      <a:pt x="45379" y="30156"/>
                      <a:pt x="75183" y="11118"/>
                      <a:pt x="108211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EC2D522-7A30-FA0E-EF95-0C4149840C1E}"/>
                  </a:ext>
                </a:extLst>
              </p:cNvPr>
              <p:cNvSpPr/>
              <p:nvPr/>
            </p:nvSpPr>
            <p:spPr>
              <a:xfrm>
                <a:off x="5102151" y="3266599"/>
                <a:ext cx="321373" cy="506469"/>
              </a:xfrm>
              <a:custGeom>
                <a:avLst/>
                <a:gdLst>
                  <a:gd name="connsiteX0" fmla="*/ 224409 w 282103"/>
                  <a:gd name="connsiteY0" fmla="*/ 444583 h 444582"/>
                  <a:gd name="connsiteX1" fmla="*/ 0 w 282103"/>
                  <a:gd name="connsiteY1" fmla="*/ 387433 h 444582"/>
                  <a:gd name="connsiteX2" fmla="*/ 57817 w 282103"/>
                  <a:gd name="connsiteY2" fmla="*/ 79013 h 444582"/>
                  <a:gd name="connsiteX3" fmla="*/ 196882 w 282103"/>
                  <a:gd name="connsiteY3" fmla="*/ 6718 h 444582"/>
                  <a:gd name="connsiteX4" fmla="*/ 280988 w 282103"/>
                  <a:gd name="connsiteY4" fmla="*/ 192266 h 444582"/>
                  <a:gd name="connsiteX5" fmla="*/ 224409 w 282103"/>
                  <a:gd name="connsiteY5" fmla="*/ 444583 h 44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2103" h="444582">
                    <a:moveTo>
                      <a:pt x="224409" y="444583"/>
                    </a:moveTo>
                    <a:cubicBezTo>
                      <a:pt x="142780" y="429057"/>
                      <a:pt x="78010" y="416008"/>
                      <a:pt x="0" y="387433"/>
                    </a:cubicBezTo>
                    <a:cubicBezTo>
                      <a:pt x="11049" y="295802"/>
                      <a:pt x="36862" y="130258"/>
                      <a:pt x="57817" y="79013"/>
                    </a:cubicBezTo>
                    <a:cubicBezTo>
                      <a:pt x="72676" y="42818"/>
                      <a:pt x="131064" y="-20809"/>
                      <a:pt x="196882" y="6718"/>
                    </a:cubicBezTo>
                    <a:cubicBezTo>
                      <a:pt x="262700" y="34246"/>
                      <a:pt x="287941" y="77680"/>
                      <a:pt x="280988" y="192266"/>
                    </a:cubicBezTo>
                    <a:cubicBezTo>
                      <a:pt x="278416" y="233318"/>
                      <a:pt x="239649" y="361430"/>
                      <a:pt x="224409" y="44458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B0D82892-4064-61CC-AC57-96025017F6E4}"/>
                  </a:ext>
                </a:extLst>
              </p:cNvPr>
              <p:cNvGrpSpPr/>
              <p:nvPr/>
            </p:nvGrpSpPr>
            <p:grpSpPr>
              <a:xfrm>
                <a:off x="4710462" y="2403376"/>
                <a:ext cx="799870" cy="969043"/>
                <a:chOff x="4225800" y="2055616"/>
                <a:chExt cx="702131" cy="850633"/>
              </a:xfrm>
            </p:grpSpPr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1FC5C6DF-7949-C1FD-C750-2A6E45B1E138}"/>
                    </a:ext>
                  </a:extLst>
                </p:cNvPr>
                <p:cNvSpPr/>
                <p:nvPr/>
              </p:nvSpPr>
              <p:spPr>
                <a:xfrm>
                  <a:off x="4396082" y="2592716"/>
                  <a:ext cx="232981" cy="313015"/>
                </a:xfrm>
                <a:custGeom>
                  <a:avLst/>
                  <a:gdLst>
                    <a:gd name="connsiteX0" fmla="*/ 0 w 232981"/>
                    <a:gd name="connsiteY0" fmla="*/ 198215 h 313015"/>
                    <a:gd name="connsiteX1" fmla="*/ 56102 w 232981"/>
                    <a:gd name="connsiteY1" fmla="*/ 310229 h 313015"/>
                    <a:gd name="connsiteX2" fmla="*/ 232981 w 232981"/>
                    <a:gd name="connsiteY2" fmla="*/ 179737 h 313015"/>
                    <a:gd name="connsiteX3" fmla="*/ 203359 w 232981"/>
                    <a:gd name="connsiteY3" fmla="*/ 74104 h 313015"/>
                    <a:gd name="connsiteX4" fmla="*/ 210312 w 232981"/>
                    <a:gd name="connsiteY4" fmla="*/ 0 h 313015"/>
                    <a:gd name="connsiteX5" fmla="*/ 39814 w 232981"/>
                    <a:gd name="connsiteY5" fmla="*/ 49244 h 313015"/>
                    <a:gd name="connsiteX6" fmla="*/ 32766 w 232981"/>
                    <a:gd name="connsiteY6" fmla="*/ 143542 h 313015"/>
                    <a:gd name="connsiteX7" fmla="*/ 0 w 232981"/>
                    <a:gd name="connsiteY7" fmla="*/ 198215 h 313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2981" h="313015">
                      <a:moveTo>
                        <a:pt x="0" y="198215"/>
                      </a:moveTo>
                      <a:cubicBezTo>
                        <a:pt x="0" y="198215"/>
                        <a:pt x="19050" y="284893"/>
                        <a:pt x="56102" y="310229"/>
                      </a:cubicBezTo>
                      <a:cubicBezTo>
                        <a:pt x="93154" y="335566"/>
                        <a:pt x="232981" y="179737"/>
                        <a:pt x="232981" y="179737"/>
                      </a:cubicBezTo>
                      <a:cubicBezTo>
                        <a:pt x="208883" y="157258"/>
                        <a:pt x="203073" y="113062"/>
                        <a:pt x="203359" y="74104"/>
                      </a:cubicBezTo>
                      <a:cubicBezTo>
                        <a:pt x="203638" y="49254"/>
                        <a:pt x="205964" y="24469"/>
                        <a:pt x="210312" y="0"/>
                      </a:cubicBezTo>
                      <a:lnTo>
                        <a:pt x="39814" y="49244"/>
                      </a:lnTo>
                      <a:cubicBezTo>
                        <a:pt x="41841" y="80851"/>
                        <a:pt x="39469" y="112587"/>
                        <a:pt x="32766" y="143542"/>
                      </a:cubicBezTo>
                      <a:cubicBezTo>
                        <a:pt x="21145" y="190881"/>
                        <a:pt x="0" y="198215"/>
                        <a:pt x="0" y="198215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F10761C5-A4A1-3EA2-AE5C-09F325AC3986}"/>
                    </a:ext>
                  </a:extLst>
                </p:cNvPr>
                <p:cNvSpPr/>
                <p:nvPr/>
              </p:nvSpPr>
              <p:spPr>
                <a:xfrm>
                  <a:off x="4458185" y="2723565"/>
                  <a:ext cx="193547" cy="182684"/>
                </a:xfrm>
                <a:custGeom>
                  <a:avLst/>
                  <a:gdLst>
                    <a:gd name="connsiteX0" fmla="*/ 286 w 193547"/>
                    <a:gd name="connsiteY0" fmla="*/ 182428 h 182684"/>
                    <a:gd name="connsiteX1" fmla="*/ 14573 w 193547"/>
                    <a:gd name="connsiteY1" fmla="*/ 118515 h 182684"/>
                    <a:gd name="connsiteX2" fmla="*/ 162496 w 193547"/>
                    <a:gd name="connsiteY2" fmla="*/ 119 h 182684"/>
                    <a:gd name="connsiteX3" fmla="*/ 193548 w 193547"/>
                    <a:gd name="connsiteY3" fmla="*/ 43744 h 182684"/>
                    <a:gd name="connsiteX4" fmla="*/ 113823 w 193547"/>
                    <a:gd name="connsiteY4" fmla="*/ 123468 h 182684"/>
                    <a:gd name="connsiteX5" fmla="*/ 286 w 193547"/>
                    <a:gd name="connsiteY5" fmla="*/ 182428 h 18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547" h="182684">
                      <a:moveTo>
                        <a:pt x="286" y="182428"/>
                      </a:moveTo>
                      <a:cubicBezTo>
                        <a:pt x="-1905" y="182428"/>
                        <a:pt x="9048" y="123563"/>
                        <a:pt x="14573" y="118515"/>
                      </a:cubicBezTo>
                      <a:cubicBezTo>
                        <a:pt x="20098" y="113467"/>
                        <a:pt x="154495" y="-4262"/>
                        <a:pt x="162496" y="119"/>
                      </a:cubicBezTo>
                      <a:cubicBezTo>
                        <a:pt x="174212" y="6406"/>
                        <a:pt x="193548" y="43744"/>
                        <a:pt x="193548" y="43744"/>
                      </a:cubicBezTo>
                      <a:cubicBezTo>
                        <a:pt x="170114" y="73284"/>
                        <a:pt x="143364" y="100034"/>
                        <a:pt x="113823" y="123468"/>
                      </a:cubicBezTo>
                      <a:cubicBezTo>
                        <a:pt x="78009" y="152519"/>
                        <a:pt x="20859" y="185952"/>
                        <a:pt x="286" y="182428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C4BC4BBC-814B-F27F-6EE2-8E66B670F327}"/>
                    </a:ext>
                  </a:extLst>
                </p:cNvPr>
                <p:cNvSpPr/>
                <p:nvPr/>
              </p:nvSpPr>
              <p:spPr>
                <a:xfrm>
                  <a:off x="4383285" y="2744259"/>
                  <a:ext cx="75977" cy="161766"/>
                </a:xfrm>
                <a:custGeom>
                  <a:avLst/>
                  <a:gdLst>
                    <a:gd name="connsiteX0" fmla="*/ 75185 w 75977"/>
                    <a:gd name="connsiteY0" fmla="*/ 161449 h 161766"/>
                    <a:gd name="connsiteX1" fmla="*/ 68708 w 75977"/>
                    <a:gd name="connsiteY1" fmla="*/ 94774 h 161766"/>
                    <a:gd name="connsiteX2" fmla="*/ 38704 w 75977"/>
                    <a:gd name="connsiteY2" fmla="*/ 0 h 161766"/>
                    <a:gd name="connsiteX3" fmla="*/ 604 w 75977"/>
                    <a:gd name="connsiteY3" fmla="*/ 20288 h 161766"/>
                    <a:gd name="connsiteX4" fmla="*/ 29179 w 75977"/>
                    <a:gd name="connsiteY4" fmla="*/ 108966 h 161766"/>
                    <a:gd name="connsiteX5" fmla="*/ 75185 w 75977"/>
                    <a:gd name="connsiteY5" fmla="*/ 161449 h 161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5977" h="161766">
                      <a:moveTo>
                        <a:pt x="75185" y="161449"/>
                      </a:moveTo>
                      <a:cubicBezTo>
                        <a:pt x="78138" y="158496"/>
                        <a:pt x="72137" y="100489"/>
                        <a:pt x="68708" y="94774"/>
                      </a:cubicBezTo>
                      <a:cubicBezTo>
                        <a:pt x="57564" y="77152"/>
                        <a:pt x="38704" y="31242"/>
                        <a:pt x="38704" y="0"/>
                      </a:cubicBezTo>
                      <a:cubicBezTo>
                        <a:pt x="38704" y="0"/>
                        <a:pt x="4795" y="12859"/>
                        <a:pt x="604" y="20288"/>
                      </a:cubicBezTo>
                      <a:cubicBezTo>
                        <a:pt x="-3587" y="27718"/>
                        <a:pt x="14892" y="82772"/>
                        <a:pt x="29179" y="108966"/>
                      </a:cubicBezTo>
                      <a:cubicBezTo>
                        <a:pt x="53182" y="153448"/>
                        <a:pt x="72804" y="163830"/>
                        <a:pt x="75185" y="161449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92" name="Group 191">
                  <a:extLst>
                    <a:ext uri="{FF2B5EF4-FFF2-40B4-BE49-F238E27FC236}">
                      <a16:creationId xmlns:a16="http://schemas.microsoft.com/office/drawing/2014/main" id="{977265FB-BC83-35BD-A7EA-BBCFA72B734D}"/>
                    </a:ext>
                  </a:extLst>
                </p:cNvPr>
                <p:cNvGrpSpPr/>
                <p:nvPr/>
              </p:nvGrpSpPr>
              <p:grpSpPr>
                <a:xfrm>
                  <a:off x="4225800" y="2055616"/>
                  <a:ext cx="702131" cy="799881"/>
                  <a:chOff x="4225800" y="2055616"/>
                  <a:chExt cx="702131" cy="799881"/>
                </a:xfrm>
              </p:grpSpPr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325ED98A-E1E8-589E-3235-E0D983449110}"/>
                      </a:ext>
                    </a:extLst>
                  </p:cNvPr>
                  <p:cNvSpPr/>
                  <p:nvPr/>
                </p:nvSpPr>
                <p:spPr>
                  <a:xfrm>
                    <a:off x="4572102" y="2055616"/>
                    <a:ext cx="355829" cy="799881"/>
                  </a:xfrm>
                  <a:custGeom>
                    <a:avLst/>
                    <a:gdLst>
                      <a:gd name="connsiteX0" fmla="*/ 288 w 355829"/>
                      <a:gd name="connsiteY0" fmla="*/ 172864 h 799881"/>
                      <a:gd name="connsiteX1" fmla="*/ 153660 w 355829"/>
                      <a:gd name="connsiteY1" fmla="*/ 284 h 799881"/>
                      <a:gd name="connsiteX2" fmla="*/ 311279 w 355829"/>
                      <a:gd name="connsiteY2" fmla="*/ 94378 h 799881"/>
                      <a:gd name="connsiteX3" fmla="*/ 316041 w 355829"/>
                      <a:gd name="connsiteY3" fmla="*/ 284021 h 799881"/>
                      <a:gd name="connsiteX4" fmla="*/ 301658 w 355829"/>
                      <a:gd name="connsiteY4" fmla="*/ 474521 h 799881"/>
                      <a:gd name="connsiteX5" fmla="*/ 355094 w 355829"/>
                      <a:gd name="connsiteY5" fmla="*/ 626921 h 799881"/>
                      <a:gd name="connsiteX6" fmla="*/ 240222 w 355829"/>
                      <a:gd name="connsiteY6" fmla="*/ 796370 h 799881"/>
                      <a:gd name="connsiteX7" fmla="*/ 133828 w 355829"/>
                      <a:gd name="connsiteY7" fmla="*/ 753794 h 799881"/>
                      <a:gd name="connsiteX8" fmla="*/ 143353 w 355829"/>
                      <a:gd name="connsiteY8" fmla="*/ 638541 h 799881"/>
                      <a:gd name="connsiteX9" fmla="*/ 90585 w 355829"/>
                      <a:gd name="connsiteY9" fmla="*/ 557769 h 799881"/>
                      <a:gd name="connsiteX10" fmla="*/ 288 w 355829"/>
                      <a:gd name="connsiteY10" fmla="*/ 172864 h 799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55829" h="799881">
                        <a:moveTo>
                          <a:pt x="288" y="172864"/>
                        </a:moveTo>
                        <a:cubicBezTo>
                          <a:pt x="-5016" y="82855"/>
                          <a:pt x="63651" y="5588"/>
                          <a:pt x="153660" y="284"/>
                        </a:cubicBezTo>
                        <a:cubicBezTo>
                          <a:pt x="220527" y="-3656"/>
                          <a:pt x="283017" y="33648"/>
                          <a:pt x="311279" y="94378"/>
                        </a:cubicBezTo>
                        <a:cubicBezTo>
                          <a:pt x="338520" y="152671"/>
                          <a:pt x="329186" y="220965"/>
                          <a:pt x="316041" y="284021"/>
                        </a:cubicBezTo>
                        <a:cubicBezTo>
                          <a:pt x="302897" y="347076"/>
                          <a:pt x="286704" y="412322"/>
                          <a:pt x="301658" y="474521"/>
                        </a:cubicBezTo>
                        <a:cubicBezTo>
                          <a:pt x="314327" y="527194"/>
                          <a:pt x="348331" y="573676"/>
                          <a:pt x="355094" y="626921"/>
                        </a:cubicBezTo>
                        <a:cubicBezTo>
                          <a:pt x="362432" y="703653"/>
                          <a:pt x="314218" y="774776"/>
                          <a:pt x="240222" y="796370"/>
                        </a:cubicBezTo>
                        <a:cubicBezTo>
                          <a:pt x="199455" y="806943"/>
                          <a:pt x="146782" y="793894"/>
                          <a:pt x="133828" y="753794"/>
                        </a:cubicBezTo>
                        <a:cubicBezTo>
                          <a:pt x="121826" y="716646"/>
                          <a:pt x="149258" y="677594"/>
                          <a:pt x="143353" y="638541"/>
                        </a:cubicBezTo>
                        <a:cubicBezTo>
                          <a:pt x="138686" y="606156"/>
                          <a:pt x="112301" y="582153"/>
                          <a:pt x="90585" y="557769"/>
                        </a:cubicBezTo>
                        <a:cubicBezTo>
                          <a:pt x="10956" y="468520"/>
                          <a:pt x="9813" y="338694"/>
                          <a:pt x="288" y="17286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2BD6DB8A-B1E8-5427-CAEF-AF4552367A8E}"/>
                      </a:ext>
                    </a:extLst>
                  </p:cNvPr>
                  <p:cNvSpPr/>
                  <p:nvPr/>
                </p:nvSpPr>
                <p:spPr>
                  <a:xfrm rot="16588200">
                    <a:off x="4244945" y="2437703"/>
                    <a:ext cx="103632" cy="141922"/>
                  </a:xfrm>
                  <a:custGeom>
                    <a:avLst/>
                    <a:gdLst>
                      <a:gd name="connsiteX0" fmla="*/ 103632 w 103632"/>
                      <a:gd name="connsiteY0" fmla="*/ 70961 h 141922"/>
                      <a:gd name="connsiteX1" fmla="*/ 51816 w 103632"/>
                      <a:gd name="connsiteY1" fmla="*/ 141922 h 141922"/>
                      <a:gd name="connsiteX2" fmla="*/ 0 w 103632"/>
                      <a:gd name="connsiteY2" fmla="*/ 70961 h 141922"/>
                      <a:gd name="connsiteX3" fmla="*/ 51816 w 103632"/>
                      <a:gd name="connsiteY3" fmla="*/ 0 h 141922"/>
                      <a:gd name="connsiteX4" fmla="*/ 103632 w 103632"/>
                      <a:gd name="connsiteY4" fmla="*/ 70961 h 14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632" h="141922">
                        <a:moveTo>
                          <a:pt x="103632" y="70961"/>
                        </a:moveTo>
                        <a:cubicBezTo>
                          <a:pt x="103632" y="110152"/>
                          <a:pt x="80433" y="141922"/>
                          <a:pt x="51816" y="141922"/>
                        </a:cubicBezTo>
                        <a:cubicBezTo>
                          <a:pt x="23198" y="141922"/>
                          <a:pt x="0" y="110152"/>
                          <a:pt x="0" y="70961"/>
                        </a:cubicBezTo>
                        <a:cubicBezTo>
                          <a:pt x="0" y="31770"/>
                          <a:pt x="23198" y="0"/>
                          <a:pt x="51816" y="0"/>
                        </a:cubicBezTo>
                        <a:cubicBezTo>
                          <a:pt x="80433" y="0"/>
                          <a:pt x="103632" y="31770"/>
                          <a:pt x="103632" y="7096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358F6BBB-49C1-6ADB-4B3C-408B8CB0773E}"/>
                      </a:ext>
                    </a:extLst>
                  </p:cNvPr>
                  <p:cNvSpPr/>
                  <p:nvPr/>
                </p:nvSpPr>
                <p:spPr>
                  <a:xfrm>
                    <a:off x="4285211" y="2183807"/>
                    <a:ext cx="414908" cy="506377"/>
                  </a:xfrm>
                  <a:custGeom>
                    <a:avLst/>
                    <a:gdLst>
                      <a:gd name="connsiteX0" fmla="*/ 414909 w 414908"/>
                      <a:gd name="connsiteY0" fmla="*/ 243173 h 506377"/>
                      <a:gd name="connsiteX1" fmla="*/ 207454 w 414908"/>
                      <a:gd name="connsiteY1" fmla="*/ 0 h 506377"/>
                      <a:gd name="connsiteX2" fmla="*/ 0 w 414908"/>
                      <a:gd name="connsiteY2" fmla="*/ 243173 h 506377"/>
                      <a:gd name="connsiteX3" fmla="*/ 173355 w 414908"/>
                      <a:gd name="connsiteY3" fmla="*/ 506254 h 506377"/>
                      <a:gd name="connsiteX4" fmla="*/ 414909 w 414908"/>
                      <a:gd name="connsiteY4" fmla="*/ 243173 h 506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08" h="506377">
                        <a:moveTo>
                          <a:pt x="414909" y="243173"/>
                        </a:moveTo>
                        <a:cubicBezTo>
                          <a:pt x="414909" y="108871"/>
                          <a:pt x="322040" y="0"/>
                          <a:pt x="207454" y="0"/>
                        </a:cubicBezTo>
                        <a:cubicBezTo>
                          <a:pt x="92869" y="0"/>
                          <a:pt x="0" y="108871"/>
                          <a:pt x="0" y="243173"/>
                        </a:cubicBezTo>
                        <a:cubicBezTo>
                          <a:pt x="0" y="377476"/>
                          <a:pt x="57150" y="511016"/>
                          <a:pt x="173355" y="506254"/>
                        </a:cubicBezTo>
                        <a:cubicBezTo>
                          <a:pt x="287845" y="501491"/>
                          <a:pt x="414909" y="377476"/>
                          <a:pt x="414909" y="24317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B9E5EFF7-F1F0-8126-514A-F78E13165C77}"/>
                      </a:ext>
                    </a:extLst>
                  </p:cNvPr>
                  <p:cNvSpPr/>
                  <p:nvPr/>
                </p:nvSpPr>
                <p:spPr>
                  <a:xfrm>
                    <a:off x="4250055" y="2103155"/>
                    <a:ext cx="495860" cy="400692"/>
                  </a:xfrm>
                  <a:custGeom>
                    <a:avLst/>
                    <a:gdLst>
                      <a:gd name="connsiteX0" fmla="*/ 8 w 495860"/>
                      <a:gd name="connsiteY0" fmla="*/ 241530 h 400692"/>
                      <a:gd name="connsiteX1" fmla="*/ 40775 w 495860"/>
                      <a:gd name="connsiteY1" fmla="*/ 398025 h 400692"/>
                      <a:gd name="connsiteX2" fmla="*/ 80684 w 495860"/>
                      <a:gd name="connsiteY2" fmla="*/ 254579 h 400692"/>
                      <a:gd name="connsiteX3" fmla="*/ 303856 w 495860"/>
                      <a:gd name="connsiteY3" fmla="*/ 204096 h 400692"/>
                      <a:gd name="connsiteX4" fmla="*/ 373674 w 495860"/>
                      <a:gd name="connsiteY4" fmla="*/ 272676 h 400692"/>
                      <a:gd name="connsiteX5" fmla="*/ 407106 w 495860"/>
                      <a:gd name="connsiteY5" fmla="*/ 400692 h 400692"/>
                      <a:gd name="connsiteX6" fmla="*/ 473781 w 495860"/>
                      <a:gd name="connsiteY6" fmla="*/ 366783 h 400692"/>
                      <a:gd name="connsiteX7" fmla="*/ 495213 w 495860"/>
                      <a:gd name="connsiteY7" fmla="*/ 207811 h 400692"/>
                      <a:gd name="connsiteX8" fmla="*/ 463590 w 495860"/>
                      <a:gd name="connsiteY8" fmla="*/ 107894 h 400692"/>
                      <a:gd name="connsiteX9" fmla="*/ 448350 w 495860"/>
                      <a:gd name="connsiteY9" fmla="*/ 87796 h 400692"/>
                      <a:gd name="connsiteX10" fmla="*/ 330335 w 495860"/>
                      <a:gd name="connsiteY10" fmla="*/ 46934 h 400692"/>
                      <a:gd name="connsiteX11" fmla="*/ 235085 w 495860"/>
                      <a:gd name="connsiteY11" fmla="*/ 71 h 400692"/>
                      <a:gd name="connsiteX12" fmla="*/ 131453 w 495860"/>
                      <a:gd name="connsiteY12" fmla="*/ 27407 h 400692"/>
                      <a:gd name="connsiteX13" fmla="*/ 5437 w 495860"/>
                      <a:gd name="connsiteY13" fmla="*/ 191714 h 400692"/>
                      <a:gd name="connsiteX14" fmla="*/ 8 w 495860"/>
                      <a:gd name="connsiteY14" fmla="*/ 241529 h 400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95860" h="400692">
                        <a:moveTo>
                          <a:pt x="8" y="241530"/>
                        </a:moveTo>
                        <a:cubicBezTo>
                          <a:pt x="-659" y="292393"/>
                          <a:pt x="40775" y="398025"/>
                          <a:pt x="40775" y="398025"/>
                        </a:cubicBezTo>
                        <a:cubicBezTo>
                          <a:pt x="40775" y="398025"/>
                          <a:pt x="40775" y="311062"/>
                          <a:pt x="80684" y="254579"/>
                        </a:cubicBezTo>
                        <a:cubicBezTo>
                          <a:pt x="162695" y="254579"/>
                          <a:pt x="253563" y="250769"/>
                          <a:pt x="303856" y="204096"/>
                        </a:cubicBezTo>
                        <a:cubicBezTo>
                          <a:pt x="315296" y="236507"/>
                          <a:pt x="341064" y="261817"/>
                          <a:pt x="373674" y="272676"/>
                        </a:cubicBezTo>
                        <a:cubicBezTo>
                          <a:pt x="372721" y="318777"/>
                          <a:pt x="393866" y="361926"/>
                          <a:pt x="407106" y="400692"/>
                        </a:cubicBezTo>
                        <a:cubicBezTo>
                          <a:pt x="432919" y="384976"/>
                          <a:pt x="452350" y="391643"/>
                          <a:pt x="473781" y="366783"/>
                        </a:cubicBezTo>
                        <a:cubicBezTo>
                          <a:pt x="485974" y="321730"/>
                          <a:pt x="498928" y="251340"/>
                          <a:pt x="495213" y="207811"/>
                        </a:cubicBezTo>
                        <a:cubicBezTo>
                          <a:pt x="492910" y="172437"/>
                          <a:pt x="482059" y="138150"/>
                          <a:pt x="463590" y="107894"/>
                        </a:cubicBezTo>
                        <a:cubicBezTo>
                          <a:pt x="459064" y="100791"/>
                          <a:pt x="453967" y="94070"/>
                          <a:pt x="448350" y="87796"/>
                        </a:cubicBezTo>
                        <a:cubicBezTo>
                          <a:pt x="419013" y="55316"/>
                          <a:pt x="372721" y="36361"/>
                          <a:pt x="330335" y="46934"/>
                        </a:cubicBezTo>
                        <a:cubicBezTo>
                          <a:pt x="306270" y="19021"/>
                          <a:pt x="271883" y="2103"/>
                          <a:pt x="235085" y="71"/>
                        </a:cubicBezTo>
                        <a:cubicBezTo>
                          <a:pt x="198637" y="-922"/>
                          <a:pt x="162669" y="8565"/>
                          <a:pt x="131453" y="27407"/>
                        </a:cubicBezTo>
                        <a:cubicBezTo>
                          <a:pt x="69064" y="61983"/>
                          <a:pt x="21439" y="116466"/>
                          <a:pt x="5437" y="191714"/>
                        </a:cubicBezTo>
                        <a:cubicBezTo>
                          <a:pt x="2037" y="208107"/>
                          <a:pt x="219" y="224789"/>
                          <a:pt x="8" y="24152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E5C241C3-1791-9941-0E14-C4CF340F1827}"/>
                      </a:ext>
                    </a:extLst>
                  </p:cNvPr>
                  <p:cNvSpPr/>
                  <p:nvPr/>
                </p:nvSpPr>
                <p:spPr>
                  <a:xfrm>
                    <a:off x="4630422" y="2456335"/>
                    <a:ext cx="139970" cy="106328"/>
                  </a:xfrm>
                  <a:custGeom>
                    <a:avLst/>
                    <a:gdLst>
                      <a:gd name="connsiteX0" fmla="*/ 57125 w 139970"/>
                      <a:gd name="connsiteY0" fmla="*/ 2936 h 106328"/>
                      <a:gd name="connsiteX1" fmla="*/ 138754 w 139970"/>
                      <a:gd name="connsiteY1" fmla="*/ 35511 h 106328"/>
                      <a:gd name="connsiteX2" fmla="*/ 82843 w 139970"/>
                      <a:gd name="connsiteY2" fmla="*/ 103329 h 106328"/>
                      <a:gd name="connsiteX3" fmla="*/ 1213 w 139970"/>
                      <a:gd name="connsiteY3" fmla="*/ 70659 h 106328"/>
                      <a:gd name="connsiteX4" fmla="*/ 57125 w 139970"/>
                      <a:gd name="connsiteY4" fmla="*/ 2936 h 106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970" h="106328">
                        <a:moveTo>
                          <a:pt x="57125" y="2936"/>
                        </a:moveTo>
                        <a:cubicBezTo>
                          <a:pt x="95225" y="-6589"/>
                          <a:pt x="131610" y="7793"/>
                          <a:pt x="138754" y="35511"/>
                        </a:cubicBezTo>
                        <a:cubicBezTo>
                          <a:pt x="145898" y="63229"/>
                          <a:pt x="120847" y="93614"/>
                          <a:pt x="82843" y="103329"/>
                        </a:cubicBezTo>
                        <a:cubicBezTo>
                          <a:pt x="44838" y="113045"/>
                          <a:pt x="8357" y="98376"/>
                          <a:pt x="1213" y="70659"/>
                        </a:cubicBezTo>
                        <a:cubicBezTo>
                          <a:pt x="-5931" y="42941"/>
                          <a:pt x="19216" y="12651"/>
                          <a:pt x="57125" y="293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711EF52-5937-7722-07CD-B5AB1A60509E}"/>
              </a:ext>
            </a:extLst>
          </p:cNvPr>
          <p:cNvSpPr/>
          <p:nvPr/>
        </p:nvSpPr>
        <p:spPr>
          <a:xfrm>
            <a:off x="3278086" y="481388"/>
            <a:ext cx="8935704" cy="6496082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56" h="4016244">
                <a:moveTo>
                  <a:pt x="1485159" y="3866365"/>
                </a:moveTo>
                <a:cubicBezTo>
                  <a:pt x="2348791" y="4083059"/>
                  <a:pt x="3760586" y="4107253"/>
                  <a:pt x="4713467" y="3651100"/>
                </a:cubicBezTo>
                <a:cubicBezTo>
                  <a:pt x="5593767" y="3230286"/>
                  <a:pt x="5774933" y="1680854"/>
                  <a:pt x="5171334" y="802268"/>
                </a:cubicBezTo>
                <a:cubicBezTo>
                  <a:pt x="4742042" y="177904"/>
                  <a:pt x="3919558" y="-71175"/>
                  <a:pt x="3130888" y="17313"/>
                </a:cubicBezTo>
                <a:cubicBezTo>
                  <a:pt x="2200296" y="122088"/>
                  <a:pt x="1953408" y="765216"/>
                  <a:pt x="1335902" y="1227559"/>
                </a:cubicBezTo>
                <a:cubicBezTo>
                  <a:pt x="951187" y="1515214"/>
                  <a:pt x="166423" y="1444443"/>
                  <a:pt x="18309" y="2283786"/>
                </a:cubicBezTo>
                <a:cubicBezTo>
                  <a:pt x="-150570" y="3240382"/>
                  <a:pt x="888989" y="3716728"/>
                  <a:pt x="1485159" y="3866365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382364" y="730421"/>
            <a:ext cx="7524856" cy="4849462"/>
            <a:chOff x="2055065" y="1344679"/>
            <a:chExt cx="7524856" cy="484946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638207" y="4750733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055065" y="1344679"/>
              <a:ext cx="7524856" cy="3216868"/>
              <a:chOff x="2055065" y="1344679"/>
              <a:chExt cx="7524856" cy="3216868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276508" y="2442409"/>
                <a:ext cx="5303413" cy="2119138"/>
                <a:chOff x="4879501" y="1775698"/>
                <a:chExt cx="5303413" cy="2119138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879501" y="3802013"/>
                  <a:ext cx="5303413" cy="9282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Rounded MT Bold (Headings)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241200" y="1775698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bg2"/>
                    </a:solidFill>
                    <a:latin typeface="Arial Rounded MT Bold (Headings)"/>
                  </a:rPr>
                  <a:t>01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702DB32-9389-4955-E2D4-E7F831AFE1DE}"/>
              </a:ext>
            </a:extLst>
          </p:cNvPr>
          <p:cNvGrpSpPr/>
          <p:nvPr/>
        </p:nvGrpSpPr>
        <p:grpSpPr>
          <a:xfrm>
            <a:off x="-98897" y="933409"/>
            <a:ext cx="4348998" cy="5592040"/>
            <a:chOff x="-98897" y="933409"/>
            <a:chExt cx="4348998" cy="5592040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74D82682-1E85-0BD9-8735-7919313EAB4D}"/>
                </a:ext>
              </a:extLst>
            </p:cNvPr>
            <p:cNvSpPr/>
            <p:nvPr/>
          </p:nvSpPr>
          <p:spPr>
            <a:xfrm flipV="1">
              <a:off x="214503" y="6386309"/>
              <a:ext cx="4035598" cy="12448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90000"/>
              </a:schemeClr>
            </a:solidFill>
            <a:ln w="11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BABAB77-4B92-5296-05BE-9F4ADDF04353}"/>
                </a:ext>
              </a:extLst>
            </p:cNvPr>
            <p:cNvGrpSpPr/>
            <p:nvPr/>
          </p:nvGrpSpPr>
          <p:grpSpPr>
            <a:xfrm>
              <a:off x="-98897" y="3032461"/>
              <a:ext cx="2266498" cy="3418667"/>
              <a:chOff x="-1357555" y="2118467"/>
              <a:chExt cx="1557622" cy="2349436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42B298B-1B89-8B5D-A61F-64C1CD7C7EFB}"/>
                  </a:ext>
                </a:extLst>
              </p:cNvPr>
              <p:cNvGrpSpPr/>
              <p:nvPr/>
            </p:nvGrpSpPr>
            <p:grpSpPr>
              <a:xfrm>
                <a:off x="-778260" y="2118467"/>
                <a:ext cx="439637" cy="1742503"/>
                <a:chOff x="-778260" y="2118467"/>
                <a:chExt cx="439637" cy="1742503"/>
              </a:xfrm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042356B3-E7BC-E75A-22F5-98F8FD68375D}"/>
                    </a:ext>
                  </a:extLst>
                </p:cNvPr>
                <p:cNvSpPr/>
                <p:nvPr/>
              </p:nvSpPr>
              <p:spPr>
                <a:xfrm>
                  <a:off x="-778260" y="2118467"/>
                  <a:ext cx="439637" cy="1495329"/>
                </a:xfrm>
                <a:custGeom>
                  <a:avLst/>
                  <a:gdLst>
                    <a:gd name="connsiteX0" fmla="*/ 204898 w 439637"/>
                    <a:gd name="connsiteY0" fmla="*/ 1495330 h 1495329"/>
                    <a:gd name="connsiteX1" fmla="*/ 435022 w 439637"/>
                    <a:gd name="connsiteY1" fmla="*/ 719995 h 1495329"/>
                    <a:gd name="connsiteX2" fmla="*/ 51736 w 439637"/>
                    <a:gd name="connsiteY2" fmla="*/ 0 h 1495329"/>
                    <a:gd name="connsiteX3" fmla="*/ 26495 w 439637"/>
                    <a:gd name="connsiteY3" fmla="*/ 610172 h 1495329"/>
                    <a:gd name="connsiteX4" fmla="*/ 24494 w 439637"/>
                    <a:gd name="connsiteY4" fmla="*/ 1188339 h 1495329"/>
                    <a:gd name="connsiteX5" fmla="*/ 204898 w 439637"/>
                    <a:gd name="connsiteY5" fmla="*/ 1495330 h 14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637" h="1495329">
                      <a:moveTo>
                        <a:pt x="204898" y="1495330"/>
                      </a:moveTo>
                      <a:cubicBezTo>
                        <a:pt x="378334" y="1276030"/>
                        <a:pt x="460736" y="998403"/>
                        <a:pt x="435022" y="719995"/>
                      </a:cubicBezTo>
                      <a:cubicBezTo>
                        <a:pt x="406220" y="439142"/>
                        <a:pt x="268647" y="180714"/>
                        <a:pt x="51736" y="0"/>
                      </a:cubicBezTo>
                      <a:cubicBezTo>
                        <a:pt x="54902" y="203705"/>
                        <a:pt x="46474" y="407424"/>
                        <a:pt x="26495" y="610172"/>
                      </a:cubicBezTo>
                      <a:cubicBezTo>
                        <a:pt x="7445" y="802957"/>
                        <a:pt x="-21130" y="1000125"/>
                        <a:pt x="24494" y="1188339"/>
                      </a:cubicBezTo>
                      <a:cubicBezTo>
                        <a:pt x="51693" y="1306761"/>
                        <a:pt x="114678" y="1413943"/>
                        <a:pt x="204898" y="1495330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F296F84B-5C72-29C7-48CF-C7AF1A0D36B1}"/>
                    </a:ext>
                  </a:extLst>
                </p:cNvPr>
                <p:cNvSpPr/>
                <p:nvPr/>
              </p:nvSpPr>
              <p:spPr>
                <a:xfrm>
                  <a:off x="-673660" y="2240673"/>
                  <a:ext cx="144408" cy="1620297"/>
                </a:xfrm>
                <a:custGeom>
                  <a:avLst/>
                  <a:gdLst>
                    <a:gd name="connsiteX0" fmla="*/ 84106 w 144408"/>
                    <a:gd name="connsiteY0" fmla="*/ 1620298 h 1620297"/>
                    <a:gd name="connsiteX1" fmla="*/ 0 w 144408"/>
                    <a:gd name="connsiteY1" fmla="*/ 0 h 1620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408" h="1620297">
                      <a:moveTo>
                        <a:pt x="84106" y="1620298"/>
                      </a:moveTo>
                      <a:cubicBezTo>
                        <a:pt x="84106" y="938975"/>
                        <a:pt x="265081" y="719042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1B280388-F09E-1F77-DD89-E32A37E82383}"/>
                    </a:ext>
                  </a:extLst>
                </p:cNvPr>
                <p:cNvSpPr/>
                <p:nvPr/>
              </p:nvSpPr>
              <p:spPr>
                <a:xfrm>
                  <a:off x="-708713" y="2358878"/>
                  <a:ext cx="160782" cy="118395"/>
                </a:xfrm>
                <a:custGeom>
                  <a:avLst/>
                  <a:gdLst>
                    <a:gd name="connsiteX0" fmla="*/ 160782 w 160782"/>
                    <a:gd name="connsiteY0" fmla="*/ 0 h 118395"/>
                    <a:gd name="connsiteX1" fmla="*/ 105346 w 160782"/>
                    <a:gd name="connsiteY1" fmla="*/ 118396 h 118395"/>
                    <a:gd name="connsiteX2" fmla="*/ 0 w 160782"/>
                    <a:gd name="connsiteY2" fmla="*/ 89821 h 118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0782" h="118395">
                      <a:moveTo>
                        <a:pt x="160782" y="0"/>
                      </a:moveTo>
                      <a:lnTo>
                        <a:pt x="105346" y="118396"/>
                      </a:lnTo>
                      <a:cubicBezTo>
                        <a:pt x="72370" y="102252"/>
                        <a:pt x="36614" y="92554"/>
                        <a:pt x="0" y="8982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17C0AB4D-4672-F493-FFA5-0EFEBEF2D8DA}"/>
                    </a:ext>
                  </a:extLst>
                </p:cNvPr>
                <p:cNvSpPr/>
                <p:nvPr/>
              </p:nvSpPr>
              <p:spPr>
                <a:xfrm>
                  <a:off x="-732049" y="2693205"/>
                  <a:ext cx="342233" cy="130111"/>
                </a:xfrm>
                <a:custGeom>
                  <a:avLst/>
                  <a:gdLst>
                    <a:gd name="connsiteX0" fmla="*/ 0 w 342233"/>
                    <a:gd name="connsiteY0" fmla="*/ 75914 h 130111"/>
                    <a:gd name="connsiteX1" fmla="*/ 199358 w 342233"/>
                    <a:gd name="connsiteY1" fmla="*/ 130112 h 130111"/>
                    <a:gd name="connsiteX2" fmla="*/ 342233 w 342233"/>
                    <a:gd name="connsiteY2" fmla="*/ 0 h 130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2233" h="130111">
                      <a:moveTo>
                        <a:pt x="0" y="75914"/>
                      </a:moveTo>
                      <a:cubicBezTo>
                        <a:pt x="69678" y="78790"/>
                        <a:pt x="137815" y="97314"/>
                        <a:pt x="199358" y="130112"/>
                      </a:cubicBezTo>
                      <a:cubicBezTo>
                        <a:pt x="240177" y="79811"/>
                        <a:pt x="288343" y="35948"/>
                        <a:pt x="342233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54E890A9-E612-71E4-AB59-86330A67BEAC}"/>
                    </a:ext>
                  </a:extLst>
                </p:cNvPr>
                <p:cNvSpPr/>
                <p:nvPr/>
              </p:nvSpPr>
              <p:spPr>
                <a:xfrm>
                  <a:off x="-739955" y="2996291"/>
                  <a:ext cx="393191" cy="154019"/>
                </a:xfrm>
                <a:custGeom>
                  <a:avLst/>
                  <a:gdLst>
                    <a:gd name="connsiteX0" fmla="*/ 0 w 393191"/>
                    <a:gd name="connsiteY0" fmla="*/ 102966 h 154019"/>
                    <a:gd name="connsiteX1" fmla="*/ 200025 w 393191"/>
                    <a:gd name="connsiteY1" fmla="*/ 154019 h 154019"/>
                    <a:gd name="connsiteX2" fmla="*/ 393192 w 393191"/>
                    <a:gd name="connsiteY2" fmla="*/ 0 h 154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3191" h="154019">
                      <a:moveTo>
                        <a:pt x="0" y="102966"/>
                      </a:moveTo>
                      <a:cubicBezTo>
                        <a:pt x="70493" y="97313"/>
                        <a:pt x="140864" y="115274"/>
                        <a:pt x="200025" y="154019"/>
                      </a:cubicBezTo>
                      <a:cubicBezTo>
                        <a:pt x="256876" y="93879"/>
                        <a:pt x="321902" y="42032"/>
                        <a:pt x="393192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0C779C26-F437-9F76-8E32-339E337198A6}"/>
                    </a:ext>
                  </a:extLst>
                </p:cNvPr>
                <p:cNvSpPr/>
                <p:nvPr/>
              </p:nvSpPr>
              <p:spPr>
                <a:xfrm>
                  <a:off x="-708427" y="3306425"/>
                  <a:ext cx="274796" cy="134111"/>
                </a:xfrm>
                <a:custGeom>
                  <a:avLst/>
                  <a:gdLst>
                    <a:gd name="connsiteX0" fmla="*/ 0 w 274796"/>
                    <a:gd name="connsiteY0" fmla="*/ 65151 h 134111"/>
                    <a:gd name="connsiteX1" fmla="*/ 138017 w 274796"/>
                    <a:gd name="connsiteY1" fmla="*/ 134112 h 134111"/>
                    <a:gd name="connsiteX2" fmla="*/ 274796 w 274796"/>
                    <a:gd name="connsiteY2" fmla="*/ 0 h 134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4796" h="134111">
                      <a:moveTo>
                        <a:pt x="0" y="65151"/>
                      </a:moveTo>
                      <a:cubicBezTo>
                        <a:pt x="52746" y="70982"/>
                        <a:pt x="101683" y="95434"/>
                        <a:pt x="138017" y="134112"/>
                      </a:cubicBezTo>
                      <a:cubicBezTo>
                        <a:pt x="176122" y="82361"/>
                        <a:pt x="222305" y="37079"/>
                        <a:pt x="274796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B32A907-3B7B-61EC-7E7B-9FAFE0DF4DEB}"/>
                  </a:ext>
                </a:extLst>
              </p:cNvPr>
              <p:cNvGrpSpPr/>
              <p:nvPr/>
            </p:nvGrpSpPr>
            <p:grpSpPr>
              <a:xfrm>
                <a:off x="-559075" y="2293346"/>
                <a:ext cx="759142" cy="1632203"/>
                <a:chOff x="-559075" y="2293346"/>
                <a:chExt cx="759142" cy="1632203"/>
              </a:xfrm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0AE72343-789F-4B3D-7410-FC7E362A3839}"/>
                    </a:ext>
                  </a:extLst>
                </p:cNvPr>
                <p:cNvSpPr/>
                <p:nvPr/>
              </p:nvSpPr>
              <p:spPr>
                <a:xfrm>
                  <a:off x="-503560" y="2293346"/>
                  <a:ext cx="703627" cy="1299686"/>
                </a:xfrm>
                <a:custGeom>
                  <a:avLst/>
                  <a:gdLst>
                    <a:gd name="connsiteX0" fmla="*/ 54499 w 703627"/>
                    <a:gd name="connsiteY0" fmla="*/ 1299686 h 1299686"/>
                    <a:gd name="connsiteX1" fmla="*/ 95742 w 703627"/>
                    <a:gd name="connsiteY1" fmla="*/ 627602 h 1299686"/>
                    <a:gd name="connsiteX2" fmla="*/ 703628 w 703627"/>
                    <a:gd name="connsiteY2" fmla="*/ 0 h 1299686"/>
                    <a:gd name="connsiteX3" fmla="*/ 405019 w 703627"/>
                    <a:gd name="connsiteY3" fmla="*/ 1027938 h 1299686"/>
                    <a:gd name="connsiteX4" fmla="*/ 54499 w 703627"/>
                    <a:gd name="connsiteY4" fmla="*/ 1299686 h 1299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627" h="1299686">
                      <a:moveTo>
                        <a:pt x="54499" y="1299686"/>
                      </a:moveTo>
                      <a:cubicBezTo>
                        <a:pt x="54499" y="1299686"/>
                        <a:pt x="-92186" y="978789"/>
                        <a:pt x="95742" y="627602"/>
                      </a:cubicBezTo>
                      <a:cubicBezTo>
                        <a:pt x="199565" y="433578"/>
                        <a:pt x="423879" y="197453"/>
                        <a:pt x="703628" y="0"/>
                      </a:cubicBezTo>
                      <a:cubicBezTo>
                        <a:pt x="703628" y="0"/>
                        <a:pt x="570278" y="724852"/>
                        <a:pt x="405019" y="1027938"/>
                      </a:cubicBezTo>
                      <a:cubicBezTo>
                        <a:pt x="277575" y="1261491"/>
                        <a:pt x="54499" y="1299686"/>
                        <a:pt x="54499" y="1299686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8BE965B9-F8EA-908A-6F89-C1E2E91F1749}"/>
                    </a:ext>
                  </a:extLst>
                </p:cNvPr>
                <p:cNvSpPr/>
                <p:nvPr/>
              </p:nvSpPr>
              <p:spPr>
                <a:xfrm>
                  <a:off x="-559075" y="2433649"/>
                  <a:ext cx="657891" cy="1491900"/>
                </a:xfrm>
                <a:custGeom>
                  <a:avLst/>
                  <a:gdLst>
                    <a:gd name="connsiteX0" fmla="*/ 657892 w 657891"/>
                    <a:gd name="connsiteY0" fmla="*/ 0 h 1491900"/>
                    <a:gd name="connsiteX1" fmla="*/ 0 w 657891"/>
                    <a:gd name="connsiteY1" fmla="*/ 1491901 h 149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7891" h="1491900">
                      <a:moveTo>
                        <a:pt x="657892" y="0"/>
                      </a:moveTo>
                      <a:cubicBezTo>
                        <a:pt x="368903" y="464248"/>
                        <a:pt x="163544" y="970788"/>
                        <a:pt x="0" y="149190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28FA8FAE-E540-51DC-5F4D-2C2A2EAB8DDB}"/>
                    </a:ext>
                  </a:extLst>
                </p:cNvPr>
                <p:cNvSpPr/>
                <p:nvPr/>
              </p:nvSpPr>
              <p:spPr>
                <a:xfrm>
                  <a:off x="-156266" y="2689824"/>
                  <a:ext cx="190404" cy="125253"/>
                </a:xfrm>
                <a:custGeom>
                  <a:avLst/>
                  <a:gdLst>
                    <a:gd name="connsiteX0" fmla="*/ 0 w 190404"/>
                    <a:gd name="connsiteY0" fmla="*/ 0 h 125253"/>
                    <a:gd name="connsiteX1" fmla="*/ 41910 w 190404"/>
                    <a:gd name="connsiteY1" fmla="*/ 125254 h 125253"/>
                    <a:gd name="connsiteX2" fmla="*/ 190405 w 190404"/>
                    <a:gd name="connsiteY2" fmla="*/ 106204 h 125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404" h="125253">
                      <a:moveTo>
                        <a:pt x="0" y="0"/>
                      </a:moveTo>
                      <a:cubicBezTo>
                        <a:pt x="17525" y="40476"/>
                        <a:pt x="31546" y="82381"/>
                        <a:pt x="41910" y="125254"/>
                      </a:cubicBezTo>
                      <a:cubicBezTo>
                        <a:pt x="90963" y="115814"/>
                        <a:pt x="140558" y="109452"/>
                        <a:pt x="190405" y="10620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27ADC8AE-A692-132F-7CF7-45D956B65E20}"/>
                    </a:ext>
                  </a:extLst>
                </p:cNvPr>
                <p:cNvSpPr/>
                <p:nvPr/>
              </p:nvSpPr>
              <p:spPr>
                <a:xfrm>
                  <a:off x="-314568" y="2839890"/>
                  <a:ext cx="340233" cy="186404"/>
                </a:xfrm>
                <a:custGeom>
                  <a:avLst/>
                  <a:gdLst>
                    <a:gd name="connsiteX0" fmla="*/ 0 w 340233"/>
                    <a:gd name="connsiteY0" fmla="*/ 0 h 186404"/>
                    <a:gd name="connsiteX1" fmla="*/ 97250 w 340233"/>
                    <a:gd name="connsiteY1" fmla="*/ 186404 h 186404"/>
                    <a:gd name="connsiteX2" fmla="*/ 340233 w 340233"/>
                    <a:gd name="connsiteY2" fmla="*/ 112681 h 186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0233" h="186404">
                      <a:moveTo>
                        <a:pt x="0" y="0"/>
                      </a:moveTo>
                      <a:cubicBezTo>
                        <a:pt x="40610" y="57504"/>
                        <a:pt x="73319" y="120198"/>
                        <a:pt x="97250" y="186404"/>
                      </a:cubicBezTo>
                      <a:cubicBezTo>
                        <a:pt x="173971" y="149479"/>
                        <a:pt x="255929" y="124612"/>
                        <a:pt x="340233" y="11268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C97FD656-B77D-7702-3376-63D9DDEA3338}"/>
                    </a:ext>
                  </a:extLst>
                </p:cNvPr>
                <p:cNvSpPr/>
                <p:nvPr/>
              </p:nvSpPr>
              <p:spPr>
                <a:xfrm>
                  <a:off x="-449537" y="3086207"/>
                  <a:ext cx="378428" cy="213741"/>
                </a:xfrm>
                <a:custGeom>
                  <a:avLst/>
                  <a:gdLst>
                    <a:gd name="connsiteX0" fmla="*/ 0 w 378428"/>
                    <a:gd name="connsiteY0" fmla="*/ 0 h 213741"/>
                    <a:gd name="connsiteX1" fmla="*/ 110395 w 378428"/>
                    <a:gd name="connsiteY1" fmla="*/ 213741 h 213741"/>
                    <a:gd name="connsiteX2" fmla="*/ 378428 w 378428"/>
                    <a:gd name="connsiteY2" fmla="*/ 132874 h 213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8428" h="213741">
                      <a:moveTo>
                        <a:pt x="0" y="0"/>
                      </a:moveTo>
                      <a:cubicBezTo>
                        <a:pt x="49708" y="63802"/>
                        <a:pt x="87140" y="136277"/>
                        <a:pt x="110395" y="213741"/>
                      </a:cubicBezTo>
                      <a:cubicBezTo>
                        <a:pt x="196640" y="177414"/>
                        <a:pt x="286483" y="150308"/>
                        <a:pt x="378428" y="13287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92C2B285-355F-E591-0D59-8195CA4BEA33}"/>
                    </a:ext>
                  </a:extLst>
                </p:cNvPr>
                <p:cNvSpPr/>
                <p:nvPr/>
              </p:nvSpPr>
              <p:spPr>
                <a:xfrm>
                  <a:off x="-486113" y="3382625"/>
                  <a:ext cx="277939" cy="100298"/>
                </a:xfrm>
                <a:custGeom>
                  <a:avLst/>
                  <a:gdLst>
                    <a:gd name="connsiteX0" fmla="*/ 0 w 277939"/>
                    <a:gd name="connsiteY0" fmla="*/ 0 h 100298"/>
                    <a:gd name="connsiteX1" fmla="*/ 80296 w 277939"/>
                    <a:gd name="connsiteY1" fmla="*/ 100298 h 100298"/>
                    <a:gd name="connsiteX2" fmla="*/ 277939 w 277939"/>
                    <a:gd name="connsiteY2" fmla="*/ 45244 h 100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7939" h="100298">
                      <a:moveTo>
                        <a:pt x="0" y="0"/>
                      </a:moveTo>
                      <a:cubicBezTo>
                        <a:pt x="28597" y="31924"/>
                        <a:pt x="55403" y="65408"/>
                        <a:pt x="80296" y="100298"/>
                      </a:cubicBezTo>
                      <a:cubicBezTo>
                        <a:pt x="143783" y="74240"/>
                        <a:pt x="210123" y="55761"/>
                        <a:pt x="277939" y="4524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341C3CA-C89F-61A6-0A6A-989159A8352F}"/>
                  </a:ext>
                </a:extLst>
              </p:cNvPr>
              <p:cNvGrpSpPr/>
              <p:nvPr/>
            </p:nvGrpSpPr>
            <p:grpSpPr>
              <a:xfrm>
                <a:off x="-1357555" y="2432696"/>
                <a:ext cx="699671" cy="1382459"/>
                <a:chOff x="-1357555" y="2432696"/>
                <a:chExt cx="699671" cy="1382459"/>
              </a:xfrm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8661D69-7364-A931-DDF3-56F8E576FD56}"/>
                    </a:ext>
                  </a:extLst>
                </p:cNvPr>
                <p:cNvSpPr/>
                <p:nvPr/>
              </p:nvSpPr>
              <p:spPr>
                <a:xfrm>
                  <a:off x="-1357555" y="2432696"/>
                  <a:ext cx="699671" cy="1225296"/>
                </a:xfrm>
                <a:custGeom>
                  <a:avLst/>
                  <a:gdLst>
                    <a:gd name="connsiteX0" fmla="*/ 631888 w 699671"/>
                    <a:gd name="connsiteY0" fmla="*/ 1225296 h 1225296"/>
                    <a:gd name="connsiteX1" fmla="*/ 665036 w 699671"/>
                    <a:gd name="connsiteY1" fmla="*/ 732282 h 1225296"/>
                    <a:gd name="connsiteX2" fmla="*/ 0 w 699671"/>
                    <a:gd name="connsiteY2" fmla="*/ 0 h 1225296"/>
                    <a:gd name="connsiteX3" fmla="*/ 256032 w 699671"/>
                    <a:gd name="connsiteY3" fmla="*/ 878205 h 1225296"/>
                    <a:gd name="connsiteX4" fmla="*/ 631888 w 699671"/>
                    <a:gd name="connsiteY4" fmla="*/ 1225296 h 1225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671" h="1225296">
                      <a:moveTo>
                        <a:pt x="631888" y="1225296"/>
                      </a:moveTo>
                      <a:cubicBezTo>
                        <a:pt x="631888" y="1225296"/>
                        <a:pt x="759047" y="1044988"/>
                        <a:pt x="665036" y="732282"/>
                      </a:cubicBezTo>
                      <a:cubicBezTo>
                        <a:pt x="536258" y="303847"/>
                        <a:pt x="0" y="0"/>
                        <a:pt x="0" y="0"/>
                      </a:cubicBezTo>
                      <a:cubicBezTo>
                        <a:pt x="0" y="0"/>
                        <a:pt x="143827" y="586169"/>
                        <a:pt x="256032" y="878205"/>
                      </a:cubicBezTo>
                      <a:cubicBezTo>
                        <a:pt x="369570" y="1173671"/>
                        <a:pt x="631888" y="1225296"/>
                        <a:pt x="631888" y="1225296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0247B78B-CE23-999B-9B86-BF9124164081}"/>
                    </a:ext>
                  </a:extLst>
                </p:cNvPr>
                <p:cNvSpPr/>
                <p:nvPr/>
              </p:nvSpPr>
              <p:spPr>
                <a:xfrm>
                  <a:off x="-1286594" y="2514802"/>
                  <a:ext cx="594074" cy="1300353"/>
                </a:xfrm>
                <a:custGeom>
                  <a:avLst/>
                  <a:gdLst>
                    <a:gd name="connsiteX0" fmla="*/ 594074 w 594074"/>
                    <a:gd name="connsiteY0" fmla="*/ 1300353 h 1300353"/>
                    <a:gd name="connsiteX1" fmla="*/ 0 w 594074"/>
                    <a:gd name="connsiteY1" fmla="*/ 0 h 130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4074" h="1300353">
                      <a:moveTo>
                        <a:pt x="594074" y="1300353"/>
                      </a:moveTo>
                      <a:cubicBezTo>
                        <a:pt x="594074" y="1300353"/>
                        <a:pt x="520922" y="71075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6F9B6C3F-29EB-49DA-EAB9-E8BE69DDB1D5}"/>
                    </a:ext>
                  </a:extLst>
                </p:cNvPr>
                <p:cNvSpPr/>
                <p:nvPr/>
              </p:nvSpPr>
              <p:spPr>
                <a:xfrm>
                  <a:off x="-1240208" y="2639103"/>
                  <a:ext cx="142398" cy="110966"/>
                </a:xfrm>
                <a:custGeom>
                  <a:avLst/>
                  <a:gdLst>
                    <a:gd name="connsiteX0" fmla="*/ 142399 w 142398"/>
                    <a:gd name="connsiteY0" fmla="*/ 0 h 110966"/>
                    <a:gd name="connsiteX1" fmla="*/ 112204 w 142398"/>
                    <a:gd name="connsiteY1" fmla="*/ 110966 h 110966"/>
                    <a:gd name="connsiteX2" fmla="*/ 0 w 142398"/>
                    <a:gd name="connsiteY2" fmla="*/ 95536 h 110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2398" h="110966">
                      <a:moveTo>
                        <a:pt x="142399" y="0"/>
                      </a:moveTo>
                      <a:cubicBezTo>
                        <a:pt x="127173" y="35387"/>
                        <a:pt x="117008" y="72743"/>
                        <a:pt x="112204" y="110966"/>
                      </a:cubicBezTo>
                      <a:cubicBezTo>
                        <a:pt x="75698" y="100651"/>
                        <a:pt x="37936" y="95458"/>
                        <a:pt x="0" y="95536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AAF68A47-84E9-3279-5BD7-93DF2AA76A0F}"/>
                    </a:ext>
                  </a:extLst>
                </p:cNvPr>
                <p:cNvSpPr/>
                <p:nvPr/>
              </p:nvSpPr>
              <p:spPr>
                <a:xfrm>
                  <a:off x="-1166579" y="2877514"/>
                  <a:ext cx="299656" cy="173259"/>
                </a:xfrm>
                <a:custGeom>
                  <a:avLst/>
                  <a:gdLst>
                    <a:gd name="connsiteX0" fmla="*/ 0 w 299656"/>
                    <a:gd name="connsiteY0" fmla="*/ 158305 h 173259"/>
                    <a:gd name="connsiteX1" fmla="*/ 213455 w 299656"/>
                    <a:gd name="connsiteY1" fmla="*/ 173260 h 173259"/>
                    <a:gd name="connsiteX2" fmla="*/ 299657 w 299656"/>
                    <a:gd name="connsiteY2" fmla="*/ 0 h 173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9656" h="173259">
                      <a:moveTo>
                        <a:pt x="0" y="158305"/>
                      </a:moveTo>
                      <a:cubicBezTo>
                        <a:pt x="71379" y="147363"/>
                        <a:pt x="144299" y="152471"/>
                        <a:pt x="213455" y="173260"/>
                      </a:cubicBezTo>
                      <a:cubicBezTo>
                        <a:pt x="227001" y="109120"/>
                        <a:pt x="256668" y="49491"/>
                        <a:pt x="299657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D457C510-79E2-46B8-6717-654B599BF2FA}"/>
                    </a:ext>
                  </a:extLst>
                </p:cNvPr>
                <p:cNvSpPr/>
                <p:nvPr/>
              </p:nvSpPr>
              <p:spPr>
                <a:xfrm>
                  <a:off x="-1038658" y="3159073"/>
                  <a:ext cx="326707" cy="183356"/>
                </a:xfrm>
                <a:custGeom>
                  <a:avLst/>
                  <a:gdLst>
                    <a:gd name="connsiteX0" fmla="*/ 326707 w 326707"/>
                    <a:gd name="connsiteY0" fmla="*/ 0 h 183356"/>
                    <a:gd name="connsiteX1" fmla="*/ 215551 w 326707"/>
                    <a:gd name="connsiteY1" fmla="*/ 183356 h 183356"/>
                    <a:gd name="connsiteX2" fmla="*/ 0 w 326707"/>
                    <a:gd name="connsiteY2" fmla="*/ 169640 h 183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6707" h="183356">
                      <a:moveTo>
                        <a:pt x="326707" y="0"/>
                      </a:moveTo>
                      <a:cubicBezTo>
                        <a:pt x="278152" y="53359"/>
                        <a:pt x="240403" y="115627"/>
                        <a:pt x="215551" y="183356"/>
                      </a:cubicBezTo>
                      <a:cubicBezTo>
                        <a:pt x="147411" y="154154"/>
                        <a:pt x="71292" y="149310"/>
                        <a:pt x="0" y="16964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45D99D84-5CF5-B3FD-CE32-D4E25273569A}"/>
                    </a:ext>
                  </a:extLst>
                </p:cNvPr>
                <p:cNvSpPr/>
                <p:nvPr/>
              </p:nvSpPr>
              <p:spPr>
                <a:xfrm>
                  <a:off x="-887020" y="3461206"/>
                  <a:ext cx="208978" cy="102108"/>
                </a:xfrm>
                <a:custGeom>
                  <a:avLst/>
                  <a:gdLst>
                    <a:gd name="connsiteX0" fmla="*/ 0 w 208978"/>
                    <a:gd name="connsiteY0" fmla="*/ 102108 h 102108"/>
                    <a:gd name="connsiteX1" fmla="*/ 140780 w 208978"/>
                    <a:gd name="connsiteY1" fmla="*/ 100203 h 102108"/>
                    <a:gd name="connsiteX2" fmla="*/ 208979 w 208978"/>
                    <a:gd name="connsiteY2" fmla="*/ 0 h 102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8978" h="102108">
                      <a:moveTo>
                        <a:pt x="0" y="102108"/>
                      </a:moveTo>
                      <a:cubicBezTo>
                        <a:pt x="46496" y="93667"/>
                        <a:pt x="94072" y="93023"/>
                        <a:pt x="140780" y="100203"/>
                      </a:cubicBezTo>
                      <a:cubicBezTo>
                        <a:pt x="157044" y="62829"/>
                        <a:pt x="180177" y="28840"/>
                        <a:pt x="208979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A8C0687-2F75-6973-22A1-F45CC9A8563C}"/>
                  </a:ext>
                </a:extLst>
              </p:cNvPr>
              <p:cNvSpPr/>
              <p:nvPr/>
            </p:nvSpPr>
            <p:spPr>
              <a:xfrm>
                <a:off x="-936455" y="3707618"/>
                <a:ext cx="699801" cy="760285"/>
              </a:xfrm>
              <a:custGeom>
                <a:avLst/>
                <a:gdLst>
                  <a:gd name="connsiteX0" fmla="*/ 699802 w 699801"/>
                  <a:gd name="connsiteY0" fmla="*/ 0 h 760285"/>
                  <a:gd name="connsiteX1" fmla="*/ 679704 w 699801"/>
                  <a:gd name="connsiteY1" fmla="*/ 113347 h 760285"/>
                  <a:gd name="connsiteX2" fmla="*/ 657701 w 699801"/>
                  <a:gd name="connsiteY2" fmla="*/ 238030 h 760285"/>
                  <a:gd name="connsiteX3" fmla="*/ 646081 w 699801"/>
                  <a:gd name="connsiteY3" fmla="*/ 303371 h 760285"/>
                  <a:gd name="connsiteX4" fmla="*/ 624078 w 699801"/>
                  <a:gd name="connsiteY4" fmla="*/ 428149 h 760285"/>
                  <a:gd name="connsiteX5" fmla="*/ 565404 w 699801"/>
                  <a:gd name="connsiteY5" fmla="*/ 760286 h 760285"/>
                  <a:gd name="connsiteX6" fmla="*/ 136969 w 699801"/>
                  <a:gd name="connsiteY6" fmla="*/ 760286 h 760285"/>
                  <a:gd name="connsiteX7" fmla="*/ 77152 w 699801"/>
                  <a:gd name="connsiteY7" fmla="*/ 428149 h 760285"/>
                  <a:gd name="connsiteX8" fmla="*/ 54673 w 699801"/>
                  <a:gd name="connsiteY8" fmla="*/ 303371 h 760285"/>
                  <a:gd name="connsiteX9" fmla="*/ 42958 w 699801"/>
                  <a:gd name="connsiteY9" fmla="*/ 238030 h 760285"/>
                  <a:gd name="connsiteX10" fmla="*/ 20383 w 699801"/>
                  <a:gd name="connsiteY10" fmla="*/ 113347 h 760285"/>
                  <a:gd name="connsiteX11" fmla="*/ 0 w 699801"/>
                  <a:gd name="connsiteY11" fmla="*/ 0 h 760285"/>
                  <a:gd name="connsiteX12" fmla="*/ 699802 w 699801"/>
                  <a:gd name="connsiteY12" fmla="*/ 0 h 760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99801" h="760285">
                    <a:moveTo>
                      <a:pt x="699802" y="0"/>
                    </a:moveTo>
                    <a:lnTo>
                      <a:pt x="679704" y="113347"/>
                    </a:lnTo>
                    <a:lnTo>
                      <a:pt x="657701" y="238030"/>
                    </a:lnTo>
                    <a:lnTo>
                      <a:pt x="646081" y="303371"/>
                    </a:lnTo>
                    <a:lnTo>
                      <a:pt x="624078" y="428149"/>
                    </a:lnTo>
                    <a:lnTo>
                      <a:pt x="565404" y="760286"/>
                    </a:lnTo>
                    <a:lnTo>
                      <a:pt x="136969" y="760286"/>
                    </a:lnTo>
                    <a:lnTo>
                      <a:pt x="77152" y="428149"/>
                    </a:lnTo>
                    <a:lnTo>
                      <a:pt x="54673" y="303371"/>
                    </a:lnTo>
                    <a:lnTo>
                      <a:pt x="42958" y="238030"/>
                    </a:lnTo>
                    <a:lnTo>
                      <a:pt x="20383" y="113347"/>
                    </a:lnTo>
                    <a:lnTo>
                      <a:pt x="0" y="0"/>
                    </a:lnTo>
                    <a:lnTo>
                      <a:pt x="699802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B90362C-7D88-BCAA-94D6-CD6D98BFF219}"/>
                </a:ext>
              </a:extLst>
            </p:cNvPr>
            <p:cNvGrpSpPr/>
            <p:nvPr/>
          </p:nvGrpSpPr>
          <p:grpSpPr>
            <a:xfrm flipH="1">
              <a:off x="1341636" y="933409"/>
              <a:ext cx="2531600" cy="5592040"/>
              <a:chOff x="3191783" y="788190"/>
              <a:chExt cx="2531600" cy="5592040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63CDB1D-9146-F251-7EFF-DB3A4125A317}"/>
                  </a:ext>
                </a:extLst>
              </p:cNvPr>
              <p:cNvSpPr/>
              <p:nvPr/>
            </p:nvSpPr>
            <p:spPr>
              <a:xfrm>
                <a:off x="4592221" y="5976554"/>
                <a:ext cx="2579" cy="1904"/>
              </a:xfrm>
              <a:custGeom>
                <a:avLst/>
                <a:gdLst>
                  <a:gd name="connsiteX0" fmla="*/ -914 w 2579"/>
                  <a:gd name="connsiteY0" fmla="*/ 1969 h 1904"/>
                  <a:gd name="connsiteX1" fmla="*/ 1665 w 2579"/>
                  <a:gd name="connsiteY1" fmla="*/ 1969 h 1904"/>
                  <a:gd name="connsiteX2" fmla="*/ -914 w 2579"/>
                  <a:gd name="connsiteY2" fmla="*/ 65 h 1904"/>
                  <a:gd name="connsiteX3" fmla="*/ -914 w 2579"/>
                  <a:gd name="connsiteY3" fmla="*/ 1969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9" h="1904">
                    <a:moveTo>
                      <a:pt x="-914" y="1969"/>
                    </a:moveTo>
                    <a:lnTo>
                      <a:pt x="1665" y="1969"/>
                    </a:lnTo>
                    <a:cubicBezTo>
                      <a:pt x="997" y="1331"/>
                      <a:pt x="-245" y="693"/>
                      <a:pt x="-914" y="65"/>
                    </a:cubicBezTo>
                    <a:lnTo>
                      <a:pt x="-914" y="1969"/>
                    </a:lnTo>
                    <a:close/>
                  </a:path>
                </a:pathLst>
              </a:custGeom>
              <a:solidFill>
                <a:srgbClr val="2873B7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8B75FD0-7896-41F1-18C3-F52016A6470E}"/>
                  </a:ext>
                </a:extLst>
              </p:cNvPr>
              <p:cNvSpPr/>
              <p:nvPr/>
            </p:nvSpPr>
            <p:spPr>
              <a:xfrm>
                <a:off x="3562575" y="5975916"/>
                <a:ext cx="1589031" cy="404314"/>
              </a:xfrm>
              <a:custGeom>
                <a:avLst/>
                <a:gdLst>
                  <a:gd name="connsiteX0" fmla="*/ 1024911 w 1589031"/>
                  <a:gd name="connsiteY0" fmla="*/ 5799 h 404314"/>
                  <a:gd name="connsiteX1" fmla="*/ 1023669 w 1589031"/>
                  <a:gd name="connsiteY1" fmla="*/ 10894 h 404314"/>
                  <a:gd name="connsiteX2" fmla="*/ 1023669 w 1589031"/>
                  <a:gd name="connsiteY2" fmla="*/ 140292 h 404314"/>
                  <a:gd name="connsiteX3" fmla="*/ 1023669 w 1589031"/>
                  <a:gd name="connsiteY3" fmla="*/ 141568 h 404314"/>
                  <a:gd name="connsiteX4" fmla="*/ 1090737 w 1589031"/>
                  <a:gd name="connsiteY4" fmla="*/ 241638 h 404314"/>
                  <a:gd name="connsiteX5" fmla="*/ 1308753 w 1589031"/>
                  <a:gd name="connsiteY5" fmla="*/ 353185 h 404314"/>
                  <a:gd name="connsiteX6" fmla="*/ 1550464 w 1589031"/>
                  <a:gd name="connsiteY6" fmla="*/ 390151 h 404314"/>
                  <a:gd name="connsiteX7" fmla="*/ 1551132 w 1589031"/>
                  <a:gd name="connsiteY7" fmla="*/ 388875 h 404314"/>
                  <a:gd name="connsiteX8" fmla="*/ 1509573 w 1589031"/>
                  <a:gd name="connsiteY8" fmla="*/ 205300 h 404314"/>
                  <a:gd name="connsiteX9" fmla="*/ 1508236 w 1589031"/>
                  <a:gd name="connsiteY9" fmla="*/ 204033 h 404314"/>
                  <a:gd name="connsiteX10" fmla="*/ 1490370 w 1589031"/>
                  <a:gd name="connsiteY10" fmla="*/ 184907 h 404314"/>
                  <a:gd name="connsiteX11" fmla="*/ 1402093 w 1589031"/>
                  <a:gd name="connsiteY11" fmla="*/ 96944 h 404314"/>
                  <a:gd name="connsiteX12" fmla="*/ 1406011 w 1589031"/>
                  <a:gd name="connsiteY12" fmla="*/ 112879 h 404314"/>
                  <a:gd name="connsiteX13" fmla="*/ 1266621 w 1589031"/>
                  <a:gd name="connsiteY13" fmla="*/ 175344 h 404314"/>
                  <a:gd name="connsiteX14" fmla="*/ 1152836 w 1589031"/>
                  <a:gd name="connsiteY14" fmla="*/ 118613 h 404314"/>
                  <a:gd name="connsiteX15" fmla="*/ 1026821 w 1589031"/>
                  <a:gd name="connsiteY15" fmla="*/ 5160 h 404314"/>
                  <a:gd name="connsiteX16" fmla="*/ 1024911 w 1589031"/>
                  <a:gd name="connsiteY16" fmla="*/ 5799 h 404314"/>
                  <a:gd name="connsiteX17" fmla="*/ 33993 w 1589031"/>
                  <a:gd name="connsiteY17" fmla="*/ 213587 h 404314"/>
                  <a:gd name="connsiteX18" fmla="*/ 28835 w 1589031"/>
                  <a:gd name="connsiteY18" fmla="*/ 216139 h 404314"/>
                  <a:gd name="connsiteX19" fmla="*/ 1416 w 1589031"/>
                  <a:gd name="connsiteY19" fmla="*/ 288805 h 404314"/>
                  <a:gd name="connsiteX20" fmla="*/ 268635 w 1589031"/>
                  <a:gd name="connsiteY20" fmla="*/ 318762 h 404314"/>
                  <a:gd name="connsiteX21" fmla="*/ 604258 w 1589031"/>
                  <a:gd name="connsiteY21" fmla="*/ 167695 h 404314"/>
                  <a:gd name="connsiteX22" fmla="*/ 639416 w 1589031"/>
                  <a:gd name="connsiteY22" fmla="*/ 88656 h 404314"/>
                  <a:gd name="connsiteX23" fmla="*/ 638747 w 1589031"/>
                  <a:gd name="connsiteY23" fmla="*/ 65 h 404314"/>
                  <a:gd name="connsiteX24" fmla="*/ 484072 w 1589031"/>
                  <a:gd name="connsiteY24" fmla="*/ 103315 h 404314"/>
                  <a:gd name="connsiteX25" fmla="*/ 356816 w 1589031"/>
                  <a:gd name="connsiteY25" fmla="*/ 153674 h 404314"/>
                  <a:gd name="connsiteX26" fmla="*/ 239878 w 1589031"/>
                  <a:gd name="connsiteY26" fmla="*/ 83561 h 404314"/>
                  <a:gd name="connsiteX27" fmla="*/ 33993 w 1589031"/>
                  <a:gd name="connsiteY27" fmla="*/ 213587 h 40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589031" h="404314">
                    <a:moveTo>
                      <a:pt x="1024911" y="5799"/>
                    </a:moveTo>
                    <a:lnTo>
                      <a:pt x="1023669" y="10894"/>
                    </a:lnTo>
                    <a:lnTo>
                      <a:pt x="1023669" y="140292"/>
                    </a:lnTo>
                    <a:cubicBezTo>
                      <a:pt x="1023669" y="140292"/>
                      <a:pt x="1023669" y="140930"/>
                      <a:pt x="1023669" y="141568"/>
                    </a:cubicBezTo>
                    <a:cubicBezTo>
                      <a:pt x="1026249" y="174706"/>
                      <a:pt x="1048604" y="207853"/>
                      <a:pt x="1090737" y="241638"/>
                    </a:cubicBezTo>
                    <a:lnTo>
                      <a:pt x="1308753" y="353185"/>
                    </a:lnTo>
                    <a:cubicBezTo>
                      <a:pt x="1425787" y="405449"/>
                      <a:pt x="1506325" y="417555"/>
                      <a:pt x="1550464" y="390151"/>
                    </a:cubicBezTo>
                    <a:cubicBezTo>
                      <a:pt x="1550464" y="389513"/>
                      <a:pt x="1551132" y="389513"/>
                      <a:pt x="1551132" y="388875"/>
                    </a:cubicBezTo>
                    <a:cubicBezTo>
                      <a:pt x="1611798" y="364015"/>
                      <a:pt x="1597754" y="302826"/>
                      <a:pt x="1509573" y="205300"/>
                    </a:cubicBezTo>
                    <a:cubicBezTo>
                      <a:pt x="1508904" y="204671"/>
                      <a:pt x="1508904" y="204033"/>
                      <a:pt x="1508236" y="204033"/>
                    </a:cubicBezTo>
                    <a:cubicBezTo>
                      <a:pt x="1502504" y="197651"/>
                      <a:pt x="1496772" y="191279"/>
                      <a:pt x="1490370" y="184907"/>
                    </a:cubicBezTo>
                    <a:cubicBezTo>
                      <a:pt x="1464766" y="160685"/>
                      <a:pt x="1435340" y="131367"/>
                      <a:pt x="1402093" y="96944"/>
                    </a:cubicBezTo>
                    <a:cubicBezTo>
                      <a:pt x="1403431" y="102687"/>
                      <a:pt x="1404673" y="107783"/>
                      <a:pt x="1406011" y="112879"/>
                    </a:cubicBezTo>
                    <a:cubicBezTo>
                      <a:pt x="1416805" y="175982"/>
                      <a:pt x="1370184" y="197013"/>
                      <a:pt x="1266621" y="175344"/>
                    </a:cubicBezTo>
                    <a:cubicBezTo>
                      <a:pt x="1230126" y="166418"/>
                      <a:pt x="1192388" y="147940"/>
                      <a:pt x="1152836" y="118613"/>
                    </a:cubicBezTo>
                    <a:cubicBezTo>
                      <a:pt x="1107360" y="84837"/>
                      <a:pt x="1065228" y="47232"/>
                      <a:pt x="1026821" y="5160"/>
                    </a:cubicBezTo>
                    <a:lnTo>
                      <a:pt x="1024911" y="5799"/>
                    </a:lnTo>
                    <a:moveTo>
                      <a:pt x="33993" y="213587"/>
                    </a:moveTo>
                    <a:cubicBezTo>
                      <a:pt x="32083" y="214225"/>
                      <a:pt x="30173" y="215501"/>
                      <a:pt x="28835" y="216139"/>
                    </a:cubicBezTo>
                    <a:cubicBezTo>
                      <a:pt x="3326" y="231437"/>
                      <a:pt x="-5654" y="255658"/>
                      <a:pt x="1416" y="288805"/>
                    </a:cubicBezTo>
                    <a:cubicBezTo>
                      <a:pt x="38485" y="334059"/>
                      <a:pt x="128003" y="344260"/>
                      <a:pt x="268635" y="318762"/>
                    </a:cubicBezTo>
                    <a:cubicBezTo>
                      <a:pt x="395222" y="283700"/>
                      <a:pt x="507096" y="233351"/>
                      <a:pt x="604258" y="167695"/>
                    </a:cubicBezTo>
                    <a:cubicBezTo>
                      <a:pt x="627952" y="156227"/>
                      <a:pt x="639416" y="130090"/>
                      <a:pt x="639416" y="88656"/>
                    </a:cubicBezTo>
                    <a:lnTo>
                      <a:pt x="638747" y="65"/>
                    </a:lnTo>
                    <a:cubicBezTo>
                      <a:pt x="590215" y="38308"/>
                      <a:pt x="538433" y="72721"/>
                      <a:pt x="484072" y="103315"/>
                    </a:cubicBezTo>
                    <a:cubicBezTo>
                      <a:pt x="437354" y="129452"/>
                      <a:pt x="395222" y="146026"/>
                      <a:pt x="356816" y="153674"/>
                    </a:cubicBezTo>
                    <a:cubicBezTo>
                      <a:pt x="239209" y="174067"/>
                      <a:pt x="200229" y="151122"/>
                      <a:pt x="239878" y="83561"/>
                    </a:cubicBezTo>
                    <a:cubicBezTo>
                      <a:pt x="181026" y="128176"/>
                      <a:pt x="111953" y="171524"/>
                      <a:pt x="33993" y="21358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5AAABBA6-EF7F-7C2F-EBBC-047C6150CEF6}"/>
                  </a:ext>
                </a:extLst>
              </p:cNvPr>
              <p:cNvSpPr/>
              <p:nvPr/>
            </p:nvSpPr>
            <p:spPr>
              <a:xfrm>
                <a:off x="3789328" y="4596576"/>
                <a:ext cx="1181697" cy="1586453"/>
              </a:xfrm>
              <a:custGeom>
                <a:avLst/>
                <a:gdLst>
                  <a:gd name="connsiteX0" fmla="*/ 1148497 w 1181697"/>
                  <a:gd name="connsiteY0" fmla="*/ 65 h 1477460"/>
                  <a:gd name="connsiteX1" fmla="*/ 787270 w 1181697"/>
                  <a:gd name="connsiteY1" fmla="*/ 48499 h 1477460"/>
                  <a:gd name="connsiteX2" fmla="*/ 801982 w 1181697"/>
                  <a:gd name="connsiteY2" fmla="*/ 1293350 h 1477460"/>
                  <a:gd name="connsiteX3" fmla="*/ 804561 w 1181697"/>
                  <a:gd name="connsiteY3" fmla="*/ 1295255 h 1477460"/>
                  <a:gd name="connsiteX4" fmla="*/ 805231 w 1181697"/>
                  <a:gd name="connsiteY4" fmla="*/ 1295255 h 1477460"/>
                  <a:gd name="connsiteX5" fmla="*/ 800071 w 1181697"/>
                  <a:gd name="connsiteY5" fmla="*/ 1299084 h 1477460"/>
                  <a:gd name="connsiteX6" fmla="*/ 926086 w 1181697"/>
                  <a:gd name="connsiteY6" fmla="*/ 1412537 h 1477460"/>
                  <a:gd name="connsiteX7" fmla="*/ 1039871 w 1181697"/>
                  <a:gd name="connsiteY7" fmla="*/ 1469268 h 1477460"/>
                  <a:gd name="connsiteX8" fmla="*/ 1179261 w 1181697"/>
                  <a:gd name="connsiteY8" fmla="*/ 1406802 h 1477460"/>
                  <a:gd name="connsiteX9" fmla="*/ 1068628 w 1181697"/>
                  <a:gd name="connsiteY9" fmla="*/ 1264661 h 1477460"/>
                  <a:gd name="connsiteX10" fmla="*/ 1066717 w 1181697"/>
                  <a:gd name="connsiteY10" fmla="*/ 1246182 h 1477460"/>
                  <a:gd name="connsiteX11" fmla="*/ 1067290 w 1181697"/>
                  <a:gd name="connsiteY11" fmla="*/ 1246182 h 1477460"/>
                  <a:gd name="connsiteX12" fmla="*/ 1066717 w 1181697"/>
                  <a:gd name="connsiteY12" fmla="*/ 1246182 h 1477460"/>
                  <a:gd name="connsiteX13" fmla="*/ 1076271 w 1181697"/>
                  <a:gd name="connsiteY13" fmla="*/ 1116785 h 1477460"/>
                  <a:gd name="connsiteX14" fmla="*/ 1148497 w 1181697"/>
                  <a:gd name="connsiteY14" fmla="*/ 65 h 1477460"/>
                  <a:gd name="connsiteX15" fmla="*/ 550145 w 1181697"/>
                  <a:gd name="connsiteY15" fmla="*/ 51690 h 1477460"/>
                  <a:gd name="connsiteX16" fmla="*/ 193407 w 1181697"/>
                  <a:gd name="connsiteY16" fmla="*/ 12809 h 1477460"/>
                  <a:gd name="connsiteX17" fmla="*/ 152421 w 1181697"/>
                  <a:gd name="connsiteY17" fmla="*/ 1251278 h 1477460"/>
                  <a:gd name="connsiteX18" fmla="*/ 13702 w 1181697"/>
                  <a:gd name="connsiteY18" fmla="*/ 1375570 h 1477460"/>
                  <a:gd name="connsiteX19" fmla="*/ 130735 w 1181697"/>
                  <a:gd name="connsiteY19" fmla="*/ 1445683 h 1477460"/>
                  <a:gd name="connsiteX20" fmla="*/ 257991 w 1181697"/>
                  <a:gd name="connsiteY20" fmla="*/ 1395334 h 1477460"/>
                  <a:gd name="connsiteX21" fmla="*/ 412666 w 1181697"/>
                  <a:gd name="connsiteY21" fmla="*/ 1292074 h 1477460"/>
                  <a:gd name="connsiteX22" fmla="*/ 550145 w 1181697"/>
                  <a:gd name="connsiteY22" fmla="*/ 51690 h 1477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81697" h="1477460">
                    <a:moveTo>
                      <a:pt x="1148497" y="65"/>
                    </a:moveTo>
                    <a:cubicBezTo>
                      <a:pt x="1027069" y="24915"/>
                      <a:pt x="906883" y="40851"/>
                      <a:pt x="787270" y="48499"/>
                    </a:cubicBezTo>
                    <a:lnTo>
                      <a:pt x="801982" y="1293350"/>
                    </a:lnTo>
                    <a:cubicBezTo>
                      <a:pt x="802651" y="1293979"/>
                      <a:pt x="803319" y="1294617"/>
                      <a:pt x="804561" y="1295255"/>
                    </a:cubicBezTo>
                    <a:lnTo>
                      <a:pt x="805231" y="1295255"/>
                    </a:lnTo>
                    <a:cubicBezTo>
                      <a:pt x="803319" y="1296532"/>
                      <a:pt x="801982" y="1297808"/>
                      <a:pt x="800071" y="1299084"/>
                    </a:cubicBezTo>
                    <a:cubicBezTo>
                      <a:pt x="838478" y="1341147"/>
                      <a:pt x="880036" y="1378761"/>
                      <a:pt x="926086" y="1412537"/>
                    </a:cubicBezTo>
                    <a:cubicBezTo>
                      <a:pt x="965638" y="1441864"/>
                      <a:pt x="1003376" y="1460981"/>
                      <a:pt x="1039871" y="1469268"/>
                    </a:cubicBezTo>
                    <a:cubicBezTo>
                      <a:pt x="1143434" y="1490937"/>
                      <a:pt x="1190056" y="1469905"/>
                      <a:pt x="1179261" y="1406802"/>
                    </a:cubicBezTo>
                    <a:cubicBezTo>
                      <a:pt x="1129963" y="1357082"/>
                      <a:pt x="1093563" y="1309914"/>
                      <a:pt x="1068628" y="1264661"/>
                    </a:cubicBezTo>
                    <a:lnTo>
                      <a:pt x="1066717" y="1246182"/>
                    </a:lnTo>
                    <a:cubicBezTo>
                      <a:pt x="1067290" y="1247449"/>
                      <a:pt x="1067290" y="1247449"/>
                      <a:pt x="1067290" y="1246182"/>
                    </a:cubicBezTo>
                    <a:lnTo>
                      <a:pt x="1066717" y="1246182"/>
                    </a:lnTo>
                    <a:cubicBezTo>
                      <a:pt x="1069870" y="1202834"/>
                      <a:pt x="1073118" y="1160133"/>
                      <a:pt x="1076271" y="1116785"/>
                    </a:cubicBezTo>
                    <a:cubicBezTo>
                      <a:pt x="1103786" y="740719"/>
                      <a:pt x="1127384" y="369111"/>
                      <a:pt x="1148497" y="65"/>
                    </a:cubicBezTo>
                    <a:moveTo>
                      <a:pt x="550145" y="51690"/>
                    </a:moveTo>
                    <a:cubicBezTo>
                      <a:pt x="429959" y="47232"/>
                      <a:pt x="311015" y="34478"/>
                      <a:pt x="193407" y="12809"/>
                    </a:cubicBezTo>
                    <a:cubicBezTo>
                      <a:pt x="176116" y="422022"/>
                      <a:pt x="162644" y="835054"/>
                      <a:pt x="152421" y="1251278"/>
                    </a:cubicBezTo>
                    <a:cubicBezTo>
                      <a:pt x="114111" y="1293979"/>
                      <a:pt x="67394" y="1335412"/>
                      <a:pt x="13702" y="1375570"/>
                    </a:cubicBezTo>
                    <a:cubicBezTo>
                      <a:pt x="-25279" y="1443131"/>
                      <a:pt x="13702" y="1466076"/>
                      <a:pt x="130735" y="1445683"/>
                    </a:cubicBezTo>
                    <a:cubicBezTo>
                      <a:pt x="169045" y="1438035"/>
                      <a:pt x="211273" y="1421461"/>
                      <a:pt x="257991" y="1395334"/>
                    </a:cubicBezTo>
                    <a:cubicBezTo>
                      <a:pt x="312257" y="1364730"/>
                      <a:pt x="364037" y="1330317"/>
                      <a:pt x="412666" y="1292074"/>
                    </a:cubicBezTo>
                    <a:lnTo>
                      <a:pt x="550145" y="5169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DDE5926-E9A9-893B-F0D5-6C9DE4B32646}"/>
                  </a:ext>
                </a:extLst>
              </p:cNvPr>
              <p:cNvSpPr/>
              <p:nvPr/>
            </p:nvSpPr>
            <p:spPr>
              <a:xfrm>
                <a:off x="3905916" y="788190"/>
                <a:ext cx="1107406" cy="1278542"/>
              </a:xfrm>
              <a:custGeom>
                <a:avLst/>
                <a:gdLst>
                  <a:gd name="connsiteX0" fmla="*/ 784559 w 1107406"/>
                  <a:gd name="connsiteY0" fmla="*/ 110257 h 1278542"/>
                  <a:gd name="connsiteX1" fmla="*/ 703926 w 1107406"/>
                  <a:gd name="connsiteY1" fmla="*/ 50978 h 1278542"/>
                  <a:gd name="connsiteX2" fmla="*/ 448840 w 1107406"/>
                  <a:gd name="connsiteY2" fmla="*/ 9547 h 1278542"/>
                  <a:gd name="connsiteX3" fmla="*/ 392569 w 1107406"/>
                  <a:gd name="connsiteY3" fmla="*/ 29307 h 1278542"/>
                  <a:gd name="connsiteX4" fmla="*/ 129840 w 1107406"/>
                  <a:gd name="connsiteY4" fmla="*/ 355018 h 1278542"/>
                  <a:gd name="connsiteX5" fmla="*/ 129840 w 1107406"/>
                  <a:gd name="connsiteY5" fmla="*/ 355656 h 1278542"/>
                  <a:gd name="connsiteX6" fmla="*/ 61435 w 1107406"/>
                  <a:gd name="connsiteY6" fmla="*/ 541139 h 1278542"/>
                  <a:gd name="connsiteX7" fmla="*/ 60765 w 1107406"/>
                  <a:gd name="connsiteY7" fmla="*/ 542414 h 1278542"/>
                  <a:gd name="connsiteX8" fmla="*/ 34588 w 1107406"/>
                  <a:gd name="connsiteY8" fmla="*/ 852830 h 1278542"/>
                  <a:gd name="connsiteX9" fmla="*/ 50543 w 1107406"/>
                  <a:gd name="connsiteY9" fmla="*/ 876414 h 1278542"/>
                  <a:gd name="connsiteX10" fmla="*/ 51881 w 1107406"/>
                  <a:gd name="connsiteY10" fmla="*/ 878328 h 1278542"/>
                  <a:gd name="connsiteX11" fmla="*/ 60765 w 1107406"/>
                  <a:gd name="connsiteY11" fmla="*/ 888520 h 1278542"/>
                  <a:gd name="connsiteX12" fmla="*/ 95924 w 1107406"/>
                  <a:gd name="connsiteY12" fmla="*/ 1039587 h 1278542"/>
                  <a:gd name="connsiteX13" fmla="*/ 95351 w 1107406"/>
                  <a:gd name="connsiteY13" fmla="*/ 1047235 h 1278542"/>
                  <a:gd name="connsiteX14" fmla="*/ 94682 w 1107406"/>
                  <a:gd name="connsiteY14" fmla="*/ 1049788 h 1278542"/>
                  <a:gd name="connsiteX15" fmla="*/ 48633 w 1107406"/>
                  <a:gd name="connsiteY15" fmla="*/ 1225067 h 1278542"/>
                  <a:gd name="connsiteX16" fmla="*/ 999997 w 1107406"/>
                  <a:gd name="connsiteY16" fmla="*/ 1278607 h 1278542"/>
                  <a:gd name="connsiteX17" fmla="*/ 974392 w 1107406"/>
                  <a:gd name="connsiteY17" fmla="*/ 1099499 h 1278542"/>
                  <a:gd name="connsiteX18" fmla="*/ 973724 w 1107406"/>
                  <a:gd name="connsiteY18" fmla="*/ 1096956 h 1278542"/>
                  <a:gd name="connsiteX19" fmla="*/ 973724 w 1107406"/>
                  <a:gd name="connsiteY19" fmla="*/ 1089307 h 1278542"/>
                  <a:gd name="connsiteX20" fmla="*/ 1026174 w 1107406"/>
                  <a:gd name="connsiteY20" fmla="*/ 942698 h 1278542"/>
                  <a:gd name="connsiteX21" fmla="*/ 1035155 w 1107406"/>
                  <a:gd name="connsiteY21" fmla="*/ 933773 h 1278542"/>
                  <a:gd name="connsiteX22" fmla="*/ 1037065 w 1107406"/>
                  <a:gd name="connsiteY22" fmla="*/ 931868 h 1278542"/>
                  <a:gd name="connsiteX23" fmla="*/ 1083688 w 1107406"/>
                  <a:gd name="connsiteY23" fmla="*/ 866212 h 1278542"/>
                  <a:gd name="connsiteX24" fmla="*/ 1064580 w 1107406"/>
                  <a:gd name="connsiteY24" fmla="*/ 599143 h 1278542"/>
                  <a:gd name="connsiteX25" fmla="*/ 1063911 w 1107406"/>
                  <a:gd name="connsiteY25" fmla="*/ 597868 h 1278542"/>
                  <a:gd name="connsiteX26" fmla="*/ 1016620 w 1107406"/>
                  <a:gd name="connsiteY26" fmla="*/ 440430 h 1278542"/>
                  <a:gd name="connsiteX27" fmla="*/ 1015952 w 1107406"/>
                  <a:gd name="connsiteY27" fmla="*/ 438518 h 1278542"/>
                  <a:gd name="connsiteX28" fmla="*/ 1015952 w 1107406"/>
                  <a:gd name="connsiteY28" fmla="*/ 435968 h 1278542"/>
                  <a:gd name="connsiteX29" fmla="*/ 784559 w 1107406"/>
                  <a:gd name="connsiteY29" fmla="*/ 110257 h 127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107406" h="1278542">
                    <a:moveTo>
                      <a:pt x="784559" y="110257"/>
                    </a:moveTo>
                    <a:cubicBezTo>
                      <a:pt x="757713" y="86673"/>
                      <a:pt x="730771" y="66913"/>
                      <a:pt x="703926" y="50978"/>
                    </a:cubicBezTo>
                    <a:cubicBezTo>
                      <a:pt x="622814" y="2536"/>
                      <a:pt x="537785" y="-11487"/>
                      <a:pt x="448840" y="9547"/>
                    </a:cubicBezTo>
                    <a:cubicBezTo>
                      <a:pt x="429733" y="15284"/>
                      <a:pt x="411198" y="21658"/>
                      <a:pt x="392569" y="29307"/>
                    </a:cubicBezTo>
                    <a:cubicBezTo>
                      <a:pt x="260248" y="84123"/>
                      <a:pt x="172641" y="192482"/>
                      <a:pt x="129840" y="355018"/>
                    </a:cubicBezTo>
                    <a:lnTo>
                      <a:pt x="129840" y="355656"/>
                    </a:lnTo>
                    <a:cubicBezTo>
                      <a:pt x="117707" y="424495"/>
                      <a:pt x="95351" y="486323"/>
                      <a:pt x="61435" y="541139"/>
                    </a:cubicBezTo>
                    <a:cubicBezTo>
                      <a:pt x="60765" y="541139"/>
                      <a:pt x="60765" y="541777"/>
                      <a:pt x="60765" y="542414"/>
                    </a:cubicBezTo>
                    <a:cubicBezTo>
                      <a:pt x="-11461" y="659696"/>
                      <a:pt x="-20346" y="762952"/>
                      <a:pt x="34588" y="852830"/>
                    </a:cubicBezTo>
                    <a:cubicBezTo>
                      <a:pt x="39748" y="860478"/>
                      <a:pt x="44811" y="868765"/>
                      <a:pt x="50543" y="876414"/>
                    </a:cubicBezTo>
                    <a:cubicBezTo>
                      <a:pt x="51212" y="877052"/>
                      <a:pt x="51212" y="877690"/>
                      <a:pt x="51881" y="878328"/>
                    </a:cubicBezTo>
                    <a:cubicBezTo>
                      <a:pt x="54365" y="881510"/>
                      <a:pt x="57613" y="885339"/>
                      <a:pt x="60765" y="888520"/>
                    </a:cubicBezTo>
                    <a:cubicBezTo>
                      <a:pt x="88950" y="926763"/>
                      <a:pt x="100414" y="977122"/>
                      <a:pt x="95924" y="1039587"/>
                    </a:cubicBezTo>
                    <a:cubicBezTo>
                      <a:pt x="95924" y="1042139"/>
                      <a:pt x="95924" y="1044682"/>
                      <a:pt x="95351" y="1047235"/>
                    </a:cubicBezTo>
                    <a:lnTo>
                      <a:pt x="94682" y="1049788"/>
                    </a:lnTo>
                    <a:cubicBezTo>
                      <a:pt x="72994" y="1109700"/>
                      <a:pt x="57613" y="1167707"/>
                      <a:pt x="48633" y="1225067"/>
                    </a:cubicBezTo>
                    <a:lnTo>
                      <a:pt x="999997" y="1278607"/>
                    </a:lnTo>
                    <a:cubicBezTo>
                      <a:pt x="997417" y="1220609"/>
                      <a:pt x="988437" y="1160697"/>
                      <a:pt x="974392" y="1099499"/>
                    </a:cubicBezTo>
                    <a:lnTo>
                      <a:pt x="973724" y="1096956"/>
                    </a:lnTo>
                    <a:cubicBezTo>
                      <a:pt x="973724" y="1094403"/>
                      <a:pt x="973724" y="1091850"/>
                      <a:pt x="973724" y="1089307"/>
                    </a:cubicBezTo>
                    <a:cubicBezTo>
                      <a:pt x="976303" y="1026842"/>
                      <a:pt x="993595" y="977760"/>
                      <a:pt x="1026174" y="942698"/>
                    </a:cubicBezTo>
                    <a:cubicBezTo>
                      <a:pt x="1029422" y="939517"/>
                      <a:pt x="1032575" y="936964"/>
                      <a:pt x="1035155" y="933773"/>
                    </a:cubicBezTo>
                    <a:cubicBezTo>
                      <a:pt x="1035728" y="933145"/>
                      <a:pt x="1036397" y="932506"/>
                      <a:pt x="1037065" y="931868"/>
                    </a:cubicBezTo>
                    <a:cubicBezTo>
                      <a:pt x="1056268" y="911466"/>
                      <a:pt x="1071554" y="889158"/>
                      <a:pt x="1083688" y="866212"/>
                    </a:cubicBezTo>
                    <a:cubicBezTo>
                      <a:pt x="1119514" y="791641"/>
                      <a:pt x="1113113" y="702402"/>
                      <a:pt x="1064580" y="599143"/>
                    </a:cubicBezTo>
                    <a:cubicBezTo>
                      <a:pt x="1064580" y="598506"/>
                      <a:pt x="1063911" y="597868"/>
                      <a:pt x="1063911" y="597868"/>
                    </a:cubicBezTo>
                    <a:cubicBezTo>
                      <a:pt x="1040887" y="548151"/>
                      <a:pt x="1024932" y="495884"/>
                      <a:pt x="1016620" y="440430"/>
                    </a:cubicBezTo>
                    <a:lnTo>
                      <a:pt x="1015952" y="438518"/>
                    </a:lnTo>
                    <a:cubicBezTo>
                      <a:pt x="1015952" y="437881"/>
                      <a:pt x="1015952" y="436605"/>
                      <a:pt x="1015952" y="435968"/>
                    </a:cubicBezTo>
                    <a:cubicBezTo>
                      <a:pt x="1012130" y="241561"/>
                      <a:pt x="934745" y="133203"/>
                      <a:pt x="784559" y="110257"/>
                    </a:cubicBezTo>
                    <a:close/>
                  </a:path>
                </a:pathLst>
              </a:custGeom>
              <a:solidFill>
                <a:schemeClr val="accent1">
                  <a:lumMod val="2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8D9968D6-9745-8BE1-3B2C-802D3FD1A892}"/>
                  </a:ext>
                </a:extLst>
              </p:cNvPr>
              <p:cNvSpPr/>
              <p:nvPr/>
            </p:nvSpPr>
            <p:spPr>
              <a:xfrm>
                <a:off x="3908172" y="3117168"/>
                <a:ext cx="1134128" cy="1533436"/>
              </a:xfrm>
              <a:custGeom>
                <a:avLst/>
                <a:gdLst>
                  <a:gd name="connsiteX0" fmla="*/ 394229 w 1134128"/>
                  <a:gd name="connsiteY0" fmla="*/ 703 h 1533436"/>
                  <a:gd name="connsiteX1" fmla="*/ 357065 w 1134128"/>
                  <a:gd name="connsiteY1" fmla="*/ 741367 h 1533436"/>
                  <a:gd name="connsiteX2" fmla="*/ 306622 w 1134128"/>
                  <a:gd name="connsiteY2" fmla="*/ 1330326 h 1533436"/>
                  <a:gd name="connsiteX3" fmla="*/ 84783 w 1134128"/>
                  <a:gd name="connsiteY3" fmla="*/ 1306104 h 1533436"/>
                  <a:gd name="connsiteX4" fmla="*/ 43798 w 1134128"/>
                  <a:gd name="connsiteY4" fmla="*/ 1299732 h 1533436"/>
                  <a:gd name="connsiteX5" fmla="*/ 3576 w 1134128"/>
                  <a:gd name="connsiteY5" fmla="*/ 1293350 h 1533436"/>
                  <a:gd name="connsiteX6" fmla="*/ -914 w 1134128"/>
                  <a:gd name="connsiteY6" fmla="*/ 1478840 h 1533436"/>
                  <a:gd name="connsiteX7" fmla="*/ 1131972 w 1134128"/>
                  <a:gd name="connsiteY7" fmla="*/ 1476287 h 1533436"/>
                  <a:gd name="connsiteX8" fmla="*/ 1133214 w 1134128"/>
                  <a:gd name="connsiteY8" fmla="*/ 1278691 h 1533436"/>
                  <a:gd name="connsiteX9" fmla="*/ 817461 w 1134128"/>
                  <a:gd name="connsiteY9" fmla="*/ 1323944 h 1533436"/>
                  <a:gd name="connsiteX10" fmla="*/ 772654 w 1134128"/>
                  <a:gd name="connsiteY10" fmla="*/ 740729 h 1533436"/>
                  <a:gd name="connsiteX11" fmla="*/ 740744 w 1134128"/>
                  <a:gd name="connsiteY11" fmla="*/ 65 h 1533436"/>
                  <a:gd name="connsiteX12" fmla="*/ 394229 w 1134128"/>
                  <a:gd name="connsiteY12" fmla="*/ 703 h 153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4128" h="1533436">
                    <a:moveTo>
                      <a:pt x="394229" y="703"/>
                    </a:moveTo>
                    <a:cubicBezTo>
                      <a:pt x="387829" y="234627"/>
                      <a:pt x="375695" y="481944"/>
                      <a:pt x="357065" y="741367"/>
                    </a:cubicBezTo>
                    <a:cubicBezTo>
                      <a:pt x="343691" y="930676"/>
                      <a:pt x="326398" y="1126996"/>
                      <a:pt x="306622" y="1330326"/>
                    </a:cubicBezTo>
                    <a:cubicBezTo>
                      <a:pt x="232485" y="1324583"/>
                      <a:pt x="158252" y="1316934"/>
                      <a:pt x="84783" y="1306104"/>
                    </a:cubicBezTo>
                    <a:cubicBezTo>
                      <a:pt x="70739" y="1304190"/>
                      <a:pt x="57269" y="1302275"/>
                      <a:pt x="43798" y="1299732"/>
                    </a:cubicBezTo>
                    <a:cubicBezTo>
                      <a:pt x="30422" y="1297818"/>
                      <a:pt x="16951" y="1295265"/>
                      <a:pt x="3576" y="1293350"/>
                    </a:cubicBezTo>
                    <a:lnTo>
                      <a:pt x="-914" y="1478840"/>
                    </a:lnTo>
                    <a:cubicBezTo>
                      <a:pt x="362894" y="1552773"/>
                      <a:pt x="740076" y="1551497"/>
                      <a:pt x="1131972" y="1476287"/>
                    </a:cubicBezTo>
                    <a:lnTo>
                      <a:pt x="1133214" y="1278691"/>
                    </a:lnTo>
                    <a:cubicBezTo>
                      <a:pt x="1027740" y="1299094"/>
                      <a:pt x="922266" y="1314391"/>
                      <a:pt x="817461" y="1323944"/>
                    </a:cubicBezTo>
                    <a:cubicBezTo>
                      <a:pt x="799500" y="1130177"/>
                      <a:pt x="784787" y="935772"/>
                      <a:pt x="772654" y="740729"/>
                    </a:cubicBezTo>
                    <a:cubicBezTo>
                      <a:pt x="757368" y="494050"/>
                      <a:pt x="746476" y="246743"/>
                      <a:pt x="740744" y="65"/>
                    </a:cubicBezTo>
                    <a:cubicBezTo>
                      <a:pt x="624953" y="6447"/>
                      <a:pt x="509925" y="6447"/>
                      <a:pt x="394229" y="70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B2CADC5-D2C8-9033-C952-744D0F353188}"/>
                  </a:ext>
                </a:extLst>
              </p:cNvPr>
              <p:cNvSpPr/>
              <p:nvPr/>
            </p:nvSpPr>
            <p:spPr>
              <a:xfrm>
                <a:off x="3744516" y="1828350"/>
                <a:ext cx="1419976" cy="2620356"/>
              </a:xfrm>
              <a:custGeom>
                <a:avLst/>
                <a:gdLst>
                  <a:gd name="connsiteX0" fmla="*/ 516900 w 1419976"/>
                  <a:gd name="connsiteY0" fmla="*/ 5160 h 2620356"/>
                  <a:gd name="connsiteX1" fmla="*/ 516900 w 1419976"/>
                  <a:gd name="connsiteY1" fmla="*/ 5160 h 2620356"/>
                  <a:gd name="connsiteX2" fmla="*/ 288661 w 1419976"/>
                  <a:gd name="connsiteY2" fmla="*/ 107783 h 2620356"/>
                  <a:gd name="connsiteX3" fmla="*/ 216434 w 1419976"/>
                  <a:gd name="connsiteY3" fmla="*/ 140292 h 2620356"/>
                  <a:gd name="connsiteX4" fmla="*/ 211944 w 1419976"/>
                  <a:gd name="connsiteY4" fmla="*/ 142206 h 2620356"/>
                  <a:gd name="connsiteX5" fmla="*/ 193410 w 1419976"/>
                  <a:gd name="connsiteY5" fmla="*/ 153036 h 2620356"/>
                  <a:gd name="connsiteX6" fmla="*/ 136564 w 1419976"/>
                  <a:gd name="connsiteY6" fmla="*/ 215501 h 2620356"/>
                  <a:gd name="connsiteX7" fmla="*/ -914 w 1419976"/>
                  <a:gd name="connsiteY7" fmla="*/ 666786 h 2620356"/>
                  <a:gd name="connsiteX8" fmla="*/ 109719 w 1419976"/>
                  <a:gd name="connsiteY8" fmla="*/ 852905 h 2620356"/>
                  <a:gd name="connsiteX9" fmla="*/ 164653 w 1419976"/>
                  <a:gd name="connsiteY9" fmla="*/ 1217503 h 2620356"/>
                  <a:gd name="connsiteX10" fmla="*/ 64338 w 1419976"/>
                  <a:gd name="connsiteY10" fmla="*/ 2031461 h 2620356"/>
                  <a:gd name="connsiteX11" fmla="*/ 66249 w 1419976"/>
                  <a:gd name="connsiteY11" fmla="*/ 2026356 h 2620356"/>
                  <a:gd name="connsiteX12" fmla="*/ 15709 w 1419976"/>
                  <a:gd name="connsiteY12" fmla="*/ 2553489 h 2620356"/>
                  <a:gd name="connsiteX13" fmla="*/ 207454 w 1419976"/>
                  <a:gd name="connsiteY13" fmla="*/ 2589817 h 2620356"/>
                  <a:gd name="connsiteX14" fmla="*/ 248439 w 1419976"/>
                  <a:gd name="connsiteY14" fmla="*/ 2596199 h 2620356"/>
                  <a:gd name="connsiteX15" fmla="*/ 470278 w 1419976"/>
                  <a:gd name="connsiteY15" fmla="*/ 2620421 h 2620356"/>
                  <a:gd name="connsiteX16" fmla="*/ 520721 w 1419976"/>
                  <a:gd name="connsiteY16" fmla="*/ 2031461 h 2620356"/>
                  <a:gd name="connsiteX17" fmla="*/ 557885 w 1419976"/>
                  <a:gd name="connsiteY17" fmla="*/ 1290798 h 2620356"/>
                  <a:gd name="connsiteX18" fmla="*/ 522059 w 1419976"/>
                  <a:gd name="connsiteY18" fmla="*/ 32573 h 2620356"/>
                  <a:gd name="connsiteX19" fmla="*/ 519480 w 1419976"/>
                  <a:gd name="connsiteY19" fmla="*/ 5160 h 2620356"/>
                  <a:gd name="connsiteX20" fmla="*/ 516900 w 1419976"/>
                  <a:gd name="connsiteY20" fmla="*/ 5160 h 2620356"/>
                  <a:gd name="connsiteX21" fmla="*/ 1206777 w 1419976"/>
                  <a:gd name="connsiteY21" fmla="*/ 106506 h 2620356"/>
                  <a:gd name="connsiteX22" fmla="*/ 1190154 w 1419976"/>
                  <a:gd name="connsiteY22" fmla="*/ 99496 h 2620356"/>
                  <a:gd name="connsiteX23" fmla="*/ 912712 w 1419976"/>
                  <a:gd name="connsiteY23" fmla="*/ 65 h 2620356"/>
                  <a:gd name="connsiteX24" fmla="*/ 912712 w 1419976"/>
                  <a:gd name="connsiteY24" fmla="*/ 703 h 2620356"/>
                  <a:gd name="connsiteX25" fmla="*/ 911375 w 1419976"/>
                  <a:gd name="connsiteY25" fmla="*/ 27468 h 2620356"/>
                  <a:gd name="connsiteX26" fmla="*/ 911375 w 1419976"/>
                  <a:gd name="connsiteY26" fmla="*/ 31297 h 2620356"/>
                  <a:gd name="connsiteX27" fmla="*/ 903063 w 1419976"/>
                  <a:gd name="connsiteY27" fmla="*/ 1290798 h 2620356"/>
                  <a:gd name="connsiteX28" fmla="*/ 935069 w 1419976"/>
                  <a:gd name="connsiteY28" fmla="*/ 2031461 h 2620356"/>
                  <a:gd name="connsiteX29" fmla="*/ 979780 w 1419976"/>
                  <a:gd name="connsiteY29" fmla="*/ 2614677 h 2620356"/>
                  <a:gd name="connsiteX30" fmla="*/ 1295628 w 1419976"/>
                  <a:gd name="connsiteY30" fmla="*/ 2569424 h 2620356"/>
                  <a:gd name="connsiteX31" fmla="*/ 1419062 w 1419976"/>
                  <a:gd name="connsiteY31" fmla="*/ 2543287 h 2620356"/>
                  <a:gd name="connsiteX32" fmla="*/ 1268113 w 1419976"/>
                  <a:gd name="connsiteY32" fmla="*/ 1237896 h 2620356"/>
                  <a:gd name="connsiteX33" fmla="*/ 1277762 w 1419976"/>
                  <a:gd name="connsiteY33" fmla="*/ 1170963 h 2620356"/>
                  <a:gd name="connsiteX34" fmla="*/ 1415146 w 1419976"/>
                  <a:gd name="connsiteY34" fmla="*/ 1165868 h 2620356"/>
                  <a:gd name="connsiteX35" fmla="*/ 1415146 w 1419976"/>
                  <a:gd name="connsiteY35" fmla="*/ 369758 h 2620356"/>
                  <a:gd name="connsiteX36" fmla="*/ 1384477 w 1419976"/>
                  <a:gd name="connsiteY36" fmla="*/ 276699 h 2620356"/>
                  <a:gd name="connsiteX37" fmla="*/ 1251490 w 1419976"/>
                  <a:gd name="connsiteY37" fmla="*/ 129452 h 2620356"/>
                  <a:gd name="connsiteX38" fmla="*/ 1206777 w 1419976"/>
                  <a:gd name="connsiteY38" fmla="*/ 106506 h 262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419976" h="2620356">
                    <a:moveTo>
                      <a:pt x="516900" y="5160"/>
                    </a:moveTo>
                    <a:lnTo>
                      <a:pt x="516900" y="5160"/>
                    </a:lnTo>
                    <a:cubicBezTo>
                      <a:pt x="439610" y="36393"/>
                      <a:pt x="364136" y="70816"/>
                      <a:pt x="288661" y="107783"/>
                    </a:cubicBezTo>
                    <a:cubicBezTo>
                      <a:pt x="266305" y="117346"/>
                      <a:pt x="242038" y="128185"/>
                      <a:pt x="216434" y="140292"/>
                    </a:cubicBezTo>
                    <a:cubicBezTo>
                      <a:pt x="215192" y="140930"/>
                      <a:pt x="213281" y="141568"/>
                      <a:pt x="211944" y="142206"/>
                    </a:cubicBezTo>
                    <a:cubicBezTo>
                      <a:pt x="206212" y="144749"/>
                      <a:pt x="200480" y="148578"/>
                      <a:pt x="193410" y="153036"/>
                    </a:cubicBezTo>
                    <a:cubicBezTo>
                      <a:pt x="170385" y="168333"/>
                      <a:pt x="151278" y="189374"/>
                      <a:pt x="136564" y="215501"/>
                    </a:cubicBezTo>
                    <a:cubicBezTo>
                      <a:pt x="72555" y="346813"/>
                      <a:pt x="26600" y="497232"/>
                      <a:pt x="-914" y="666786"/>
                    </a:cubicBezTo>
                    <a:lnTo>
                      <a:pt x="109719" y="852905"/>
                    </a:lnTo>
                    <a:lnTo>
                      <a:pt x="164653" y="1217503"/>
                    </a:lnTo>
                    <a:cubicBezTo>
                      <a:pt x="127584" y="1476916"/>
                      <a:pt x="94337" y="1747816"/>
                      <a:pt x="64338" y="2031461"/>
                    </a:cubicBezTo>
                    <a:lnTo>
                      <a:pt x="66249" y="2026356"/>
                    </a:lnTo>
                    <a:lnTo>
                      <a:pt x="15709" y="2553489"/>
                    </a:lnTo>
                    <a:lnTo>
                      <a:pt x="207454" y="2589817"/>
                    </a:lnTo>
                    <a:cubicBezTo>
                      <a:pt x="220925" y="2591732"/>
                      <a:pt x="234969" y="2594284"/>
                      <a:pt x="248439" y="2596199"/>
                    </a:cubicBezTo>
                    <a:cubicBezTo>
                      <a:pt x="321908" y="2607029"/>
                      <a:pt x="396141" y="2614677"/>
                      <a:pt x="470278" y="2620421"/>
                    </a:cubicBezTo>
                    <a:cubicBezTo>
                      <a:pt x="490054" y="2417081"/>
                      <a:pt x="506677" y="2220771"/>
                      <a:pt x="520721" y="2031461"/>
                    </a:cubicBezTo>
                    <a:cubicBezTo>
                      <a:pt x="539351" y="1771400"/>
                      <a:pt x="551485" y="1524722"/>
                      <a:pt x="557885" y="1290798"/>
                    </a:cubicBezTo>
                    <a:cubicBezTo>
                      <a:pt x="570592" y="819758"/>
                      <a:pt x="558459" y="400353"/>
                      <a:pt x="522059" y="32573"/>
                    </a:cubicBezTo>
                    <a:cubicBezTo>
                      <a:pt x="520721" y="23010"/>
                      <a:pt x="520148" y="14085"/>
                      <a:pt x="519480" y="5160"/>
                    </a:cubicBezTo>
                    <a:cubicBezTo>
                      <a:pt x="518811" y="4522"/>
                      <a:pt x="517569" y="4522"/>
                      <a:pt x="516900" y="5160"/>
                    </a:cubicBezTo>
                    <a:moveTo>
                      <a:pt x="1206777" y="106506"/>
                    </a:moveTo>
                    <a:cubicBezTo>
                      <a:pt x="1201045" y="103963"/>
                      <a:pt x="1195886" y="101411"/>
                      <a:pt x="1190154" y="99496"/>
                    </a:cubicBezTo>
                    <a:cubicBezTo>
                      <a:pt x="1098724" y="60615"/>
                      <a:pt x="1006053" y="27468"/>
                      <a:pt x="912712" y="65"/>
                    </a:cubicBezTo>
                    <a:lnTo>
                      <a:pt x="912712" y="703"/>
                    </a:lnTo>
                    <a:cubicBezTo>
                      <a:pt x="912044" y="9628"/>
                      <a:pt x="912044" y="18553"/>
                      <a:pt x="911375" y="27468"/>
                    </a:cubicBezTo>
                    <a:cubicBezTo>
                      <a:pt x="911375" y="28744"/>
                      <a:pt x="911375" y="30021"/>
                      <a:pt x="911375" y="31297"/>
                    </a:cubicBezTo>
                    <a:cubicBezTo>
                      <a:pt x="895420" y="451978"/>
                      <a:pt x="892841" y="872031"/>
                      <a:pt x="903063" y="1290798"/>
                    </a:cubicBezTo>
                    <a:cubicBezTo>
                      <a:pt x="908796" y="1538114"/>
                      <a:pt x="919686" y="1784783"/>
                      <a:pt x="935069" y="2031461"/>
                    </a:cubicBezTo>
                    <a:cubicBezTo>
                      <a:pt x="947201" y="2225867"/>
                      <a:pt x="961914" y="2420272"/>
                      <a:pt x="979780" y="2614677"/>
                    </a:cubicBezTo>
                    <a:cubicBezTo>
                      <a:pt x="1084680" y="2605114"/>
                      <a:pt x="1190154" y="2589817"/>
                      <a:pt x="1295628" y="2569424"/>
                    </a:cubicBezTo>
                    <a:cubicBezTo>
                      <a:pt x="1336517" y="2561775"/>
                      <a:pt x="1378077" y="2552851"/>
                      <a:pt x="1419062" y="2543287"/>
                    </a:cubicBezTo>
                    <a:cubicBezTo>
                      <a:pt x="1376165" y="2107309"/>
                      <a:pt x="1325721" y="1671969"/>
                      <a:pt x="1268113" y="1237896"/>
                    </a:cubicBezTo>
                    <a:lnTo>
                      <a:pt x="1277762" y="1170963"/>
                    </a:lnTo>
                    <a:lnTo>
                      <a:pt x="1415146" y="1165868"/>
                    </a:lnTo>
                    <a:lnTo>
                      <a:pt x="1415146" y="369758"/>
                    </a:lnTo>
                    <a:cubicBezTo>
                      <a:pt x="1405592" y="332782"/>
                      <a:pt x="1395369" y="301550"/>
                      <a:pt x="1384477" y="276699"/>
                    </a:cubicBezTo>
                    <a:cubicBezTo>
                      <a:pt x="1353810" y="210405"/>
                      <a:pt x="1309098" y="161323"/>
                      <a:pt x="1251490" y="129452"/>
                    </a:cubicBezTo>
                    <a:cubicBezTo>
                      <a:pt x="1239356" y="121804"/>
                      <a:pt x="1224070" y="114155"/>
                      <a:pt x="1206777" y="10650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541298F-FF7D-6017-948C-A45E661253A1}"/>
                  </a:ext>
                </a:extLst>
              </p:cNvPr>
              <p:cNvSpPr/>
              <p:nvPr/>
            </p:nvSpPr>
            <p:spPr>
              <a:xfrm>
                <a:off x="4266821" y="1858306"/>
                <a:ext cx="390653" cy="1263329"/>
              </a:xfrm>
              <a:custGeom>
                <a:avLst/>
                <a:gdLst>
                  <a:gd name="connsiteX0" fmla="*/ 331557 w 390653"/>
                  <a:gd name="connsiteY0" fmla="*/ 44042 h 1263329"/>
                  <a:gd name="connsiteX1" fmla="*/ 195988 w 390653"/>
                  <a:gd name="connsiteY1" fmla="*/ 81018 h 1263329"/>
                  <a:gd name="connsiteX2" fmla="*/ 59847 w 390653"/>
                  <a:gd name="connsiteY2" fmla="*/ 47233 h 1263329"/>
                  <a:gd name="connsiteX3" fmla="*/ -914 w 390653"/>
                  <a:gd name="connsiteY3" fmla="*/ 1341 h 1263329"/>
                  <a:gd name="connsiteX4" fmla="*/ 34912 w 390653"/>
                  <a:gd name="connsiteY4" fmla="*/ 1259565 h 1263329"/>
                  <a:gd name="connsiteX5" fmla="*/ 381427 w 390653"/>
                  <a:gd name="connsiteY5" fmla="*/ 1259565 h 1263329"/>
                  <a:gd name="connsiteX6" fmla="*/ 389739 w 390653"/>
                  <a:gd name="connsiteY6" fmla="*/ 65 h 1263329"/>
                  <a:gd name="connsiteX7" fmla="*/ 331557 w 390653"/>
                  <a:gd name="connsiteY7" fmla="*/ 44042 h 1263329"/>
                  <a:gd name="connsiteX8" fmla="*/ 275285 w 390653"/>
                  <a:gd name="connsiteY8" fmla="*/ 960623 h 1263329"/>
                  <a:gd name="connsiteX9" fmla="*/ 275285 w 390653"/>
                  <a:gd name="connsiteY9" fmla="*/ 964452 h 1263329"/>
                  <a:gd name="connsiteX10" fmla="*/ 273374 w 390653"/>
                  <a:gd name="connsiteY10" fmla="*/ 962538 h 1263329"/>
                  <a:gd name="connsiteX11" fmla="*/ 275285 w 390653"/>
                  <a:gd name="connsiteY11" fmla="*/ 960623 h 1263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0653" h="1263329">
                    <a:moveTo>
                      <a:pt x="331557" y="44042"/>
                    </a:moveTo>
                    <a:cubicBezTo>
                      <a:pt x="293151" y="65082"/>
                      <a:pt x="248439" y="77189"/>
                      <a:pt x="195988" y="81018"/>
                    </a:cubicBezTo>
                    <a:cubicBezTo>
                      <a:pt x="143634" y="79103"/>
                      <a:pt x="98158" y="68264"/>
                      <a:pt x="59847" y="47233"/>
                    </a:cubicBezTo>
                    <a:cubicBezTo>
                      <a:pt x="37492" y="35126"/>
                      <a:pt x="17047" y="19829"/>
                      <a:pt x="-914" y="1341"/>
                    </a:cubicBezTo>
                    <a:cubicBezTo>
                      <a:pt x="35580" y="369120"/>
                      <a:pt x="47714" y="788525"/>
                      <a:pt x="34912" y="1259565"/>
                    </a:cubicBezTo>
                    <a:cubicBezTo>
                      <a:pt x="150608" y="1264670"/>
                      <a:pt x="266304" y="1264670"/>
                      <a:pt x="381427" y="1259565"/>
                    </a:cubicBezTo>
                    <a:cubicBezTo>
                      <a:pt x="370536" y="840798"/>
                      <a:pt x="373116" y="420746"/>
                      <a:pt x="389739" y="65"/>
                    </a:cubicBezTo>
                    <a:cubicBezTo>
                      <a:pt x="372446" y="17915"/>
                      <a:pt x="352670" y="32574"/>
                      <a:pt x="331557" y="44042"/>
                    </a:cubicBezTo>
                    <a:moveTo>
                      <a:pt x="275285" y="960623"/>
                    </a:moveTo>
                    <a:lnTo>
                      <a:pt x="275285" y="964452"/>
                    </a:lnTo>
                    <a:lnTo>
                      <a:pt x="273374" y="962538"/>
                    </a:lnTo>
                    <a:lnTo>
                      <a:pt x="275285" y="960623"/>
                    </a:lnTo>
                    <a:close/>
                  </a:path>
                </a:pathLst>
              </a:custGeom>
              <a:solidFill>
                <a:schemeClr val="bg2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60E56DE1-EBB0-9741-4F97-8D40BFFD14AC}"/>
                  </a:ext>
                </a:extLst>
              </p:cNvPr>
              <p:cNvSpPr/>
              <p:nvPr/>
            </p:nvSpPr>
            <p:spPr>
              <a:xfrm>
                <a:off x="4319026" y="1662518"/>
                <a:ext cx="283769" cy="151666"/>
              </a:xfrm>
              <a:custGeom>
                <a:avLst/>
                <a:gdLst>
                  <a:gd name="connsiteX0" fmla="*/ 257993 w 280594"/>
                  <a:gd name="connsiteY0" fmla="*/ 65 h 142141"/>
                  <a:gd name="connsiteX1" fmla="*/ 125673 w 280594"/>
                  <a:gd name="connsiteY1" fmla="*/ 30659 h 142141"/>
                  <a:gd name="connsiteX2" fmla="*/ -914 w 280594"/>
                  <a:gd name="connsiteY2" fmla="*/ 2617 h 142141"/>
                  <a:gd name="connsiteX3" fmla="*/ 328 w 280594"/>
                  <a:gd name="connsiteY3" fmla="*/ 47871 h 142141"/>
                  <a:gd name="connsiteX4" fmla="*/ -341 w 280594"/>
                  <a:gd name="connsiteY4" fmla="*/ 72093 h 142141"/>
                  <a:gd name="connsiteX5" fmla="*/ 201722 w 280594"/>
                  <a:gd name="connsiteY5" fmla="*/ 130738 h 142141"/>
                  <a:gd name="connsiteX6" fmla="*/ 279680 w 280594"/>
                  <a:gd name="connsiteY6" fmla="*/ 142206 h 142141"/>
                  <a:gd name="connsiteX7" fmla="*/ 257993 w 280594"/>
                  <a:gd name="connsiteY7" fmla="*/ 65 h 142141"/>
                  <a:gd name="connsiteX0" fmla="*/ 258907 w 283769"/>
                  <a:gd name="connsiteY0" fmla="*/ 0 h 151666"/>
                  <a:gd name="connsiteX1" fmla="*/ 126587 w 283769"/>
                  <a:gd name="connsiteY1" fmla="*/ 30594 h 151666"/>
                  <a:gd name="connsiteX2" fmla="*/ 0 w 283769"/>
                  <a:gd name="connsiteY2" fmla="*/ 2552 h 151666"/>
                  <a:gd name="connsiteX3" fmla="*/ 1242 w 283769"/>
                  <a:gd name="connsiteY3" fmla="*/ 47806 h 151666"/>
                  <a:gd name="connsiteX4" fmla="*/ 573 w 283769"/>
                  <a:gd name="connsiteY4" fmla="*/ 72028 h 151666"/>
                  <a:gd name="connsiteX5" fmla="*/ 202636 w 283769"/>
                  <a:gd name="connsiteY5" fmla="*/ 130673 h 151666"/>
                  <a:gd name="connsiteX6" fmla="*/ 283769 w 283769"/>
                  <a:gd name="connsiteY6" fmla="*/ 151666 h 151666"/>
                  <a:gd name="connsiteX7" fmla="*/ 258907 w 283769"/>
                  <a:gd name="connsiteY7" fmla="*/ 0 h 151666"/>
                  <a:gd name="connsiteX0" fmla="*/ 258907 w 283769"/>
                  <a:gd name="connsiteY0" fmla="*/ 0 h 151666"/>
                  <a:gd name="connsiteX1" fmla="*/ 126587 w 283769"/>
                  <a:gd name="connsiteY1" fmla="*/ 30594 h 151666"/>
                  <a:gd name="connsiteX2" fmla="*/ 0 w 283769"/>
                  <a:gd name="connsiteY2" fmla="*/ 2552 h 151666"/>
                  <a:gd name="connsiteX3" fmla="*/ 1242 w 283769"/>
                  <a:gd name="connsiteY3" fmla="*/ 47806 h 151666"/>
                  <a:gd name="connsiteX4" fmla="*/ 573 w 283769"/>
                  <a:gd name="connsiteY4" fmla="*/ 72028 h 151666"/>
                  <a:gd name="connsiteX5" fmla="*/ 196286 w 283769"/>
                  <a:gd name="connsiteY5" fmla="*/ 149723 h 151666"/>
                  <a:gd name="connsiteX6" fmla="*/ 283769 w 283769"/>
                  <a:gd name="connsiteY6" fmla="*/ 151666 h 151666"/>
                  <a:gd name="connsiteX7" fmla="*/ 258907 w 283769"/>
                  <a:gd name="connsiteY7" fmla="*/ 0 h 151666"/>
                  <a:gd name="connsiteX0" fmla="*/ 258907 w 283769"/>
                  <a:gd name="connsiteY0" fmla="*/ 0 h 151666"/>
                  <a:gd name="connsiteX1" fmla="*/ 126587 w 283769"/>
                  <a:gd name="connsiteY1" fmla="*/ 30594 h 151666"/>
                  <a:gd name="connsiteX2" fmla="*/ 0 w 283769"/>
                  <a:gd name="connsiteY2" fmla="*/ 2552 h 151666"/>
                  <a:gd name="connsiteX3" fmla="*/ 1242 w 283769"/>
                  <a:gd name="connsiteY3" fmla="*/ 47806 h 151666"/>
                  <a:gd name="connsiteX4" fmla="*/ 573 w 283769"/>
                  <a:gd name="connsiteY4" fmla="*/ 84728 h 151666"/>
                  <a:gd name="connsiteX5" fmla="*/ 196286 w 283769"/>
                  <a:gd name="connsiteY5" fmla="*/ 149723 h 151666"/>
                  <a:gd name="connsiteX6" fmla="*/ 283769 w 283769"/>
                  <a:gd name="connsiteY6" fmla="*/ 151666 h 151666"/>
                  <a:gd name="connsiteX7" fmla="*/ 258907 w 283769"/>
                  <a:gd name="connsiteY7" fmla="*/ 0 h 15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3769" h="151666">
                    <a:moveTo>
                      <a:pt x="258907" y="0"/>
                    </a:moveTo>
                    <a:cubicBezTo>
                      <a:pt x="218590" y="20402"/>
                      <a:pt x="174451" y="30594"/>
                      <a:pt x="126587" y="30594"/>
                    </a:cubicBezTo>
                    <a:cubicBezTo>
                      <a:pt x="81112" y="30594"/>
                      <a:pt x="38980" y="21040"/>
                      <a:pt x="0" y="2552"/>
                    </a:cubicBezTo>
                    <a:cubicBezTo>
                      <a:pt x="573" y="11477"/>
                      <a:pt x="573" y="26774"/>
                      <a:pt x="1242" y="47806"/>
                    </a:cubicBezTo>
                    <a:cubicBezTo>
                      <a:pt x="1242" y="56092"/>
                      <a:pt x="1242" y="77079"/>
                      <a:pt x="573" y="84728"/>
                    </a:cubicBezTo>
                    <a:cubicBezTo>
                      <a:pt x="48533" y="108950"/>
                      <a:pt x="109347" y="135064"/>
                      <a:pt x="196286" y="149723"/>
                    </a:cubicBezTo>
                    <a:cubicBezTo>
                      <a:pt x="212909" y="152266"/>
                      <a:pt x="248611" y="146570"/>
                      <a:pt x="283769" y="151666"/>
                    </a:cubicBezTo>
                    <a:cubicBezTo>
                      <a:pt x="268483" y="117891"/>
                      <a:pt x="257570" y="61198"/>
                      <a:pt x="258907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C92671C-EC00-4236-5E8B-AEA98BD34E97}"/>
                  </a:ext>
                </a:extLst>
              </p:cNvPr>
              <p:cNvSpPr/>
              <p:nvPr/>
            </p:nvSpPr>
            <p:spPr>
              <a:xfrm>
                <a:off x="4264910" y="1732738"/>
                <a:ext cx="393805" cy="207159"/>
              </a:xfrm>
              <a:custGeom>
                <a:avLst/>
                <a:gdLst>
                  <a:gd name="connsiteX0" fmla="*/ 392891 w 393805"/>
                  <a:gd name="connsiteY0" fmla="*/ 95677 h 207159"/>
                  <a:gd name="connsiteX1" fmla="*/ 388401 w 393805"/>
                  <a:gd name="connsiteY1" fmla="*/ 95038 h 207159"/>
                  <a:gd name="connsiteX2" fmla="*/ 338530 w 393805"/>
                  <a:gd name="connsiteY2" fmla="*/ 75274 h 207159"/>
                  <a:gd name="connsiteX3" fmla="*/ 337957 w 393805"/>
                  <a:gd name="connsiteY3" fmla="*/ 75274 h 207159"/>
                  <a:gd name="connsiteX4" fmla="*/ 337957 w 393805"/>
                  <a:gd name="connsiteY4" fmla="*/ 75274 h 207159"/>
                  <a:gd name="connsiteX5" fmla="*/ 335378 w 393805"/>
                  <a:gd name="connsiteY5" fmla="*/ 70178 h 207159"/>
                  <a:gd name="connsiteX6" fmla="*/ 257419 w 393805"/>
                  <a:gd name="connsiteY6" fmla="*/ 58710 h 207159"/>
                  <a:gd name="connsiteX7" fmla="*/ 55356 w 393805"/>
                  <a:gd name="connsiteY7" fmla="*/ 65 h 207159"/>
                  <a:gd name="connsiteX8" fmla="*/ 53446 w 393805"/>
                  <a:gd name="connsiteY8" fmla="*/ 20458 h 207159"/>
                  <a:gd name="connsiteX9" fmla="*/ 52778 w 393805"/>
                  <a:gd name="connsiteY9" fmla="*/ 26839 h 207159"/>
                  <a:gd name="connsiteX10" fmla="*/ 50866 w 393805"/>
                  <a:gd name="connsiteY10" fmla="*/ 36393 h 207159"/>
                  <a:gd name="connsiteX11" fmla="*/ 39975 w 393805"/>
                  <a:gd name="connsiteY11" fmla="*/ 81018 h 207159"/>
                  <a:gd name="connsiteX12" fmla="*/ 6728 w 393805"/>
                  <a:gd name="connsiteY12" fmla="*/ 96315 h 207159"/>
                  <a:gd name="connsiteX13" fmla="*/ 1664 w 393805"/>
                  <a:gd name="connsiteY13" fmla="*/ 98858 h 207159"/>
                  <a:gd name="connsiteX14" fmla="*/ -914 w 393805"/>
                  <a:gd name="connsiteY14" fmla="*/ 100134 h 207159"/>
                  <a:gd name="connsiteX15" fmla="*/ 1664 w 393805"/>
                  <a:gd name="connsiteY15" fmla="*/ 127547 h 207159"/>
                  <a:gd name="connsiteX16" fmla="*/ 62426 w 393805"/>
                  <a:gd name="connsiteY16" fmla="*/ 173439 h 207159"/>
                  <a:gd name="connsiteX17" fmla="*/ 198567 w 393805"/>
                  <a:gd name="connsiteY17" fmla="*/ 207224 h 207159"/>
                  <a:gd name="connsiteX18" fmla="*/ 334136 w 393805"/>
                  <a:gd name="connsiteY18" fmla="*/ 170248 h 207159"/>
                  <a:gd name="connsiteX19" fmla="*/ 392318 w 393805"/>
                  <a:gd name="connsiteY19" fmla="*/ 126271 h 207159"/>
                  <a:gd name="connsiteX20" fmla="*/ 392318 w 393805"/>
                  <a:gd name="connsiteY20" fmla="*/ 122442 h 207159"/>
                  <a:gd name="connsiteX21" fmla="*/ 392891 w 393805"/>
                  <a:gd name="connsiteY21" fmla="*/ 95677 h 20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93805" h="207159">
                    <a:moveTo>
                      <a:pt x="392891" y="95677"/>
                    </a:moveTo>
                    <a:cubicBezTo>
                      <a:pt x="391649" y="95038"/>
                      <a:pt x="389738" y="95038"/>
                      <a:pt x="388401" y="95038"/>
                    </a:cubicBezTo>
                    <a:cubicBezTo>
                      <a:pt x="367382" y="89943"/>
                      <a:pt x="350759" y="82932"/>
                      <a:pt x="338530" y="75274"/>
                    </a:cubicBezTo>
                    <a:lnTo>
                      <a:pt x="337957" y="75274"/>
                    </a:lnTo>
                    <a:lnTo>
                      <a:pt x="337957" y="75274"/>
                    </a:lnTo>
                    <a:cubicBezTo>
                      <a:pt x="336620" y="73369"/>
                      <a:pt x="336046" y="72093"/>
                      <a:pt x="335378" y="70178"/>
                    </a:cubicBezTo>
                    <a:cubicBezTo>
                      <a:pt x="300219" y="65082"/>
                      <a:pt x="274042" y="61253"/>
                      <a:pt x="257419" y="58710"/>
                    </a:cubicBezTo>
                    <a:cubicBezTo>
                      <a:pt x="170480" y="44042"/>
                      <a:pt x="103316" y="24287"/>
                      <a:pt x="55356" y="65"/>
                    </a:cubicBezTo>
                    <a:cubicBezTo>
                      <a:pt x="54688" y="7075"/>
                      <a:pt x="54114" y="13447"/>
                      <a:pt x="53446" y="20458"/>
                    </a:cubicBezTo>
                    <a:cubicBezTo>
                      <a:pt x="52778" y="22372"/>
                      <a:pt x="52778" y="24925"/>
                      <a:pt x="52778" y="26839"/>
                    </a:cubicBezTo>
                    <a:cubicBezTo>
                      <a:pt x="52204" y="30021"/>
                      <a:pt x="51536" y="33212"/>
                      <a:pt x="50866" y="36393"/>
                    </a:cubicBezTo>
                    <a:cubicBezTo>
                      <a:pt x="47044" y="55519"/>
                      <a:pt x="43892" y="70816"/>
                      <a:pt x="39975" y="81018"/>
                    </a:cubicBezTo>
                    <a:cubicBezTo>
                      <a:pt x="32332" y="84837"/>
                      <a:pt x="21441" y="89943"/>
                      <a:pt x="6728" y="96315"/>
                    </a:cubicBezTo>
                    <a:cubicBezTo>
                      <a:pt x="5486" y="96953"/>
                      <a:pt x="3576" y="97591"/>
                      <a:pt x="1664" y="98858"/>
                    </a:cubicBezTo>
                    <a:cubicBezTo>
                      <a:pt x="996" y="99496"/>
                      <a:pt x="-246" y="99496"/>
                      <a:pt x="-914" y="100134"/>
                    </a:cubicBezTo>
                    <a:cubicBezTo>
                      <a:pt x="-246" y="109059"/>
                      <a:pt x="996" y="118622"/>
                      <a:pt x="1664" y="127547"/>
                    </a:cubicBezTo>
                    <a:cubicBezTo>
                      <a:pt x="19530" y="146026"/>
                      <a:pt x="39975" y="161332"/>
                      <a:pt x="62426" y="173439"/>
                    </a:cubicBezTo>
                    <a:cubicBezTo>
                      <a:pt x="100737" y="193832"/>
                      <a:pt x="146117" y="205309"/>
                      <a:pt x="198567" y="207224"/>
                    </a:cubicBezTo>
                    <a:cubicBezTo>
                      <a:pt x="250349" y="204033"/>
                      <a:pt x="295729" y="191927"/>
                      <a:pt x="334136" y="170248"/>
                    </a:cubicBezTo>
                    <a:cubicBezTo>
                      <a:pt x="355153" y="158142"/>
                      <a:pt x="374357" y="144121"/>
                      <a:pt x="392318" y="126271"/>
                    </a:cubicBezTo>
                    <a:cubicBezTo>
                      <a:pt x="392318" y="124994"/>
                      <a:pt x="392318" y="123718"/>
                      <a:pt x="392318" y="122442"/>
                    </a:cubicBezTo>
                    <a:cubicBezTo>
                      <a:pt x="392318" y="113526"/>
                      <a:pt x="392318" y="104602"/>
                      <a:pt x="392891" y="95677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6DD38A2B-2D2F-5552-207D-C76D427665B7}"/>
                  </a:ext>
                </a:extLst>
              </p:cNvPr>
              <p:cNvSpPr/>
              <p:nvPr/>
            </p:nvSpPr>
            <p:spPr>
              <a:xfrm>
                <a:off x="4091701" y="1841732"/>
                <a:ext cx="744811" cy="895549"/>
              </a:xfrm>
              <a:custGeom>
                <a:avLst/>
                <a:gdLst>
                  <a:gd name="connsiteX0" fmla="*/ 126246 w 744811"/>
                  <a:gd name="connsiteY0" fmla="*/ 9628 h 895549"/>
                  <a:gd name="connsiteX1" fmla="*/ 103221 w 744811"/>
                  <a:gd name="connsiteY1" fmla="*/ 19191 h 895549"/>
                  <a:gd name="connsiteX2" fmla="*/ -914 w 744811"/>
                  <a:gd name="connsiteY2" fmla="*/ 256935 h 895549"/>
                  <a:gd name="connsiteX3" fmla="*/ 68732 w 744811"/>
                  <a:gd name="connsiteY3" fmla="*/ 323229 h 895549"/>
                  <a:gd name="connsiteX4" fmla="*/ 6060 w 744811"/>
                  <a:gd name="connsiteY4" fmla="*/ 425213 h 895549"/>
                  <a:gd name="connsiteX5" fmla="*/ 215096 w 744811"/>
                  <a:gd name="connsiteY5" fmla="*/ 895615 h 895549"/>
                  <a:gd name="connsiteX6" fmla="*/ 215096 w 744811"/>
                  <a:gd name="connsiteY6" fmla="*/ 856734 h 895549"/>
                  <a:gd name="connsiteX7" fmla="*/ 27841 w 744811"/>
                  <a:gd name="connsiteY7" fmla="*/ 425851 h 895549"/>
                  <a:gd name="connsiteX8" fmla="*/ 97489 w 744811"/>
                  <a:gd name="connsiteY8" fmla="*/ 319400 h 895549"/>
                  <a:gd name="connsiteX9" fmla="*/ 21441 w 744811"/>
                  <a:gd name="connsiteY9" fmla="*/ 253115 h 895549"/>
                  <a:gd name="connsiteX10" fmla="*/ 126246 w 744811"/>
                  <a:gd name="connsiteY10" fmla="*/ 9628 h 895549"/>
                  <a:gd name="connsiteX11" fmla="*/ 633265 w 744811"/>
                  <a:gd name="connsiteY11" fmla="*/ 6437 h 895549"/>
                  <a:gd name="connsiteX12" fmla="*/ 612150 w 744811"/>
                  <a:gd name="connsiteY12" fmla="*/ 65 h 895549"/>
                  <a:gd name="connsiteX13" fmla="*/ 720872 w 744811"/>
                  <a:gd name="connsiteY13" fmla="*/ 251839 h 895549"/>
                  <a:gd name="connsiteX14" fmla="*/ 644729 w 744811"/>
                  <a:gd name="connsiteY14" fmla="*/ 318133 h 895549"/>
                  <a:gd name="connsiteX15" fmla="*/ 714472 w 744811"/>
                  <a:gd name="connsiteY15" fmla="*/ 424575 h 895549"/>
                  <a:gd name="connsiteX16" fmla="*/ 549478 w 744811"/>
                  <a:gd name="connsiteY16" fmla="*/ 809566 h 895549"/>
                  <a:gd name="connsiteX17" fmla="*/ 549478 w 744811"/>
                  <a:gd name="connsiteY17" fmla="*/ 850361 h 895549"/>
                  <a:gd name="connsiteX18" fmla="*/ 736827 w 744811"/>
                  <a:gd name="connsiteY18" fmla="*/ 424575 h 895549"/>
                  <a:gd name="connsiteX19" fmla="*/ 674154 w 744811"/>
                  <a:gd name="connsiteY19" fmla="*/ 322591 h 895549"/>
                  <a:gd name="connsiteX20" fmla="*/ 743897 w 744811"/>
                  <a:gd name="connsiteY20" fmla="*/ 256297 h 895549"/>
                  <a:gd name="connsiteX21" fmla="*/ 633265 w 744811"/>
                  <a:gd name="connsiteY21" fmla="*/ 6437 h 895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44811" h="895549">
                    <a:moveTo>
                      <a:pt x="126246" y="9628"/>
                    </a:moveTo>
                    <a:lnTo>
                      <a:pt x="103221" y="19191"/>
                    </a:lnTo>
                    <a:cubicBezTo>
                      <a:pt x="67490" y="84199"/>
                      <a:pt x="32332" y="163876"/>
                      <a:pt x="-914" y="256935"/>
                    </a:cubicBezTo>
                    <a:lnTo>
                      <a:pt x="68732" y="323229"/>
                    </a:lnTo>
                    <a:lnTo>
                      <a:pt x="6060" y="425213"/>
                    </a:lnTo>
                    <a:cubicBezTo>
                      <a:pt x="72553" y="590939"/>
                      <a:pt x="142296" y="747739"/>
                      <a:pt x="215096" y="895615"/>
                    </a:cubicBezTo>
                    <a:cubicBezTo>
                      <a:pt x="215096" y="882870"/>
                      <a:pt x="215096" y="869478"/>
                      <a:pt x="215096" y="856734"/>
                    </a:cubicBezTo>
                    <a:cubicBezTo>
                      <a:pt x="149939" y="719050"/>
                      <a:pt x="87935" y="575641"/>
                      <a:pt x="27841" y="425851"/>
                    </a:cubicBezTo>
                    <a:lnTo>
                      <a:pt x="97489" y="319400"/>
                    </a:lnTo>
                    <a:lnTo>
                      <a:pt x="21441" y="253115"/>
                    </a:lnTo>
                    <a:cubicBezTo>
                      <a:pt x="54688" y="160056"/>
                      <a:pt x="89846" y="79103"/>
                      <a:pt x="126246" y="9628"/>
                    </a:cubicBezTo>
                    <a:moveTo>
                      <a:pt x="633265" y="6437"/>
                    </a:moveTo>
                    <a:lnTo>
                      <a:pt x="612150" y="65"/>
                    </a:lnTo>
                    <a:cubicBezTo>
                      <a:pt x="650556" y="71455"/>
                      <a:pt x="686957" y="154951"/>
                      <a:pt x="720872" y="251839"/>
                    </a:cubicBezTo>
                    <a:lnTo>
                      <a:pt x="644729" y="318133"/>
                    </a:lnTo>
                    <a:lnTo>
                      <a:pt x="714472" y="424575"/>
                    </a:lnTo>
                    <a:cubicBezTo>
                      <a:pt x="661352" y="557792"/>
                      <a:pt x="606418" y="685912"/>
                      <a:pt x="549478" y="809566"/>
                    </a:cubicBezTo>
                    <a:cubicBezTo>
                      <a:pt x="549478" y="822948"/>
                      <a:pt x="549478" y="836331"/>
                      <a:pt x="549478" y="850361"/>
                    </a:cubicBezTo>
                    <a:cubicBezTo>
                      <a:pt x="614061" y="715868"/>
                      <a:pt x="676733" y="573727"/>
                      <a:pt x="736827" y="424575"/>
                    </a:cubicBezTo>
                    <a:lnTo>
                      <a:pt x="674154" y="322591"/>
                    </a:lnTo>
                    <a:lnTo>
                      <a:pt x="743897" y="256297"/>
                    </a:lnTo>
                    <a:cubicBezTo>
                      <a:pt x="709312" y="157503"/>
                      <a:pt x="672243" y="74007"/>
                      <a:pt x="633265" y="6437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6584D8B3-F623-EBE5-2F25-C5ACF217F1B7}"/>
                  </a:ext>
                </a:extLst>
              </p:cNvPr>
              <p:cNvSpPr/>
              <p:nvPr/>
            </p:nvSpPr>
            <p:spPr>
              <a:xfrm>
                <a:off x="3513028" y="1662508"/>
                <a:ext cx="169326" cy="166080"/>
              </a:xfrm>
              <a:custGeom>
                <a:avLst/>
                <a:gdLst>
                  <a:gd name="connsiteX0" fmla="*/ 127010 w 169326"/>
                  <a:gd name="connsiteY0" fmla="*/ 165906 h 166080"/>
                  <a:gd name="connsiteX1" fmla="*/ 156435 w 169326"/>
                  <a:gd name="connsiteY1" fmla="*/ 117462 h 166080"/>
                  <a:gd name="connsiteX2" fmla="*/ 158347 w 169326"/>
                  <a:gd name="connsiteY2" fmla="*/ 63284 h 166080"/>
                  <a:gd name="connsiteX3" fmla="*/ 77808 w 169326"/>
                  <a:gd name="connsiteY3" fmla="*/ 136588 h 166080"/>
                  <a:gd name="connsiteX4" fmla="*/ 68828 w 169326"/>
                  <a:gd name="connsiteY4" fmla="*/ 153162 h 166080"/>
                  <a:gd name="connsiteX5" fmla="*/ 100164 w 169326"/>
                  <a:gd name="connsiteY5" fmla="*/ 163992 h 166080"/>
                  <a:gd name="connsiteX6" fmla="*/ 127010 w 169326"/>
                  <a:gd name="connsiteY6" fmla="*/ 165906 h 166080"/>
                  <a:gd name="connsiteX7" fmla="*/ 151277 w 169326"/>
                  <a:gd name="connsiteY7" fmla="*/ 54359 h 166080"/>
                  <a:gd name="connsiteX8" fmla="*/ 152615 w 169326"/>
                  <a:gd name="connsiteY8" fmla="*/ 53721 h 166080"/>
                  <a:gd name="connsiteX9" fmla="*/ 151277 w 169326"/>
                  <a:gd name="connsiteY9" fmla="*/ 21850 h 166080"/>
                  <a:gd name="connsiteX10" fmla="*/ 114877 w 169326"/>
                  <a:gd name="connsiteY10" fmla="*/ 35242 h 166080"/>
                  <a:gd name="connsiteX11" fmla="*/ 16378 w 169326"/>
                  <a:gd name="connsiteY11" fmla="*/ 99612 h 166080"/>
                  <a:gd name="connsiteX12" fmla="*/ 24690 w 169326"/>
                  <a:gd name="connsiteY12" fmla="*/ 113004 h 166080"/>
                  <a:gd name="connsiteX13" fmla="*/ 58605 w 169326"/>
                  <a:gd name="connsiteY13" fmla="*/ 147418 h 166080"/>
                  <a:gd name="connsiteX14" fmla="*/ 66917 w 169326"/>
                  <a:gd name="connsiteY14" fmla="*/ 130206 h 166080"/>
                  <a:gd name="connsiteX15" fmla="*/ 151277 w 169326"/>
                  <a:gd name="connsiteY15" fmla="*/ 54359 h 166080"/>
                  <a:gd name="connsiteX16" fmla="*/ 111055 w 169326"/>
                  <a:gd name="connsiteY16" fmla="*/ 24403 h 166080"/>
                  <a:gd name="connsiteX17" fmla="*/ 111629 w 169326"/>
                  <a:gd name="connsiteY17" fmla="*/ 23765 h 166080"/>
                  <a:gd name="connsiteX18" fmla="*/ 114877 w 169326"/>
                  <a:gd name="connsiteY18" fmla="*/ 23126 h 166080"/>
                  <a:gd name="connsiteX19" fmla="*/ 136564 w 169326"/>
                  <a:gd name="connsiteY19" fmla="*/ 16116 h 166080"/>
                  <a:gd name="connsiteX20" fmla="*/ 98827 w 169326"/>
                  <a:gd name="connsiteY20" fmla="*/ 2095 h 166080"/>
                  <a:gd name="connsiteX21" fmla="*/ 70070 w 169326"/>
                  <a:gd name="connsiteY21" fmla="*/ 9744 h 166080"/>
                  <a:gd name="connsiteX22" fmla="*/ 47714 w 169326"/>
                  <a:gd name="connsiteY22" fmla="*/ 16754 h 166080"/>
                  <a:gd name="connsiteX23" fmla="*/ -915 w 169326"/>
                  <a:gd name="connsiteY23" fmla="*/ 40338 h 166080"/>
                  <a:gd name="connsiteX24" fmla="*/ 9403 w 169326"/>
                  <a:gd name="connsiteY24" fmla="*/ 84953 h 166080"/>
                  <a:gd name="connsiteX25" fmla="*/ 9977 w 169326"/>
                  <a:gd name="connsiteY25" fmla="*/ 86230 h 166080"/>
                  <a:gd name="connsiteX26" fmla="*/ 111055 w 169326"/>
                  <a:gd name="connsiteY26" fmla="*/ 24403 h 166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9326" h="166080">
                    <a:moveTo>
                      <a:pt x="127010" y="165906"/>
                    </a:moveTo>
                    <a:cubicBezTo>
                      <a:pt x="130832" y="155705"/>
                      <a:pt x="141054" y="139131"/>
                      <a:pt x="156435" y="117462"/>
                    </a:cubicBezTo>
                    <a:cubicBezTo>
                      <a:pt x="171722" y="95793"/>
                      <a:pt x="172391" y="77943"/>
                      <a:pt x="158347" y="63284"/>
                    </a:cubicBezTo>
                    <a:lnTo>
                      <a:pt x="77808" y="136588"/>
                    </a:lnTo>
                    <a:lnTo>
                      <a:pt x="68828" y="153162"/>
                    </a:lnTo>
                    <a:cubicBezTo>
                      <a:pt x="78382" y="158258"/>
                      <a:pt x="88604" y="162077"/>
                      <a:pt x="100164" y="163992"/>
                    </a:cubicBezTo>
                    <a:cubicBezTo>
                      <a:pt x="111055" y="165906"/>
                      <a:pt x="119941" y="166544"/>
                      <a:pt x="127010" y="165906"/>
                    </a:cubicBezTo>
                    <a:moveTo>
                      <a:pt x="151277" y="54359"/>
                    </a:moveTo>
                    <a:lnTo>
                      <a:pt x="152615" y="53721"/>
                    </a:lnTo>
                    <a:cubicBezTo>
                      <a:pt x="157678" y="37147"/>
                      <a:pt x="157678" y="26317"/>
                      <a:pt x="151277" y="21850"/>
                    </a:cubicBezTo>
                    <a:lnTo>
                      <a:pt x="114877" y="35242"/>
                    </a:lnTo>
                    <a:lnTo>
                      <a:pt x="16378" y="99612"/>
                    </a:lnTo>
                    <a:cubicBezTo>
                      <a:pt x="18957" y="104079"/>
                      <a:pt x="21536" y="108537"/>
                      <a:pt x="24690" y="113004"/>
                    </a:cubicBezTo>
                    <a:cubicBezTo>
                      <a:pt x="34912" y="127663"/>
                      <a:pt x="45803" y="139131"/>
                      <a:pt x="58605" y="147418"/>
                    </a:cubicBezTo>
                    <a:lnTo>
                      <a:pt x="66917" y="130206"/>
                    </a:lnTo>
                    <a:lnTo>
                      <a:pt x="151277" y="54359"/>
                    </a:lnTo>
                    <a:moveTo>
                      <a:pt x="111055" y="24403"/>
                    </a:moveTo>
                    <a:cubicBezTo>
                      <a:pt x="111055" y="24403"/>
                      <a:pt x="111629" y="24403"/>
                      <a:pt x="111629" y="23765"/>
                    </a:cubicBezTo>
                    <a:cubicBezTo>
                      <a:pt x="112297" y="23765"/>
                      <a:pt x="113539" y="23765"/>
                      <a:pt x="114877" y="23126"/>
                    </a:cubicBezTo>
                    <a:lnTo>
                      <a:pt x="136564" y="16116"/>
                    </a:lnTo>
                    <a:cubicBezTo>
                      <a:pt x="128921" y="1457"/>
                      <a:pt x="116788" y="-3010"/>
                      <a:pt x="98827" y="2095"/>
                    </a:cubicBezTo>
                    <a:cubicBezTo>
                      <a:pt x="81630" y="7829"/>
                      <a:pt x="71981" y="10382"/>
                      <a:pt x="70070" y="9744"/>
                    </a:cubicBezTo>
                    <a:cubicBezTo>
                      <a:pt x="68159" y="9106"/>
                      <a:pt x="61185" y="11658"/>
                      <a:pt x="47714" y="16754"/>
                    </a:cubicBezTo>
                    <a:cubicBezTo>
                      <a:pt x="34339" y="22488"/>
                      <a:pt x="18288" y="30137"/>
                      <a:pt x="-915" y="40338"/>
                    </a:cubicBezTo>
                    <a:cubicBezTo>
                      <a:pt x="423" y="56273"/>
                      <a:pt x="3575" y="70932"/>
                      <a:pt x="9403" y="84953"/>
                    </a:cubicBezTo>
                    <a:cubicBezTo>
                      <a:pt x="9977" y="85591"/>
                      <a:pt x="9977" y="85591"/>
                      <a:pt x="9977" y="86230"/>
                    </a:cubicBezTo>
                    <a:lnTo>
                      <a:pt x="111055" y="24403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AD8A0AB2-8C6F-4277-5AEC-67F66D1828FF}"/>
                  </a:ext>
                </a:extLst>
              </p:cNvPr>
              <p:cNvSpPr/>
              <p:nvPr/>
            </p:nvSpPr>
            <p:spPr>
              <a:xfrm>
                <a:off x="3280967" y="1702782"/>
                <a:ext cx="512178" cy="577481"/>
              </a:xfrm>
              <a:custGeom>
                <a:avLst/>
                <a:gdLst>
                  <a:gd name="connsiteX0" fmla="*/ 54784 w 512178"/>
                  <a:gd name="connsiteY0" fmla="*/ 77827 h 577481"/>
                  <a:gd name="connsiteX1" fmla="*/ 50867 w 512178"/>
                  <a:gd name="connsiteY1" fmla="*/ 84199 h 577481"/>
                  <a:gd name="connsiteX2" fmla="*/ 2907 w 512178"/>
                  <a:gd name="connsiteY2" fmla="*/ 121804 h 577481"/>
                  <a:gd name="connsiteX3" fmla="*/ -915 w 512178"/>
                  <a:gd name="connsiteY3" fmla="*/ 121804 h 577481"/>
                  <a:gd name="connsiteX4" fmla="*/ 20200 w 512178"/>
                  <a:gd name="connsiteY4" fmla="*/ 147940 h 577481"/>
                  <a:gd name="connsiteX5" fmla="*/ 102649 w 512178"/>
                  <a:gd name="connsiteY5" fmla="*/ 246105 h 577481"/>
                  <a:gd name="connsiteX6" fmla="*/ 102075 w 512178"/>
                  <a:gd name="connsiteY6" fmla="*/ 245467 h 577481"/>
                  <a:gd name="connsiteX7" fmla="*/ 114877 w 512178"/>
                  <a:gd name="connsiteY7" fmla="*/ 264584 h 577481"/>
                  <a:gd name="connsiteX8" fmla="*/ 190926 w 512178"/>
                  <a:gd name="connsiteY8" fmla="*/ 353185 h 577481"/>
                  <a:gd name="connsiteX9" fmla="*/ 277865 w 512178"/>
                  <a:gd name="connsiteY9" fmla="*/ 446244 h 577481"/>
                  <a:gd name="connsiteX10" fmla="*/ 318755 w 512178"/>
                  <a:gd name="connsiteY10" fmla="*/ 577546 h 577481"/>
                  <a:gd name="connsiteX11" fmla="*/ 511264 w 512178"/>
                  <a:gd name="connsiteY11" fmla="*/ 571812 h 577481"/>
                  <a:gd name="connsiteX12" fmla="*/ 502282 w 512178"/>
                  <a:gd name="connsiteY12" fmla="*/ 531017 h 577481"/>
                  <a:gd name="connsiteX13" fmla="*/ 454322 w 512178"/>
                  <a:gd name="connsiteY13" fmla="*/ 379322 h 577481"/>
                  <a:gd name="connsiteX14" fmla="*/ 440852 w 512178"/>
                  <a:gd name="connsiteY14" fmla="*/ 306017 h 577481"/>
                  <a:gd name="connsiteX15" fmla="*/ 376937 w 512178"/>
                  <a:gd name="connsiteY15" fmla="*/ 234627 h 577481"/>
                  <a:gd name="connsiteX16" fmla="*/ 347512 w 512178"/>
                  <a:gd name="connsiteY16" fmla="*/ 189374 h 577481"/>
                  <a:gd name="connsiteX17" fmla="*/ 359072 w 512178"/>
                  <a:gd name="connsiteY17" fmla="*/ 125633 h 577481"/>
                  <a:gd name="connsiteX18" fmla="*/ 331557 w 512178"/>
                  <a:gd name="connsiteY18" fmla="*/ 123718 h 577481"/>
                  <a:gd name="connsiteX19" fmla="*/ 300220 w 512178"/>
                  <a:gd name="connsiteY19" fmla="*/ 112888 h 577481"/>
                  <a:gd name="connsiteX20" fmla="*/ 285508 w 512178"/>
                  <a:gd name="connsiteY20" fmla="*/ 140292 h 577481"/>
                  <a:gd name="connsiteX21" fmla="*/ 268885 w 512178"/>
                  <a:gd name="connsiteY21" fmla="*/ 147940 h 577481"/>
                  <a:gd name="connsiteX22" fmla="*/ 289329 w 512178"/>
                  <a:gd name="connsiteY22" fmla="*/ 106507 h 577481"/>
                  <a:gd name="connsiteX23" fmla="*/ 255509 w 512178"/>
                  <a:gd name="connsiteY23" fmla="*/ 72093 h 577481"/>
                  <a:gd name="connsiteX24" fmla="*/ 247197 w 512178"/>
                  <a:gd name="connsiteY24" fmla="*/ 58701 h 577481"/>
                  <a:gd name="connsiteX25" fmla="*/ 238216 w 512178"/>
                  <a:gd name="connsiteY25" fmla="*/ 64444 h 577481"/>
                  <a:gd name="connsiteX26" fmla="*/ 206211 w 512178"/>
                  <a:gd name="connsiteY26" fmla="*/ 121804 h 577481"/>
                  <a:gd name="connsiteX27" fmla="*/ 187104 w 512178"/>
                  <a:gd name="connsiteY27" fmla="*/ 133281 h 577481"/>
                  <a:gd name="connsiteX28" fmla="*/ 222262 w 512178"/>
                  <a:gd name="connsiteY28" fmla="*/ 67626 h 577481"/>
                  <a:gd name="connsiteX29" fmla="*/ 237548 w 512178"/>
                  <a:gd name="connsiteY29" fmla="*/ 48509 h 577481"/>
                  <a:gd name="connsiteX30" fmla="*/ 241464 w 512178"/>
                  <a:gd name="connsiteY30" fmla="*/ 45956 h 577481"/>
                  <a:gd name="connsiteX31" fmla="*/ 240796 w 512178"/>
                  <a:gd name="connsiteY31" fmla="*/ 44680 h 577481"/>
                  <a:gd name="connsiteX32" fmla="*/ 230574 w 512178"/>
                  <a:gd name="connsiteY32" fmla="*/ 65 h 577481"/>
                  <a:gd name="connsiteX33" fmla="*/ 178792 w 512178"/>
                  <a:gd name="connsiteY33" fmla="*/ 42765 h 577481"/>
                  <a:gd name="connsiteX34" fmla="*/ 145545 w 512178"/>
                  <a:gd name="connsiteY34" fmla="*/ 98220 h 577481"/>
                  <a:gd name="connsiteX35" fmla="*/ 127584 w 512178"/>
                  <a:gd name="connsiteY35" fmla="*/ 158780 h 577481"/>
                  <a:gd name="connsiteX36" fmla="*/ 74560 w 512178"/>
                  <a:gd name="connsiteY36" fmla="*/ 102687 h 577481"/>
                  <a:gd name="connsiteX37" fmla="*/ 76472 w 512178"/>
                  <a:gd name="connsiteY37" fmla="*/ 104602 h 577481"/>
                  <a:gd name="connsiteX38" fmla="*/ 71981 w 512178"/>
                  <a:gd name="connsiteY38" fmla="*/ 99496 h 577481"/>
                  <a:gd name="connsiteX39" fmla="*/ 54784 w 512178"/>
                  <a:gd name="connsiteY39" fmla="*/ 77827 h 577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2178" h="577481">
                    <a:moveTo>
                      <a:pt x="54784" y="77827"/>
                    </a:moveTo>
                    <a:cubicBezTo>
                      <a:pt x="53447" y="79741"/>
                      <a:pt x="52205" y="81656"/>
                      <a:pt x="50867" y="84199"/>
                    </a:cubicBezTo>
                    <a:cubicBezTo>
                      <a:pt x="36154" y="109059"/>
                      <a:pt x="20200" y="121166"/>
                      <a:pt x="2907" y="121804"/>
                    </a:cubicBezTo>
                    <a:cubicBezTo>
                      <a:pt x="1665" y="121804"/>
                      <a:pt x="423" y="121804"/>
                      <a:pt x="-915" y="121804"/>
                    </a:cubicBezTo>
                    <a:cubicBezTo>
                      <a:pt x="6156" y="131367"/>
                      <a:pt x="13798" y="139654"/>
                      <a:pt x="20200" y="147940"/>
                    </a:cubicBezTo>
                    <a:cubicBezTo>
                      <a:pt x="57268" y="191917"/>
                      <a:pt x="84783" y="224426"/>
                      <a:pt x="102649" y="246105"/>
                    </a:cubicBezTo>
                    <a:lnTo>
                      <a:pt x="102075" y="245467"/>
                    </a:lnTo>
                    <a:cubicBezTo>
                      <a:pt x="107139" y="254382"/>
                      <a:pt x="111629" y="260764"/>
                      <a:pt x="114877" y="264584"/>
                    </a:cubicBezTo>
                    <a:cubicBezTo>
                      <a:pt x="123190" y="274147"/>
                      <a:pt x="148698" y="303465"/>
                      <a:pt x="190926" y="353185"/>
                    </a:cubicBezTo>
                    <a:cubicBezTo>
                      <a:pt x="233152" y="402906"/>
                      <a:pt x="261909" y="433500"/>
                      <a:pt x="277865" y="446244"/>
                    </a:cubicBezTo>
                    <a:lnTo>
                      <a:pt x="318755" y="577546"/>
                    </a:lnTo>
                    <a:lnTo>
                      <a:pt x="511264" y="571812"/>
                    </a:lnTo>
                    <a:lnTo>
                      <a:pt x="502282" y="531017"/>
                    </a:lnTo>
                    <a:lnTo>
                      <a:pt x="454322" y="379322"/>
                    </a:lnTo>
                    <a:cubicBezTo>
                      <a:pt x="453080" y="346813"/>
                      <a:pt x="448590" y="322591"/>
                      <a:pt x="440852" y="306017"/>
                    </a:cubicBezTo>
                    <a:cubicBezTo>
                      <a:pt x="412095" y="273508"/>
                      <a:pt x="390981" y="249925"/>
                      <a:pt x="376937" y="234627"/>
                    </a:cubicBezTo>
                    <a:cubicBezTo>
                      <a:pt x="358403" y="212958"/>
                      <a:pt x="348850" y="198299"/>
                      <a:pt x="347512" y="189374"/>
                    </a:cubicBezTo>
                    <a:cubicBezTo>
                      <a:pt x="347512" y="168333"/>
                      <a:pt x="351428" y="147302"/>
                      <a:pt x="359072" y="125633"/>
                    </a:cubicBezTo>
                    <a:cubicBezTo>
                      <a:pt x="352002" y="126271"/>
                      <a:pt x="343116" y="125633"/>
                      <a:pt x="331557" y="123718"/>
                    </a:cubicBezTo>
                    <a:cubicBezTo>
                      <a:pt x="320665" y="121804"/>
                      <a:pt x="309870" y="117984"/>
                      <a:pt x="300220" y="112888"/>
                    </a:cubicBezTo>
                    <a:lnTo>
                      <a:pt x="285508" y="140292"/>
                    </a:lnTo>
                    <a:cubicBezTo>
                      <a:pt x="276623" y="154313"/>
                      <a:pt x="270795" y="156865"/>
                      <a:pt x="268885" y="147940"/>
                    </a:cubicBezTo>
                    <a:lnTo>
                      <a:pt x="289329" y="106507"/>
                    </a:lnTo>
                    <a:cubicBezTo>
                      <a:pt x="276623" y="98220"/>
                      <a:pt x="265731" y="86752"/>
                      <a:pt x="255509" y="72093"/>
                    </a:cubicBezTo>
                    <a:cubicBezTo>
                      <a:pt x="252929" y="67626"/>
                      <a:pt x="249777" y="63168"/>
                      <a:pt x="247197" y="58701"/>
                    </a:cubicBezTo>
                    <a:lnTo>
                      <a:pt x="238216" y="64444"/>
                    </a:lnTo>
                    <a:lnTo>
                      <a:pt x="206211" y="121804"/>
                    </a:lnTo>
                    <a:cubicBezTo>
                      <a:pt x="197326" y="136472"/>
                      <a:pt x="190926" y="140292"/>
                      <a:pt x="187104" y="133281"/>
                    </a:cubicBezTo>
                    <a:lnTo>
                      <a:pt x="222262" y="67626"/>
                    </a:lnTo>
                    <a:cubicBezTo>
                      <a:pt x="225415" y="60615"/>
                      <a:pt x="230574" y="54243"/>
                      <a:pt x="237548" y="48509"/>
                    </a:cubicBezTo>
                    <a:lnTo>
                      <a:pt x="241464" y="45956"/>
                    </a:lnTo>
                    <a:cubicBezTo>
                      <a:pt x="241464" y="45318"/>
                      <a:pt x="240796" y="45318"/>
                      <a:pt x="240796" y="44680"/>
                    </a:cubicBezTo>
                    <a:cubicBezTo>
                      <a:pt x="235064" y="30659"/>
                      <a:pt x="231816" y="16000"/>
                      <a:pt x="230574" y="65"/>
                    </a:cubicBezTo>
                    <a:cubicBezTo>
                      <a:pt x="207549" y="12809"/>
                      <a:pt x="190256" y="26839"/>
                      <a:pt x="178792" y="42765"/>
                    </a:cubicBezTo>
                    <a:lnTo>
                      <a:pt x="145545" y="98220"/>
                    </a:lnTo>
                    <a:lnTo>
                      <a:pt x="127584" y="158780"/>
                    </a:lnTo>
                    <a:lnTo>
                      <a:pt x="74560" y="102687"/>
                    </a:lnTo>
                    <a:lnTo>
                      <a:pt x="76472" y="104602"/>
                    </a:lnTo>
                    <a:cubicBezTo>
                      <a:pt x="75230" y="102687"/>
                      <a:pt x="73318" y="101411"/>
                      <a:pt x="71981" y="99496"/>
                    </a:cubicBezTo>
                    <a:cubicBezTo>
                      <a:pt x="67491" y="91848"/>
                      <a:pt x="61090" y="84837"/>
                      <a:pt x="54784" y="77827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E5A5584-D592-6C94-8187-37EF93BEA7D5}"/>
                  </a:ext>
                </a:extLst>
              </p:cNvPr>
              <p:cNvSpPr/>
              <p:nvPr/>
            </p:nvSpPr>
            <p:spPr>
              <a:xfrm>
                <a:off x="3191783" y="1683635"/>
                <a:ext cx="144882" cy="141523"/>
              </a:xfrm>
              <a:custGeom>
                <a:avLst/>
                <a:gdLst>
                  <a:gd name="connsiteX0" fmla="*/ 112631 w 144882"/>
                  <a:gd name="connsiteY0" fmla="*/ 64465 h 141523"/>
                  <a:gd name="connsiteX1" fmla="*/ 43558 w 144882"/>
                  <a:gd name="connsiteY1" fmla="*/ 2000 h 141523"/>
                  <a:gd name="connsiteX2" fmla="*/ 757 w 144882"/>
                  <a:gd name="connsiteY2" fmla="*/ 12201 h 141523"/>
                  <a:gd name="connsiteX3" fmla="*/ 1330 w 144882"/>
                  <a:gd name="connsiteY3" fmla="*/ 26222 h 141523"/>
                  <a:gd name="connsiteX4" fmla="*/ 26934 w 144882"/>
                  <a:gd name="connsiteY4" fmla="*/ 60007 h 141523"/>
                  <a:gd name="connsiteX5" fmla="*/ 55022 w 144882"/>
                  <a:gd name="connsiteY5" fmla="*/ 98250 h 141523"/>
                  <a:gd name="connsiteX6" fmla="*/ 88269 w 144882"/>
                  <a:gd name="connsiteY6" fmla="*/ 141588 h 141523"/>
                  <a:gd name="connsiteX7" fmla="*/ 92091 w 144882"/>
                  <a:gd name="connsiteY7" fmla="*/ 141588 h 141523"/>
                  <a:gd name="connsiteX8" fmla="*/ 140051 w 144882"/>
                  <a:gd name="connsiteY8" fmla="*/ 103984 h 141523"/>
                  <a:gd name="connsiteX9" fmla="*/ 143968 w 144882"/>
                  <a:gd name="connsiteY9" fmla="*/ 97612 h 141523"/>
                  <a:gd name="connsiteX10" fmla="*/ 112631 w 144882"/>
                  <a:gd name="connsiteY10" fmla="*/ 64465 h 141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4882" h="141523">
                    <a:moveTo>
                      <a:pt x="112631" y="64465"/>
                    </a:moveTo>
                    <a:cubicBezTo>
                      <a:pt x="90180" y="38328"/>
                      <a:pt x="67155" y="17297"/>
                      <a:pt x="43558" y="2000"/>
                    </a:cubicBezTo>
                    <a:cubicBezTo>
                      <a:pt x="21775" y="-2458"/>
                      <a:pt x="7731" y="723"/>
                      <a:pt x="757" y="12201"/>
                    </a:cubicBezTo>
                    <a:cubicBezTo>
                      <a:pt x="-1822" y="16020"/>
                      <a:pt x="-1250" y="20488"/>
                      <a:pt x="1330" y="26222"/>
                    </a:cubicBezTo>
                    <a:cubicBezTo>
                      <a:pt x="7731" y="35147"/>
                      <a:pt x="16711" y="46615"/>
                      <a:pt x="26934" y="60007"/>
                    </a:cubicBezTo>
                    <a:cubicBezTo>
                      <a:pt x="36488" y="73390"/>
                      <a:pt x="46138" y="86134"/>
                      <a:pt x="55022" y="98250"/>
                    </a:cubicBezTo>
                    <a:cubicBezTo>
                      <a:pt x="66583" y="113547"/>
                      <a:pt x="77473" y="128206"/>
                      <a:pt x="88269" y="141588"/>
                    </a:cubicBezTo>
                    <a:cubicBezTo>
                      <a:pt x="89607" y="141588"/>
                      <a:pt x="90849" y="141588"/>
                      <a:pt x="92091" y="141588"/>
                    </a:cubicBezTo>
                    <a:cubicBezTo>
                      <a:pt x="109384" y="141588"/>
                      <a:pt x="125338" y="128844"/>
                      <a:pt x="140051" y="103984"/>
                    </a:cubicBezTo>
                    <a:cubicBezTo>
                      <a:pt x="141388" y="101431"/>
                      <a:pt x="142630" y="99526"/>
                      <a:pt x="143968" y="97612"/>
                    </a:cubicBezTo>
                    <a:cubicBezTo>
                      <a:pt x="133649" y="85496"/>
                      <a:pt x="122853" y="74666"/>
                      <a:pt x="112631" y="64465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E711CCB-066E-A6AA-EDBB-980482A517CF}"/>
                  </a:ext>
                </a:extLst>
              </p:cNvPr>
              <p:cNvSpPr/>
              <p:nvPr/>
            </p:nvSpPr>
            <p:spPr>
              <a:xfrm>
                <a:off x="3511786" y="2056540"/>
                <a:ext cx="583481" cy="1002797"/>
              </a:xfrm>
              <a:custGeom>
                <a:avLst/>
                <a:gdLst>
                  <a:gd name="connsiteX0" fmla="*/ 337289 w 583481"/>
                  <a:gd name="connsiteY0" fmla="*/ 61253 h 1002797"/>
                  <a:gd name="connsiteX1" fmla="*/ 316175 w 583481"/>
                  <a:gd name="connsiteY1" fmla="*/ 65 h 1002797"/>
                  <a:gd name="connsiteX2" fmla="*/ -915 w 583481"/>
                  <a:gd name="connsiteY2" fmla="*/ 137739 h 1002797"/>
                  <a:gd name="connsiteX3" fmla="*/ 171053 w 583481"/>
                  <a:gd name="connsiteY3" fmla="*/ 875212 h 1002797"/>
                  <a:gd name="connsiteX4" fmla="*/ 317513 w 583481"/>
                  <a:gd name="connsiteY4" fmla="*/ 992493 h 1002797"/>
                  <a:gd name="connsiteX5" fmla="*/ 323245 w 583481"/>
                  <a:gd name="connsiteY5" fmla="*/ 994408 h 1002797"/>
                  <a:gd name="connsiteX6" fmla="*/ 334709 w 583481"/>
                  <a:gd name="connsiteY6" fmla="*/ 996961 h 1002797"/>
                  <a:gd name="connsiteX7" fmla="*/ 447253 w 583481"/>
                  <a:gd name="connsiteY7" fmla="*/ 996323 h 1002797"/>
                  <a:gd name="connsiteX8" fmla="*/ 577662 w 583481"/>
                  <a:gd name="connsiteY8" fmla="*/ 763665 h 1002797"/>
                  <a:gd name="connsiteX9" fmla="*/ 337289 w 583481"/>
                  <a:gd name="connsiteY9" fmla="*/ 61253 h 1002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481" h="1002797">
                    <a:moveTo>
                      <a:pt x="337289" y="61253"/>
                    </a:moveTo>
                    <a:lnTo>
                      <a:pt x="316175" y="65"/>
                    </a:lnTo>
                    <a:lnTo>
                      <a:pt x="-915" y="137739"/>
                    </a:lnTo>
                    <a:lnTo>
                      <a:pt x="171053" y="875212"/>
                    </a:lnTo>
                    <a:cubicBezTo>
                      <a:pt x="213949" y="935763"/>
                      <a:pt x="262483" y="975282"/>
                      <a:pt x="317513" y="992493"/>
                    </a:cubicBezTo>
                    <a:cubicBezTo>
                      <a:pt x="319423" y="993132"/>
                      <a:pt x="321334" y="993770"/>
                      <a:pt x="323245" y="994408"/>
                    </a:cubicBezTo>
                    <a:cubicBezTo>
                      <a:pt x="327067" y="995046"/>
                      <a:pt x="330219" y="996323"/>
                      <a:pt x="334709" y="996961"/>
                    </a:cubicBezTo>
                    <a:cubicBezTo>
                      <a:pt x="369868" y="1005238"/>
                      <a:pt x="407604" y="1004609"/>
                      <a:pt x="447253" y="996323"/>
                    </a:cubicBezTo>
                    <a:cubicBezTo>
                      <a:pt x="554637" y="948517"/>
                      <a:pt x="598107" y="870754"/>
                      <a:pt x="577662" y="763665"/>
                    </a:cubicBezTo>
                    <a:lnTo>
                      <a:pt x="337289" y="61253"/>
                    </a:lnTo>
                    <a:close/>
                  </a:path>
                </a:pathLst>
              </a:custGeom>
              <a:solidFill>
                <a:schemeClr val="accent5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9ADE8685-525D-2B20-54EB-0E703611D69A}"/>
                  </a:ext>
                </a:extLst>
              </p:cNvPr>
              <p:cNvSpPr/>
              <p:nvPr/>
            </p:nvSpPr>
            <p:spPr>
              <a:xfrm>
                <a:off x="4048230" y="2328069"/>
                <a:ext cx="184101" cy="182937"/>
              </a:xfrm>
              <a:custGeom>
                <a:avLst/>
                <a:gdLst>
                  <a:gd name="connsiteX0" fmla="*/ 93668 w 184101"/>
                  <a:gd name="connsiteY0" fmla="*/ 65 h 182937"/>
                  <a:gd name="connsiteX1" fmla="*/ 90419 w 184101"/>
                  <a:gd name="connsiteY1" fmla="*/ 65 h 182937"/>
                  <a:gd name="connsiteX2" fmla="*/ 86024 w 184101"/>
                  <a:gd name="connsiteY2" fmla="*/ 65 h 182937"/>
                  <a:gd name="connsiteX3" fmla="*/ 71311 w 184101"/>
                  <a:gd name="connsiteY3" fmla="*/ 2617 h 182937"/>
                  <a:gd name="connsiteX4" fmla="*/ 67491 w 184101"/>
                  <a:gd name="connsiteY4" fmla="*/ 3256 h 182937"/>
                  <a:gd name="connsiteX5" fmla="*/ 26505 w 184101"/>
                  <a:gd name="connsiteY5" fmla="*/ 27478 h 182937"/>
                  <a:gd name="connsiteX6" fmla="*/ -915 w 184101"/>
                  <a:gd name="connsiteY6" fmla="*/ 91848 h 182937"/>
                  <a:gd name="connsiteX7" fmla="*/ 26505 w 184101"/>
                  <a:gd name="connsiteY7" fmla="*/ 155589 h 182937"/>
                  <a:gd name="connsiteX8" fmla="*/ 90419 w 184101"/>
                  <a:gd name="connsiteY8" fmla="*/ 183002 h 182937"/>
                  <a:gd name="connsiteX9" fmla="*/ 156340 w 184101"/>
                  <a:gd name="connsiteY9" fmla="*/ 155589 h 182937"/>
                  <a:gd name="connsiteX10" fmla="*/ 183187 w 184101"/>
                  <a:gd name="connsiteY10" fmla="*/ 91848 h 182937"/>
                  <a:gd name="connsiteX11" fmla="*/ 156340 w 184101"/>
                  <a:gd name="connsiteY11" fmla="*/ 27478 h 182937"/>
                  <a:gd name="connsiteX12" fmla="*/ 114781 w 184101"/>
                  <a:gd name="connsiteY12" fmla="*/ 3894 h 182937"/>
                  <a:gd name="connsiteX13" fmla="*/ 107712 w 184101"/>
                  <a:gd name="connsiteY13" fmla="*/ 1979 h 182937"/>
                  <a:gd name="connsiteX14" fmla="*/ 93668 w 184101"/>
                  <a:gd name="connsiteY14" fmla="*/ 65 h 182937"/>
                  <a:gd name="connsiteX15" fmla="*/ 91088 w 184101"/>
                  <a:gd name="connsiteY15" fmla="*/ 44051 h 182937"/>
                  <a:gd name="connsiteX16" fmla="*/ 99400 w 184101"/>
                  <a:gd name="connsiteY16" fmla="*/ 44680 h 182937"/>
                  <a:gd name="connsiteX17" fmla="*/ 103222 w 184101"/>
                  <a:gd name="connsiteY17" fmla="*/ 45318 h 182937"/>
                  <a:gd name="connsiteX18" fmla="*/ 124335 w 184101"/>
                  <a:gd name="connsiteY18" fmla="*/ 57434 h 182937"/>
                  <a:gd name="connsiteX19" fmla="*/ 137806 w 184101"/>
                  <a:gd name="connsiteY19" fmla="*/ 91209 h 182937"/>
                  <a:gd name="connsiteX20" fmla="*/ 124335 w 184101"/>
                  <a:gd name="connsiteY20" fmla="*/ 124357 h 182937"/>
                  <a:gd name="connsiteX21" fmla="*/ 90419 w 184101"/>
                  <a:gd name="connsiteY21" fmla="*/ 138377 h 182937"/>
                  <a:gd name="connsiteX22" fmla="*/ 56599 w 184101"/>
                  <a:gd name="connsiteY22" fmla="*/ 124357 h 182937"/>
                  <a:gd name="connsiteX23" fmla="*/ 42556 w 184101"/>
                  <a:gd name="connsiteY23" fmla="*/ 91209 h 182937"/>
                  <a:gd name="connsiteX24" fmla="*/ 56599 w 184101"/>
                  <a:gd name="connsiteY24" fmla="*/ 57434 h 182937"/>
                  <a:gd name="connsiteX25" fmla="*/ 87936 w 184101"/>
                  <a:gd name="connsiteY25" fmla="*/ 44051 h 182937"/>
                  <a:gd name="connsiteX26" fmla="*/ 91088 w 184101"/>
                  <a:gd name="connsiteY26" fmla="*/ 44051 h 182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4101" h="182937">
                    <a:moveTo>
                      <a:pt x="93668" y="65"/>
                    </a:moveTo>
                    <a:cubicBezTo>
                      <a:pt x="92999" y="65"/>
                      <a:pt x="91756" y="65"/>
                      <a:pt x="90419" y="65"/>
                    </a:cubicBezTo>
                    <a:cubicBezTo>
                      <a:pt x="89178" y="65"/>
                      <a:pt x="87936" y="65"/>
                      <a:pt x="86024" y="65"/>
                    </a:cubicBezTo>
                    <a:cubicBezTo>
                      <a:pt x="80865" y="703"/>
                      <a:pt x="76375" y="1341"/>
                      <a:pt x="71311" y="2617"/>
                    </a:cubicBezTo>
                    <a:cubicBezTo>
                      <a:pt x="69975" y="2617"/>
                      <a:pt x="68733" y="3256"/>
                      <a:pt x="67491" y="3256"/>
                    </a:cubicBezTo>
                    <a:cubicBezTo>
                      <a:pt x="52109" y="7075"/>
                      <a:pt x="38638" y="15362"/>
                      <a:pt x="26505" y="27478"/>
                    </a:cubicBezTo>
                    <a:cubicBezTo>
                      <a:pt x="7971" y="45318"/>
                      <a:pt x="-915" y="66997"/>
                      <a:pt x="-915" y="91848"/>
                    </a:cubicBezTo>
                    <a:cubicBezTo>
                      <a:pt x="-915" y="117346"/>
                      <a:pt x="7971" y="138377"/>
                      <a:pt x="26505" y="155589"/>
                    </a:cubicBezTo>
                    <a:cubicBezTo>
                      <a:pt x="44466" y="174077"/>
                      <a:pt x="65579" y="183002"/>
                      <a:pt x="90419" y="183002"/>
                    </a:cubicBezTo>
                    <a:cubicBezTo>
                      <a:pt x="116023" y="183002"/>
                      <a:pt x="137806" y="174077"/>
                      <a:pt x="156340" y="155589"/>
                    </a:cubicBezTo>
                    <a:cubicBezTo>
                      <a:pt x="174206" y="138377"/>
                      <a:pt x="183187" y="117346"/>
                      <a:pt x="183187" y="91848"/>
                    </a:cubicBezTo>
                    <a:cubicBezTo>
                      <a:pt x="183187" y="66359"/>
                      <a:pt x="174206" y="44680"/>
                      <a:pt x="156340" y="27478"/>
                    </a:cubicBezTo>
                    <a:cubicBezTo>
                      <a:pt x="144207" y="15362"/>
                      <a:pt x="130067" y="7713"/>
                      <a:pt x="114781" y="3894"/>
                    </a:cubicBezTo>
                    <a:cubicBezTo>
                      <a:pt x="112871" y="3256"/>
                      <a:pt x="110291" y="2617"/>
                      <a:pt x="107712" y="1979"/>
                    </a:cubicBezTo>
                    <a:cubicBezTo>
                      <a:pt x="103222" y="1341"/>
                      <a:pt x="98732" y="703"/>
                      <a:pt x="93668" y="65"/>
                    </a:cubicBezTo>
                    <a:moveTo>
                      <a:pt x="91088" y="44051"/>
                    </a:moveTo>
                    <a:cubicBezTo>
                      <a:pt x="94336" y="44051"/>
                      <a:pt x="96820" y="44051"/>
                      <a:pt x="99400" y="44680"/>
                    </a:cubicBezTo>
                    <a:cubicBezTo>
                      <a:pt x="100738" y="44680"/>
                      <a:pt x="101980" y="44680"/>
                      <a:pt x="103222" y="45318"/>
                    </a:cubicBezTo>
                    <a:cubicBezTo>
                      <a:pt x="110960" y="47233"/>
                      <a:pt x="117934" y="51062"/>
                      <a:pt x="124335" y="57434"/>
                    </a:cubicBezTo>
                    <a:cubicBezTo>
                      <a:pt x="133316" y="66997"/>
                      <a:pt x="137806" y="78465"/>
                      <a:pt x="137806" y="91209"/>
                    </a:cubicBezTo>
                    <a:cubicBezTo>
                      <a:pt x="137806" y="104602"/>
                      <a:pt x="133316" y="115431"/>
                      <a:pt x="124335" y="124357"/>
                    </a:cubicBezTo>
                    <a:cubicBezTo>
                      <a:pt x="114781" y="133920"/>
                      <a:pt x="103890" y="138377"/>
                      <a:pt x="90419" y="138377"/>
                    </a:cubicBezTo>
                    <a:cubicBezTo>
                      <a:pt x="77713" y="138377"/>
                      <a:pt x="66153" y="133920"/>
                      <a:pt x="56599" y="124357"/>
                    </a:cubicBezTo>
                    <a:cubicBezTo>
                      <a:pt x="46950" y="115431"/>
                      <a:pt x="42556" y="104602"/>
                      <a:pt x="42556" y="91209"/>
                    </a:cubicBezTo>
                    <a:cubicBezTo>
                      <a:pt x="42556" y="78465"/>
                      <a:pt x="46950" y="66997"/>
                      <a:pt x="56599" y="57434"/>
                    </a:cubicBezTo>
                    <a:cubicBezTo>
                      <a:pt x="64911" y="49147"/>
                      <a:pt x="75133" y="44680"/>
                      <a:pt x="87936" y="44051"/>
                    </a:cubicBezTo>
                    <a:cubicBezTo>
                      <a:pt x="89178" y="44051"/>
                      <a:pt x="90419" y="44051"/>
                      <a:pt x="91088" y="44051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A5128B5A-5CF2-1E9C-5325-6AD99867375E}"/>
                  </a:ext>
                </a:extLst>
              </p:cNvPr>
              <p:cNvSpPr/>
              <p:nvPr/>
            </p:nvSpPr>
            <p:spPr>
              <a:xfrm>
                <a:off x="4092273" y="2372056"/>
                <a:ext cx="95250" cy="94326"/>
              </a:xfrm>
              <a:custGeom>
                <a:avLst/>
                <a:gdLst>
                  <a:gd name="connsiteX0" fmla="*/ 55357 w 95250"/>
                  <a:gd name="connsiteY0" fmla="*/ 693 h 94326"/>
                  <a:gd name="connsiteX1" fmla="*/ 47046 w 95250"/>
                  <a:gd name="connsiteY1" fmla="*/ 65 h 94326"/>
                  <a:gd name="connsiteX2" fmla="*/ 44466 w 95250"/>
                  <a:gd name="connsiteY2" fmla="*/ 65 h 94326"/>
                  <a:gd name="connsiteX3" fmla="*/ 13225 w 95250"/>
                  <a:gd name="connsiteY3" fmla="*/ 13447 h 94326"/>
                  <a:gd name="connsiteX4" fmla="*/ -915 w 95250"/>
                  <a:gd name="connsiteY4" fmla="*/ 47223 h 94326"/>
                  <a:gd name="connsiteX5" fmla="*/ 13225 w 95250"/>
                  <a:gd name="connsiteY5" fmla="*/ 80370 h 94326"/>
                  <a:gd name="connsiteX6" fmla="*/ 47046 w 95250"/>
                  <a:gd name="connsiteY6" fmla="*/ 94391 h 94326"/>
                  <a:gd name="connsiteX7" fmla="*/ 80962 w 95250"/>
                  <a:gd name="connsiteY7" fmla="*/ 80370 h 94326"/>
                  <a:gd name="connsiteX8" fmla="*/ 94336 w 95250"/>
                  <a:gd name="connsiteY8" fmla="*/ 47223 h 94326"/>
                  <a:gd name="connsiteX9" fmla="*/ 80962 w 95250"/>
                  <a:gd name="connsiteY9" fmla="*/ 13447 h 94326"/>
                  <a:gd name="connsiteX10" fmla="*/ 59847 w 95250"/>
                  <a:gd name="connsiteY10" fmla="*/ 1331 h 94326"/>
                  <a:gd name="connsiteX11" fmla="*/ 55357 w 95250"/>
                  <a:gd name="connsiteY11" fmla="*/ 693 h 94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250" h="94326">
                    <a:moveTo>
                      <a:pt x="55357" y="693"/>
                    </a:moveTo>
                    <a:cubicBezTo>
                      <a:pt x="52778" y="65"/>
                      <a:pt x="50293" y="65"/>
                      <a:pt x="47046" y="65"/>
                    </a:cubicBezTo>
                    <a:cubicBezTo>
                      <a:pt x="45803" y="65"/>
                      <a:pt x="45135" y="65"/>
                      <a:pt x="44466" y="65"/>
                    </a:cubicBezTo>
                    <a:cubicBezTo>
                      <a:pt x="32332" y="693"/>
                      <a:pt x="22110" y="5160"/>
                      <a:pt x="13225" y="13447"/>
                    </a:cubicBezTo>
                    <a:cubicBezTo>
                      <a:pt x="3575" y="23010"/>
                      <a:pt x="-915" y="34478"/>
                      <a:pt x="-915" y="47223"/>
                    </a:cubicBezTo>
                    <a:cubicBezTo>
                      <a:pt x="-915" y="60615"/>
                      <a:pt x="3575" y="71445"/>
                      <a:pt x="13225" y="80370"/>
                    </a:cubicBezTo>
                    <a:cubicBezTo>
                      <a:pt x="22779" y="89933"/>
                      <a:pt x="33670" y="94391"/>
                      <a:pt x="47046" y="94391"/>
                    </a:cubicBezTo>
                    <a:cubicBezTo>
                      <a:pt x="59847" y="94391"/>
                      <a:pt x="71312" y="89933"/>
                      <a:pt x="80962" y="80370"/>
                    </a:cubicBezTo>
                    <a:cubicBezTo>
                      <a:pt x="89942" y="71445"/>
                      <a:pt x="94336" y="60615"/>
                      <a:pt x="94336" y="47223"/>
                    </a:cubicBezTo>
                    <a:cubicBezTo>
                      <a:pt x="94336" y="34478"/>
                      <a:pt x="89942" y="23010"/>
                      <a:pt x="80962" y="13447"/>
                    </a:cubicBezTo>
                    <a:cubicBezTo>
                      <a:pt x="74560" y="7075"/>
                      <a:pt x="67491" y="3246"/>
                      <a:pt x="59847" y="1331"/>
                    </a:cubicBezTo>
                    <a:cubicBezTo>
                      <a:pt x="58605" y="1331"/>
                      <a:pt x="56695" y="693"/>
                      <a:pt x="55357" y="69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B0347398-AD8C-E9A8-ED51-B71277777CF8}"/>
                  </a:ext>
                </a:extLst>
              </p:cNvPr>
              <p:cNvSpPr/>
              <p:nvPr/>
            </p:nvSpPr>
            <p:spPr>
              <a:xfrm>
                <a:off x="4114202" y="1745482"/>
                <a:ext cx="839247" cy="585139"/>
              </a:xfrm>
              <a:custGeom>
                <a:avLst/>
                <a:gdLst>
                  <a:gd name="connsiteX0" fmla="*/ 204823 w 839247"/>
                  <a:gd name="connsiteY0" fmla="*/ 65 h 585139"/>
                  <a:gd name="connsiteX1" fmla="*/ 203486 w 839247"/>
                  <a:gd name="connsiteY1" fmla="*/ 703 h 585139"/>
                  <a:gd name="connsiteX2" fmla="*/ 2092 w 839247"/>
                  <a:gd name="connsiteY2" fmla="*/ 552058 h 585139"/>
                  <a:gd name="connsiteX3" fmla="*/ 2761 w 839247"/>
                  <a:gd name="connsiteY3" fmla="*/ 557791 h 585139"/>
                  <a:gd name="connsiteX4" fmla="*/ 5340 w 839247"/>
                  <a:gd name="connsiteY4" fmla="*/ 585205 h 585139"/>
                  <a:gd name="connsiteX5" fmla="*/ 20053 w 839247"/>
                  <a:gd name="connsiteY5" fmla="*/ 582652 h 585139"/>
                  <a:gd name="connsiteX6" fmla="*/ 24447 w 839247"/>
                  <a:gd name="connsiteY6" fmla="*/ 582652 h 585139"/>
                  <a:gd name="connsiteX7" fmla="*/ 23207 w 839247"/>
                  <a:gd name="connsiteY7" fmla="*/ 561621 h 585139"/>
                  <a:gd name="connsiteX8" fmla="*/ 22537 w 839247"/>
                  <a:gd name="connsiteY8" fmla="*/ 550781 h 585139"/>
                  <a:gd name="connsiteX9" fmla="*/ 200906 w 839247"/>
                  <a:gd name="connsiteY9" fmla="*/ 26201 h 585139"/>
                  <a:gd name="connsiteX10" fmla="*/ 201575 w 839247"/>
                  <a:gd name="connsiteY10" fmla="*/ 22382 h 585139"/>
                  <a:gd name="connsiteX11" fmla="*/ 203486 w 839247"/>
                  <a:gd name="connsiteY11" fmla="*/ 12819 h 585139"/>
                  <a:gd name="connsiteX12" fmla="*/ 204154 w 839247"/>
                  <a:gd name="connsiteY12" fmla="*/ 6446 h 585139"/>
                  <a:gd name="connsiteX13" fmla="*/ 204823 w 839247"/>
                  <a:gd name="connsiteY13" fmla="*/ 65 h 585139"/>
                  <a:gd name="connsiteX14" fmla="*/ 569203 w 839247"/>
                  <a:gd name="connsiteY14" fmla="*/ 78465 h 585139"/>
                  <a:gd name="connsiteX15" fmla="*/ 587069 w 839247"/>
                  <a:gd name="connsiteY15" fmla="*/ 100782 h 585139"/>
                  <a:gd name="connsiteX16" fmla="*/ 693880 w 839247"/>
                  <a:gd name="connsiteY16" fmla="*/ 329601 h 585139"/>
                  <a:gd name="connsiteX17" fmla="*/ 643341 w 839247"/>
                  <a:gd name="connsiteY17" fmla="*/ 392704 h 585139"/>
                  <a:gd name="connsiteX18" fmla="*/ 658054 w 839247"/>
                  <a:gd name="connsiteY18" fmla="*/ 546962 h 585139"/>
                  <a:gd name="connsiteX19" fmla="*/ 659964 w 839247"/>
                  <a:gd name="connsiteY19" fmla="*/ 539951 h 585139"/>
                  <a:gd name="connsiteX20" fmla="*/ 666366 w 839247"/>
                  <a:gd name="connsiteY20" fmla="*/ 536122 h 585139"/>
                  <a:gd name="connsiteX21" fmla="*/ 674009 w 839247"/>
                  <a:gd name="connsiteY21" fmla="*/ 537399 h 585139"/>
                  <a:gd name="connsiteX22" fmla="*/ 677925 w 839247"/>
                  <a:gd name="connsiteY22" fmla="*/ 542494 h 585139"/>
                  <a:gd name="connsiteX23" fmla="*/ 663786 w 839247"/>
                  <a:gd name="connsiteY23" fmla="*/ 397171 h 585139"/>
                  <a:gd name="connsiteX24" fmla="*/ 710504 w 839247"/>
                  <a:gd name="connsiteY24" fmla="*/ 346813 h 585139"/>
                  <a:gd name="connsiteX25" fmla="*/ 817888 w 839247"/>
                  <a:gd name="connsiteY25" fmla="*/ 533569 h 585139"/>
                  <a:gd name="connsiteX26" fmla="*/ 818558 w 839247"/>
                  <a:gd name="connsiteY26" fmla="*/ 536122 h 585139"/>
                  <a:gd name="connsiteX27" fmla="*/ 821136 w 839247"/>
                  <a:gd name="connsiteY27" fmla="*/ 529750 h 585139"/>
                  <a:gd name="connsiteX28" fmla="*/ 827442 w 839247"/>
                  <a:gd name="connsiteY28" fmla="*/ 525921 h 585139"/>
                  <a:gd name="connsiteX29" fmla="*/ 835181 w 839247"/>
                  <a:gd name="connsiteY29" fmla="*/ 528474 h 585139"/>
                  <a:gd name="connsiteX30" fmla="*/ 838333 w 839247"/>
                  <a:gd name="connsiteY30" fmla="*/ 533569 h 585139"/>
                  <a:gd name="connsiteX31" fmla="*/ 838333 w 839247"/>
                  <a:gd name="connsiteY31" fmla="*/ 532931 h 585139"/>
                  <a:gd name="connsiteX32" fmla="*/ 715568 w 839247"/>
                  <a:gd name="connsiteY32" fmla="*/ 327058 h 585139"/>
                  <a:gd name="connsiteX33" fmla="*/ 600540 w 839247"/>
                  <a:gd name="connsiteY33" fmla="*/ 84208 h 585139"/>
                  <a:gd name="connsiteX34" fmla="*/ 590318 w 839247"/>
                  <a:gd name="connsiteY34" fmla="*/ 72093 h 585139"/>
                  <a:gd name="connsiteX35" fmla="*/ 506531 w 839247"/>
                  <a:gd name="connsiteY35" fmla="*/ 10904 h 585139"/>
                  <a:gd name="connsiteX36" fmla="*/ 468793 w 839247"/>
                  <a:gd name="connsiteY36" fmla="*/ 703 h 585139"/>
                  <a:gd name="connsiteX37" fmla="*/ 472615 w 839247"/>
                  <a:gd name="connsiteY37" fmla="*/ 21105 h 585139"/>
                  <a:gd name="connsiteX38" fmla="*/ 569203 w 839247"/>
                  <a:gd name="connsiteY38" fmla="*/ 78465 h 585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839247" h="585139">
                    <a:moveTo>
                      <a:pt x="204823" y="65"/>
                    </a:moveTo>
                    <a:cubicBezTo>
                      <a:pt x="204154" y="65"/>
                      <a:pt x="204154" y="703"/>
                      <a:pt x="203486" y="703"/>
                    </a:cubicBezTo>
                    <a:cubicBezTo>
                      <a:pt x="50720" y="94400"/>
                      <a:pt x="-16442" y="277976"/>
                      <a:pt x="2092" y="552058"/>
                    </a:cubicBezTo>
                    <a:cubicBezTo>
                      <a:pt x="2092" y="553972"/>
                      <a:pt x="2761" y="555887"/>
                      <a:pt x="2761" y="557791"/>
                    </a:cubicBezTo>
                    <a:lnTo>
                      <a:pt x="5340" y="585205"/>
                    </a:lnTo>
                    <a:cubicBezTo>
                      <a:pt x="9831" y="583928"/>
                      <a:pt x="14894" y="583290"/>
                      <a:pt x="20053" y="582652"/>
                    </a:cubicBezTo>
                    <a:cubicBezTo>
                      <a:pt x="21295" y="582652"/>
                      <a:pt x="22537" y="582652"/>
                      <a:pt x="24447" y="582652"/>
                    </a:cubicBezTo>
                    <a:lnTo>
                      <a:pt x="23207" y="561621"/>
                    </a:lnTo>
                    <a:cubicBezTo>
                      <a:pt x="23207" y="557791"/>
                      <a:pt x="22537" y="554610"/>
                      <a:pt x="22537" y="550781"/>
                    </a:cubicBezTo>
                    <a:cubicBezTo>
                      <a:pt x="5340" y="294549"/>
                      <a:pt x="64765" y="119261"/>
                      <a:pt x="200906" y="26201"/>
                    </a:cubicBezTo>
                    <a:cubicBezTo>
                      <a:pt x="200906" y="24925"/>
                      <a:pt x="201575" y="23649"/>
                      <a:pt x="201575" y="22382"/>
                    </a:cubicBezTo>
                    <a:cubicBezTo>
                      <a:pt x="201575" y="19191"/>
                      <a:pt x="202244" y="16000"/>
                      <a:pt x="203486" y="12819"/>
                    </a:cubicBezTo>
                    <a:cubicBezTo>
                      <a:pt x="203486" y="10904"/>
                      <a:pt x="204154" y="8351"/>
                      <a:pt x="204154" y="6446"/>
                    </a:cubicBezTo>
                    <a:cubicBezTo>
                      <a:pt x="204823" y="4532"/>
                      <a:pt x="204823" y="2617"/>
                      <a:pt x="204823" y="65"/>
                    </a:cubicBezTo>
                    <a:moveTo>
                      <a:pt x="569203" y="78465"/>
                    </a:moveTo>
                    <a:cubicBezTo>
                      <a:pt x="575605" y="85485"/>
                      <a:pt x="581337" y="92495"/>
                      <a:pt x="587069" y="100782"/>
                    </a:cubicBezTo>
                    <a:cubicBezTo>
                      <a:pt x="628629" y="154960"/>
                      <a:pt x="664455" y="230808"/>
                      <a:pt x="693880" y="329601"/>
                    </a:cubicBezTo>
                    <a:cubicBezTo>
                      <a:pt x="667034" y="337888"/>
                      <a:pt x="650410" y="358929"/>
                      <a:pt x="643341" y="392704"/>
                    </a:cubicBezTo>
                    <a:cubicBezTo>
                      <a:pt x="635698" y="428404"/>
                      <a:pt x="640761" y="480029"/>
                      <a:pt x="658054" y="546962"/>
                    </a:cubicBezTo>
                    <a:cubicBezTo>
                      <a:pt x="658054" y="544409"/>
                      <a:pt x="658722" y="542494"/>
                      <a:pt x="659964" y="539951"/>
                    </a:cubicBezTo>
                    <a:cubicBezTo>
                      <a:pt x="661302" y="537399"/>
                      <a:pt x="663786" y="536122"/>
                      <a:pt x="666366" y="536122"/>
                    </a:cubicBezTo>
                    <a:cubicBezTo>
                      <a:pt x="668945" y="535484"/>
                      <a:pt x="671525" y="536122"/>
                      <a:pt x="674009" y="537399"/>
                    </a:cubicBezTo>
                    <a:cubicBezTo>
                      <a:pt x="676015" y="538675"/>
                      <a:pt x="677257" y="539951"/>
                      <a:pt x="677925" y="542494"/>
                    </a:cubicBezTo>
                    <a:cubicBezTo>
                      <a:pt x="661876" y="479391"/>
                      <a:pt x="656812" y="430947"/>
                      <a:pt x="663786" y="397171"/>
                    </a:cubicBezTo>
                    <a:cubicBezTo>
                      <a:pt x="669614" y="367854"/>
                      <a:pt x="684899" y="351280"/>
                      <a:pt x="710504" y="346813"/>
                    </a:cubicBezTo>
                    <a:cubicBezTo>
                      <a:pt x="774418" y="348727"/>
                      <a:pt x="810245" y="410554"/>
                      <a:pt x="817888" y="533569"/>
                    </a:cubicBezTo>
                    <a:cubicBezTo>
                      <a:pt x="817888" y="534208"/>
                      <a:pt x="817888" y="534846"/>
                      <a:pt x="818558" y="536122"/>
                    </a:cubicBezTo>
                    <a:cubicBezTo>
                      <a:pt x="818558" y="533569"/>
                      <a:pt x="819130" y="531664"/>
                      <a:pt x="821136" y="529750"/>
                    </a:cubicBezTo>
                    <a:cubicBezTo>
                      <a:pt x="823048" y="527197"/>
                      <a:pt x="824958" y="525921"/>
                      <a:pt x="827442" y="525921"/>
                    </a:cubicBezTo>
                    <a:cubicBezTo>
                      <a:pt x="830690" y="525921"/>
                      <a:pt x="833270" y="526559"/>
                      <a:pt x="835181" y="528474"/>
                    </a:cubicBezTo>
                    <a:cubicBezTo>
                      <a:pt x="837091" y="529750"/>
                      <a:pt x="837760" y="531664"/>
                      <a:pt x="838333" y="533569"/>
                    </a:cubicBezTo>
                    <a:lnTo>
                      <a:pt x="838333" y="532931"/>
                    </a:lnTo>
                    <a:cubicBezTo>
                      <a:pt x="829448" y="397810"/>
                      <a:pt x="788463" y="329601"/>
                      <a:pt x="715568" y="327058"/>
                    </a:cubicBezTo>
                    <a:cubicBezTo>
                      <a:pt x="684327" y="221883"/>
                      <a:pt x="645920" y="140930"/>
                      <a:pt x="600540" y="84208"/>
                    </a:cubicBezTo>
                    <a:cubicBezTo>
                      <a:pt x="597292" y="79741"/>
                      <a:pt x="593470" y="75922"/>
                      <a:pt x="590318" y="72093"/>
                    </a:cubicBezTo>
                    <a:cubicBezTo>
                      <a:pt x="564045" y="43413"/>
                      <a:pt x="536626" y="23020"/>
                      <a:pt x="506531" y="10904"/>
                    </a:cubicBezTo>
                    <a:cubicBezTo>
                      <a:pt x="494398" y="5808"/>
                      <a:pt x="481596" y="1979"/>
                      <a:pt x="468793" y="703"/>
                    </a:cubicBezTo>
                    <a:cubicBezTo>
                      <a:pt x="470131" y="7713"/>
                      <a:pt x="471373" y="14733"/>
                      <a:pt x="472615" y="21105"/>
                    </a:cubicBezTo>
                    <a:cubicBezTo>
                      <a:pt x="507199" y="28116"/>
                      <a:pt x="539778" y="47871"/>
                      <a:pt x="569203" y="78465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A32F373B-20A9-501F-DE9F-8151777F6E09}"/>
                  </a:ext>
                </a:extLst>
              </p:cNvPr>
              <p:cNvSpPr/>
              <p:nvPr/>
            </p:nvSpPr>
            <p:spPr>
              <a:xfrm>
                <a:off x="4702185" y="2268157"/>
                <a:ext cx="324828" cy="298303"/>
              </a:xfrm>
              <a:custGeom>
                <a:avLst/>
                <a:gdLst>
                  <a:gd name="connsiteX0" fmla="*/ 89274 w 324828"/>
                  <a:gd name="connsiteY0" fmla="*/ 18543 h 298303"/>
                  <a:gd name="connsiteX1" fmla="*/ 85452 w 324828"/>
                  <a:gd name="connsiteY1" fmla="*/ 13447 h 298303"/>
                  <a:gd name="connsiteX2" fmla="*/ 77714 w 324828"/>
                  <a:gd name="connsiteY2" fmla="*/ 12171 h 298303"/>
                  <a:gd name="connsiteX3" fmla="*/ 71408 w 324828"/>
                  <a:gd name="connsiteY3" fmla="*/ 16000 h 298303"/>
                  <a:gd name="connsiteX4" fmla="*/ 69401 w 324828"/>
                  <a:gd name="connsiteY4" fmla="*/ 23010 h 298303"/>
                  <a:gd name="connsiteX5" fmla="*/ 69401 w 324828"/>
                  <a:gd name="connsiteY5" fmla="*/ 23649 h 298303"/>
                  <a:gd name="connsiteX6" fmla="*/ 159589 w 324828"/>
                  <a:gd name="connsiteY6" fmla="*/ 255659 h 298303"/>
                  <a:gd name="connsiteX7" fmla="*/ 162169 w 324828"/>
                  <a:gd name="connsiteY7" fmla="*/ 258849 h 298303"/>
                  <a:gd name="connsiteX8" fmla="*/ 44466 w 324828"/>
                  <a:gd name="connsiteY8" fmla="*/ 273508 h 298303"/>
                  <a:gd name="connsiteX9" fmla="*/ 38734 w 324828"/>
                  <a:gd name="connsiteY9" fmla="*/ 260126 h 298303"/>
                  <a:gd name="connsiteX10" fmla="*/ 28512 w 324828"/>
                  <a:gd name="connsiteY10" fmla="*/ 254382 h 298303"/>
                  <a:gd name="connsiteX11" fmla="*/ 25932 w 324828"/>
                  <a:gd name="connsiteY11" fmla="*/ 253744 h 298303"/>
                  <a:gd name="connsiteX12" fmla="*/ 22111 w 324828"/>
                  <a:gd name="connsiteY12" fmla="*/ 253744 h 298303"/>
                  <a:gd name="connsiteX13" fmla="*/ 20869 w 324828"/>
                  <a:gd name="connsiteY13" fmla="*/ 253744 h 298303"/>
                  <a:gd name="connsiteX14" fmla="*/ 6155 w 324828"/>
                  <a:gd name="connsiteY14" fmla="*/ 260126 h 298303"/>
                  <a:gd name="connsiteX15" fmla="*/ -914 w 324828"/>
                  <a:gd name="connsiteY15" fmla="*/ 276061 h 298303"/>
                  <a:gd name="connsiteX16" fmla="*/ 6155 w 324828"/>
                  <a:gd name="connsiteY16" fmla="*/ 291996 h 298303"/>
                  <a:gd name="connsiteX17" fmla="*/ 22111 w 324828"/>
                  <a:gd name="connsiteY17" fmla="*/ 298369 h 298303"/>
                  <a:gd name="connsiteX18" fmla="*/ 36824 w 324828"/>
                  <a:gd name="connsiteY18" fmla="*/ 292625 h 298303"/>
                  <a:gd name="connsiteX19" fmla="*/ 177455 w 324828"/>
                  <a:gd name="connsiteY19" fmla="*/ 272870 h 298303"/>
                  <a:gd name="connsiteX20" fmla="*/ 289999 w 324828"/>
                  <a:gd name="connsiteY20" fmla="*/ 281157 h 298303"/>
                  <a:gd name="connsiteX21" fmla="*/ 300890 w 324828"/>
                  <a:gd name="connsiteY21" fmla="*/ 284348 h 298303"/>
                  <a:gd name="connsiteX22" fmla="*/ 317513 w 324828"/>
                  <a:gd name="connsiteY22" fmla="*/ 277966 h 298303"/>
                  <a:gd name="connsiteX23" fmla="*/ 323914 w 324828"/>
                  <a:gd name="connsiteY23" fmla="*/ 262031 h 298303"/>
                  <a:gd name="connsiteX24" fmla="*/ 317513 w 324828"/>
                  <a:gd name="connsiteY24" fmla="*/ 246095 h 298303"/>
                  <a:gd name="connsiteX25" fmla="*/ 307290 w 324828"/>
                  <a:gd name="connsiteY25" fmla="*/ 240361 h 298303"/>
                  <a:gd name="connsiteX26" fmla="*/ 305380 w 324828"/>
                  <a:gd name="connsiteY26" fmla="*/ 239723 h 298303"/>
                  <a:gd name="connsiteX27" fmla="*/ 300890 w 324828"/>
                  <a:gd name="connsiteY27" fmla="*/ 239723 h 298303"/>
                  <a:gd name="connsiteX28" fmla="*/ 300221 w 324828"/>
                  <a:gd name="connsiteY28" fmla="*/ 239723 h 298303"/>
                  <a:gd name="connsiteX29" fmla="*/ 285509 w 324828"/>
                  <a:gd name="connsiteY29" fmla="*/ 246095 h 298303"/>
                  <a:gd name="connsiteX30" fmla="*/ 278533 w 324828"/>
                  <a:gd name="connsiteY30" fmla="*/ 262031 h 298303"/>
                  <a:gd name="connsiteX31" fmla="*/ 278533 w 324828"/>
                  <a:gd name="connsiteY31" fmla="*/ 265222 h 298303"/>
                  <a:gd name="connsiteX32" fmla="*/ 193506 w 324828"/>
                  <a:gd name="connsiteY32" fmla="*/ 260126 h 298303"/>
                  <a:gd name="connsiteX33" fmla="*/ 207549 w 324828"/>
                  <a:gd name="connsiteY33" fmla="*/ 244190 h 298303"/>
                  <a:gd name="connsiteX34" fmla="*/ 249108 w 324828"/>
                  <a:gd name="connsiteY34" fmla="*/ 9628 h 298303"/>
                  <a:gd name="connsiteX35" fmla="*/ 248440 w 324828"/>
                  <a:gd name="connsiteY35" fmla="*/ 7713 h 298303"/>
                  <a:gd name="connsiteX36" fmla="*/ 245286 w 324828"/>
                  <a:gd name="connsiteY36" fmla="*/ 2608 h 298303"/>
                  <a:gd name="connsiteX37" fmla="*/ 237548 w 324828"/>
                  <a:gd name="connsiteY37" fmla="*/ 65 h 298303"/>
                  <a:gd name="connsiteX38" fmla="*/ 231147 w 324828"/>
                  <a:gd name="connsiteY38" fmla="*/ 3884 h 298303"/>
                  <a:gd name="connsiteX39" fmla="*/ 228663 w 324828"/>
                  <a:gd name="connsiteY39" fmla="*/ 10256 h 298303"/>
                  <a:gd name="connsiteX40" fmla="*/ 228663 w 324828"/>
                  <a:gd name="connsiteY40" fmla="*/ 10895 h 298303"/>
                  <a:gd name="connsiteX41" fmla="*/ 191594 w 324828"/>
                  <a:gd name="connsiteY41" fmla="*/ 231436 h 298303"/>
                  <a:gd name="connsiteX42" fmla="*/ 178123 w 324828"/>
                  <a:gd name="connsiteY42" fmla="*/ 246095 h 298303"/>
                  <a:gd name="connsiteX43" fmla="*/ 173633 w 324828"/>
                  <a:gd name="connsiteY43" fmla="*/ 241000 h 298303"/>
                  <a:gd name="connsiteX44" fmla="*/ 88604 w 324828"/>
                  <a:gd name="connsiteY44" fmla="*/ 18543 h 298303"/>
                  <a:gd name="connsiteX45" fmla="*/ 89274 w 324828"/>
                  <a:gd name="connsiteY45" fmla="*/ 18543 h 298303"/>
                  <a:gd name="connsiteX46" fmla="*/ 89274 w 324828"/>
                  <a:gd name="connsiteY46" fmla="*/ 18543 h 29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24828" h="298303">
                    <a:moveTo>
                      <a:pt x="89274" y="18543"/>
                    </a:moveTo>
                    <a:cubicBezTo>
                      <a:pt x="88604" y="16638"/>
                      <a:pt x="86694" y="14724"/>
                      <a:pt x="85452" y="13447"/>
                    </a:cubicBezTo>
                    <a:cubicBezTo>
                      <a:pt x="83542" y="12171"/>
                      <a:pt x="80962" y="11533"/>
                      <a:pt x="77714" y="12171"/>
                    </a:cubicBezTo>
                    <a:cubicBezTo>
                      <a:pt x="75230" y="12809"/>
                      <a:pt x="72650" y="14085"/>
                      <a:pt x="71408" y="16000"/>
                    </a:cubicBezTo>
                    <a:cubicBezTo>
                      <a:pt x="70071" y="17905"/>
                      <a:pt x="69401" y="20458"/>
                      <a:pt x="69401" y="23010"/>
                    </a:cubicBezTo>
                    <a:lnTo>
                      <a:pt x="69401" y="23649"/>
                    </a:lnTo>
                    <a:cubicBezTo>
                      <a:pt x="91853" y="136463"/>
                      <a:pt x="121852" y="214225"/>
                      <a:pt x="159589" y="255659"/>
                    </a:cubicBezTo>
                    <a:cubicBezTo>
                      <a:pt x="160831" y="256935"/>
                      <a:pt x="161500" y="258211"/>
                      <a:pt x="162169" y="258849"/>
                    </a:cubicBezTo>
                    <a:cubicBezTo>
                      <a:pt x="132743" y="276690"/>
                      <a:pt x="93096" y="281795"/>
                      <a:pt x="44466" y="273508"/>
                    </a:cubicBezTo>
                    <a:cubicBezTo>
                      <a:pt x="43893" y="268413"/>
                      <a:pt x="41982" y="263945"/>
                      <a:pt x="38734" y="260126"/>
                    </a:cubicBezTo>
                    <a:cubicBezTo>
                      <a:pt x="35582" y="256935"/>
                      <a:pt x="32334" y="255020"/>
                      <a:pt x="28512" y="254382"/>
                    </a:cubicBezTo>
                    <a:cubicBezTo>
                      <a:pt x="27843" y="253744"/>
                      <a:pt x="26601" y="253744"/>
                      <a:pt x="25932" y="253744"/>
                    </a:cubicBezTo>
                    <a:cubicBezTo>
                      <a:pt x="24690" y="253744"/>
                      <a:pt x="23448" y="253744"/>
                      <a:pt x="22111" y="253744"/>
                    </a:cubicBezTo>
                    <a:cubicBezTo>
                      <a:pt x="21538" y="253744"/>
                      <a:pt x="20869" y="253744"/>
                      <a:pt x="20869" y="253744"/>
                    </a:cubicBezTo>
                    <a:cubicBezTo>
                      <a:pt x="15136" y="253744"/>
                      <a:pt x="9977" y="256297"/>
                      <a:pt x="6155" y="260126"/>
                    </a:cubicBezTo>
                    <a:cubicBezTo>
                      <a:pt x="1665" y="264583"/>
                      <a:pt x="-914" y="269679"/>
                      <a:pt x="-914" y="276061"/>
                    </a:cubicBezTo>
                    <a:cubicBezTo>
                      <a:pt x="-914" y="282433"/>
                      <a:pt x="997" y="287529"/>
                      <a:pt x="6155" y="291996"/>
                    </a:cubicBezTo>
                    <a:cubicBezTo>
                      <a:pt x="10646" y="296454"/>
                      <a:pt x="15709" y="298369"/>
                      <a:pt x="22111" y="298369"/>
                    </a:cubicBezTo>
                    <a:cubicBezTo>
                      <a:pt x="27843" y="298369"/>
                      <a:pt x="33002" y="296454"/>
                      <a:pt x="36824" y="292625"/>
                    </a:cubicBezTo>
                    <a:cubicBezTo>
                      <a:pt x="96343" y="302826"/>
                      <a:pt x="142966" y="296454"/>
                      <a:pt x="177455" y="272870"/>
                    </a:cubicBezTo>
                    <a:cubicBezTo>
                      <a:pt x="210129" y="298369"/>
                      <a:pt x="247198" y="301550"/>
                      <a:pt x="289999" y="281157"/>
                    </a:cubicBezTo>
                    <a:cubicBezTo>
                      <a:pt x="293246" y="283072"/>
                      <a:pt x="297068" y="284348"/>
                      <a:pt x="300890" y="284348"/>
                    </a:cubicBezTo>
                    <a:cubicBezTo>
                      <a:pt x="307290" y="284348"/>
                      <a:pt x="313022" y="281795"/>
                      <a:pt x="317513" y="277966"/>
                    </a:cubicBezTo>
                    <a:cubicBezTo>
                      <a:pt x="322003" y="273508"/>
                      <a:pt x="323914" y="268413"/>
                      <a:pt x="323914" y="262031"/>
                    </a:cubicBezTo>
                    <a:cubicBezTo>
                      <a:pt x="323914" y="255659"/>
                      <a:pt x="322003" y="250563"/>
                      <a:pt x="317513" y="246095"/>
                    </a:cubicBezTo>
                    <a:cubicBezTo>
                      <a:pt x="314264" y="242914"/>
                      <a:pt x="311112" y="241000"/>
                      <a:pt x="307290" y="240361"/>
                    </a:cubicBezTo>
                    <a:cubicBezTo>
                      <a:pt x="306622" y="240361"/>
                      <a:pt x="305953" y="239723"/>
                      <a:pt x="305380" y="239723"/>
                    </a:cubicBezTo>
                    <a:cubicBezTo>
                      <a:pt x="304042" y="239723"/>
                      <a:pt x="302800" y="239723"/>
                      <a:pt x="300890" y="239723"/>
                    </a:cubicBezTo>
                    <a:lnTo>
                      <a:pt x="300221" y="239723"/>
                    </a:lnTo>
                    <a:cubicBezTo>
                      <a:pt x="294489" y="239723"/>
                      <a:pt x="289999" y="242276"/>
                      <a:pt x="285509" y="246095"/>
                    </a:cubicBezTo>
                    <a:cubicBezTo>
                      <a:pt x="281017" y="250563"/>
                      <a:pt x="278533" y="255659"/>
                      <a:pt x="278533" y="262031"/>
                    </a:cubicBezTo>
                    <a:cubicBezTo>
                      <a:pt x="278533" y="263307"/>
                      <a:pt x="278533" y="263945"/>
                      <a:pt x="278533" y="265222"/>
                    </a:cubicBezTo>
                    <a:cubicBezTo>
                      <a:pt x="247198" y="279242"/>
                      <a:pt x="219014" y="277328"/>
                      <a:pt x="193506" y="260126"/>
                    </a:cubicBezTo>
                    <a:cubicBezTo>
                      <a:pt x="198568" y="255020"/>
                      <a:pt x="203059" y="249924"/>
                      <a:pt x="207549" y="244190"/>
                    </a:cubicBezTo>
                    <a:cubicBezTo>
                      <a:pt x="244618" y="197661"/>
                      <a:pt x="258662" y="119889"/>
                      <a:pt x="249108" y="9628"/>
                    </a:cubicBezTo>
                    <a:cubicBezTo>
                      <a:pt x="249108" y="8990"/>
                      <a:pt x="249108" y="8351"/>
                      <a:pt x="248440" y="7713"/>
                    </a:cubicBezTo>
                    <a:cubicBezTo>
                      <a:pt x="247770" y="5799"/>
                      <a:pt x="247198" y="3884"/>
                      <a:pt x="245286" y="2608"/>
                    </a:cubicBezTo>
                    <a:cubicBezTo>
                      <a:pt x="243376" y="703"/>
                      <a:pt x="240796" y="65"/>
                      <a:pt x="237548" y="65"/>
                    </a:cubicBezTo>
                    <a:cubicBezTo>
                      <a:pt x="235064" y="65"/>
                      <a:pt x="232485" y="1341"/>
                      <a:pt x="231147" y="3884"/>
                    </a:cubicBezTo>
                    <a:cubicBezTo>
                      <a:pt x="229237" y="5799"/>
                      <a:pt x="228663" y="7713"/>
                      <a:pt x="228663" y="10256"/>
                    </a:cubicBezTo>
                    <a:lnTo>
                      <a:pt x="228663" y="10895"/>
                    </a:lnTo>
                    <a:cubicBezTo>
                      <a:pt x="236975" y="114155"/>
                      <a:pt x="224841" y="187459"/>
                      <a:pt x="191594" y="231436"/>
                    </a:cubicBezTo>
                    <a:cubicBezTo>
                      <a:pt x="187677" y="236542"/>
                      <a:pt x="183283" y="241000"/>
                      <a:pt x="178123" y="246095"/>
                    </a:cubicBezTo>
                    <a:cubicBezTo>
                      <a:pt x="176213" y="244829"/>
                      <a:pt x="174971" y="242914"/>
                      <a:pt x="173633" y="241000"/>
                    </a:cubicBezTo>
                    <a:cubicBezTo>
                      <a:pt x="138476" y="200842"/>
                      <a:pt x="110387" y="126909"/>
                      <a:pt x="88604" y="18543"/>
                    </a:cubicBezTo>
                    <a:cubicBezTo>
                      <a:pt x="89942" y="19820"/>
                      <a:pt x="89942" y="19820"/>
                      <a:pt x="89274" y="18543"/>
                    </a:cubicBezTo>
                    <a:lnTo>
                      <a:pt x="89274" y="18543"/>
                    </a:lnTo>
                    <a:close/>
                  </a:path>
                </a:pathLst>
              </a:custGeom>
              <a:solidFill>
                <a:srgbClr val="8D94A4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5EB73896-02EE-8979-662E-9B5BE2410723}"/>
                  </a:ext>
                </a:extLst>
              </p:cNvPr>
              <p:cNvSpPr/>
              <p:nvPr/>
            </p:nvSpPr>
            <p:spPr>
              <a:xfrm>
                <a:off x="4525562" y="2174125"/>
                <a:ext cx="1197821" cy="972531"/>
              </a:xfrm>
              <a:custGeom>
                <a:avLst/>
                <a:gdLst>
                  <a:gd name="connsiteX0" fmla="*/ 1196720 w 1197821"/>
                  <a:gd name="connsiteY0" fmla="*/ 129787 h 972531"/>
                  <a:gd name="connsiteX1" fmla="*/ 1179524 w 1197821"/>
                  <a:gd name="connsiteY1" fmla="*/ 108756 h 972531"/>
                  <a:gd name="connsiteX2" fmla="*/ 656551 w 1197821"/>
                  <a:gd name="connsiteY2" fmla="*/ 58397 h 972531"/>
                  <a:gd name="connsiteX3" fmla="*/ 577254 w 1197821"/>
                  <a:gd name="connsiteY3" fmla="*/ 920800 h 972531"/>
                  <a:gd name="connsiteX4" fmla="*/ 1100227 w 1197821"/>
                  <a:gd name="connsiteY4" fmla="*/ 972435 h 972531"/>
                  <a:gd name="connsiteX5" fmla="*/ 1120673 w 1197821"/>
                  <a:gd name="connsiteY5" fmla="*/ 954586 h 972531"/>
                  <a:gd name="connsiteX6" fmla="*/ 1196720 w 1197821"/>
                  <a:gd name="connsiteY6" fmla="*/ 129787 h 972531"/>
                  <a:gd name="connsiteX7" fmla="*/ 97082 w 1197821"/>
                  <a:gd name="connsiteY7" fmla="*/ 9963 h 972531"/>
                  <a:gd name="connsiteX8" fmla="*/ 75969 w 1197821"/>
                  <a:gd name="connsiteY8" fmla="*/ 27165 h 972531"/>
                  <a:gd name="connsiteX9" fmla="*/ -748 w 1197821"/>
                  <a:gd name="connsiteY9" fmla="*/ 852601 h 972531"/>
                  <a:gd name="connsiteX10" fmla="*/ 16544 w 1197821"/>
                  <a:gd name="connsiteY10" fmla="*/ 873632 h 972531"/>
                  <a:gd name="connsiteX11" fmla="*/ 547829 w 1197821"/>
                  <a:gd name="connsiteY11" fmla="*/ 920162 h 972531"/>
                  <a:gd name="connsiteX12" fmla="*/ 554229 w 1197821"/>
                  <a:gd name="connsiteY12" fmla="*/ 922077 h 972531"/>
                  <a:gd name="connsiteX13" fmla="*/ 634100 w 1197821"/>
                  <a:gd name="connsiteY13" fmla="*/ 59035 h 972531"/>
                  <a:gd name="connsiteX14" fmla="*/ 627699 w 1197821"/>
                  <a:gd name="connsiteY14" fmla="*/ 57121 h 972531"/>
                  <a:gd name="connsiteX15" fmla="*/ 97082 w 1197821"/>
                  <a:gd name="connsiteY15" fmla="*/ 9963 h 972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97821" h="972531">
                    <a:moveTo>
                      <a:pt x="1196720" y="129787"/>
                    </a:moveTo>
                    <a:cubicBezTo>
                      <a:pt x="1198058" y="117043"/>
                      <a:pt x="1192230" y="110671"/>
                      <a:pt x="1179524" y="108756"/>
                    </a:cubicBezTo>
                    <a:cubicBezTo>
                      <a:pt x="1003639" y="59035"/>
                      <a:pt x="829092" y="42462"/>
                      <a:pt x="656551" y="58397"/>
                    </a:cubicBezTo>
                    <a:lnTo>
                      <a:pt x="577254" y="920800"/>
                    </a:lnTo>
                    <a:cubicBezTo>
                      <a:pt x="752374" y="899131"/>
                      <a:pt x="926349" y="916343"/>
                      <a:pt x="1100227" y="972435"/>
                    </a:cubicBezTo>
                    <a:cubicBezTo>
                      <a:pt x="1113029" y="973712"/>
                      <a:pt x="1119431" y="967330"/>
                      <a:pt x="1120673" y="954586"/>
                    </a:cubicBezTo>
                    <a:lnTo>
                      <a:pt x="1196720" y="129787"/>
                    </a:lnTo>
                    <a:moveTo>
                      <a:pt x="97082" y="9963"/>
                    </a:moveTo>
                    <a:cubicBezTo>
                      <a:pt x="84280" y="8686"/>
                      <a:pt x="77306" y="14420"/>
                      <a:pt x="75969" y="27165"/>
                    </a:cubicBezTo>
                    <a:lnTo>
                      <a:pt x="-748" y="852601"/>
                    </a:lnTo>
                    <a:cubicBezTo>
                      <a:pt x="-1990" y="865346"/>
                      <a:pt x="3742" y="872356"/>
                      <a:pt x="16544" y="873632"/>
                    </a:cubicBezTo>
                    <a:cubicBezTo>
                      <a:pt x="191091" y="852601"/>
                      <a:pt x="368218" y="867898"/>
                      <a:pt x="547829" y="920162"/>
                    </a:cubicBezTo>
                    <a:cubicBezTo>
                      <a:pt x="549740" y="920800"/>
                      <a:pt x="551651" y="921439"/>
                      <a:pt x="554229" y="922077"/>
                    </a:cubicBezTo>
                    <a:lnTo>
                      <a:pt x="634100" y="59035"/>
                    </a:lnTo>
                    <a:cubicBezTo>
                      <a:pt x="632189" y="58397"/>
                      <a:pt x="629704" y="57759"/>
                      <a:pt x="627699" y="57121"/>
                    </a:cubicBezTo>
                    <a:cubicBezTo>
                      <a:pt x="448757" y="2943"/>
                      <a:pt x="271630" y="-12354"/>
                      <a:pt x="97082" y="996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C374FC17-5D2F-97B3-AAF0-5DF2800F7979}"/>
                  </a:ext>
                </a:extLst>
              </p:cNvPr>
              <p:cNvSpPr/>
              <p:nvPr/>
            </p:nvSpPr>
            <p:spPr>
              <a:xfrm>
                <a:off x="5080705" y="2231819"/>
                <a:ext cx="101652" cy="865593"/>
              </a:xfrm>
              <a:custGeom>
                <a:avLst/>
                <a:gdLst>
                  <a:gd name="connsiteX0" fmla="*/ 87268 w 101652"/>
                  <a:gd name="connsiteY0" fmla="*/ 2617 h 865593"/>
                  <a:gd name="connsiteX1" fmla="*/ 78956 w 101652"/>
                  <a:gd name="connsiteY1" fmla="*/ 65 h 865593"/>
                  <a:gd name="connsiteX2" fmla="*/ -914 w 101652"/>
                  <a:gd name="connsiteY2" fmla="*/ 863106 h 865593"/>
                  <a:gd name="connsiteX3" fmla="*/ 7397 w 101652"/>
                  <a:gd name="connsiteY3" fmla="*/ 865659 h 865593"/>
                  <a:gd name="connsiteX4" fmla="*/ 21442 w 101652"/>
                  <a:gd name="connsiteY4" fmla="*/ 863744 h 865593"/>
                  <a:gd name="connsiteX5" fmla="*/ 100738 w 101652"/>
                  <a:gd name="connsiteY5" fmla="*/ 1341 h 865593"/>
                  <a:gd name="connsiteX6" fmla="*/ 87268 w 101652"/>
                  <a:gd name="connsiteY6" fmla="*/ 2617 h 86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652" h="865593">
                    <a:moveTo>
                      <a:pt x="87268" y="2617"/>
                    </a:moveTo>
                    <a:cubicBezTo>
                      <a:pt x="84784" y="1979"/>
                      <a:pt x="81535" y="703"/>
                      <a:pt x="78956" y="65"/>
                    </a:cubicBezTo>
                    <a:lnTo>
                      <a:pt x="-914" y="863106"/>
                    </a:lnTo>
                    <a:cubicBezTo>
                      <a:pt x="1665" y="863744"/>
                      <a:pt x="4819" y="864382"/>
                      <a:pt x="7397" y="865659"/>
                    </a:cubicBezTo>
                    <a:cubicBezTo>
                      <a:pt x="11889" y="865020"/>
                      <a:pt x="16951" y="864382"/>
                      <a:pt x="21442" y="863744"/>
                    </a:cubicBezTo>
                    <a:lnTo>
                      <a:pt x="100738" y="1341"/>
                    </a:lnTo>
                    <a:cubicBezTo>
                      <a:pt x="96916" y="1979"/>
                      <a:pt x="91758" y="1979"/>
                      <a:pt x="87268" y="261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010A709-7D37-388B-8C7F-CB0C146BF616}"/>
                  </a:ext>
                </a:extLst>
              </p:cNvPr>
              <p:cNvSpPr/>
              <p:nvPr/>
            </p:nvSpPr>
            <p:spPr>
              <a:xfrm>
                <a:off x="5255470" y="2446923"/>
                <a:ext cx="294207" cy="293928"/>
              </a:xfrm>
              <a:custGeom>
                <a:avLst/>
                <a:gdLst>
                  <a:gd name="connsiteX0" fmla="*/ 163195 w 294207"/>
                  <a:gd name="connsiteY0" fmla="*/ 1045 h 293928"/>
                  <a:gd name="connsiteX1" fmla="*/ 55141 w 294207"/>
                  <a:gd name="connsiteY1" fmla="*/ 32915 h 293928"/>
                  <a:gd name="connsiteX2" fmla="*/ 111 w 294207"/>
                  <a:gd name="connsiteY2" fmla="*/ 130432 h 293928"/>
                  <a:gd name="connsiteX3" fmla="*/ 31448 w 294207"/>
                  <a:gd name="connsiteY3" fmla="*/ 238788 h 293928"/>
                  <a:gd name="connsiteX4" fmla="*/ 129947 w 294207"/>
                  <a:gd name="connsiteY4" fmla="*/ 292976 h 293928"/>
                  <a:gd name="connsiteX5" fmla="*/ 238574 w 294207"/>
                  <a:gd name="connsiteY5" fmla="*/ 262372 h 293928"/>
                  <a:gd name="connsiteX6" fmla="*/ 292266 w 294207"/>
                  <a:gd name="connsiteY6" fmla="*/ 163579 h 293928"/>
                  <a:gd name="connsiteX7" fmla="*/ 261598 w 294207"/>
                  <a:gd name="connsiteY7" fmla="*/ 55861 h 293928"/>
                  <a:gd name="connsiteX8" fmla="*/ 163195 w 294207"/>
                  <a:gd name="connsiteY8" fmla="*/ 1045 h 293928"/>
                  <a:gd name="connsiteX9" fmla="*/ 71764 w 294207"/>
                  <a:gd name="connsiteY9" fmla="*/ 52032 h 293928"/>
                  <a:gd name="connsiteX10" fmla="*/ 160615 w 294207"/>
                  <a:gd name="connsiteY10" fmla="*/ 26543 h 293928"/>
                  <a:gd name="connsiteX11" fmla="*/ 242395 w 294207"/>
                  <a:gd name="connsiteY11" fmla="*/ 71796 h 293928"/>
                  <a:gd name="connsiteX12" fmla="*/ 267999 w 294207"/>
                  <a:gd name="connsiteY12" fmla="*/ 160388 h 293928"/>
                  <a:gd name="connsiteX13" fmla="*/ 222619 w 294207"/>
                  <a:gd name="connsiteY13" fmla="*/ 241979 h 293928"/>
                  <a:gd name="connsiteX14" fmla="*/ 133768 w 294207"/>
                  <a:gd name="connsiteY14" fmla="*/ 267478 h 293928"/>
                  <a:gd name="connsiteX15" fmla="*/ 52561 w 294207"/>
                  <a:gd name="connsiteY15" fmla="*/ 222863 h 293928"/>
                  <a:gd name="connsiteX16" fmla="*/ 26958 w 294207"/>
                  <a:gd name="connsiteY16" fmla="*/ 133623 h 293928"/>
                  <a:gd name="connsiteX17" fmla="*/ 71764 w 294207"/>
                  <a:gd name="connsiteY17" fmla="*/ 52032 h 293928"/>
                  <a:gd name="connsiteX18" fmla="*/ 129947 w 294207"/>
                  <a:gd name="connsiteY18" fmla="*/ 64786 h 293928"/>
                  <a:gd name="connsiteX19" fmla="*/ 120967 w 294207"/>
                  <a:gd name="connsiteY19" fmla="*/ 72434 h 293928"/>
                  <a:gd name="connsiteX20" fmla="*/ 117145 w 294207"/>
                  <a:gd name="connsiteY20" fmla="*/ 108124 h 293928"/>
                  <a:gd name="connsiteX21" fmla="*/ 80650 w 294207"/>
                  <a:gd name="connsiteY21" fmla="*/ 104305 h 293928"/>
                  <a:gd name="connsiteX22" fmla="*/ 71764 w 294207"/>
                  <a:gd name="connsiteY22" fmla="*/ 111315 h 293928"/>
                  <a:gd name="connsiteX23" fmla="*/ 65937 w 294207"/>
                  <a:gd name="connsiteY23" fmla="*/ 163579 h 293928"/>
                  <a:gd name="connsiteX24" fmla="*/ 73006 w 294207"/>
                  <a:gd name="connsiteY24" fmla="*/ 172504 h 293928"/>
                  <a:gd name="connsiteX25" fmla="*/ 109407 w 294207"/>
                  <a:gd name="connsiteY25" fmla="*/ 176962 h 293928"/>
                  <a:gd name="connsiteX26" fmla="*/ 105011 w 294207"/>
                  <a:gd name="connsiteY26" fmla="*/ 213300 h 293928"/>
                  <a:gd name="connsiteX27" fmla="*/ 111987 w 294207"/>
                  <a:gd name="connsiteY27" fmla="*/ 222863 h 293928"/>
                  <a:gd name="connsiteX28" fmla="*/ 165105 w 294207"/>
                  <a:gd name="connsiteY28" fmla="*/ 228597 h 293928"/>
                  <a:gd name="connsiteX29" fmla="*/ 173990 w 294207"/>
                  <a:gd name="connsiteY29" fmla="*/ 221586 h 293928"/>
                  <a:gd name="connsiteX30" fmla="*/ 177907 w 294207"/>
                  <a:gd name="connsiteY30" fmla="*/ 184610 h 293928"/>
                  <a:gd name="connsiteX31" fmla="*/ 214307 w 294207"/>
                  <a:gd name="connsiteY31" fmla="*/ 188439 h 293928"/>
                  <a:gd name="connsiteX32" fmla="*/ 223861 w 294207"/>
                  <a:gd name="connsiteY32" fmla="*/ 180791 h 293928"/>
                  <a:gd name="connsiteX33" fmla="*/ 229688 w 294207"/>
                  <a:gd name="connsiteY33" fmla="*/ 128527 h 293928"/>
                  <a:gd name="connsiteX34" fmla="*/ 222619 w 294207"/>
                  <a:gd name="connsiteY34" fmla="*/ 119602 h 293928"/>
                  <a:gd name="connsiteX35" fmla="*/ 186218 w 294207"/>
                  <a:gd name="connsiteY35" fmla="*/ 115773 h 293928"/>
                  <a:gd name="connsiteX36" fmla="*/ 190614 w 294207"/>
                  <a:gd name="connsiteY36" fmla="*/ 78807 h 293928"/>
                  <a:gd name="connsiteX37" fmla="*/ 182970 w 294207"/>
                  <a:gd name="connsiteY37" fmla="*/ 69882 h 293928"/>
                  <a:gd name="connsiteX38" fmla="*/ 129947 w 294207"/>
                  <a:gd name="connsiteY38" fmla="*/ 64786 h 29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94207" h="293928">
                    <a:moveTo>
                      <a:pt x="163195" y="1045"/>
                    </a:moveTo>
                    <a:cubicBezTo>
                      <a:pt x="122877" y="-3423"/>
                      <a:pt x="87050" y="7417"/>
                      <a:pt x="55141" y="32915"/>
                    </a:cubicBezTo>
                    <a:cubicBezTo>
                      <a:pt x="23136" y="57775"/>
                      <a:pt x="5271" y="90275"/>
                      <a:pt x="111" y="130432"/>
                    </a:cubicBezTo>
                    <a:cubicBezTo>
                      <a:pt x="-4379" y="170590"/>
                      <a:pt x="5843" y="206289"/>
                      <a:pt x="31448" y="238788"/>
                    </a:cubicBezTo>
                    <a:cubicBezTo>
                      <a:pt x="56383" y="270030"/>
                      <a:pt x="88962" y="287871"/>
                      <a:pt x="129947" y="292976"/>
                    </a:cubicBezTo>
                    <a:cubicBezTo>
                      <a:pt x="170169" y="297434"/>
                      <a:pt x="205995" y="287233"/>
                      <a:pt x="238574" y="262372"/>
                    </a:cubicBezTo>
                    <a:cubicBezTo>
                      <a:pt x="269909" y="236884"/>
                      <a:pt x="287871" y="204375"/>
                      <a:pt x="292266" y="163579"/>
                    </a:cubicBezTo>
                    <a:cubicBezTo>
                      <a:pt x="296756" y="123422"/>
                      <a:pt x="286533" y="87732"/>
                      <a:pt x="261598" y="55861"/>
                    </a:cubicBezTo>
                    <a:cubicBezTo>
                      <a:pt x="236663" y="24628"/>
                      <a:pt x="204084" y="6140"/>
                      <a:pt x="163195" y="1045"/>
                    </a:cubicBezTo>
                    <a:moveTo>
                      <a:pt x="71764" y="52032"/>
                    </a:moveTo>
                    <a:cubicBezTo>
                      <a:pt x="97942" y="31639"/>
                      <a:pt x="127368" y="22714"/>
                      <a:pt x="160615" y="26543"/>
                    </a:cubicBezTo>
                    <a:cubicBezTo>
                      <a:pt x="193862" y="30363"/>
                      <a:pt x="220707" y="45660"/>
                      <a:pt x="242395" y="71796"/>
                    </a:cubicBezTo>
                    <a:cubicBezTo>
                      <a:pt x="262935" y="97923"/>
                      <a:pt x="271821" y="127889"/>
                      <a:pt x="267999" y="160388"/>
                    </a:cubicBezTo>
                    <a:cubicBezTo>
                      <a:pt x="264177" y="193535"/>
                      <a:pt x="248796" y="220948"/>
                      <a:pt x="222619" y="241979"/>
                    </a:cubicBezTo>
                    <a:cubicBezTo>
                      <a:pt x="196442" y="262372"/>
                      <a:pt x="166347" y="270659"/>
                      <a:pt x="133768" y="267478"/>
                    </a:cubicBezTo>
                    <a:cubicBezTo>
                      <a:pt x="100521" y="263649"/>
                      <a:pt x="73676" y="248990"/>
                      <a:pt x="52561" y="222863"/>
                    </a:cubicBezTo>
                    <a:cubicBezTo>
                      <a:pt x="31448" y="196726"/>
                      <a:pt x="23136" y="166770"/>
                      <a:pt x="26958" y="133623"/>
                    </a:cubicBezTo>
                    <a:cubicBezTo>
                      <a:pt x="29538" y="100476"/>
                      <a:pt x="44919" y="73073"/>
                      <a:pt x="71764" y="52032"/>
                    </a:cubicBezTo>
                    <a:moveTo>
                      <a:pt x="129947" y="64786"/>
                    </a:moveTo>
                    <a:cubicBezTo>
                      <a:pt x="124788" y="64148"/>
                      <a:pt x="121635" y="66691"/>
                      <a:pt x="120967" y="72434"/>
                    </a:cubicBezTo>
                    <a:lnTo>
                      <a:pt x="117145" y="108124"/>
                    </a:lnTo>
                    <a:lnTo>
                      <a:pt x="80650" y="104305"/>
                    </a:lnTo>
                    <a:cubicBezTo>
                      <a:pt x="74918" y="103667"/>
                      <a:pt x="72338" y="106210"/>
                      <a:pt x="71764" y="111315"/>
                    </a:cubicBezTo>
                    <a:lnTo>
                      <a:pt x="65937" y="163579"/>
                    </a:lnTo>
                    <a:cubicBezTo>
                      <a:pt x="65364" y="169313"/>
                      <a:pt x="67943" y="171866"/>
                      <a:pt x="73006" y="172504"/>
                    </a:cubicBezTo>
                    <a:lnTo>
                      <a:pt x="109407" y="176962"/>
                    </a:lnTo>
                    <a:lnTo>
                      <a:pt x="105011" y="213300"/>
                    </a:lnTo>
                    <a:cubicBezTo>
                      <a:pt x="104343" y="219034"/>
                      <a:pt x="106923" y="222225"/>
                      <a:pt x="111987" y="222863"/>
                    </a:cubicBezTo>
                    <a:lnTo>
                      <a:pt x="165105" y="228597"/>
                    </a:lnTo>
                    <a:cubicBezTo>
                      <a:pt x="170169" y="229235"/>
                      <a:pt x="173417" y="226682"/>
                      <a:pt x="173990" y="221586"/>
                    </a:cubicBezTo>
                    <a:lnTo>
                      <a:pt x="177907" y="184610"/>
                    </a:lnTo>
                    <a:lnTo>
                      <a:pt x="214307" y="188439"/>
                    </a:lnTo>
                    <a:cubicBezTo>
                      <a:pt x="220039" y="189078"/>
                      <a:pt x="223287" y="186525"/>
                      <a:pt x="223861" y="180791"/>
                    </a:cubicBezTo>
                    <a:lnTo>
                      <a:pt x="229688" y="128527"/>
                    </a:lnTo>
                    <a:cubicBezTo>
                      <a:pt x="230261" y="122783"/>
                      <a:pt x="227683" y="120240"/>
                      <a:pt x="222619" y="119602"/>
                    </a:cubicBezTo>
                    <a:lnTo>
                      <a:pt x="186218" y="115773"/>
                    </a:lnTo>
                    <a:lnTo>
                      <a:pt x="190614" y="78807"/>
                    </a:lnTo>
                    <a:cubicBezTo>
                      <a:pt x="191282" y="73073"/>
                      <a:pt x="188702" y="70520"/>
                      <a:pt x="182970" y="69882"/>
                    </a:cubicBezTo>
                    <a:lnTo>
                      <a:pt x="129947" y="64786"/>
                    </a:lnTo>
                    <a:close/>
                  </a:path>
                </a:pathLst>
              </a:custGeom>
              <a:solidFill>
                <a:schemeClr val="bg2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F1031C89-1978-835D-7FA1-4C8DE6CA17B6}"/>
                  </a:ext>
                </a:extLst>
              </p:cNvPr>
              <p:cNvSpPr/>
              <p:nvPr/>
            </p:nvSpPr>
            <p:spPr>
              <a:xfrm>
                <a:off x="5073636" y="2813805"/>
                <a:ext cx="276867" cy="188463"/>
              </a:xfrm>
              <a:custGeom>
                <a:avLst/>
                <a:gdLst>
                  <a:gd name="connsiteX0" fmla="*/ 50868 w 276867"/>
                  <a:gd name="connsiteY0" fmla="*/ 177060 h 188463"/>
                  <a:gd name="connsiteX1" fmla="*/ 55358 w 276867"/>
                  <a:gd name="connsiteY1" fmla="*/ 71246 h 188463"/>
                  <a:gd name="connsiteX2" fmla="*/ -914 w 276867"/>
                  <a:gd name="connsiteY2" fmla="*/ 188528 h 188463"/>
                  <a:gd name="connsiteX3" fmla="*/ 50868 w 276867"/>
                  <a:gd name="connsiteY3" fmla="*/ 177060 h 188463"/>
                  <a:gd name="connsiteX4" fmla="*/ 107808 w 276867"/>
                  <a:gd name="connsiteY4" fmla="*/ 24078 h 188463"/>
                  <a:gd name="connsiteX5" fmla="*/ 87936 w 276867"/>
                  <a:gd name="connsiteY5" fmla="*/ 26631 h 188463"/>
                  <a:gd name="connsiteX6" fmla="*/ 70071 w 276867"/>
                  <a:gd name="connsiteY6" fmla="*/ 52130 h 188463"/>
                  <a:gd name="connsiteX7" fmla="*/ 67491 w 276867"/>
                  <a:gd name="connsiteY7" fmla="*/ 80809 h 188463"/>
                  <a:gd name="connsiteX8" fmla="*/ 63669 w 276867"/>
                  <a:gd name="connsiteY8" fmla="*/ 176421 h 188463"/>
                  <a:gd name="connsiteX9" fmla="*/ 92426 w 276867"/>
                  <a:gd name="connsiteY9" fmla="*/ 170687 h 188463"/>
                  <a:gd name="connsiteX10" fmla="*/ 125101 w 276867"/>
                  <a:gd name="connsiteY10" fmla="*/ 164944 h 188463"/>
                  <a:gd name="connsiteX11" fmla="*/ 107808 w 276867"/>
                  <a:gd name="connsiteY11" fmla="*/ 24078 h 188463"/>
                  <a:gd name="connsiteX12" fmla="*/ 206880 w 276867"/>
                  <a:gd name="connsiteY12" fmla="*/ 8781 h 188463"/>
                  <a:gd name="connsiteX13" fmla="*/ 175545 w 276867"/>
                  <a:gd name="connsiteY13" fmla="*/ 13887 h 188463"/>
                  <a:gd name="connsiteX14" fmla="*/ 222262 w 276867"/>
                  <a:gd name="connsiteY14" fmla="*/ 144551 h 188463"/>
                  <a:gd name="connsiteX15" fmla="*/ 275954 w 276867"/>
                  <a:gd name="connsiteY15" fmla="*/ 126701 h 188463"/>
                  <a:gd name="connsiteX16" fmla="*/ 206880 w 276867"/>
                  <a:gd name="connsiteY16" fmla="*/ 8781 h 188463"/>
                  <a:gd name="connsiteX17" fmla="*/ 117361 w 276867"/>
                  <a:gd name="connsiteY17" fmla="*/ 16430 h 188463"/>
                  <a:gd name="connsiteX18" fmla="*/ 118031 w 276867"/>
                  <a:gd name="connsiteY18" fmla="*/ 18983 h 188463"/>
                  <a:gd name="connsiteX19" fmla="*/ 137807 w 276867"/>
                  <a:gd name="connsiteY19" fmla="*/ 163039 h 188463"/>
                  <a:gd name="connsiteX20" fmla="*/ 209460 w 276867"/>
                  <a:gd name="connsiteY20" fmla="*/ 146465 h 188463"/>
                  <a:gd name="connsiteX21" fmla="*/ 169811 w 276867"/>
                  <a:gd name="connsiteY21" fmla="*/ 37471 h 188463"/>
                  <a:gd name="connsiteX22" fmla="*/ 117361 w 276867"/>
                  <a:gd name="connsiteY22" fmla="*/ 16430 h 18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867" h="188463">
                    <a:moveTo>
                      <a:pt x="50868" y="177060"/>
                    </a:moveTo>
                    <a:cubicBezTo>
                      <a:pt x="49626" y="138178"/>
                      <a:pt x="50868" y="103117"/>
                      <a:pt x="55358" y="71246"/>
                    </a:cubicBezTo>
                    <a:cubicBezTo>
                      <a:pt x="25932" y="81448"/>
                      <a:pt x="7397" y="120329"/>
                      <a:pt x="-914" y="188528"/>
                    </a:cubicBezTo>
                    <a:cubicBezTo>
                      <a:pt x="18289" y="185346"/>
                      <a:pt x="35582" y="181517"/>
                      <a:pt x="50868" y="177060"/>
                    </a:cubicBezTo>
                    <a:moveTo>
                      <a:pt x="107808" y="24078"/>
                    </a:moveTo>
                    <a:cubicBezTo>
                      <a:pt x="100738" y="22812"/>
                      <a:pt x="94338" y="23440"/>
                      <a:pt x="87936" y="26631"/>
                    </a:cubicBezTo>
                    <a:cubicBezTo>
                      <a:pt x="80293" y="30460"/>
                      <a:pt x="74561" y="38737"/>
                      <a:pt x="70071" y="52130"/>
                    </a:cubicBezTo>
                    <a:cubicBezTo>
                      <a:pt x="68829" y="64236"/>
                      <a:pt x="68159" y="73799"/>
                      <a:pt x="67491" y="80809"/>
                    </a:cubicBezTo>
                    <a:cubicBezTo>
                      <a:pt x="65007" y="103117"/>
                      <a:pt x="63669" y="134988"/>
                      <a:pt x="63669" y="176421"/>
                    </a:cubicBezTo>
                    <a:cubicBezTo>
                      <a:pt x="73892" y="174507"/>
                      <a:pt x="83542" y="172592"/>
                      <a:pt x="92426" y="170687"/>
                    </a:cubicBezTo>
                    <a:cubicBezTo>
                      <a:pt x="103986" y="168773"/>
                      <a:pt x="114877" y="166858"/>
                      <a:pt x="125101" y="164944"/>
                    </a:cubicBezTo>
                    <a:lnTo>
                      <a:pt x="107808" y="24078"/>
                    </a:lnTo>
                    <a:moveTo>
                      <a:pt x="206880" y="8781"/>
                    </a:moveTo>
                    <a:cubicBezTo>
                      <a:pt x="190257" y="-2049"/>
                      <a:pt x="179365" y="-144"/>
                      <a:pt x="175545" y="13887"/>
                    </a:cubicBezTo>
                    <a:lnTo>
                      <a:pt x="222262" y="144551"/>
                    </a:lnTo>
                    <a:cubicBezTo>
                      <a:pt x="245286" y="138178"/>
                      <a:pt x="263152" y="132445"/>
                      <a:pt x="275954" y="126701"/>
                    </a:cubicBezTo>
                    <a:cubicBezTo>
                      <a:pt x="248440" y="69341"/>
                      <a:pt x="225415" y="30460"/>
                      <a:pt x="206880" y="8781"/>
                    </a:cubicBezTo>
                    <a:moveTo>
                      <a:pt x="117361" y="16430"/>
                    </a:moveTo>
                    <a:cubicBezTo>
                      <a:pt x="117361" y="17068"/>
                      <a:pt x="118031" y="18344"/>
                      <a:pt x="118031" y="18983"/>
                    </a:cubicBezTo>
                    <a:cubicBezTo>
                      <a:pt x="124431" y="69341"/>
                      <a:pt x="130833" y="117776"/>
                      <a:pt x="137807" y="163039"/>
                    </a:cubicBezTo>
                    <a:cubicBezTo>
                      <a:pt x="165991" y="157295"/>
                      <a:pt x="189588" y="151561"/>
                      <a:pt x="209460" y="146465"/>
                    </a:cubicBezTo>
                    <a:lnTo>
                      <a:pt x="169811" y="37471"/>
                    </a:lnTo>
                    <a:cubicBezTo>
                      <a:pt x="148698" y="-3963"/>
                      <a:pt x="131501" y="-10973"/>
                      <a:pt x="117361" y="1643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DEEF4A8-136F-9713-C6FC-31D981CB0A16}"/>
                  </a:ext>
                </a:extLst>
              </p:cNvPr>
              <p:cNvSpPr/>
              <p:nvPr/>
            </p:nvSpPr>
            <p:spPr>
              <a:xfrm>
                <a:off x="5033415" y="2938060"/>
                <a:ext cx="363211" cy="216798"/>
              </a:xfrm>
              <a:custGeom>
                <a:avLst/>
                <a:gdLst>
                  <a:gd name="connsiteX0" fmla="*/ 265062 w 363211"/>
                  <a:gd name="connsiteY0" fmla="*/ 64444 h 216798"/>
                  <a:gd name="connsiteX1" fmla="*/ 249681 w 363211"/>
                  <a:gd name="connsiteY1" fmla="*/ 19829 h 216798"/>
                  <a:gd name="connsiteX2" fmla="*/ 178028 w 363211"/>
                  <a:gd name="connsiteY2" fmla="*/ 36403 h 216798"/>
                  <a:gd name="connsiteX3" fmla="*/ 187009 w 363211"/>
                  <a:gd name="connsiteY3" fmla="*/ 93762 h 216798"/>
                  <a:gd name="connsiteX4" fmla="*/ 178028 w 363211"/>
                  <a:gd name="connsiteY4" fmla="*/ 96315 h 216798"/>
                  <a:gd name="connsiteX5" fmla="*/ 171054 w 363211"/>
                  <a:gd name="connsiteY5" fmla="*/ 81018 h 216798"/>
                  <a:gd name="connsiteX6" fmla="*/ 165894 w 363211"/>
                  <a:gd name="connsiteY6" fmla="*/ 38946 h 216798"/>
                  <a:gd name="connsiteX7" fmla="*/ 133317 w 363211"/>
                  <a:gd name="connsiteY7" fmla="*/ 44689 h 216798"/>
                  <a:gd name="connsiteX8" fmla="*/ 104560 w 363211"/>
                  <a:gd name="connsiteY8" fmla="*/ 50423 h 216798"/>
                  <a:gd name="connsiteX9" fmla="*/ 104560 w 363211"/>
                  <a:gd name="connsiteY9" fmla="*/ 93124 h 216798"/>
                  <a:gd name="connsiteX10" fmla="*/ 92999 w 363211"/>
                  <a:gd name="connsiteY10" fmla="*/ 83570 h 216798"/>
                  <a:gd name="connsiteX11" fmla="*/ 91089 w 363211"/>
                  <a:gd name="connsiteY11" fmla="*/ 50423 h 216798"/>
                  <a:gd name="connsiteX12" fmla="*/ 39307 w 363211"/>
                  <a:gd name="connsiteY12" fmla="*/ 61892 h 216798"/>
                  <a:gd name="connsiteX13" fmla="*/ 35486 w 363211"/>
                  <a:gd name="connsiteY13" fmla="*/ 119899 h 216798"/>
                  <a:gd name="connsiteX14" fmla="*/ -914 w 363211"/>
                  <a:gd name="connsiteY14" fmla="*/ 170886 h 216798"/>
                  <a:gd name="connsiteX15" fmla="*/ 84687 w 363211"/>
                  <a:gd name="connsiteY15" fmla="*/ 205948 h 216798"/>
                  <a:gd name="connsiteX16" fmla="*/ 227325 w 363211"/>
                  <a:gd name="connsiteY16" fmla="*/ 205310 h 216798"/>
                  <a:gd name="connsiteX17" fmla="*/ 318754 w 363211"/>
                  <a:gd name="connsiteY17" fmla="*/ 165152 h 216798"/>
                  <a:gd name="connsiteX18" fmla="*/ 362224 w 363211"/>
                  <a:gd name="connsiteY18" fmla="*/ 107793 h 216798"/>
                  <a:gd name="connsiteX19" fmla="*/ 315506 w 363211"/>
                  <a:gd name="connsiteY19" fmla="*/ 65 h 216798"/>
                  <a:gd name="connsiteX20" fmla="*/ 261814 w 363211"/>
                  <a:gd name="connsiteY20" fmla="*/ 17915 h 216798"/>
                  <a:gd name="connsiteX21" fmla="*/ 281686 w 363211"/>
                  <a:gd name="connsiteY21" fmla="*/ 73369 h 216798"/>
                  <a:gd name="connsiteX22" fmla="*/ 265062 w 363211"/>
                  <a:gd name="connsiteY22" fmla="*/ 64444 h 216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3211" h="216798">
                    <a:moveTo>
                      <a:pt x="265062" y="64444"/>
                    </a:moveTo>
                    <a:lnTo>
                      <a:pt x="249681" y="19829"/>
                    </a:lnTo>
                    <a:cubicBezTo>
                      <a:pt x="229809" y="24925"/>
                      <a:pt x="206212" y="30021"/>
                      <a:pt x="178028" y="36403"/>
                    </a:cubicBezTo>
                    <a:cubicBezTo>
                      <a:pt x="180607" y="56157"/>
                      <a:pt x="183855" y="75284"/>
                      <a:pt x="187009" y="93762"/>
                    </a:cubicBezTo>
                    <a:cubicBezTo>
                      <a:pt x="183855" y="99506"/>
                      <a:pt x="181276" y="100144"/>
                      <a:pt x="178028" y="96315"/>
                    </a:cubicBezTo>
                    <a:cubicBezTo>
                      <a:pt x="174875" y="91219"/>
                      <a:pt x="172296" y="86114"/>
                      <a:pt x="171054" y="81018"/>
                    </a:cubicBezTo>
                    <a:lnTo>
                      <a:pt x="165894" y="38946"/>
                    </a:lnTo>
                    <a:cubicBezTo>
                      <a:pt x="155672" y="40860"/>
                      <a:pt x="144781" y="42775"/>
                      <a:pt x="133317" y="44689"/>
                    </a:cubicBezTo>
                    <a:cubicBezTo>
                      <a:pt x="124335" y="46594"/>
                      <a:pt x="114782" y="48509"/>
                      <a:pt x="104560" y="50423"/>
                    </a:cubicBezTo>
                    <a:cubicBezTo>
                      <a:pt x="104560" y="63806"/>
                      <a:pt x="104560" y="77827"/>
                      <a:pt x="104560" y="93124"/>
                    </a:cubicBezTo>
                    <a:cubicBezTo>
                      <a:pt x="101980" y="100773"/>
                      <a:pt x="98158" y="97591"/>
                      <a:pt x="92999" y="83570"/>
                    </a:cubicBezTo>
                    <a:lnTo>
                      <a:pt x="91089" y="50423"/>
                    </a:lnTo>
                    <a:cubicBezTo>
                      <a:pt x="75803" y="54881"/>
                      <a:pt x="58510" y="58072"/>
                      <a:pt x="39307" y="61892"/>
                    </a:cubicBezTo>
                    <a:cubicBezTo>
                      <a:pt x="37396" y="79103"/>
                      <a:pt x="36154" y="98229"/>
                      <a:pt x="35486" y="119899"/>
                    </a:cubicBezTo>
                    <a:cubicBezTo>
                      <a:pt x="27843" y="138387"/>
                      <a:pt x="15709" y="154960"/>
                      <a:pt x="-914" y="170886"/>
                    </a:cubicBezTo>
                    <a:cubicBezTo>
                      <a:pt x="15041" y="184916"/>
                      <a:pt x="43798" y="196385"/>
                      <a:pt x="84687" y="205948"/>
                    </a:cubicBezTo>
                    <a:cubicBezTo>
                      <a:pt x="149271" y="220607"/>
                      <a:pt x="196658" y="220607"/>
                      <a:pt x="227325" y="205310"/>
                    </a:cubicBezTo>
                    <a:cubicBezTo>
                      <a:pt x="258662" y="190012"/>
                      <a:pt x="288661" y="177268"/>
                      <a:pt x="318754" y="165152"/>
                    </a:cubicBezTo>
                    <a:cubicBezTo>
                      <a:pt x="348753" y="153046"/>
                      <a:pt x="363467" y="133919"/>
                      <a:pt x="362224" y="107793"/>
                    </a:cubicBezTo>
                    <a:cubicBezTo>
                      <a:pt x="345601" y="66359"/>
                      <a:pt x="330220" y="30659"/>
                      <a:pt x="315506" y="65"/>
                    </a:cubicBezTo>
                    <a:cubicBezTo>
                      <a:pt x="302705" y="5808"/>
                      <a:pt x="284839" y="11542"/>
                      <a:pt x="261814" y="17915"/>
                    </a:cubicBezTo>
                    <a:lnTo>
                      <a:pt x="281686" y="73369"/>
                    </a:lnTo>
                    <a:cubicBezTo>
                      <a:pt x="277196" y="81656"/>
                      <a:pt x="272036" y="78465"/>
                      <a:pt x="265062" y="64444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ACF53F3-6315-5C0D-FC2E-49215B7457B9}"/>
                  </a:ext>
                </a:extLst>
              </p:cNvPr>
              <p:cNvSpPr/>
              <p:nvPr/>
            </p:nvSpPr>
            <p:spPr>
              <a:xfrm>
                <a:off x="4079802" y="1167364"/>
                <a:ext cx="785949" cy="557679"/>
              </a:xfrm>
              <a:custGeom>
                <a:avLst/>
                <a:gdLst>
                  <a:gd name="connsiteX0" fmla="*/ 682900 w 785949"/>
                  <a:gd name="connsiteY0" fmla="*/ 82290 h 557679"/>
                  <a:gd name="connsiteX1" fmla="*/ 682230 w 785949"/>
                  <a:gd name="connsiteY1" fmla="*/ 76553 h 557679"/>
                  <a:gd name="connsiteX2" fmla="*/ 544179 w 785949"/>
                  <a:gd name="connsiteY2" fmla="*/ 77190 h 557679"/>
                  <a:gd name="connsiteX3" fmla="*/ 526218 w 785949"/>
                  <a:gd name="connsiteY3" fmla="*/ 65 h 557679"/>
                  <a:gd name="connsiteX4" fmla="*/ 512174 w 785949"/>
                  <a:gd name="connsiteY4" fmla="*/ 75916 h 557679"/>
                  <a:gd name="connsiteX5" fmla="*/ 133654 w 785949"/>
                  <a:gd name="connsiteY5" fmla="*/ 46595 h 557679"/>
                  <a:gd name="connsiteX6" fmla="*/ 121521 w 785949"/>
                  <a:gd name="connsiteY6" fmla="*/ 42771 h 557679"/>
                  <a:gd name="connsiteX7" fmla="*/ 110056 w 785949"/>
                  <a:gd name="connsiteY7" fmla="*/ 118621 h 557679"/>
                  <a:gd name="connsiteX8" fmla="*/ 109387 w 785949"/>
                  <a:gd name="connsiteY8" fmla="*/ 120534 h 557679"/>
                  <a:gd name="connsiteX9" fmla="*/ 94101 w 785949"/>
                  <a:gd name="connsiteY9" fmla="*/ 103961 h 557679"/>
                  <a:gd name="connsiteX10" fmla="*/ 65249 w 785949"/>
                  <a:gd name="connsiteY10" fmla="*/ 92489 h 557679"/>
                  <a:gd name="connsiteX11" fmla="*/ 18626 w 785949"/>
                  <a:gd name="connsiteY11" fmla="*/ 116072 h 557679"/>
                  <a:gd name="connsiteX12" fmla="*/ -577 w 785949"/>
                  <a:gd name="connsiteY12" fmla="*/ 168976 h 557679"/>
                  <a:gd name="connsiteX13" fmla="*/ 35250 w 785949"/>
                  <a:gd name="connsiteY13" fmla="*/ 261399 h 557679"/>
                  <a:gd name="connsiteX14" fmla="*/ 117031 w 785949"/>
                  <a:gd name="connsiteY14" fmla="*/ 325140 h 557679"/>
                  <a:gd name="connsiteX15" fmla="*/ 166327 w 785949"/>
                  <a:gd name="connsiteY15" fmla="*/ 430945 h 557679"/>
                  <a:gd name="connsiteX16" fmla="*/ 186104 w 785949"/>
                  <a:gd name="connsiteY16" fmla="*/ 458358 h 557679"/>
                  <a:gd name="connsiteX17" fmla="*/ 258999 w 785949"/>
                  <a:gd name="connsiteY17" fmla="*/ 522738 h 557679"/>
                  <a:gd name="connsiteX18" fmla="*/ 365142 w 785949"/>
                  <a:gd name="connsiteY18" fmla="*/ 556513 h 557679"/>
                  <a:gd name="connsiteX19" fmla="*/ 479595 w 785949"/>
                  <a:gd name="connsiteY19" fmla="*/ 541216 h 557679"/>
                  <a:gd name="connsiteX20" fmla="*/ 558223 w 785949"/>
                  <a:gd name="connsiteY20" fmla="*/ 491505 h 557679"/>
                  <a:gd name="connsiteX21" fmla="*/ 583158 w 785949"/>
                  <a:gd name="connsiteY21" fmla="*/ 468550 h 557679"/>
                  <a:gd name="connsiteX22" fmla="*/ 650226 w 785949"/>
                  <a:gd name="connsiteY22" fmla="*/ 372948 h 557679"/>
                  <a:gd name="connsiteX23" fmla="*/ 732770 w 785949"/>
                  <a:gd name="connsiteY23" fmla="*/ 324501 h 557679"/>
                  <a:gd name="connsiteX24" fmla="*/ 784552 w 785949"/>
                  <a:gd name="connsiteY24" fmla="*/ 239728 h 557679"/>
                  <a:gd name="connsiteX25" fmla="*/ 774329 w 785949"/>
                  <a:gd name="connsiteY25" fmla="*/ 184912 h 557679"/>
                  <a:gd name="connsiteX26" fmla="*/ 733344 w 785949"/>
                  <a:gd name="connsiteY26" fmla="*/ 153678 h 557679"/>
                  <a:gd name="connsiteX27" fmla="*/ 702103 w 785949"/>
                  <a:gd name="connsiteY27" fmla="*/ 159415 h 557679"/>
                  <a:gd name="connsiteX28" fmla="*/ 689301 w 785949"/>
                  <a:gd name="connsiteY28" fmla="*/ 168976 h 557679"/>
                  <a:gd name="connsiteX29" fmla="*/ 682230 w 785949"/>
                  <a:gd name="connsiteY29" fmla="*/ 81015 h 557679"/>
                  <a:gd name="connsiteX30" fmla="*/ 682900 w 785949"/>
                  <a:gd name="connsiteY30" fmla="*/ 82290 h 557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85949" h="557679">
                    <a:moveTo>
                      <a:pt x="682900" y="82290"/>
                    </a:moveTo>
                    <a:lnTo>
                      <a:pt x="682230" y="76553"/>
                    </a:lnTo>
                    <a:cubicBezTo>
                      <a:pt x="636182" y="77828"/>
                      <a:pt x="590133" y="77828"/>
                      <a:pt x="544179" y="77190"/>
                    </a:cubicBezTo>
                    <a:cubicBezTo>
                      <a:pt x="540931" y="50420"/>
                      <a:pt x="535199" y="24924"/>
                      <a:pt x="526218" y="65"/>
                    </a:cubicBezTo>
                    <a:lnTo>
                      <a:pt x="512174" y="75916"/>
                    </a:lnTo>
                    <a:cubicBezTo>
                      <a:pt x="386255" y="72729"/>
                      <a:pt x="259668" y="63168"/>
                      <a:pt x="133654" y="46595"/>
                    </a:cubicBezTo>
                    <a:cubicBezTo>
                      <a:pt x="129832" y="45321"/>
                      <a:pt x="125342" y="44045"/>
                      <a:pt x="121521" y="42771"/>
                    </a:cubicBezTo>
                    <a:lnTo>
                      <a:pt x="110056" y="118621"/>
                    </a:lnTo>
                    <a:cubicBezTo>
                      <a:pt x="109387" y="119259"/>
                      <a:pt x="109387" y="119897"/>
                      <a:pt x="109387" y="120534"/>
                    </a:cubicBezTo>
                    <a:cubicBezTo>
                      <a:pt x="104323" y="113523"/>
                      <a:pt x="99165" y="107786"/>
                      <a:pt x="94101" y="103961"/>
                    </a:cubicBezTo>
                    <a:cubicBezTo>
                      <a:pt x="83784" y="96950"/>
                      <a:pt x="74230" y="93126"/>
                      <a:pt x="65249" y="92489"/>
                    </a:cubicBezTo>
                    <a:cubicBezTo>
                      <a:pt x="48053" y="91213"/>
                      <a:pt x="32002" y="98862"/>
                      <a:pt x="18626" y="116072"/>
                    </a:cubicBezTo>
                    <a:cubicBezTo>
                      <a:pt x="7735" y="130095"/>
                      <a:pt x="1335" y="147942"/>
                      <a:pt x="-577" y="168976"/>
                    </a:cubicBezTo>
                    <a:cubicBezTo>
                      <a:pt x="-3157" y="190010"/>
                      <a:pt x="9073" y="221243"/>
                      <a:pt x="35250" y="261399"/>
                    </a:cubicBezTo>
                    <a:cubicBezTo>
                      <a:pt x="61427" y="302830"/>
                      <a:pt x="88274" y="323864"/>
                      <a:pt x="117031" y="325140"/>
                    </a:cubicBezTo>
                    <a:cubicBezTo>
                      <a:pt x="127922" y="362746"/>
                      <a:pt x="144545" y="397798"/>
                      <a:pt x="166327" y="430945"/>
                    </a:cubicBezTo>
                    <a:cubicBezTo>
                      <a:pt x="172729" y="440508"/>
                      <a:pt x="179130" y="450071"/>
                      <a:pt x="186104" y="458358"/>
                    </a:cubicBezTo>
                    <a:cubicBezTo>
                      <a:pt x="207887" y="485123"/>
                      <a:pt x="232153" y="506802"/>
                      <a:pt x="258999" y="522738"/>
                    </a:cubicBezTo>
                    <a:cubicBezTo>
                      <a:pt x="291004" y="541854"/>
                      <a:pt x="326163" y="553332"/>
                      <a:pt x="365142" y="556513"/>
                    </a:cubicBezTo>
                    <a:cubicBezTo>
                      <a:pt x="405363" y="560342"/>
                      <a:pt x="443769" y="555237"/>
                      <a:pt x="479595" y="541216"/>
                    </a:cubicBezTo>
                    <a:cubicBezTo>
                      <a:pt x="507015" y="529748"/>
                      <a:pt x="533288" y="513175"/>
                      <a:pt x="558223" y="491505"/>
                    </a:cubicBezTo>
                    <a:cubicBezTo>
                      <a:pt x="566535" y="484485"/>
                      <a:pt x="574846" y="476837"/>
                      <a:pt x="583158" y="468550"/>
                    </a:cubicBezTo>
                    <a:cubicBezTo>
                      <a:pt x="610673" y="440508"/>
                      <a:pt x="633030" y="408638"/>
                      <a:pt x="650226" y="372948"/>
                    </a:cubicBezTo>
                    <a:cubicBezTo>
                      <a:pt x="675830" y="372309"/>
                      <a:pt x="703345" y="355735"/>
                      <a:pt x="732770" y="324501"/>
                    </a:cubicBezTo>
                    <a:cubicBezTo>
                      <a:pt x="766017" y="288807"/>
                      <a:pt x="783214" y="260762"/>
                      <a:pt x="784552" y="239728"/>
                    </a:cubicBezTo>
                    <a:cubicBezTo>
                      <a:pt x="786462" y="218693"/>
                      <a:pt x="782641" y="200209"/>
                      <a:pt x="774329" y="184912"/>
                    </a:cubicBezTo>
                    <a:cubicBezTo>
                      <a:pt x="764680" y="165789"/>
                      <a:pt x="750636" y="155591"/>
                      <a:pt x="733344" y="153678"/>
                    </a:cubicBezTo>
                    <a:cubicBezTo>
                      <a:pt x="723790" y="153041"/>
                      <a:pt x="713567" y="154954"/>
                      <a:pt x="702103" y="159415"/>
                    </a:cubicBezTo>
                    <a:cubicBezTo>
                      <a:pt x="698186" y="161328"/>
                      <a:pt x="693791" y="164515"/>
                      <a:pt x="689301" y="168976"/>
                    </a:cubicBezTo>
                    <a:lnTo>
                      <a:pt x="682230" y="81015"/>
                    </a:lnTo>
                    <a:cubicBezTo>
                      <a:pt x="683473" y="81652"/>
                      <a:pt x="683473" y="82290"/>
                      <a:pt x="682900" y="8229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30ED9FE-F216-674C-7E10-40408EB1143B}"/>
              </a:ext>
            </a:extLst>
          </p:cNvPr>
          <p:cNvGrpSpPr/>
          <p:nvPr/>
        </p:nvGrpSpPr>
        <p:grpSpPr>
          <a:xfrm>
            <a:off x="3900629" y="3826372"/>
            <a:ext cx="698944" cy="698944"/>
            <a:chOff x="1135388" y="1608974"/>
            <a:chExt cx="698944" cy="69894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40539C6-8495-73D5-07AF-E6AD4716E577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04899F2-F96F-27C4-D19A-45C7A7C9FD76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1DFEEC9-75FF-619A-3D00-CC13FE64FC6C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478CD310-39CA-C75D-E5F9-C26887F0DD53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DD3509-B415-C295-55A1-72A155277F65}"/>
              </a:ext>
            </a:extLst>
          </p:cNvPr>
          <p:cNvGrpSpPr/>
          <p:nvPr/>
        </p:nvGrpSpPr>
        <p:grpSpPr>
          <a:xfrm>
            <a:off x="8292779" y="176136"/>
            <a:ext cx="714375" cy="714375"/>
            <a:chOff x="2095032" y="2145898"/>
            <a:chExt cx="714375" cy="71437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71842C3-1610-6F81-FD36-CFBFF4B6E2F3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4A753A-A9D1-D66B-782C-14C0A295950C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896D05DB-1B53-E6EF-BA45-72804FAC3D53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2B11B18-48C3-DD17-5D09-2ABF3F882902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89F7E8-35C8-695D-F278-AF7F0BB1E5E3}"/>
              </a:ext>
            </a:extLst>
          </p:cNvPr>
          <p:cNvGrpSpPr/>
          <p:nvPr/>
        </p:nvGrpSpPr>
        <p:grpSpPr>
          <a:xfrm>
            <a:off x="10718179" y="2158615"/>
            <a:ext cx="698944" cy="698944"/>
            <a:chOff x="3011147" y="1494674"/>
            <a:chExt cx="698944" cy="69894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DEC6E4-8497-04C0-CB0A-3FC361CA24DF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6626988-AC8D-D45C-BD7F-416CB9D51167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D1706AB-1F15-E879-C9B2-8E1CE58F1DCF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34B506E-C341-B626-FA67-C52307054D3F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25B64B36-2631-1822-840E-B9ACEBF004A8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49D72965-E796-D158-64E8-37FEBA2BA28C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14D4A8D9-D1D6-3688-AABD-5E6010C60FD1}"/>
              </a:ext>
            </a:extLst>
          </p:cNvPr>
          <p:cNvSpPr/>
          <p:nvPr/>
        </p:nvSpPr>
        <p:spPr>
          <a:xfrm flipH="1">
            <a:off x="5831282" y="1409128"/>
            <a:ext cx="7270524" cy="5264173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56" h="4016244">
                <a:moveTo>
                  <a:pt x="1485159" y="3866365"/>
                </a:moveTo>
                <a:cubicBezTo>
                  <a:pt x="2348791" y="4083059"/>
                  <a:pt x="3760586" y="4107253"/>
                  <a:pt x="4713467" y="3651100"/>
                </a:cubicBezTo>
                <a:cubicBezTo>
                  <a:pt x="5593767" y="3230286"/>
                  <a:pt x="5774933" y="1680854"/>
                  <a:pt x="5171334" y="802268"/>
                </a:cubicBezTo>
                <a:cubicBezTo>
                  <a:pt x="4742042" y="177904"/>
                  <a:pt x="3919558" y="-71175"/>
                  <a:pt x="3130888" y="17313"/>
                </a:cubicBezTo>
                <a:cubicBezTo>
                  <a:pt x="2200296" y="122088"/>
                  <a:pt x="1953408" y="765216"/>
                  <a:pt x="1335902" y="1227559"/>
                </a:cubicBezTo>
                <a:cubicBezTo>
                  <a:pt x="951187" y="1515214"/>
                  <a:pt x="166423" y="1444443"/>
                  <a:pt x="18309" y="2283786"/>
                </a:cubicBezTo>
                <a:cubicBezTo>
                  <a:pt x="-150570" y="3240382"/>
                  <a:pt x="888989" y="3716728"/>
                  <a:pt x="1485159" y="3866365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E79B9-EE59-DB04-3737-358BFBB38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5289D-FB18-2262-A6C6-819FBCBB3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42CD29-1C43-3930-684A-CD6295D407A7}"/>
              </a:ext>
            </a:extLst>
          </p:cNvPr>
          <p:cNvGrpSpPr/>
          <p:nvPr/>
        </p:nvGrpSpPr>
        <p:grpSpPr>
          <a:xfrm>
            <a:off x="426290" y="2140499"/>
            <a:ext cx="5254193" cy="3169355"/>
            <a:chOff x="6134243" y="1781024"/>
            <a:chExt cx="5254193" cy="316935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2C305DA-145B-142F-D176-3F676E54E06D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5879043" y="2122770"/>
              <a:chExt cx="5254193" cy="3169355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BD2D8F3-5934-5179-1543-FE0D8D77A3CB}"/>
                  </a:ext>
                </a:extLst>
              </p:cNvPr>
              <p:cNvSpPr/>
              <p:nvPr/>
            </p:nvSpPr>
            <p:spPr>
              <a:xfrm>
                <a:off x="5879043" y="2187097"/>
                <a:ext cx="1266354" cy="126635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CA" sz="4000" b="1" dirty="0">
                    <a:solidFill>
                      <a:schemeClr val="bg2"/>
                    </a:solidFill>
                    <a:latin typeface="Arial Rounded MT Bold (Headings)"/>
                  </a:rPr>
                  <a:t>01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415D409-2BA4-EFDA-7B21-EF404D205ED3}"/>
                  </a:ext>
                </a:extLst>
              </p:cNvPr>
              <p:cNvGrpSpPr/>
              <p:nvPr/>
            </p:nvGrpSpPr>
            <p:grpSpPr>
              <a:xfrm>
                <a:off x="7364029" y="2122770"/>
                <a:ext cx="3769207" cy="3169355"/>
                <a:chOff x="8702424" y="2772527"/>
                <a:chExt cx="3769207" cy="316935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B955D93-FD78-5C2A-213B-10CB3AA871CE}"/>
                    </a:ext>
                  </a:extLst>
                </p:cNvPr>
                <p:cNvSpPr txBox="1"/>
                <p:nvPr/>
              </p:nvSpPr>
              <p:spPr>
                <a:xfrm>
                  <a:off x="8702424" y="2772527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Rounded MT Bold (Headings)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DEC28DA-555B-3C3A-63B3-C6A411ABBF66}"/>
                    </a:ext>
                  </a:extLst>
                </p:cNvPr>
                <p:cNvSpPr txBox="1"/>
                <p:nvPr/>
              </p:nvSpPr>
              <p:spPr>
                <a:xfrm>
                  <a:off x="8702425" y="3113479"/>
                  <a:ext cx="3769206" cy="28284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26" name="Google Shape;518;p30">
              <a:extLst>
                <a:ext uri="{FF2B5EF4-FFF2-40B4-BE49-F238E27FC236}">
                  <a16:creationId xmlns:a16="http://schemas.microsoft.com/office/drawing/2014/main" id="{2A115E93-89BB-BA2D-0364-9EDFC018F0FF}"/>
                </a:ext>
              </a:extLst>
            </p:cNvPr>
            <p:cNvSpPr/>
            <p:nvPr/>
          </p:nvSpPr>
          <p:spPr>
            <a:xfrm rot="10800000">
              <a:off x="6964341" y="2858576"/>
              <a:ext cx="478828" cy="47883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Rounded MT Bold (Headings)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Title 79">
            <a:extLst>
              <a:ext uri="{FF2B5EF4-FFF2-40B4-BE49-F238E27FC236}">
                <a16:creationId xmlns:a16="http://schemas.microsoft.com/office/drawing/2014/main" id="{A0D78E6D-0F90-C2CA-2968-1AAF1FD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 to the Hospital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E736DB-A1E0-A042-36EC-052CF5D6F1FC}"/>
              </a:ext>
            </a:extLst>
          </p:cNvPr>
          <p:cNvGrpSpPr/>
          <p:nvPr/>
        </p:nvGrpSpPr>
        <p:grpSpPr>
          <a:xfrm>
            <a:off x="6642184" y="2273206"/>
            <a:ext cx="3727829" cy="4584794"/>
            <a:chOff x="5798564" y="1756684"/>
            <a:chExt cx="3727829" cy="4584794"/>
          </a:xfrm>
        </p:grpSpPr>
        <p:sp>
          <p:nvSpPr>
            <p:cNvPr id="17" name="Google Shape;477;p30">
              <a:extLst>
                <a:ext uri="{FF2B5EF4-FFF2-40B4-BE49-F238E27FC236}">
                  <a16:creationId xmlns:a16="http://schemas.microsoft.com/office/drawing/2014/main" id="{C8D09D17-3584-0653-990E-E052F54035A2}"/>
                </a:ext>
              </a:extLst>
            </p:cNvPr>
            <p:cNvSpPr/>
            <p:nvPr/>
          </p:nvSpPr>
          <p:spPr>
            <a:xfrm>
              <a:off x="7114491" y="5621983"/>
              <a:ext cx="366236" cy="719495"/>
            </a:xfrm>
            <a:custGeom>
              <a:avLst/>
              <a:gdLst/>
              <a:ahLst/>
              <a:cxnLst/>
              <a:rect l="l" t="t" r="r" b="b"/>
              <a:pathLst>
                <a:path w="488315" h="959327" extrusionOk="0">
                  <a:moveTo>
                    <a:pt x="480353" y="962508"/>
                  </a:moveTo>
                  <a:lnTo>
                    <a:pt x="492609" y="62992"/>
                  </a:lnTo>
                  <a:lnTo>
                    <a:pt x="20105" y="3181"/>
                  </a:lnTo>
                  <a:lnTo>
                    <a:pt x="4293" y="962508"/>
                  </a:lnTo>
                  <a:lnTo>
                    <a:pt x="480353" y="96250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478;p30">
              <a:extLst>
                <a:ext uri="{FF2B5EF4-FFF2-40B4-BE49-F238E27FC236}">
                  <a16:creationId xmlns:a16="http://schemas.microsoft.com/office/drawing/2014/main" id="{1DDFB3B8-59A3-25E7-0079-1CF8F172FB24}"/>
                </a:ext>
              </a:extLst>
            </p:cNvPr>
            <p:cNvSpPr/>
            <p:nvPr/>
          </p:nvSpPr>
          <p:spPr>
            <a:xfrm>
              <a:off x="7063533" y="3573482"/>
              <a:ext cx="903160" cy="2132234"/>
            </a:xfrm>
            <a:custGeom>
              <a:avLst/>
              <a:gdLst/>
              <a:ahLst/>
              <a:cxnLst/>
              <a:rect l="l" t="t" r="r" b="b"/>
              <a:pathLst>
                <a:path w="1204214" h="2842979" extrusionOk="0">
                  <a:moveTo>
                    <a:pt x="4438" y="2801409"/>
                  </a:moveTo>
                  <a:lnTo>
                    <a:pt x="762056" y="2845268"/>
                  </a:lnTo>
                  <a:lnTo>
                    <a:pt x="1208652" y="66087"/>
                  </a:lnTo>
                  <a:lnTo>
                    <a:pt x="522788" y="2288"/>
                  </a:lnTo>
                  <a:lnTo>
                    <a:pt x="4438" y="280140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479;p30">
              <a:extLst>
                <a:ext uri="{FF2B5EF4-FFF2-40B4-BE49-F238E27FC236}">
                  <a16:creationId xmlns:a16="http://schemas.microsoft.com/office/drawing/2014/main" id="{391EF9C2-860D-65D8-CBCF-65CE83ACC32F}"/>
                </a:ext>
              </a:extLst>
            </p:cNvPr>
            <p:cNvSpPr/>
            <p:nvPr/>
          </p:nvSpPr>
          <p:spPr>
            <a:xfrm>
              <a:off x="7263036" y="1756684"/>
              <a:ext cx="1501919" cy="1881035"/>
            </a:xfrm>
            <a:custGeom>
              <a:avLst/>
              <a:gdLst/>
              <a:ahLst/>
              <a:cxnLst/>
              <a:rect l="l" t="t" r="r" b="b"/>
              <a:pathLst>
                <a:path w="2002558" h="2508047" extrusionOk="0">
                  <a:moveTo>
                    <a:pt x="522293" y="70863"/>
                  </a:moveTo>
                  <a:cubicBezTo>
                    <a:pt x="522293" y="70863"/>
                    <a:pt x="821315" y="-114544"/>
                    <a:pt x="1138307" y="118710"/>
                  </a:cubicBezTo>
                  <a:cubicBezTo>
                    <a:pt x="1455299" y="351971"/>
                    <a:pt x="1473269" y="956054"/>
                    <a:pt x="1407483" y="1069694"/>
                  </a:cubicBezTo>
                  <a:cubicBezTo>
                    <a:pt x="1341698" y="1183333"/>
                    <a:pt x="1222064" y="1296973"/>
                    <a:pt x="1222064" y="1296973"/>
                  </a:cubicBezTo>
                  <a:cubicBezTo>
                    <a:pt x="1222064" y="1296973"/>
                    <a:pt x="1413453" y="1326875"/>
                    <a:pt x="1455299" y="1512289"/>
                  </a:cubicBezTo>
                  <a:cubicBezTo>
                    <a:pt x="1497209" y="1697703"/>
                    <a:pt x="1425391" y="1667794"/>
                    <a:pt x="1527117" y="1751532"/>
                  </a:cubicBezTo>
                  <a:cubicBezTo>
                    <a:pt x="1628781" y="1835263"/>
                    <a:pt x="1856048" y="1805354"/>
                    <a:pt x="1963744" y="2008713"/>
                  </a:cubicBezTo>
                  <a:cubicBezTo>
                    <a:pt x="2071377" y="2212066"/>
                    <a:pt x="1945774" y="2505138"/>
                    <a:pt x="1945774" y="2505138"/>
                  </a:cubicBezTo>
                  <a:cubicBezTo>
                    <a:pt x="1945774" y="2505138"/>
                    <a:pt x="683774" y="2517101"/>
                    <a:pt x="677804" y="2499156"/>
                  </a:cubicBezTo>
                  <a:cubicBezTo>
                    <a:pt x="671836" y="2481211"/>
                    <a:pt x="546232" y="1596026"/>
                    <a:pt x="546232" y="1596026"/>
                  </a:cubicBezTo>
                  <a:lnTo>
                    <a:pt x="169423" y="1392668"/>
                  </a:lnTo>
                  <a:cubicBezTo>
                    <a:pt x="169423" y="1392668"/>
                    <a:pt x="-21966" y="1189315"/>
                    <a:pt x="7942" y="716817"/>
                  </a:cubicBezTo>
                  <a:cubicBezTo>
                    <a:pt x="37851" y="244314"/>
                    <a:pt x="462476" y="23016"/>
                    <a:pt x="522293" y="70863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485;p30">
              <a:extLst>
                <a:ext uri="{FF2B5EF4-FFF2-40B4-BE49-F238E27FC236}">
                  <a16:creationId xmlns:a16="http://schemas.microsoft.com/office/drawing/2014/main" id="{42114FD1-468C-E3DA-AE93-D17E8433406D}"/>
                </a:ext>
              </a:extLst>
            </p:cNvPr>
            <p:cNvSpPr/>
            <p:nvPr/>
          </p:nvSpPr>
          <p:spPr>
            <a:xfrm>
              <a:off x="7462773" y="2818377"/>
              <a:ext cx="668417" cy="952810"/>
            </a:xfrm>
            <a:custGeom>
              <a:avLst/>
              <a:gdLst/>
              <a:ahLst/>
              <a:cxnLst/>
              <a:rect l="l" t="t" r="r" b="b"/>
              <a:pathLst>
                <a:path w="891223" h="1270413" extrusionOk="0">
                  <a:moveTo>
                    <a:pt x="895848" y="1394"/>
                  </a:moveTo>
                  <a:lnTo>
                    <a:pt x="891657" y="445221"/>
                  </a:lnTo>
                  <a:lnTo>
                    <a:pt x="889816" y="635404"/>
                  </a:lnTo>
                  <a:lnTo>
                    <a:pt x="662549" y="1107876"/>
                  </a:lnTo>
                  <a:cubicBezTo>
                    <a:pt x="213985" y="1496617"/>
                    <a:pt x="4625" y="1071967"/>
                    <a:pt x="4625" y="1071967"/>
                  </a:cubicBezTo>
                  <a:lnTo>
                    <a:pt x="112257" y="790871"/>
                  </a:lnTo>
                  <a:lnTo>
                    <a:pt x="123370" y="649844"/>
                  </a:lnTo>
                  <a:lnTo>
                    <a:pt x="166105" y="109033"/>
                  </a:lnTo>
                  <a:lnTo>
                    <a:pt x="895848" y="1394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487;p30">
              <a:extLst>
                <a:ext uri="{FF2B5EF4-FFF2-40B4-BE49-F238E27FC236}">
                  <a16:creationId xmlns:a16="http://schemas.microsoft.com/office/drawing/2014/main" id="{0023F1BF-97F9-9E9E-BA97-3E3F8E2FCEB2}"/>
                </a:ext>
              </a:extLst>
            </p:cNvPr>
            <p:cNvSpPr/>
            <p:nvPr/>
          </p:nvSpPr>
          <p:spPr>
            <a:xfrm>
              <a:off x="7323973" y="2069259"/>
              <a:ext cx="1008476" cy="1162205"/>
            </a:xfrm>
            <a:custGeom>
              <a:avLst/>
              <a:gdLst/>
              <a:ahLst/>
              <a:cxnLst/>
              <a:rect l="l" t="t" r="r" b="b"/>
              <a:pathLst>
                <a:path w="1344635" h="1549606" extrusionOk="0">
                  <a:moveTo>
                    <a:pt x="297345" y="966"/>
                  </a:moveTo>
                  <a:cubicBezTo>
                    <a:pt x="297345" y="966"/>
                    <a:pt x="387071" y="183382"/>
                    <a:pt x="509690" y="222257"/>
                  </a:cubicBezTo>
                  <a:cubicBezTo>
                    <a:pt x="632308" y="261138"/>
                    <a:pt x="769850" y="198337"/>
                    <a:pt x="832651" y="225254"/>
                  </a:cubicBezTo>
                  <a:cubicBezTo>
                    <a:pt x="895453" y="252166"/>
                    <a:pt x="919393" y="440570"/>
                    <a:pt x="994131" y="515335"/>
                  </a:cubicBezTo>
                  <a:cubicBezTo>
                    <a:pt x="1068935" y="590094"/>
                    <a:pt x="1116750" y="631959"/>
                    <a:pt x="1116750" y="631959"/>
                  </a:cubicBezTo>
                  <a:cubicBezTo>
                    <a:pt x="1116750" y="631959"/>
                    <a:pt x="1203492" y="497390"/>
                    <a:pt x="1314172" y="587103"/>
                  </a:cubicBezTo>
                  <a:cubicBezTo>
                    <a:pt x="1424789" y="676816"/>
                    <a:pt x="1251370" y="942970"/>
                    <a:pt x="1107797" y="925031"/>
                  </a:cubicBezTo>
                  <a:cubicBezTo>
                    <a:pt x="1107797" y="925031"/>
                    <a:pt x="1068935" y="1218103"/>
                    <a:pt x="988163" y="1292868"/>
                  </a:cubicBezTo>
                  <a:cubicBezTo>
                    <a:pt x="907454" y="1367627"/>
                    <a:pt x="608369" y="1562013"/>
                    <a:pt x="482766" y="1550043"/>
                  </a:cubicBezTo>
                  <a:cubicBezTo>
                    <a:pt x="357163" y="1538086"/>
                    <a:pt x="176378" y="1341268"/>
                    <a:pt x="150851" y="1274923"/>
                  </a:cubicBezTo>
                  <a:cubicBezTo>
                    <a:pt x="46140" y="1002781"/>
                    <a:pt x="25248" y="772517"/>
                    <a:pt x="7278" y="566173"/>
                  </a:cubicBezTo>
                  <a:cubicBezTo>
                    <a:pt x="-10630" y="359824"/>
                    <a:pt x="67094" y="195346"/>
                    <a:pt x="111989" y="135535"/>
                  </a:cubicBezTo>
                  <a:cubicBezTo>
                    <a:pt x="156820" y="75724"/>
                    <a:pt x="297345" y="966"/>
                    <a:pt x="297345" y="966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488;p30">
              <a:extLst>
                <a:ext uri="{FF2B5EF4-FFF2-40B4-BE49-F238E27FC236}">
                  <a16:creationId xmlns:a16="http://schemas.microsoft.com/office/drawing/2014/main" id="{B8B68058-10F9-7178-5EF5-562202F0D3F7}"/>
                </a:ext>
              </a:extLst>
            </p:cNvPr>
            <p:cNvSpPr/>
            <p:nvPr/>
          </p:nvSpPr>
          <p:spPr>
            <a:xfrm>
              <a:off x="7435246" y="3056136"/>
              <a:ext cx="2091147" cy="3285341"/>
            </a:xfrm>
            <a:custGeom>
              <a:avLst/>
              <a:gdLst/>
              <a:ahLst/>
              <a:cxnLst/>
              <a:rect l="l" t="t" r="r" b="b"/>
              <a:pathLst>
                <a:path w="2788196" h="4380455" extrusionOk="0">
                  <a:moveTo>
                    <a:pt x="1728471" y="2388749"/>
                  </a:moveTo>
                  <a:cubicBezTo>
                    <a:pt x="1728471" y="2388749"/>
                    <a:pt x="1955738" y="2729661"/>
                    <a:pt x="1961643" y="2789485"/>
                  </a:cubicBezTo>
                  <a:cubicBezTo>
                    <a:pt x="1967676" y="2849302"/>
                    <a:pt x="1644714" y="3076581"/>
                    <a:pt x="1644714" y="3076581"/>
                  </a:cubicBezTo>
                  <a:cubicBezTo>
                    <a:pt x="1632714" y="2921038"/>
                    <a:pt x="1728471" y="2388749"/>
                    <a:pt x="1728471" y="2388749"/>
                  </a:cubicBezTo>
                  <a:close/>
                  <a:moveTo>
                    <a:pt x="1866393" y="4382784"/>
                  </a:moveTo>
                  <a:cubicBezTo>
                    <a:pt x="1807974" y="4154691"/>
                    <a:pt x="1758380" y="3973716"/>
                    <a:pt x="1758380" y="3973716"/>
                  </a:cubicBezTo>
                  <a:cubicBezTo>
                    <a:pt x="1758380" y="3973716"/>
                    <a:pt x="2781112" y="3238043"/>
                    <a:pt x="2793050" y="3016764"/>
                  </a:cubicBezTo>
                  <a:cubicBezTo>
                    <a:pt x="2805052" y="2795479"/>
                    <a:pt x="2338453" y="1467636"/>
                    <a:pt x="2003553" y="893519"/>
                  </a:cubicBezTo>
                  <a:cubicBezTo>
                    <a:pt x="1744092" y="448669"/>
                    <a:pt x="1348170" y="308989"/>
                    <a:pt x="1183006" y="268583"/>
                  </a:cubicBezTo>
                  <a:cubicBezTo>
                    <a:pt x="1161035" y="263218"/>
                    <a:pt x="1143191" y="259592"/>
                    <a:pt x="1130238" y="257223"/>
                  </a:cubicBezTo>
                  <a:cubicBezTo>
                    <a:pt x="1124459" y="256195"/>
                    <a:pt x="1119633" y="255407"/>
                    <a:pt x="1115887" y="254855"/>
                  </a:cubicBezTo>
                  <a:lnTo>
                    <a:pt x="1115823" y="254855"/>
                  </a:lnTo>
                  <a:cubicBezTo>
                    <a:pt x="1109664" y="253909"/>
                    <a:pt x="1106425" y="253515"/>
                    <a:pt x="1106425" y="253515"/>
                  </a:cubicBezTo>
                  <a:cubicBezTo>
                    <a:pt x="1105282" y="248384"/>
                    <a:pt x="1103821" y="243336"/>
                    <a:pt x="1102170" y="238205"/>
                  </a:cubicBezTo>
                  <a:cubicBezTo>
                    <a:pt x="1065087" y="117853"/>
                    <a:pt x="933006" y="2328"/>
                    <a:pt x="933006" y="2328"/>
                  </a:cubicBezTo>
                  <a:lnTo>
                    <a:pt x="926974" y="319326"/>
                  </a:lnTo>
                  <a:cubicBezTo>
                    <a:pt x="926974" y="319326"/>
                    <a:pt x="705676" y="582439"/>
                    <a:pt x="574040" y="833702"/>
                  </a:cubicBezTo>
                  <a:cubicBezTo>
                    <a:pt x="474218" y="1024291"/>
                    <a:pt x="233236" y="1727904"/>
                    <a:pt x="109728" y="2419444"/>
                  </a:cubicBezTo>
                  <a:lnTo>
                    <a:pt x="109728" y="2419521"/>
                  </a:lnTo>
                  <a:cubicBezTo>
                    <a:pt x="106616" y="2436177"/>
                    <a:pt x="103823" y="2452827"/>
                    <a:pt x="100965" y="2469476"/>
                  </a:cubicBezTo>
                  <a:cubicBezTo>
                    <a:pt x="66294" y="2672448"/>
                    <a:pt x="42418" y="2873209"/>
                    <a:pt x="35750" y="3058592"/>
                  </a:cubicBezTo>
                  <a:cubicBezTo>
                    <a:pt x="21844" y="3445732"/>
                    <a:pt x="11811" y="3952126"/>
                    <a:pt x="5080" y="4382784"/>
                  </a:cubicBezTo>
                  <a:lnTo>
                    <a:pt x="1866393" y="438278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489;p30">
              <a:extLst>
                <a:ext uri="{FF2B5EF4-FFF2-40B4-BE49-F238E27FC236}">
                  <a16:creationId xmlns:a16="http://schemas.microsoft.com/office/drawing/2014/main" id="{7830A452-CD28-0674-D49E-B0397C902F7C}"/>
                </a:ext>
              </a:extLst>
            </p:cNvPr>
            <p:cNvSpPr/>
            <p:nvPr/>
          </p:nvSpPr>
          <p:spPr>
            <a:xfrm>
              <a:off x="6505548" y="3208655"/>
              <a:ext cx="1046951" cy="3132822"/>
            </a:xfrm>
            <a:custGeom>
              <a:avLst/>
              <a:gdLst/>
              <a:ahLst/>
              <a:cxnLst/>
              <a:rect l="l" t="t" r="r" b="b"/>
              <a:pathLst>
                <a:path w="1395934" h="4177096" extrusionOk="0">
                  <a:moveTo>
                    <a:pt x="449008" y="3447390"/>
                  </a:moveTo>
                  <a:lnTo>
                    <a:pt x="410337" y="4179475"/>
                  </a:lnTo>
                  <a:lnTo>
                    <a:pt x="826262" y="4179475"/>
                  </a:lnTo>
                  <a:cubicBezTo>
                    <a:pt x="848424" y="3584099"/>
                    <a:pt x="888493" y="2810459"/>
                    <a:pt x="957390" y="2305074"/>
                  </a:cubicBezTo>
                  <a:cubicBezTo>
                    <a:pt x="959930" y="2286526"/>
                    <a:pt x="962533" y="2267991"/>
                    <a:pt x="965200" y="2249284"/>
                  </a:cubicBezTo>
                  <a:cubicBezTo>
                    <a:pt x="969581" y="2218746"/>
                    <a:pt x="974154" y="2188044"/>
                    <a:pt x="978853" y="2157183"/>
                  </a:cubicBezTo>
                  <a:cubicBezTo>
                    <a:pt x="1114553" y="1269700"/>
                    <a:pt x="1388047" y="277486"/>
                    <a:pt x="1388047" y="277486"/>
                  </a:cubicBezTo>
                  <a:lnTo>
                    <a:pt x="1400049" y="2378"/>
                  </a:lnTo>
                  <a:cubicBezTo>
                    <a:pt x="1325309" y="7751"/>
                    <a:pt x="1169607" y="222635"/>
                    <a:pt x="1136968" y="268799"/>
                  </a:cubicBezTo>
                  <a:cubicBezTo>
                    <a:pt x="1132968" y="274406"/>
                    <a:pt x="1130872" y="277486"/>
                    <a:pt x="1130872" y="277486"/>
                  </a:cubicBezTo>
                  <a:cubicBezTo>
                    <a:pt x="1130872" y="277486"/>
                    <a:pt x="1124078" y="279925"/>
                    <a:pt x="1111695" y="284820"/>
                  </a:cubicBezTo>
                  <a:cubicBezTo>
                    <a:pt x="1087374" y="294529"/>
                    <a:pt x="1041782" y="314100"/>
                    <a:pt x="984694" y="344479"/>
                  </a:cubicBezTo>
                  <a:cubicBezTo>
                    <a:pt x="957072" y="359084"/>
                    <a:pt x="926782" y="376286"/>
                    <a:pt x="894843" y="396174"/>
                  </a:cubicBezTo>
                  <a:cubicBezTo>
                    <a:pt x="767398" y="475562"/>
                    <a:pt x="614934" y="597095"/>
                    <a:pt x="508825" y="767948"/>
                  </a:cubicBezTo>
                  <a:cubicBezTo>
                    <a:pt x="293560" y="1114861"/>
                    <a:pt x="-113157" y="2322994"/>
                    <a:pt x="36385" y="2939008"/>
                  </a:cubicBezTo>
                  <a:cubicBezTo>
                    <a:pt x="185928" y="3555111"/>
                    <a:pt x="449008" y="3447390"/>
                    <a:pt x="449008" y="344739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491;p30">
              <a:extLst>
                <a:ext uri="{FF2B5EF4-FFF2-40B4-BE49-F238E27FC236}">
                  <a16:creationId xmlns:a16="http://schemas.microsoft.com/office/drawing/2014/main" id="{6EB9838C-2E30-2325-8D78-5AC4984FE392}"/>
                </a:ext>
              </a:extLst>
            </p:cNvPr>
            <p:cNvSpPr/>
            <p:nvPr/>
          </p:nvSpPr>
          <p:spPr>
            <a:xfrm>
              <a:off x="7659148" y="5650391"/>
              <a:ext cx="965438" cy="487655"/>
            </a:xfrm>
            <a:custGeom>
              <a:avLst/>
              <a:gdLst/>
              <a:ahLst/>
              <a:cxnLst/>
              <a:rect l="l" t="t" r="r" b="b"/>
              <a:pathLst>
                <a:path w="1287250" h="650207" extrusionOk="0">
                  <a:moveTo>
                    <a:pt x="889388" y="3123"/>
                  </a:moveTo>
                  <a:cubicBezTo>
                    <a:pt x="889388" y="3123"/>
                    <a:pt x="508578" y="168597"/>
                    <a:pt x="468700" y="202487"/>
                  </a:cubicBezTo>
                  <a:cubicBezTo>
                    <a:pt x="428822" y="236384"/>
                    <a:pt x="28137" y="581290"/>
                    <a:pt x="6165" y="621168"/>
                  </a:cubicBezTo>
                  <a:cubicBezTo>
                    <a:pt x="-15742" y="661047"/>
                    <a:pt x="241433" y="700925"/>
                    <a:pt x="442792" y="495565"/>
                  </a:cubicBezTo>
                  <a:cubicBezTo>
                    <a:pt x="442792" y="495565"/>
                    <a:pt x="987051" y="533412"/>
                    <a:pt x="1292105" y="485596"/>
                  </a:cubicBezTo>
                  <a:lnTo>
                    <a:pt x="889388" y="3123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492;p30">
              <a:extLst>
                <a:ext uri="{FF2B5EF4-FFF2-40B4-BE49-F238E27FC236}">
                  <a16:creationId xmlns:a16="http://schemas.microsoft.com/office/drawing/2014/main" id="{7F026E8D-2562-DCE1-26B4-CEAE65C1E084}"/>
                </a:ext>
              </a:extLst>
            </p:cNvPr>
            <p:cNvSpPr/>
            <p:nvPr/>
          </p:nvSpPr>
          <p:spPr>
            <a:xfrm>
              <a:off x="5798564" y="3908419"/>
              <a:ext cx="1538622" cy="1682159"/>
            </a:xfrm>
            <a:custGeom>
              <a:avLst/>
              <a:gdLst/>
              <a:ahLst/>
              <a:cxnLst/>
              <a:rect l="l" t="t" r="r" b="b"/>
              <a:pathLst>
                <a:path w="2051496" h="2242878" extrusionOk="0">
                  <a:moveTo>
                    <a:pt x="3808" y="2361"/>
                  </a:moveTo>
                  <a:lnTo>
                    <a:pt x="470343" y="211702"/>
                  </a:lnTo>
                  <a:lnTo>
                    <a:pt x="2055305" y="2245240"/>
                  </a:lnTo>
                  <a:lnTo>
                    <a:pt x="1600708" y="2131607"/>
                  </a:lnTo>
                  <a:lnTo>
                    <a:pt x="3808" y="2361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494;p30">
              <a:extLst>
                <a:ext uri="{FF2B5EF4-FFF2-40B4-BE49-F238E27FC236}">
                  <a16:creationId xmlns:a16="http://schemas.microsoft.com/office/drawing/2014/main" id="{B1E7372E-B875-1E3B-BD07-1A622033AD4E}"/>
                </a:ext>
              </a:extLst>
            </p:cNvPr>
            <p:cNvSpPr/>
            <p:nvPr/>
          </p:nvSpPr>
          <p:spPr>
            <a:xfrm>
              <a:off x="7091720" y="3406052"/>
              <a:ext cx="280891" cy="1487781"/>
            </a:xfrm>
            <a:custGeom>
              <a:avLst/>
              <a:gdLst/>
              <a:ahLst/>
              <a:cxnLst/>
              <a:rect l="l" t="t" r="r" b="b"/>
              <a:pathLst>
                <a:path w="374521" h="1983708" extrusionOk="0">
                  <a:moveTo>
                    <a:pt x="41533" y="803586"/>
                  </a:moveTo>
                  <a:cubicBezTo>
                    <a:pt x="28325" y="828764"/>
                    <a:pt x="23817" y="855987"/>
                    <a:pt x="26293" y="884238"/>
                  </a:cubicBezTo>
                  <a:cubicBezTo>
                    <a:pt x="28770" y="914146"/>
                    <a:pt x="37406" y="942950"/>
                    <a:pt x="45534" y="971677"/>
                  </a:cubicBezTo>
                  <a:cubicBezTo>
                    <a:pt x="53662" y="1000322"/>
                    <a:pt x="61472" y="1029126"/>
                    <a:pt x="68966" y="1057936"/>
                  </a:cubicBezTo>
                  <a:cubicBezTo>
                    <a:pt x="98874" y="1172909"/>
                    <a:pt x="124020" y="1289076"/>
                    <a:pt x="144086" y="1406113"/>
                  </a:cubicBezTo>
                  <a:cubicBezTo>
                    <a:pt x="171899" y="1567498"/>
                    <a:pt x="189869" y="1730217"/>
                    <a:pt x="197426" y="1893571"/>
                  </a:cubicBezTo>
                  <a:cubicBezTo>
                    <a:pt x="192727" y="1924432"/>
                    <a:pt x="188155" y="1955134"/>
                    <a:pt x="183773" y="1985672"/>
                  </a:cubicBezTo>
                  <a:cubicBezTo>
                    <a:pt x="180027" y="1895000"/>
                    <a:pt x="173550" y="1804322"/>
                    <a:pt x="164596" y="1714120"/>
                  </a:cubicBezTo>
                  <a:cubicBezTo>
                    <a:pt x="140403" y="1471055"/>
                    <a:pt x="95890" y="1230211"/>
                    <a:pt x="30167" y="994963"/>
                  </a:cubicBezTo>
                  <a:cubicBezTo>
                    <a:pt x="14863" y="940346"/>
                    <a:pt x="-6155" y="881552"/>
                    <a:pt x="10165" y="824649"/>
                  </a:cubicBezTo>
                  <a:cubicBezTo>
                    <a:pt x="24960" y="773202"/>
                    <a:pt x="66044" y="734136"/>
                    <a:pt x="102176" y="696811"/>
                  </a:cubicBezTo>
                  <a:cubicBezTo>
                    <a:pt x="177614" y="618839"/>
                    <a:pt x="258068" y="546081"/>
                    <a:pt x="342524" y="478053"/>
                  </a:cubicBezTo>
                  <a:cubicBezTo>
                    <a:pt x="265244" y="467087"/>
                    <a:pt x="188028" y="456038"/>
                    <a:pt x="110812" y="444754"/>
                  </a:cubicBezTo>
                  <a:cubicBezTo>
                    <a:pt x="103446" y="443649"/>
                    <a:pt x="99954" y="435839"/>
                    <a:pt x="102493" y="429368"/>
                  </a:cubicBezTo>
                  <a:cubicBezTo>
                    <a:pt x="115638" y="395275"/>
                    <a:pt x="129735" y="361575"/>
                    <a:pt x="144975" y="328428"/>
                  </a:cubicBezTo>
                  <a:cubicBezTo>
                    <a:pt x="171455" y="270586"/>
                    <a:pt x="201172" y="214242"/>
                    <a:pt x="234129" y="159867"/>
                  </a:cubicBezTo>
                  <a:cubicBezTo>
                    <a:pt x="250321" y="133191"/>
                    <a:pt x="267149" y="106991"/>
                    <a:pt x="284739" y="81267"/>
                  </a:cubicBezTo>
                  <a:cubicBezTo>
                    <a:pt x="298899" y="60509"/>
                    <a:pt x="314583" y="40862"/>
                    <a:pt x="330268" y="21208"/>
                  </a:cubicBezTo>
                  <a:cubicBezTo>
                    <a:pt x="334586" y="15767"/>
                    <a:pt x="338967" y="10401"/>
                    <a:pt x="343286" y="4952"/>
                  </a:cubicBezTo>
                  <a:cubicBezTo>
                    <a:pt x="346968" y="292"/>
                    <a:pt x="352620" y="1638"/>
                    <a:pt x="355541" y="5187"/>
                  </a:cubicBezTo>
                  <a:cubicBezTo>
                    <a:pt x="357573" y="7715"/>
                    <a:pt x="358208" y="11423"/>
                    <a:pt x="355668" y="14820"/>
                  </a:cubicBezTo>
                  <a:cubicBezTo>
                    <a:pt x="331729" y="47332"/>
                    <a:pt x="309821" y="81343"/>
                    <a:pt x="287787" y="115119"/>
                  </a:cubicBezTo>
                  <a:cubicBezTo>
                    <a:pt x="265625" y="149129"/>
                    <a:pt x="244543" y="183934"/>
                    <a:pt x="224731" y="219367"/>
                  </a:cubicBezTo>
                  <a:cubicBezTo>
                    <a:pt x="187838" y="285654"/>
                    <a:pt x="155516" y="354317"/>
                    <a:pt x="127893" y="424948"/>
                  </a:cubicBezTo>
                  <a:cubicBezTo>
                    <a:pt x="208666" y="436626"/>
                    <a:pt x="289374" y="448539"/>
                    <a:pt x="370019" y="460457"/>
                  </a:cubicBezTo>
                  <a:cubicBezTo>
                    <a:pt x="379354" y="461873"/>
                    <a:pt x="381703" y="474110"/>
                    <a:pt x="374718" y="479634"/>
                  </a:cubicBezTo>
                  <a:cubicBezTo>
                    <a:pt x="273181" y="558946"/>
                    <a:pt x="177487" y="646303"/>
                    <a:pt x="89729" y="740613"/>
                  </a:cubicBezTo>
                  <a:cubicBezTo>
                    <a:pt x="71823" y="759866"/>
                    <a:pt x="53916" y="780072"/>
                    <a:pt x="41533" y="8035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495;p30">
              <a:extLst>
                <a:ext uri="{FF2B5EF4-FFF2-40B4-BE49-F238E27FC236}">
                  <a16:creationId xmlns:a16="http://schemas.microsoft.com/office/drawing/2014/main" id="{0217F058-EF4F-241A-395D-0B3573DD4A7D}"/>
                </a:ext>
              </a:extLst>
            </p:cNvPr>
            <p:cNvSpPr/>
            <p:nvPr/>
          </p:nvSpPr>
          <p:spPr>
            <a:xfrm>
              <a:off x="7507160" y="3231053"/>
              <a:ext cx="778268" cy="1675445"/>
            </a:xfrm>
            <a:custGeom>
              <a:avLst/>
              <a:gdLst/>
              <a:ahLst/>
              <a:cxnLst/>
              <a:rect l="l" t="t" r="r" b="b"/>
              <a:pathLst>
                <a:path w="1037691" h="2233926" extrusionOk="0">
                  <a:moveTo>
                    <a:pt x="1018787" y="713542"/>
                  </a:moveTo>
                  <a:cubicBezTo>
                    <a:pt x="1018215" y="718120"/>
                    <a:pt x="1013644" y="722699"/>
                    <a:pt x="1009008" y="722781"/>
                  </a:cubicBezTo>
                  <a:cubicBezTo>
                    <a:pt x="847020" y="725619"/>
                    <a:pt x="685158" y="728147"/>
                    <a:pt x="523296" y="730751"/>
                  </a:cubicBezTo>
                  <a:cubicBezTo>
                    <a:pt x="657091" y="858830"/>
                    <a:pt x="790886" y="987068"/>
                    <a:pt x="924934" y="1114913"/>
                  </a:cubicBezTo>
                  <a:cubicBezTo>
                    <a:pt x="929062" y="1118856"/>
                    <a:pt x="931348" y="1126432"/>
                    <a:pt x="926776" y="1131093"/>
                  </a:cubicBezTo>
                  <a:cubicBezTo>
                    <a:pt x="831272" y="1226661"/>
                    <a:pt x="738053" y="1324355"/>
                    <a:pt x="647439" y="1424501"/>
                  </a:cubicBezTo>
                  <a:cubicBezTo>
                    <a:pt x="486847" y="1601984"/>
                    <a:pt x="334574" y="1786966"/>
                    <a:pt x="190620" y="1978177"/>
                  </a:cubicBezTo>
                  <a:cubicBezTo>
                    <a:pt x="126929" y="2062854"/>
                    <a:pt x="64889" y="2148719"/>
                    <a:pt x="4691" y="2235835"/>
                  </a:cubicBezTo>
                  <a:cubicBezTo>
                    <a:pt x="7549" y="2219185"/>
                    <a:pt x="10343" y="2202536"/>
                    <a:pt x="13454" y="2185880"/>
                  </a:cubicBezTo>
                  <a:lnTo>
                    <a:pt x="13454" y="2185803"/>
                  </a:lnTo>
                  <a:cubicBezTo>
                    <a:pt x="141471" y="2001298"/>
                    <a:pt x="277107" y="1822240"/>
                    <a:pt x="420871" y="1649647"/>
                  </a:cubicBezTo>
                  <a:cubicBezTo>
                    <a:pt x="572827" y="1467192"/>
                    <a:pt x="733101" y="1291602"/>
                    <a:pt x="901312" y="1124146"/>
                  </a:cubicBezTo>
                  <a:cubicBezTo>
                    <a:pt x="764089" y="992117"/>
                    <a:pt x="626484" y="860487"/>
                    <a:pt x="488943" y="728700"/>
                  </a:cubicBezTo>
                  <a:cubicBezTo>
                    <a:pt x="482529" y="722622"/>
                    <a:pt x="484117" y="708963"/>
                    <a:pt x="494848" y="708811"/>
                  </a:cubicBezTo>
                  <a:cubicBezTo>
                    <a:pt x="662615" y="706125"/>
                    <a:pt x="830383" y="703287"/>
                    <a:pt x="998086" y="700918"/>
                  </a:cubicBezTo>
                  <a:cubicBezTo>
                    <a:pt x="1004373" y="652703"/>
                    <a:pt x="1009579" y="604246"/>
                    <a:pt x="1013390" y="555795"/>
                  </a:cubicBezTo>
                  <a:cubicBezTo>
                    <a:pt x="1027551" y="373734"/>
                    <a:pt x="1022661" y="190251"/>
                    <a:pt x="1004944" y="8666"/>
                  </a:cubicBezTo>
                  <a:cubicBezTo>
                    <a:pt x="1004817" y="7009"/>
                    <a:pt x="1005198" y="5592"/>
                    <a:pt x="1005897" y="4564"/>
                  </a:cubicBezTo>
                  <a:cubicBezTo>
                    <a:pt x="1008754" y="379"/>
                    <a:pt x="1016628" y="1008"/>
                    <a:pt x="1017581" y="7402"/>
                  </a:cubicBezTo>
                  <a:cubicBezTo>
                    <a:pt x="1018279" y="11981"/>
                    <a:pt x="1018915" y="16635"/>
                    <a:pt x="1019549" y="21214"/>
                  </a:cubicBezTo>
                  <a:lnTo>
                    <a:pt x="1019613" y="21214"/>
                  </a:lnTo>
                  <a:cubicBezTo>
                    <a:pt x="1026344" y="68642"/>
                    <a:pt x="1031868" y="116229"/>
                    <a:pt x="1035424" y="164051"/>
                  </a:cubicBezTo>
                  <a:cubicBezTo>
                    <a:pt x="1048886" y="347134"/>
                    <a:pt x="1042536" y="531564"/>
                    <a:pt x="1018787" y="7135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499;p30">
              <a:extLst>
                <a:ext uri="{FF2B5EF4-FFF2-40B4-BE49-F238E27FC236}">
                  <a16:creationId xmlns:a16="http://schemas.microsoft.com/office/drawing/2014/main" id="{14F74958-1536-7419-EFB7-2196197F61A6}"/>
                </a:ext>
              </a:extLst>
            </p:cNvPr>
            <p:cNvSpPr/>
            <p:nvPr/>
          </p:nvSpPr>
          <p:spPr>
            <a:xfrm>
              <a:off x="8622924" y="6006536"/>
              <a:ext cx="141652" cy="334941"/>
            </a:xfrm>
            <a:custGeom>
              <a:avLst/>
              <a:gdLst/>
              <a:ahLst/>
              <a:cxnLst/>
              <a:rect l="l" t="t" r="r" b="b"/>
              <a:pathLst>
                <a:path w="188870" h="446588" extrusionOk="0">
                  <a:moveTo>
                    <a:pt x="71762" y="51181"/>
                  </a:moveTo>
                  <a:cubicBezTo>
                    <a:pt x="87891" y="59817"/>
                    <a:pt x="104147" y="68262"/>
                    <a:pt x="120340" y="76708"/>
                  </a:cubicBezTo>
                  <a:cubicBezTo>
                    <a:pt x="127452" y="201104"/>
                    <a:pt x="134627" y="325501"/>
                    <a:pt x="141739" y="449898"/>
                  </a:cubicBezTo>
                  <a:lnTo>
                    <a:pt x="162822" y="449898"/>
                  </a:lnTo>
                  <a:cubicBezTo>
                    <a:pt x="157107" y="350012"/>
                    <a:pt x="151391" y="250127"/>
                    <a:pt x="145613" y="150241"/>
                  </a:cubicBezTo>
                  <a:cubicBezTo>
                    <a:pt x="144407" y="129286"/>
                    <a:pt x="143200" y="108331"/>
                    <a:pt x="141994" y="87376"/>
                  </a:cubicBezTo>
                  <a:cubicBezTo>
                    <a:pt x="144787" y="87693"/>
                    <a:pt x="147772" y="86931"/>
                    <a:pt x="149868" y="85344"/>
                  </a:cubicBezTo>
                  <a:cubicBezTo>
                    <a:pt x="164346" y="74358"/>
                    <a:pt x="180411" y="62928"/>
                    <a:pt x="192476" y="49276"/>
                  </a:cubicBezTo>
                  <a:cubicBezTo>
                    <a:pt x="197175" y="44005"/>
                    <a:pt x="190761" y="35306"/>
                    <a:pt x="184284" y="38100"/>
                  </a:cubicBezTo>
                  <a:cubicBezTo>
                    <a:pt x="169616" y="44513"/>
                    <a:pt x="155709" y="54419"/>
                    <a:pt x="142374" y="63817"/>
                  </a:cubicBezTo>
                  <a:cubicBezTo>
                    <a:pt x="122118" y="53657"/>
                    <a:pt x="101798" y="43561"/>
                    <a:pt x="81414" y="33655"/>
                  </a:cubicBezTo>
                  <a:cubicBezTo>
                    <a:pt x="59380" y="22860"/>
                    <a:pt x="37028" y="11557"/>
                    <a:pt x="13787" y="3619"/>
                  </a:cubicBezTo>
                  <a:cubicBezTo>
                    <a:pt x="7818" y="1651"/>
                    <a:pt x="1721" y="9525"/>
                    <a:pt x="7627" y="13716"/>
                  </a:cubicBezTo>
                  <a:cubicBezTo>
                    <a:pt x="27757" y="28003"/>
                    <a:pt x="50046" y="39497"/>
                    <a:pt x="71762" y="5118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500;p30">
              <a:extLst>
                <a:ext uri="{FF2B5EF4-FFF2-40B4-BE49-F238E27FC236}">
                  <a16:creationId xmlns:a16="http://schemas.microsoft.com/office/drawing/2014/main" id="{C2E427FA-4B88-1D2C-3A6D-22D5FF4648FD}"/>
                </a:ext>
              </a:extLst>
            </p:cNvPr>
            <p:cNvSpPr/>
            <p:nvPr/>
          </p:nvSpPr>
          <p:spPr>
            <a:xfrm>
              <a:off x="7906449" y="6079910"/>
              <a:ext cx="20101" cy="261567"/>
            </a:xfrm>
            <a:custGeom>
              <a:avLst/>
              <a:gdLst/>
              <a:ahLst/>
              <a:cxnLst/>
              <a:rect l="l" t="t" r="r" b="b"/>
              <a:pathLst>
                <a:path w="26802" h="348756" extrusionOk="0">
                  <a:moveTo>
                    <a:pt x="27374" y="352090"/>
                  </a:moveTo>
                  <a:cubicBezTo>
                    <a:pt x="29660" y="262872"/>
                    <a:pt x="31629" y="173655"/>
                    <a:pt x="31501" y="84437"/>
                  </a:cubicBezTo>
                  <a:cubicBezTo>
                    <a:pt x="31438" y="59545"/>
                    <a:pt x="31374" y="34780"/>
                    <a:pt x="30676" y="9951"/>
                  </a:cubicBezTo>
                  <a:cubicBezTo>
                    <a:pt x="30422" y="1506"/>
                    <a:pt x="16388" y="934"/>
                    <a:pt x="15817" y="9444"/>
                  </a:cubicBezTo>
                  <a:cubicBezTo>
                    <a:pt x="8260" y="114155"/>
                    <a:pt x="7625" y="219502"/>
                    <a:pt x="5276" y="324404"/>
                  </a:cubicBezTo>
                  <a:cubicBezTo>
                    <a:pt x="5085" y="333611"/>
                    <a:pt x="4895" y="342883"/>
                    <a:pt x="4705" y="352090"/>
                  </a:cubicBezTo>
                  <a:lnTo>
                    <a:pt x="27374" y="3520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501;p30">
              <a:extLst>
                <a:ext uri="{FF2B5EF4-FFF2-40B4-BE49-F238E27FC236}">
                  <a16:creationId xmlns:a16="http://schemas.microsoft.com/office/drawing/2014/main" id="{045E7399-33BC-7297-2715-B4EA269E4F5B}"/>
                </a:ext>
              </a:extLst>
            </p:cNvPr>
            <p:cNvSpPr/>
            <p:nvPr/>
          </p:nvSpPr>
          <p:spPr>
            <a:xfrm>
              <a:off x="6676265" y="5472454"/>
              <a:ext cx="294589" cy="334415"/>
            </a:xfrm>
            <a:custGeom>
              <a:avLst/>
              <a:gdLst/>
              <a:ahLst/>
              <a:cxnLst/>
              <a:rect l="l" t="t" r="r" b="b"/>
              <a:pathLst>
                <a:path w="392785" h="445887" extrusionOk="0">
                  <a:moveTo>
                    <a:pt x="4016" y="34856"/>
                  </a:moveTo>
                  <a:cubicBezTo>
                    <a:pt x="4016" y="34856"/>
                    <a:pt x="-2016" y="397701"/>
                    <a:pt x="137557" y="445555"/>
                  </a:cubicBezTo>
                  <a:cubicBezTo>
                    <a:pt x="277130" y="493402"/>
                    <a:pt x="396764" y="2953"/>
                    <a:pt x="396764" y="2953"/>
                  </a:cubicBezTo>
                  <a:lnTo>
                    <a:pt x="4016" y="3485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502;p30">
              <a:extLst>
                <a:ext uri="{FF2B5EF4-FFF2-40B4-BE49-F238E27FC236}">
                  <a16:creationId xmlns:a16="http://schemas.microsoft.com/office/drawing/2014/main" id="{8E2BB840-FC11-CD96-E160-00B34CE977C2}"/>
                </a:ext>
              </a:extLst>
            </p:cNvPr>
            <p:cNvSpPr/>
            <p:nvPr/>
          </p:nvSpPr>
          <p:spPr>
            <a:xfrm>
              <a:off x="6604228" y="4751546"/>
              <a:ext cx="628308" cy="766444"/>
            </a:xfrm>
            <a:custGeom>
              <a:avLst/>
              <a:gdLst/>
              <a:ahLst/>
              <a:cxnLst/>
              <a:rect l="l" t="t" r="r" b="b"/>
              <a:pathLst>
                <a:path w="837744" h="1021925" extrusionOk="0">
                  <a:moveTo>
                    <a:pt x="88126" y="547153"/>
                  </a:moveTo>
                  <a:lnTo>
                    <a:pt x="100128" y="995731"/>
                  </a:lnTo>
                  <a:cubicBezTo>
                    <a:pt x="100128" y="995731"/>
                    <a:pt x="349302" y="1095413"/>
                    <a:pt x="626416" y="923957"/>
                  </a:cubicBezTo>
                  <a:cubicBezTo>
                    <a:pt x="718619" y="866921"/>
                    <a:pt x="839776" y="646836"/>
                    <a:pt x="841745" y="596995"/>
                  </a:cubicBezTo>
                  <a:cubicBezTo>
                    <a:pt x="843713" y="547153"/>
                    <a:pt x="771959" y="527221"/>
                    <a:pt x="771959" y="527221"/>
                  </a:cubicBezTo>
                  <a:cubicBezTo>
                    <a:pt x="771959" y="527221"/>
                    <a:pt x="775959" y="437502"/>
                    <a:pt x="704204" y="393636"/>
                  </a:cubicBezTo>
                  <a:cubicBezTo>
                    <a:pt x="694235" y="387661"/>
                    <a:pt x="674296" y="315886"/>
                    <a:pt x="586538" y="309904"/>
                  </a:cubicBezTo>
                  <a:cubicBezTo>
                    <a:pt x="586538" y="309904"/>
                    <a:pt x="538722" y="226173"/>
                    <a:pt x="492876" y="228168"/>
                  </a:cubicBezTo>
                  <a:cubicBezTo>
                    <a:pt x="446965" y="230155"/>
                    <a:pt x="289485" y="377691"/>
                    <a:pt x="269546" y="383673"/>
                  </a:cubicBezTo>
                  <a:cubicBezTo>
                    <a:pt x="249607" y="389654"/>
                    <a:pt x="74157" y="-9088"/>
                    <a:pt x="18340" y="2882"/>
                  </a:cubicBezTo>
                  <a:cubicBezTo>
                    <a:pt x="-37477" y="14839"/>
                    <a:pt x="88126" y="459435"/>
                    <a:pt x="88126" y="547153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503;p30">
              <a:extLst>
                <a:ext uri="{FF2B5EF4-FFF2-40B4-BE49-F238E27FC236}">
                  <a16:creationId xmlns:a16="http://schemas.microsoft.com/office/drawing/2014/main" id="{DAC9F135-97B8-6EBC-4F51-06369FD680D2}"/>
                </a:ext>
              </a:extLst>
            </p:cNvPr>
            <p:cNvSpPr/>
            <p:nvPr/>
          </p:nvSpPr>
          <p:spPr>
            <a:xfrm>
              <a:off x="6929280" y="4978957"/>
              <a:ext cx="110917" cy="138317"/>
            </a:xfrm>
            <a:custGeom>
              <a:avLst/>
              <a:gdLst/>
              <a:ahLst/>
              <a:cxnLst/>
              <a:rect l="l" t="t" r="r" b="b"/>
              <a:pathLst>
                <a:path w="147889" h="184422" extrusionOk="0">
                  <a:moveTo>
                    <a:pt x="141496" y="3928"/>
                  </a:moveTo>
                  <a:cubicBezTo>
                    <a:pt x="113619" y="27873"/>
                    <a:pt x="91966" y="59077"/>
                    <a:pt x="69233" y="87779"/>
                  </a:cubicBezTo>
                  <a:cubicBezTo>
                    <a:pt x="57993" y="102016"/>
                    <a:pt x="46690" y="116272"/>
                    <a:pt x="35641" y="130661"/>
                  </a:cubicBezTo>
                  <a:cubicBezTo>
                    <a:pt x="24339" y="145317"/>
                    <a:pt x="12274" y="160785"/>
                    <a:pt x="4653" y="177759"/>
                  </a:cubicBezTo>
                  <a:cubicBezTo>
                    <a:pt x="1987" y="183620"/>
                    <a:pt x="9288" y="189716"/>
                    <a:pt x="14496" y="185677"/>
                  </a:cubicBezTo>
                  <a:cubicBezTo>
                    <a:pt x="28720" y="174622"/>
                    <a:pt x="40658" y="159871"/>
                    <a:pt x="51898" y="145895"/>
                  </a:cubicBezTo>
                  <a:cubicBezTo>
                    <a:pt x="63645" y="131302"/>
                    <a:pt x="75265" y="116570"/>
                    <a:pt x="86759" y="101826"/>
                  </a:cubicBezTo>
                  <a:cubicBezTo>
                    <a:pt x="109365" y="72977"/>
                    <a:pt x="134638" y="44567"/>
                    <a:pt x="151339" y="11846"/>
                  </a:cubicBezTo>
                  <a:cubicBezTo>
                    <a:pt x="154260" y="6175"/>
                    <a:pt x="146449" y="-321"/>
                    <a:pt x="141496" y="392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504;p30">
              <a:extLst>
                <a:ext uri="{FF2B5EF4-FFF2-40B4-BE49-F238E27FC236}">
                  <a16:creationId xmlns:a16="http://schemas.microsoft.com/office/drawing/2014/main" id="{47AD34E1-3B6E-B082-902D-EDDEA9B0B9D4}"/>
                </a:ext>
              </a:extLst>
            </p:cNvPr>
            <p:cNvSpPr/>
            <p:nvPr/>
          </p:nvSpPr>
          <p:spPr>
            <a:xfrm>
              <a:off x="7023900" y="5038794"/>
              <a:ext cx="102231" cy="141364"/>
            </a:xfrm>
            <a:custGeom>
              <a:avLst/>
              <a:gdLst/>
              <a:ahLst/>
              <a:cxnLst/>
              <a:rect l="l" t="t" r="r" b="b"/>
              <a:pathLst>
                <a:path w="136308" h="188486" extrusionOk="0">
                  <a:moveTo>
                    <a:pt x="130331" y="4507"/>
                  </a:moveTo>
                  <a:cubicBezTo>
                    <a:pt x="118710" y="18859"/>
                    <a:pt x="106074" y="32124"/>
                    <a:pt x="94898" y="46919"/>
                  </a:cubicBezTo>
                  <a:cubicBezTo>
                    <a:pt x="83785" y="61639"/>
                    <a:pt x="73053" y="76669"/>
                    <a:pt x="62449" y="91718"/>
                  </a:cubicBezTo>
                  <a:cubicBezTo>
                    <a:pt x="51781" y="106787"/>
                    <a:pt x="41176" y="121926"/>
                    <a:pt x="30572" y="137039"/>
                  </a:cubicBezTo>
                  <a:cubicBezTo>
                    <a:pt x="20602" y="151231"/>
                    <a:pt x="9300" y="165810"/>
                    <a:pt x="4410" y="182670"/>
                  </a:cubicBezTo>
                  <a:cubicBezTo>
                    <a:pt x="2505" y="189153"/>
                    <a:pt x="11332" y="193312"/>
                    <a:pt x="16094" y="189820"/>
                  </a:cubicBezTo>
                  <a:cubicBezTo>
                    <a:pt x="30445" y="179310"/>
                    <a:pt x="40288" y="162820"/>
                    <a:pt x="50321" y="148430"/>
                  </a:cubicBezTo>
                  <a:cubicBezTo>
                    <a:pt x="60862" y="133279"/>
                    <a:pt x="71466" y="118141"/>
                    <a:pt x="81944" y="102945"/>
                  </a:cubicBezTo>
                  <a:cubicBezTo>
                    <a:pt x="92485" y="87731"/>
                    <a:pt x="102835" y="72453"/>
                    <a:pt x="112868" y="56901"/>
                  </a:cubicBezTo>
                  <a:cubicBezTo>
                    <a:pt x="122647" y="41731"/>
                    <a:pt x="130521" y="25678"/>
                    <a:pt x="139728" y="10242"/>
                  </a:cubicBezTo>
                  <a:cubicBezTo>
                    <a:pt x="143031" y="4736"/>
                    <a:pt x="134204" y="-249"/>
                    <a:pt x="130331" y="450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505;p30">
              <a:extLst>
                <a:ext uri="{FF2B5EF4-FFF2-40B4-BE49-F238E27FC236}">
                  <a16:creationId xmlns:a16="http://schemas.microsoft.com/office/drawing/2014/main" id="{191226C3-5647-A78F-962C-08874C5F3128}"/>
                </a:ext>
              </a:extLst>
            </p:cNvPr>
            <p:cNvSpPr/>
            <p:nvPr/>
          </p:nvSpPr>
          <p:spPr>
            <a:xfrm>
              <a:off x="7094096" y="5144491"/>
              <a:ext cx="85990" cy="124106"/>
            </a:xfrm>
            <a:custGeom>
              <a:avLst/>
              <a:gdLst/>
              <a:ahLst/>
              <a:cxnLst/>
              <a:rect l="l" t="t" r="r" b="b"/>
              <a:pathLst>
                <a:path w="114653" h="165474" extrusionOk="0">
                  <a:moveTo>
                    <a:pt x="105803" y="5081"/>
                  </a:moveTo>
                  <a:cubicBezTo>
                    <a:pt x="94626" y="16092"/>
                    <a:pt x="85800" y="29847"/>
                    <a:pt x="76973" y="42750"/>
                  </a:cubicBezTo>
                  <a:cubicBezTo>
                    <a:pt x="68592" y="54999"/>
                    <a:pt x="60273" y="67286"/>
                    <a:pt x="51955" y="79624"/>
                  </a:cubicBezTo>
                  <a:cubicBezTo>
                    <a:pt x="43699" y="91975"/>
                    <a:pt x="35381" y="104313"/>
                    <a:pt x="27317" y="116803"/>
                  </a:cubicBezTo>
                  <a:cubicBezTo>
                    <a:pt x="19188" y="129446"/>
                    <a:pt x="8965" y="143289"/>
                    <a:pt x="4520" y="157768"/>
                  </a:cubicBezTo>
                  <a:cubicBezTo>
                    <a:pt x="2615" y="163908"/>
                    <a:pt x="9219" y="171572"/>
                    <a:pt x="15315" y="166473"/>
                  </a:cubicBezTo>
                  <a:cubicBezTo>
                    <a:pt x="26936" y="156809"/>
                    <a:pt x="35698" y="142680"/>
                    <a:pt x="44208" y="130304"/>
                  </a:cubicBezTo>
                  <a:cubicBezTo>
                    <a:pt x="52844" y="117629"/>
                    <a:pt x="61289" y="104783"/>
                    <a:pt x="69735" y="91969"/>
                  </a:cubicBezTo>
                  <a:cubicBezTo>
                    <a:pt x="78244" y="79129"/>
                    <a:pt x="86562" y="66226"/>
                    <a:pt x="94944" y="53310"/>
                  </a:cubicBezTo>
                  <a:cubicBezTo>
                    <a:pt x="103262" y="40362"/>
                    <a:pt x="112470" y="27021"/>
                    <a:pt x="118185" y="12644"/>
                  </a:cubicBezTo>
                  <a:cubicBezTo>
                    <a:pt x="121487" y="4497"/>
                    <a:pt x="111518" y="-608"/>
                    <a:pt x="105803" y="508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506;p30">
              <a:extLst>
                <a:ext uri="{FF2B5EF4-FFF2-40B4-BE49-F238E27FC236}">
                  <a16:creationId xmlns:a16="http://schemas.microsoft.com/office/drawing/2014/main" id="{EAF1A4AC-DCB4-E40E-7740-40024D8470C8}"/>
                </a:ext>
              </a:extLst>
            </p:cNvPr>
            <p:cNvSpPr/>
            <p:nvPr/>
          </p:nvSpPr>
          <p:spPr>
            <a:xfrm>
              <a:off x="8056999" y="4272472"/>
              <a:ext cx="307537" cy="642402"/>
            </a:xfrm>
            <a:custGeom>
              <a:avLst/>
              <a:gdLst/>
              <a:ahLst/>
              <a:cxnLst/>
              <a:rect l="l" t="t" r="r" b="b"/>
              <a:pathLst>
                <a:path w="410049" h="856536" extrusionOk="0">
                  <a:moveTo>
                    <a:pt x="410782" y="845086"/>
                  </a:moveTo>
                  <a:cubicBezTo>
                    <a:pt x="383604" y="834506"/>
                    <a:pt x="357124" y="824067"/>
                    <a:pt x="331343" y="810243"/>
                  </a:cubicBezTo>
                  <a:cubicBezTo>
                    <a:pt x="305372" y="796292"/>
                    <a:pt x="280988" y="779947"/>
                    <a:pt x="257874" y="761583"/>
                  </a:cubicBezTo>
                  <a:cubicBezTo>
                    <a:pt x="212091" y="725109"/>
                    <a:pt x="172974" y="680741"/>
                    <a:pt x="140843" y="631846"/>
                  </a:cubicBezTo>
                  <a:cubicBezTo>
                    <a:pt x="66739" y="518994"/>
                    <a:pt x="35624" y="384971"/>
                    <a:pt x="28892" y="251449"/>
                  </a:cubicBezTo>
                  <a:cubicBezTo>
                    <a:pt x="26861" y="210441"/>
                    <a:pt x="27305" y="169420"/>
                    <a:pt x="28575" y="128392"/>
                  </a:cubicBezTo>
                  <a:cubicBezTo>
                    <a:pt x="29147" y="108130"/>
                    <a:pt x="30036" y="87854"/>
                    <a:pt x="31052" y="67604"/>
                  </a:cubicBezTo>
                  <a:cubicBezTo>
                    <a:pt x="32005" y="47347"/>
                    <a:pt x="34354" y="26488"/>
                    <a:pt x="32449" y="6288"/>
                  </a:cubicBezTo>
                  <a:cubicBezTo>
                    <a:pt x="32067" y="2066"/>
                    <a:pt x="25337" y="478"/>
                    <a:pt x="23876" y="4898"/>
                  </a:cubicBezTo>
                  <a:cubicBezTo>
                    <a:pt x="18034" y="22284"/>
                    <a:pt x="15812" y="41074"/>
                    <a:pt x="13526" y="59247"/>
                  </a:cubicBezTo>
                  <a:cubicBezTo>
                    <a:pt x="11176" y="77814"/>
                    <a:pt x="9207" y="96376"/>
                    <a:pt x="7874" y="115045"/>
                  </a:cubicBezTo>
                  <a:cubicBezTo>
                    <a:pt x="5207" y="152148"/>
                    <a:pt x="4381" y="189378"/>
                    <a:pt x="5207" y="226570"/>
                  </a:cubicBezTo>
                  <a:cubicBezTo>
                    <a:pt x="6985" y="301417"/>
                    <a:pt x="16066" y="376011"/>
                    <a:pt x="35369" y="448439"/>
                  </a:cubicBezTo>
                  <a:cubicBezTo>
                    <a:pt x="67628" y="569851"/>
                    <a:pt x="132207" y="683859"/>
                    <a:pt x="228283" y="766085"/>
                  </a:cubicBezTo>
                  <a:cubicBezTo>
                    <a:pt x="278448" y="809037"/>
                    <a:pt x="340932" y="846597"/>
                    <a:pt x="406718" y="858675"/>
                  </a:cubicBezTo>
                  <a:cubicBezTo>
                    <a:pt x="414592" y="860122"/>
                    <a:pt x="418466" y="848064"/>
                    <a:pt x="410782" y="8450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507;p30">
              <a:extLst>
                <a:ext uri="{FF2B5EF4-FFF2-40B4-BE49-F238E27FC236}">
                  <a16:creationId xmlns:a16="http://schemas.microsoft.com/office/drawing/2014/main" id="{8FE8A98F-09E1-263F-F0CD-CF6C9C49C912}"/>
                </a:ext>
              </a:extLst>
            </p:cNvPr>
            <p:cNvSpPr/>
            <p:nvPr/>
          </p:nvSpPr>
          <p:spPr>
            <a:xfrm>
              <a:off x="8320020" y="4873642"/>
              <a:ext cx="100745" cy="67215"/>
            </a:xfrm>
            <a:custGeom>
              <a:avLst/>
              <a:gdLst/>
              <a:ahLst/>
              <a:cxnLst/>
              <a:rect l="l" t="t" r="r" b="b"/>
              <a:pathLst>
                <a:path w="134326" h="89620" extrusionOk="0">
                  <a:moveTo>
                    <a:pt x="138871" y="59234"/>
                  </a:moveTo>
                  <a:cubicBezTo>
                    <a:pt x="134617" y="83078"/>
                    <a:pt x="101279" y="97055"/>
                    <a:pt x="64449" y="90450"/>
                  </a:cubicBezTo>
                  <a:cubicBezTo>
                    <a:pt x="27555" y="83840"/>
                    <a:pt x="1203" y="59164"/>
                    <a:pt x="5457" y="35313"/>
                  </a:cubicBezTo>
                  <a:cubicBezTo>
                    <a:pt x="9712" y="11475"/>
                    <a:pt x="43049" y="-2501"/>
                    <a:pt x="79879" y="4103"/>
                  </a:cubicBezTo>
                  <a:cubicBezTo>
                    <a:pt x="116773" y="10713"/>
                    <a:pt x="143189" y="35396"/>
                    <a:pt x="138871" y="5923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508;p30">
              <a:extLst>
                <a:ext uri="{FF2B5EF4-FFF2-40B4-BE49-F238E27FC236}">
                  <a16:creationId xmlns:a16="http://schemas.microsoft.com/office/drawing/2014/main" id="{FD74CE98-8AC5-CC3B-3CEB-3272714ADA62}"/>
                </a:ext>
              </a:extLst>
            </p:cNvPr>
            <p:cNvSpPr/>
            <p:nvPr/>
          </p:nvSpPr>
          <p:spPr>
            <a:xfrm>
              <a:off x="8171556" y="4301104"/>
              <a:ext cx="350737" cy="616159"/>
            </a:xfrm>
            <a:custGeom>
              <a:avLst/>
              <a:gdLst/>
              <a:ahLst/>
              <a:cxnLst/>
              <a:rect l="l" t="t" r="r" b="b"/>
              <a:pathLst>
                <a:path w="467649" h="821545" extrusionOk="0">
                  <a:moveTo>
                    <a:pt x="9653" y="809897"/>
                  </a:moveTo>
                  <a:cubicBezTo>
                    <a:pt x="37657" y="801648"/>
                    <a:pt x="64899" y="793469"/>
                    <a:pt x="91759" y="781861"/>
                  </a:cubicBezTo>
                  <a:cubicBezTo>
                    <a:pt x="118810" y="770145"/>
                    <a:pt x="144527" y="755909"/>
                    <a:pt x="169039" y="739558"/>
                  </a:cubicBezTo>
                  <a:cubicBezTo>
                    <a:pt x="217743" y="707058"/>
                    <a:pt x="260478" y="666139"/>
                    <a:pt x="296547" y="620114"/>
                  </a:cubicBezTo>
                  <a:cubicBezTo>
                    <a:pt x="379922" y="513897"/>
                    <a:pt x="422214" y="382967"/>
                    <a:pt x="440120" y="250480"/>
                  </a:cubicBezTo>
                  <a:cubicBezTo>
                    <a:pt x="445645" y="209789"/>
                    <a:pt x="448566" y="168876"/>
                    <a:pt x="450852" y="127887"/>
                  </a:cubicBezTo>
                  <a:cubicBezTo>
                    <a:pt x="451931" y="107656"/>
                    <a:pt x="452757" y="87374"/>
                    <a:pt x="453455" y="67111"/>
                  </a:cubicBezTo>
                  <a:cubicBezTo>
                    <a:pt x="454217" y="46848"/>
                    <a:pt x="453582" y="25855"/>
                    <a:pt x="457202" y="5891"/>
                  </a:cubicBezTo>
                  <a:cubicBezTo>
                    <a:pt x="457964" y="1719"/>
                    <a:pt x="464822" y="703"/>
                    <a:pt x="465902" y="5230"/>
                  </a:cubicBezTo>
                  <a:cubicBezTo>
                    <a:pt x="470219" y="23049"/>
                    <a:pt x="470854" y="41953"/>
                    <a:pt x="471616" y="60253"/>
                  </a:cubicBezTo>
                  <a:cubicBezTo>
                    <a:pt x="472378" y="78954"/>
                    <a:pt x="472823" y="97623"/>
                    <a:pt x="472569" y="116330"/>
                  </a:cubicBezTo>
                  <a:cubicBezTo>
                    <a:pt x="472125" y="153528"/>
                    <a:pt x="469775" y="190695"/>
                    <a:pt x="465775" y="227677"/>
                  </a:cubicBezTo>
                  <a:cubicBezTo>
                    <a:pt x="457774" y="302119"/>
                    <a:pt x="442406" y="375683"/>
                    <a:pt x="417133" y="446232"/>
                  </a:cubicBezTo>
                  <a:cubicBezTo>
                    <a:pt x="374715" y="564494"/>
                    <a:pt x="300865" y="672679"/>
                    <a:pt x="198185" y="746530"/>
                  </a:cubicBezTo>
                  <a:cubicBezTo>
                    <a:pt x="144527" y="785106"/>
                    <a:pt x="79123" y="817282"/>
                    <a:pt x="12575" y="823778"/>
                  </a:cubicBezTo>
                  <a:cubicBezTo>
                    <a:pt x="4637" y="824559"/>
                    <a:pt x="1779" y="812221"/>
                    <a:pt x="9653" y="80989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509;p30">
              <a:extLst>
                <a:ext uri="{FF2B5EF4-FFF2-40B4-BE49-F238E27FC236}">
                  <a16:creationId xmlns:a16="http://schemas.microsoft.com/office/drawing/2014/main" id="{61EB3BA7-3C4A-7EE5-77DF-8A1EF0213D5C}"/>
                </a:ext>
              </a:extLst>
            </p:cNvPr>
            <p:cNvSpPr/>
            <p:nvPr/>
          </p:nvSpPr>
          <p:spPr>
            <a:xfrm>
              <a:off x="8115187" y="4875620"/>
              <a:ext cx="101396" cy="66197"/>
            </a:xfrm>
            <a:custGeom>
              <a:avLst/>
              <a:gdLst/>
              <a:ahLst/>
              <a:cxnLst/>
              <a:rect l="l" t="t" r="r" b="b"/>
              <a:pathLst>
                <a:path w="135195" h="88263" extrusionOk="0">
                  <a:moveTo>
                    <a:pt x="4999" y="52907"/>
                  </a:moveTo>
                  <a:cubicBezTo>
                    <a:pt x="7222" y="77025"/>
                    <a:pt x="39290" y="93757"/>
                    <a:pt x="76564" y="90271"/>
                  </a:cubicBezTo>
                  <a:cubicBezTo>
                    <a:pt x="113839" y="86785"/>
                    <a:pt x="142223" y="64414"/>
                    <a:pt x="139937" y="40290"/>
                  </a:cubicBezTo>
                  <a:cubicBezTo>
                    <a:pt x="137715" y="16173"/>
                    <a:pt x="105647" y="-559"/>
                    <a:pt x="68372" y="2927"/>
                  </a:cubicBezTo>
                  <a:cubicBezTo>
                    <a:pt x="31098" y="6413"/>
                    <a:pt x="2713" y="28790"/>
                    <a:pt x="4999" y="5290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510;p30">
              <a:extLst>
                <a:ext uri="{FF2B5EF4-FFF2-40B4-BE49-F238E27FC236}">
                  <a16:creationId xmlns:a16="http://schemas.microsoft.com/office/drawing/2014/main" id="{C2304C9D-245B-05E4-AB8D-5095488FC221}"/>
                </a:ext>
              </a:extLst>
            </p:cNvPr>
            <p:cNvSpPr/>
            <p:nvPr/>
          </p:nvSpPr>
          <p:spPr>
            <a:xfrm>
              <a:off x="8279115" y="3247308"/>
              <a:ext cx="89582" cy="401403"/>
            </a:xfrm>
            <a:custGeom>
              <a:avLst/>
              <a:gdLst/>
              <a:ahLst/>
              <a:cxnLst/>
              <a:rect l="l" t="t" r="r" b="b"/>
              <a:pathLst>
                <a:path w="119443" h="535204" extrusionOk="0">
                  <a:moveTo>
                    <a:pt x="124419" y="535443"/>
                  </a:moveTo>
                  <a:lnTo>
                    <a:pt x="77048" y="536700"/>
                  </a:lnTo>
                  <a:cubicBezTo>
                    <a:pt x="76984" y="532045"/>
                    <a:pt x="76794" y="527391"/>
                    <a:pt x="76667" y="522813"/>
                  </a:cubicBezTo>
                  <a:cubicBezTo>
                    <a:pt x="69238" y="276356"/>
                    <a:pt x="34566" y="105268"/>
                    <a:pt x="4975" y="1496"/>
                  </a:cubicBezTo>
                  <a:cubicBezTo>
                    <a:pt x="17929" y="3865"/>
                    <a:pt x="35773" y="7490"/>
                    <a:pt x="57744" y="12856"/>
                  </a:cubicBezTo>
                  <a:cubicBezTo>
                    <a:pt x="86509" y="121448"/>
                    <a:pt x="117243" y="288745"/>
                    <a:pt x="124102" y="523289"/>
                  </a:cubicBezTo>
                  <a:cubicBezTo>
                    <a:pt x="124164" y="527315"/>
                    <a:pt x="124355" y="531340"/>
                    <a:pt x="124419" y="5354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511;p30">
              <a:extLst>
                <a:ext uri="{FF2B5EF4-FFF2-40B4-BE49-F238E27FC236}">
                  <a16:creationId xmlns:a16="http://schemas.microsoft.com/office/drawing/2014/main" id="{A8A27D94-5BD9-DF10-F911-43A7BA306841}"/>
                </a:ext>
              </a:extLst>
            </p:cNvPr>
            <p:cNvSpPr/>
            <p:nvPr/>
          </p:nvSpPr>
          <p:spPr>
            <a:xfrm>
              <a:off x="8046132" y="3627884"/>
              <a:ext cx="492842" cy="757051"/>
            </a:xfrm>
            <a:custGeom>
              <a:avLst/>
              <a:gdLst/>
              <a:ahLst/>
              <a:cxnLst/>
              <a:rect l="l" t="t" r="r" b="b"/>
              <a:pathLst>
                <a:path w="657123" h="1009402" extrusionOk="0">
                  <a:moveTo>
                    <a:pt x="656338" y="1011270"/>
                  </a:moveTo>
                  <a:lnTo>
                    <a:pt x="609031" y="1008540"/>
                  </a:lnTo>
                  <a:cubicBezTo>
                    <a:pt x="649734" y="301734"/>
                    <a:pt x="457520" y="96755"/>
                    <a:pt x="410022" y="57335"/>
                  </a:cubicBezTo>
                  <a:cubicBezTo>
                    <a:pt x="79249" y="262846"/>
                    <a:pt x="52516" y="985337"/>
                    <a:pt x="52262" y="992703"/>
                  </a:cubicBezTo>
                  <a:lnTo>
                    <a:pt x="4955" y="991211"/>
                  </a:lnTo>
                  <a:cubicBezTo>
                    <a:pt x="5907" y="959651"/>
                    <a:pt x="33466" y="215952"/>
                    <a:pt x="399735" y="8420"/>
                  </a:cubicBezTo>
                  <a:lnTo>
                    <a:pt x="411291" y="1867"/>
                  </a:lnTo>
                  <a:lnTo>
                    <a:pt x="422912" y="8325"/>
                  </a:lnTo>
                  <a:cubicBezTo>
                    <a:pt x="434406" y="14726"/>
                    <a:pt x="704471" y="174683"/>
                    <a:pt x="656338" y="10112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512;p30">
              <a:extLst>
                <a:ext uri="{FF2B5EF4-FFF2-40B4-BE49-F238E27FC236}">
                  <a16:creationId xmlns:a16="http://schemas.microsoft.com/office/drawing/2014/main" id="{CB130DA2-EBB4-A373-1C73-9E0CB74FADA4}"/>
                </a:ext>
              </a:extLst>
            </p:cNvPr>
            <p:cNvSpPr/>
            <p:nvPr/>
          </p:nvSpPr>
          <p:spPr>
            <a:xfrm>
              <a:off x="6965139" y="3465230"/>
              <a:ext cx="275843" cy="763282"/>
            </a:xfrm>
            <a:custGeom>
              <a:avLst/>
              <a:gdLst/>
              <a:ahLst/>
              <a:cxnLst/>
              <a:rect l="l" t="t" r="r" b="b"/>
              <a:pathLst>
                <a:path w="367791" h="1017709" extrusionOk="0">
                  <a:moveTo>
                    <a:pt x="371956" y="1761"/>
                  </a:moveTo>
                  <a:cubicBezTo>
                    <a:pt x="112876" y="366436"/>
                    <a:pt x="51979" y="1012599"/>
                    <a:pt x="51280" y="1019470"/>
                  </a:cubicBezTo>
                  <a:lnTo>
                    <a:pt x="4164" y="1015203"/>
                  </a:lnTo>
                  <a:cubicBezTo>
                    <a:pt x="6513" y="988685"/>
                    <a:pt x="59218" y="431701"/>
                    <a:pt x="282104" y="53457"/>
                  </a:cubicBezTo>
                  <a:cubicBezTo>
                    <a:pt x="314044" y="33568"/>
                    <a:pt x="344333" y="16366"/>
                    <a:pt x="371956" y="17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513;p30">
              <a:extLst>
                <a:ext uri="{FF2B5EF4-FFF2-40B4-BE49-F238E27FC236}">
                  <a16:creationId xmlns:a16="http://schemas.microsoft.com/office/drawing/2014/main" id="{1E6803B2-A3C6-67E0-49E1-293A19BA78F5}"/>
                </a:ext>
              </a:extLst>
            </p:cNvPr>
            <p:cNvSpPr/>
            <p:nvPr/>
          </p:nvSpPr>
          <p:spPr>
            <a:xfrm>
              <a:off x="6889950" y="4135804"/>
              <a:ext cx="203623" cy="245015"/>
            </a:xfrm>
            <a:custGeom>
              <a:avLst/>
              <a:gdLst/>
              <a:ahLst/>
              <a:cxnLst/>
              <a:rect l="l" t="t" r="r" b="b"/>
              <a:pathLst>
                <a:path w="271497" h="326687" extrusionOk="0">
                  <a:moveTo>
                    <a:pt x="275030" y="175501"/>
                  </a:moveTo>
                  <a:cubicBezTo>
                    <a:pt x="268299" y="265537"/>
                    <a:pt x="202322" y="333996"/>
                    <a:pt x="127646" y="328402"/>
                  </a:cubicBezTo>
                  <a:cubicBezTo>
                    <a:pt x="52971" y="322814"/>
                    <a:pt x="-2084" y="245287"/>
                    <a:pt x="4647" y="155250"/>
                  </a:cubicBezTo>
                  <a:cubicBezTo>
                    <a:pt x="11378" y="65213"/>
                    <a:pt x="77418" y="-3239"/>
                    <a:pt x="152031" y="2355"/>
                  </a:cubicBezTo>
                  <a:cubicBezTo>
                    <a:pt x="226707" y="7943"/>
                    <a:pt x="281761" y="85464"/>
                    <a:pt x="275030" y="1755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514;p30">
              <a:extLst>
                <a:ext uri="{FF2B5EF4-FFF2-40B4-BE49-F238E27FC236}">
                  <a16:creationId xmlns:a16="http://schemas.microsoft.com/office/drawing/2014/main" id="{98C5D517-5663-B353-9946-2244207F92AF}"/>
                </a:ext>
              </a:extLst>
            </p:cNvPr>
            <p:cNvSpPr/>
            <p:nvPr/>
          </p:nvSpPr>
          <p:spPr>
            <a:xfrm>
              <a:off x="6924949" y="4187517"/>
              <a:ext cx="113004" cy="135987"/>
            </a:xfrm>
            <a:custGeom>
              <a:avLst/>
              <a:gdLst/>
              <a:ahLst/>
              <a:cxnLst/>
              <a:rect l="l" t="t" r="r" b="b"/>
              <a:pathLst>
                <a:path w="150672" h="181316" extrusionOk="0">
                  <a:moveTo>
                    <a:pt x="154444" y="98312"/>
                  </a:moveTo>
                  <a:cubicBezTo>
                    <a:pt x="150698" y="148280"/>
                    <a:pt x="114058" y="186272"/>
                    <a:pt x="72656" y="183173"/>
                  </a:cubicBezTo>
                  <a:cubicBezTo>
                    <a:pt x="31191" y="180068"/>
                    <a:pt x="647" y="137040"/>
                    <a:pt x="4394" y="87072"/>
                  </a:cubicBezTo>
                  <a:cubicBezTo>
                    <a:pt x="8140" y="37098"/>
                    <a:pt x="44780" y="-895"/>
                    <a:pt x="86182" y="2211"/>
                  </a:cubicBezTo>
                  <a:cubicBezTo>
                    <a:pt x="127648" y="5310"/>
                    <a:pt x="158191" y="48343"/>
                    <a:pt x="154444" y="983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FD5108B-4314-3CAD-C199-3E13DDDEC435}"/>
              </a:ext>
            </a:extLst>
          </p:cNvPr>
          <p:cNvGrpSpPr/>
          <p:nvPr/>
        </p:nvGrpSpPr>
        <p:grpSpPr>
          <a:xfrm>
            <a:off x="10588193" y="4165743"/>
            <a:ext cx="714375" cy="714375"/>
            <a:chOff x="10713733" y="5584142"/>
            <a:chExt cx="714375" cy="714375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60ECE16-FA5C-9ABC-C90D-361FEAC5D9D1}"/>
                </a:ext>
              </a:extLst>
            </p:cNvPr>
            <p:cNvSpPr/>
            <p:nvPr/>
          </p:nvSpPr>
          <p:spPr>
            <a:xfrm>
              <a:off x="10713733" y="5584142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B28CF0A-F223-9F38-A18A-3AA0D0FB5E2D}"/>
                </a:ext>
              </a:extLst>
            </p:cNvPr>
            <p:cNvGrpSpPr/>
            <p:nvPr/>
          </p:nvGrpSpPr>
          <p:grpSpPr>
            <a:xfrm>
              <a:off x="10909360" y="5672337"/>
              <a:ext cx="323120" cy="537984"/>
              <a:chOff x="4198199" y="3280552"/>
              <a:chExt cx="461588" cy="768529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993BD055-1271-3BD8-E39F-C4E050965CBE}"/>
                  </a:ext>
                </a:extLst>
              </p:cNvPr>
              <p:cNvSpPr/>
              <p:nvPr/>
            </p:nvSpPr>
            <p:spPr>
              <a:xfrm>
                <a:off x="4198199" y="3280552"/>
                <a:ext cx="461045" cy="664101"/>
              </a:xfrm>
              <a:custGeom>
                <a:avLst/>
                <a:gdLst>
                  <a:gd name="connsiteX0" fmla="*/ 462219 w 461045"/>
                  <a:gd name="connsiteY0" fmla="*/ 663793 h 664101"/>
                  <a:gd name="connsiteX1" fmla="*/ 462219 w 461045"/>
                  <a:gd name="connsiteY1" fmla="*/ 382330 h 664101"/>
                  <a:gd name="connsiteX2" fmla="*/ 1173 w 461045"/>
                  <a:gd name="connsiteY2" fmla="*/ 382330 h 664101"/>
                  <a:gd name="connsiteX3" fmla="*/ 1173 w 461045"/>
                  <a:gd name="connsiteY3" fmla="*/ 663793 h 664101"/>
                  <a:gd name="connsiteX4" fmla="*/ 462219 w 461045"/>
                  <a:gd name="connsiteY4" fmla="*/ 663793 h 664101"/>
                  <a:gd name="connsiteX5" fmla="*/ 90590 w 461045"/>
                  <a:gd name="connsiteY5" fmla="*/ 225 h 664101"/>
                  <a:gd name="connsiteX6" fmla="*/ 62039 w 461045"/>
                  <a:gd name="connsiteY6" fmla="*/ 28752 h 664101"/>
                  <a:gd name="connsiteX7" fmla="*/ 62039 w 461045"/>
                  <a:gd name="connsiteY7" fmla="*/ 122392 h 664101"/>
                  <a:gd name="connsiteX8" fmla="*/ 90590 w 461045"/>
                  <a:gd name="connsiteY8" fmla="*/ 150920 h 664101"/>
                  <a:gd name="connsiteX9" fmla="*/ 91666 w 461045"/>
                  <a:gd name="connsiteY9" fmla="*/ 150920 h 664101"/>
                  <a:gd name="connsiteX10" fmla="*/ 372278 w 461045"/>
                  <a:gd name="connsiteY10" fmla="*/ 150920 h 664101"/>
                  <a:gd name="connsiteX11" fmla="*/ 373356 w 461045"/>
                  <a:gd name="connsiteY11" fmla="*/ 150920 h 664101"/>
                  <a:gd name="connsiteX12" fmla="*/ 401896 w 461045"/>
                  <a:gd name="connsiteY12" fmla="*/ 122392 h 664101"/>
                  <a:gd name="connsiteX13" fmla="*/ 401896 w 461045"/>
                  <a:gd name="connsiteY13" fmla="*/ 28209 h 664101"/>
                  <a:gd name="connsiteX14" fmla="*/ 373356 w 461045"/>
                  <a:gd name="connsiteY14" fmla="*/ -309 h 664101"/>
                  <a:gd name="connsiteX15" fmla="*/ 90590 w 461045"/>
                  <a:gd name="connsiteY15" fmla="*/ -309 h 664101"/>
                  <a:gd name="connsiteX16" fmla="*/ 90590 w 461045"/>
                  <a:gd name="connsiteY16" fmla="*/ 225 h 66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1045" h="664101">
                    <a:moveTo>
                      <a:pt x="462219" y="663793"/>
                    </a:moveTo>
                    <a:lnTo>
                      <a:pt x="462219" y="382330"/>
                    </a:lnTo>
                    <a:lnTo>
                      <a:pt x="1173" y="382330"/>
                    </a:lnTo>
                    <a:lnTo>
                      <a:pt x="1173" y="663793"/>
                    </a:lnTo>
                    <a:lnTo>
                      <a:pt x="462219" y="663793"/>
                    </a:lnTo>
                    <a:moveTo>
                      <a:pt x="90590" y="225"/>
                    </a:moveTo>
                    <a:cubicBezTo>
                      <a:pt x="71734" y="225"/>
                      <a:pt x="62039" y="9912"/>
                      <a:pt x="62039" y="28752"/>
                    </a:cubicBezTo>
                    <a:lnTo>
                      <a:pt x="62039" y="122392"/>
                    </a:lnTo>
                    <a:cubicBezTo>
                      <a:pt x="62039" y="141233"/>
                      <a:pt x="71734" y="150920"/>
                      <a:pt x="90590" y="150920"/>
                    </a:cubicBezTo>
                    <a:lnTo>
                      <a:pt x="91666" y="150920"/>
                    </a:lnTo>
                    <a:lnTo>
                      <a:pt x="372278" y="150920"/>
                    </a:lnTo>
                    <a:lnTo>
                      <a:pt x="373356" y="150920"/>
                    </a:lnTo>
                    <a:cubicBezTo>
                      <a:pt x="392202" y="150920"/>
                      <a:pt x="401896" y="141233"/>
                      <a:pt x="401896" y="122392"/>
                    </a:cubicBezTo>
                    <a:lnTo>
                      <a:pt x="401896" y="28209"/>
                    </a:lnTo>
                    <a:cubicBezTo>
                      <a:pt x="401896" y="9378"/>
                      <a:pt x="392202" y="-309"/>
                      <a:pt x="373356" y="-309"/>
                    </a:cubicBezTo>
                    <a:lnTo>
                      <a:pt x="90590" y="-309"/>
                    </a:lnTo>
                    <a:lnTo>
                      <a:pt x="90590" y="225"/>
                    </a:lnTo>
                    <a:close/>
                  </a:path>
                </a:pathLst>
              </a:custGeom>
              <a:solidFill>
                <a:schemeClr val="accent4"/>
              </a:solidFill>
              <a:ln w="95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DCFF6F2F-514C-B586-D6D4-20C6743BDD87}"/>
                  </a:ext>
                </a:extLst>
              </p:cNvPr>
              <p:cNvSpPr/>
              <p:nvPr/>
            </p:nvSpPr>
            <p:spPr>
              <a:xfrm>
                <a:off x="4198199" y="3944654"/>
                <a:ext cx="461045" cy="104427"/>
              </a:xfrm>
              <a:custGeom>
                <a:avLst/>
                <a:gdLst>
                  <a:gd name="connsiteX0" fmla="*/ 462219 w 461045"/>
                  <a:gd name="connsiteY0" fmla="*/ 58899 h 104427"/>
                  <a:gd name="connsiteX1" fmla="*/ 462219 w 461045"/>
                  <a:gd name="connsiteY1" fmla="*/ -309 h 104427"/>
                  <a:gd name="connsiteX2" fmla="*/ 1173 w 461045"/>
                  <a:gd name="connsiteY2" fmla="*/ -309 h 104427"/>
                  <a:gd name="connsiteX3" fmla="*/ 1173 w 461045"/>
                  <a:gd name="connsiteY3" fmla="*/ 58899 h 104427"/>
                  <a:gd name="connsiteX4" fmla="*/ 69580 w 461045"/>
                  <a:gd name="connsiteY4" fmla="*/ 104105 h 104427"/>
                  <a:gd name="connsiteX5" fmla="*/ 400285 w 461045"/>
                  <a:gd name="connsiteY5" fmla="*/ 104105 h 104427"/>
                  <a:gd name="connsiteX6" fmla="*/ 462219 w 461045"/>
                  <a:gd name="connsiteY6" fmla="*/ 58899 h 104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1045" h="104427">
                    <a:moveTo>
                      <a:pt x="462219" y="58899"/>
                    </a:moveTo>
                    <a:lnTo>
                      <a:pt x="462219" y="-309"/>
                    </a:lnTo>
                    <a:lnTo>
                      <a:pt x="1173" y="-309"/>
                    </a:lnTo>
                    <a:lnTo>
                      <a:pt x="1173" y="58899"/>
                    </a:lnTo>
                    <a:cubicBezTo>
                      <a:pt x="9791" y="89569"/>
                      <a:pt x="32955" y="104638"/>
                      <a:pt x="69580" y="104105"/>
                    </a:cubicBezTo>
                    <a:lnTo>
                      <a:pt x="400285" y="104105"/>
                    </a:lnTo>
                    <a:cubicBezTo>
                      <a:pt x="435832" y="103562"/>
                      <a:pt x="456833" y="88493"/>
                      <a:pt x="462219" y="5889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9850E54B-9EC8-4ABF-C74C-A0F6FD253840}"/>
                  </a:ext>
                </a:extLst>
              </p:cNvPr>
              <p:cNvSpPr/>
              <p:nvPr/>
            </p:nvSpPr>
            <p:spPr>
              <a:xfrm>
                <a:off x="4198742" y="3497437"/>
                <a:ext cx="461045" cy="165220"/>
              </a:xfrm>
              <a:custGeom>
                <a:avLst/>
                <a:gdLst>
                  <a:gd name="connsiteX0" fmla="*/ 446595 w 461045"/>
                  <a:gd name="connsiteY0" fmla="*/ 75034 h 165220"/>
                  <a:gd name="connsiteX1" fmla="*/ 376577 w 461045"/>
                  <a:gd name="connsiteY1" fmla="*/ -309 h 165220"/>
                  <a:gd name="connsiteX2" fmla="*/ 86815 w 461045"/>
                  <a:gd name="connsiteY2" fmla="*/ -309 h 165220"/>
                  <a:gd name="connsiteX3" fmla="*/ 16254 w 461045"/>
                  <a:gd name="connsiteY3" fmla="*/ 75034 h 165220"/>
                  <a:gd name="connsiteX4" fmla="*/ 1173 w 461045"/>
                  <a:gd name="connsiteY4" fmla="*/ 119706 h 165220"/>
                  <a:gd name="connsiteX5" fmla="*/ 1173 w 461045"/>
                  <a:gd name="connsiteY5" fmla="*/ 164912 h 165220"/>
                  <a:gd name="connsiteX6" fmla="*/ 462219 w 461045"/>
                  <a:gd name="connsiteY6" fmla="*/ 164912 h 165220"/>
                  <a:gd name="connsiteX7" fmla="*/ 462219 w 461045"/>
                  <a:gd name="connsiteY7" fmla="*/ 119706 h 165220"/>
                  <a:gd name="connsiteX8" fmla="*/ 446595 w 461045"/>
                  <a:gd name="connsiteY8" fmla="*/ 75034 h 165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1045" h="165220">
                    <a:moveTo>
                      <a:pt x="446595" y="75034"/>
                    </a:moveTo>
                    <a:cubicBezTo>
                      <a:pt x="430437" y="49745"/>
                      <a:pt x="406739" y="24980"/>
                      <a:pt x="376577" y="-309"/>
                    </a:cubicBezTo>
                    <a:lnTo>
                      <a:pt x="86815" y="-309"/>
                    </a:lnTo>
                    <a:cubicBezTo>
                      <a:pt x="60962" y="21218"/>
                      <a:pt x="37254" y="45973"/>
                      <a:pt x="16254" y="75034"/>
                    </a:cubicBezTo>
                    <a:cubicBezTo>
                      <a:pt x="6559" y="86874"/>
                      <a:pt x="1708" y="101942"/>
                      <a:pt x="1173" y="119706"/>
                    </a:cubicBezTo>
                    <a:lnTo>
                      <a:pt x="1173" y="164912"/>
                    </a:lnTo>
                    <a:lnTo>
                      <a:pt x="462219" y="164912"/>
                    </a:lnTo>
                    <a:lnTo>
                      <a:pt x="462219" y="119706"/>
                    </a:lnTo>
                    <a:cubicBezTo>
                      <a:pt x="461675" y="101942"/>
                      <a:pt x="456289" y="86874"/>
                      <a:pt x="446595" y="75034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C928B74-AA24-38E4-2317-C407ACA60B43}"/>
                  </a:ext>
                </a:extLst>
              </p:cNvPr>
              <p:cNvSpPr/>
              <p:nvPr/>
            </p:nvSpPr>
            <p:spPr>
              <a:xfrm>
                <a:off x="4284383" y="3430705"/>
                <a:ext cx="289762" cy="66731"/>
              </a:xfrm>
              <a:custGeom>
                <a:avLst/>
                <a:gdLst>
                  <a:gd name="connsiteX0" fmla="*/ 285550 w 289762"/>
                  <a:gd name="connsiteY0" fmla="*/ 60499 h 66731"/>
                  <a:gd name="connsiteX1" fmla="*/ 285550 w 289762"/>
                  <a:gd name="connsiteY1" fmla="*/ -309 h 66731"/>
                  <a:gd name="connsiteX2" fmla="*/ 4939 w 289762"/>
                  <a:gd name="connsiteY2" fmla="*/ -309 h 66731"/>
                  <a:gd name="connsiteX3" fmla="*/ 4939 w 289762"/>
                  <a:gd name="connsiteY3" fmla="*/ 60499 h 66731"/>
                  <a:gd name="connsiteX4" fmla="*/ 6016 w 289762"/>
                  <a:gd name="connsiteY4" fmla="*/ 60499 h 66731"/>
                  <a:gd name="connsiteX5" fmla="*/ 1173 w 289762"/>
                  <a:gd name="connsiteY5" fmla="*/ 66423 h 66731"/>
                  <a:gd name="connsiteX6" fmla="*/ 290936 w 289762"/>
                  <a:gd name="connsiteY6" fmla="*/ 66423 h 66731"/>
                  <a:gd name="connsiteX7" fmla="*/ 285550 w 289762"/>
                  <a:gd name="connsiteY7" fmla="*/ 60499 h 6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9762" h="66731">
                    <a:moveTo>
                      <a:pt x="285550" y="60499"/>
                    </a:moveTo>
                    <a:lnTo>
                      <a:pt x="285550" y="-309"/>
                    </a:lnTo>
                    <a:lnTo>
                      <a:pt x="4939" y="-309"/>
                    </a:lnTo>
                    <a:lnTo>
                      <a:pt x="4939" y="60499"/>
                    </a:lnTo>
                    <a:lnTo>
                      <a:pt x="6016" y="60499"/>
                    </a:lnTo>
                    <a:lnTo>
                      <a:pt x="1173" y="66423"/>
                    </a:lnTo>
                    <a:lnTo>
                      <a:pt x="290936" y="66423"/>
                    </a:lnTo>
                    <a:lnTo>
                      <a:pt x="285550" y="604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C52592C-CF88-1AFC-A4EA-4675BAEB0177}"/>
                  </a:ext>
                </a:extLst>
              </p:cNvPr>
              <p:cNvSpPr/>
              <p:nvPr/>
            </p:nvSpPr>
            <p:spPr>
              <a:xfrm>
                <a:off x="4312924" y="3683641"/>
                <a:ext cx="235913" cy="236257"/>
              </a:xfrm>
              <a:custGeom>
                <a:avLst/>
                <a:gdLst>
                  <a:gd name="connsiteX0" fmla="*/ 202616 w 235913"/>
                  <a:gd name="connsiteY0" fmla="*/ 34133 h 236257"/>
                  <a:gd name="connsiteX1" fmla="*/ 119130 w 235913"/>
                  <a:gd name="connsiteY1" fmla="*/ -309 h 236257"/>
                  <a:gd name="connsiteX2" fmla="*/ 35643 w 235913"/>
                  <a:gd name="connsiteY2" fmla="*/ 34133 h 236257"/>
                  <a:gd name="connsiteX3" fmla="*/ 1173 w 235913"/>
                  <a:gd name="connsiteY3" fmla="*/ 118096 h 236257"/>
                  <a:gd name="connsiteX4" fmla="*/ 35643 w 235913"/>
                  <a:gd name="connsiteY4" fmla="*/ 201507 h 236257"/>
                  <a:gd name="connsiteX5" fmla="*/ 119130 w 235913"/>
                  <a:gd name="connsiteY5" fmla="*/ 235949 h 236257"/>
                  <a:gd name="connsiteX6" fmla="*/ 202616 w 235913"/>
                  <a:gd name="connsiteY6" fmla="*/ 201507 h 236257"/>
                  <a:gd name="connsiteX7" fmla="*/ 237087 w 235913"/>
                  <a:gd name="connsiteY7" fmla="*/ 118096 h 236257"/>
                  <a:gd name="connsiteX8" fmla="*/ 202616 w 235913"/>
                  <a:gd name="connsiteY8" fmla="*/ 34133 h 236257"/>
                  <a:gd name="connsiteX9" fmla="*/ 151445 w 235913"/>
                  <a:gd name="connsiteY9" fmla="*/ 89569 h 236257"/>
                  <a:gd name="connsiteX10" fmla="*/ 196154 w 235913"/>
                  <a:gd name="connsiteY10" fmla="*/ 89569 h 236257"/>
                  <a:gd name="connsiteX11" fmla="*/ 196154 w 235913"/>
                  <a:gd name="connsiteY11" fmla="*/ 146081 h 236257"/>
                  <a:gd name="connsiteX12" fmla="*/ 151445 w 235913"/>
                  <a:gd name="connsiteY12" fmla="*/ 146081 h 236257"/>
                  <a:gd name="connsiteX13" fmla="*/ 151445 w 235913"/>
                  <a:gd name="connsiteY13" fmla="*/ 188058 h 236257"/>
                  <a:gd name="connsiteX14" fmla="*/ 94889 w 235913"/>
                  <a:gd name="connsiteY14" fmla="*/ 188058 h 236257"/>
                  <a:gd name="connsiteX15" fmla="*/ 94889 w 235913"/>
                  <a:gd name="connsiteY15" fmla="*/ 146081 h 236257"/>
                  <a:gd name="connsiteX16" fmla="*/ 49646 w 235913"/>
                  <a:gd name="connsiteY16" fmla="*/ 146081 h 236257"/>
                  <a:gd name="connsiteX17" fmla="*/ 49646 w 235913"/>
                  <a:gd name="connsiteY17" fmla="*/ 89569 h 236257"/>
                  <a:gd name="connsiteX18" fmla="*/ 94889 w 235913"/>
                  <a:gd name="connsiteY18" fmla="*/ 89569 h 236257"/>
                  <a:gd name="connsiteX19" fmla="*/ 94889 w 235913"/>
                  <a:gd name="connsiteY19" fmla="*/ 47592 h 236257"/>
                  <a:gd name="connsiteX20" fmla="*/ 151445 w 235913"/>
                  <a:gd name="connsiteY20" fmla="*/ 47592 h 236257"/>
                  <a:gd name="connsiteX21" fmla="*/ 151445 w 235913"/>
                  <a:gd name="connsiteY21" fmla="*/ 89569 h 236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35913" h="236257">
                    <a:moveTo>
                      <a:pt x="202616" y="34133"/>
                    </a:moveTo>
                    <a:cubicBezTo>
                      <a:pt x="179452" y="10997"/>
                      <a:pt x="151445" y="-309"/>
                      <a:pt x="119130" y="-309"/>
                    </a:cubicBezTo>
                    <a:cubicBezTo>
                      <a:pt x="86271" y="-309"/>
                      <a:pt x="58807" y="10997"/>
                      <a:pt x="35643" y="34133"/>
                    </a:cubicBezTo>
                    <a:cubicBezTo>
                      <a:pt x="12488" y="57279"/>
                      <a:pt x="1173" y="85263"/>
                      <a:pt x="1173" y="118096"/>
                    </a:cubicBezTo>
                    <a:cubicBezTo>
                      <a:pt x="1173" y="150386"/>
                      <a:pt x="13022" y="178370"/>
                      <a:pt x="35643" y="201507"/>
                    </a:cubicBezTo>
                    <a:cubicBezTo>
                      <a:pt x="58807" y="224653"/>
                      <a:pt x="86271" y="235949"/>
                      <a:pt x="119130" y="235949"/>
                    </a:cubicBezTo>
                    <a:cubicBezTo>
                      <a:pt x="151445" y="235949"/>
                      <a:pt x="179452" y="224653"/>
                      <a:pt x="202616" y="201507"/>
                    </a:cubicBezTo>
                    <a:cubicBezTo>
                      <a:pt x="225771" y="178370"/>
                      <a:pt x="237087" y="150386"/>
                      <a:pt x="237087" y="118096"/>
                    </a:cubicBezTo>
                    <a:cubicBezTo>
                      <a:pt x="237087" y="85263"/>
                      <a:pt x="225771" y="57279"/>
                      <a:pt x="202616" y="34133"/>
                    </a:cubicBezTo>
                    <a:moveTo>
                      <a:pt x="151445" y="89569"/>
                    </a:moveTo>
                    <a:lnTo>
                      <a:pt x="196154" y="89569"/>
                    </a:lnTo>
                    <a:lnTo>
                      <a:pt x="196154" y="146081"/>
                    </a:lnTo>
                    <a:lnTo>
                      <a:pt x="151445" y="146081"/>
                    </a:lnTo>
                    <a:lnTo>
                      <a:pt x="151445" y="188058"/>
                    </a:lnTo>
                    <a:lnTo>
                      <a:pt x="94889" y="188058"/>
                    </a:lnTo>
                    <a:lnTo>
                      <a:pt x="94889" y="146081"/>
                    </a:lnTo>
                    <a:lnTo>
                      <a:pt x="49646" y="146081"/>
                    </a:lnTo>
                    <a:lnTo>
                      <a:pt x="49646" y="89569"/>
                    </a:lnTo>
                    <a:lnTo>
                      <a:pt x="94889" y="89569"/>
                    </a:lnTo>
                    <a:lnTo>
                      <a:pt x="94889" y="47592"/>
                    </a:lnTo>
                    <a:lnTo>
                      <a:pt x="151445" y="47592"/>
                    </a:lnTo>
                    <a:lnTo>
                      <a:pt x="151445" y="89569"/>
                    </a:lnTo>
                    <a:close/>
                  </a:path>
                </a:pathLst>
              </a:custGeom>
              <a:solidFill>
                <a:schemeClr val="bg2"/>
              </a:solidFill>
              <a:ln w="95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AF87BC88-79A8-870D-76C8-DBAF5BBECB5D}"/>
                  </a:ext>
                </a:extLst>
              </p:cNvPr>
              <p:cNvSpPr/>
              <p:nvPr/>
            </p:nvSpPr>
            <p:spPr>
              <a:xfrm>
                <a:off x="4361941" y="3731542"/>
                <a:ext cx="146497" cy="140465"/>
              </a:xfrm>
              <a:custGeom>
                <a:avLst/>
                <a:gdLst>
                  <a:gd name="connsiteX0" fmla="*/ 147671 w 146497"/>
                  <a:gd name="connsiteY0" fmla="*/ 41668 h 140465"/>
                  <a:gd name="connsiteX1" fmla="*/ 102963 w 146497"/>
                  <a:gd name="connsiteY1" fmla="*/ 41668 h 140465"/>
                  <a:gd name="connsiteX2" fmla="*/ 102963 w 146497"/>
                  <a:gd name="connsiteY2" fmla="*/ -309 h 140465"/>
                  <a:gd name="connsiteX3" fmla="*/ 46416 w 146497"/>
                  <a:gd name="connsiteY3" fmla="*/ -309 h 140465"/>
                  <a:gd name="connsiteX4" fmla="*/ 46416 w 146497"/>
                  <a:gd name="connsiteY4" fmla="*/ 41668 h 140465"/>
                  <a:gd name="connsiteX5" fmla="*/ 1173 w 146497"/>
                  <a:gd name="connsiteY5" fmla="*/ 41668 h 140465"/>
                  <a:gd name="connsiteX6" fmla="*/ 1173 w 146497"/>
                  <a:gd name="connsiteY6" fmla="*/ 98179 h 140465"/>
                  <a:gd name="connsiteX7" fmla="*/ 46416 w 146497"/>
                  <a:gd name="connsiteY7" fmla="*/ 98179 h 140465"/>
                  <a:gd name="connsiteX8" fmla="*/ 46416 w 146497"/>
                  <a:gd name="connsiteY8" fmla="*/ 140157 h 140465"/>
                  <a:gd name="connsiteX9" fmla="*/ 102963 w 146497"/>
                  <a:gd name="connsiteY9" fmla="*/ 140157 h 140465"/>
                  <a:gd name="connsiteX10" fmla="*/ 102963 w 146497"/>
                  <a:gd name="connsiteY10" fmla="*/ 98179 h 140465"/>
                  <a:gd name="connsiteX11" fmla="*/ 147671 w 146497"/>
                  <a:gd name="connsiteY11" fmla="*/ 98179 h 140465"/>
                  <a:gd name="connsiteX12" fmla="*/ 147671 w 146497"/>
                  <a:gd name="connsiteY12" fmla="*/ 41668 h 140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497" h="140465">
                    <a:moveTo>
                      <a:pt x="147671" y="41668"/>
                    </a:moveTo>
                    <a:lnTo>
                      <a:pt x="102963" y="41668"/>
                    </a:lnTo>
                    <a:lnTo>
                      <a:pt x="102963" y="-309"/>
                    </a:lnTo>
                    <a:lnTo>
                      <a:pt x="46416" y="-309"/>
                    </a:lnTo>
                    <a:lnTo>
                      <a:pt x="46416" y="41668"/>
                    </a:lnTo>
                    <a:lnTo>
                      <a:pt x="1173" y="41668"/>
                    </a:lnTo>
                    <a:lnTo>
                      <a:pt x="1173" y="98179"/>
                    </a:lnTo>
                    <a:lnTo>
                      <a:pt x="46416" y="98179"/>
                    </a:lnTo>
                    <a:lnTo>
                      <a:pt x="46416" y="140157"/>
                    </a:lnTo>
                    <a:lnTo>
                      <a:pt x="102963" y="140157"/>
                    </a:lnTo>
                    <a:lnTo>
                      <a:pt x="102963" y="98179"/>
                    </a:lnTo>
                    <a:lnTo>
                      <a:pt x="147671" y="98179"/>
                    </a:lnTo>
                    <a:lnTo>
                      <a:pt x="147671" y="41668"/>
                    </a:lnTo>
                    <a:close/>
                  </a:path>
                </a:pathLst>
              </a:custGeom>
              <a:solidFill>
                <a:schemeClr val="accent3"/>
              </a:solidFill>
              <a:ln w="95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4F7E738-ED39-8ABC-8350-8693F4E80D3F}"/>
              </a:ext>
            </a:extLst>
          </p:cNvPr>
          <p:cNvGrpSpPr/>
          <p:nvPr/>
        </p:nvGrpSpPr>
        <p:grpSpPr>
          <a:xfrm>
            <a:off x="6328207" y="3336747"/>
            <a:ext cx="698944" cy="698944"/>
            <a:chOff x="1135388" y="1608974"/>
            <a:chExt cx="698944" cy="69894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3B5EB93-5721-04EB-5D08-C6AC3A001F77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45910F6-2C2A-9BEF-6F18-60113C3AB463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752F9B1-7D89-9E21-3127-838104987107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09E73BF-672F-1E95-6C55-0CDE413E155E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C2BC06-1294-FAF7-CA9E-64930760E65E}"/>
              </a:ext>
            </a:extLst>
          </p:cNvPr>
          <p:cNvGrpSpPr/>
          <p:nvPr/>
        </p:nvGrpSpPr>
        <p:grpSpPr>
          <a:xfrm>
            <a:off x="7376382" y="1363297"/>
            <a:ext cx="714375" cy="714375"/>
            <a:chOff x="2095032" y="2145898"/>
            <a:chExt cx="714375" cy="71437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AF3B59B-4C90-0DDC-D383-A3302DC5B4D5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4AF2B67-1F0C-4634-DA85-D240BD146FBC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1367252-1D86-535F-9FBA-0D4F8BF28B4A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E115839-FE54-285E-E333-FBA3E01C6F7D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E952122-7220-DF65-DFF0-67B27C29734D}"/>
              </a:ext>
            </a:extLst>
          </p:cNvPr>
          <p:cNvGrpSpPr/>
          <p:nvPr/>
        </p:nvGrpSpPr>
        <p:grpSpPr>
          <a:xfrm>
            <a:off x="9921840" y="2434270"/>
            <a:ext cx="698944" cy="698944"/>
            <a:chOff x="3011147" y="1494674"/>
            <a:chExt cx="698944" cy="69894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67CC7E4-2577-C5B6-CEAD-9F5FB14985DB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E55841-06E6-1206-F4CA-912CEE9D6B78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4337F28-1EDF-AC96-AB0C-CEEDDEA74126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7EAD349-E6D2-EABB-37E5-20B4E469C5EB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32015BC7-7B56-CC93-AFBE-C808D28E5A29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6ABF2FA8-7A90-C8D1-AA56-5D950423E35D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11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B967E-8722-899C-3D02-03A17E06C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0421E-3555-6FE8-BE02-263BC510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dirty="0"/>
              <a:t>Appointment Services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49E54-CC44-1138-6F82-7F575E273F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891C2-1024-C193-EE6B-5039FE47C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3BA5ADD-2786-ECC0-7DFC-8CF4D624969B}"/>
              </a:ext>
            </a:extLst>
          </p:cNvPr>
          <p:cNvGrpSpPr/>
          <p:nvPr/>
        </p:nvGrpSpPr>
        <p:grpSpPr>
          <a:xfrm>
            <a:off x="660764" y="1159472"/>
            <a:ext cx="10870472" cy="5277917"/>
            <a:chOff x="1217451" y="1538387"/>
            <a:chExt cx="10066306" cy="4887472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F666C85-C719-7182-881B-6C877CF138E9}"/>
                </a:ext>
              </a:extLst>
            </p:cNvPr>
            <p:cNvGrpSpPr/>
            <p:nvPr/>
          </p:nvGrpSpPr>
          <p:grpSpPr>
            <a:xfrm>
              <a:off x="1217451" y="1538387"/>
              <a:ext cx="2930785" cy="4887472"/>
              <a:chOff x="1217451" y="1538387"/>
              <a:chExt cx="2930785" cy="488747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5AAD590-7134-A39C-60D5-478A857E4B93}"/>
                  </a:ext>
                </a:extLst>
              </p:cNvPr>
              <p:cNvGrpSpPr/>
              <p:nvPr/>
            </p:nvGrpSpPr>
            <p:grpSpPr>
              <a:xfrm>
                <a:off x="1217451" y="1538387"/>
                <a:ext cx="2930785" cy="4887472"/>
                <a:chOff x="1370785" y="1636727"/>
                <a:chExt cx="2613079" cy="4357654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7D33149C-ED7E-33B5-8D5F-1EBF376D1371}"/>
                    </a:ext>
                  </a:extLst>
                </p:cNvPr>
                <p:cNvGrpSpPr/>
                <p:nvPr/>
              </p:nvGrpSpPr>
              <p:grpSpPr>
                <a:xfrm>
                  <a:off x="1370785" y="1636727"/>
                  <a:ext cx="2613079" cy="4357654"/>
                  <a:chOff x="2149797" y="1400810"/>
                  <a:chExt cx="2092003" cy="3488690"/>
                </a:xfrm>
              </p:grpSpPr>
              <p:sp>
                <p:nvSpPr>
                  <p:cNvPr id="50" name="Rectangle: Rounded Corners 49">
                    <a:extLst>
                      <a:ext uri="{FF2B5EF4-FFF2-40B4-BE49-F238E27FC236}">
                        <a16:creationId xmlns:a16="http://schemas.microsoft.com/office/drawing/2014/main" id="{B05E2667-630F-3915-06CE-73D09D0C92A1}"/>
                      </a:ext>
                    </a:extLst>
                  </p:cNvPr>
                  <p:cNvSpPr/>
                  <p:nvPr/>
                </p:nvSpPr>
                <p:spPr>
                  <a:xfrm>
                    <a:off x="2149797" y="1400810"/>
                    <a:ext cx="2092003" cy="3488690"/>
                  </a:xfrm>
                  <a:prstGeom prst="roundRect">
                    <a:avLst>
                      <a:gd name="adj" fmla="val 8844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 Rounded MT Bold (Headings)"/>
                    </a:endParaRPr>
                  </a:p>
                </p:txBody>
              </p:sp>
              <p:sp>
                <p:nvSpPr>
                  <p:cNvPr id="52" name="Rectangle: Rounded Corners 8">
                    <a:extLst>
                      <a:ext uri="{FF2B5EF4-FFF2-40B4-BE49-F238E27FC236}">
                        <a16:creationId xmlns:a16="http://schemas.microsoft.com/office/drawing/2014/main" id="{85DAE3F3-126B-6788-7252-6EBAEF84E4E3}"/>
                      </a:ext>
                    </a:extLst>
                  </p:cNvPr>
                  <p:cNvSpPr/>
                  <p:nvPr/>
                </p:nvSpPr>
                <p:spPr>
                  <a:xfrm>
                    <a:off x="2272934" y="1530985"/>
                    <a:ext cx="1860916" cy="3234690"/>
                  </a:xfrm>
                  <a:custGeom>
                    <a:avLst/>
                    <a:gdLst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1794313 w 1909230"/>
                      <a:gd name="connsiteY2" fmla="*/ 0 h 3234690"/>
                      <a:gd name="connsiteX3" fmla="*/ 1909230 w 1909230"/>
                      <a:gd name="connsiteY3" fmla="*/ 114917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1909230 w 1909230"/>
                      <a:gd name="connsiteY3" fmla="*/ 114917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1146541 w 1909230"/>
                      <a:gd name="connsiteY4" fmla="*/ 82169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175116 w 1909230"/>
                      <a:gd name="connsiteY5" fmla="*/ 1351915 h 3234690"/>
                      <a:gd name="connsiteX6" fmla="*/ 1909230 w 1909230"/>
                      <a:gd name="connsiteY6" fmla="*/ 3119773 h 3234690"/>
                      <a:gd name="connsiteX7" fmla="*/ 1794313 w 1909230"/>
                      <a:gd name="connsiteY7" fmla="*/ 3234690 h 3234690"/>
                      <a:gd name="connsiteX8" fmla="*/ 114917 w 1909230"/>
                      <a:gd name="connsiteY8" fmla="*/ 3234690 h 3234690"/>
                      <a:gd name="connsiteX9" fmla="*/ 0 w 1909230"/>
                      <a:gd name="connsiteY9" fmla="*/ 3119773 h 3234690"/>
                      <a:gd name="connsiteX10" fmla="*/ 0 w 1909230"/>
                      <a:gd name="connsiteY10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765666 w 1909230"/>
                      <a:gd name="connsiteY5" fmla="*/ 859790 h 3234690"/>
                      <a:gd name="connsiteX6" fmla="*/ 1909230 w 1909230"/>
                      <a:gd name="connsiteY6" fmla="*/ 3119773 h 3234690"/>
                      <a:gd name="connsiteX7" fmla="*/ 1794313 w 1909230"/>
                      <a:gd name="connsiteY7" fmla="*/ 3234690 h 3234690"/>
                      <a:gd name="connsiteX8" fmla="*/ 114917 w 1909230"/>
                      <a:gd name="connsiteY8" fmla="*/ 3234690 h 3234690"/>
                      <a:gd name="connsiteX9" fmla="*/ 0 w 1909230"/>
                      <a:gd name="connsiteY9" fmla="*/ 3119773 h 3234690"/>
                      <a:gd name="connsiteX10" fmla="*/ 0 w 1909230"/>
                      <a:gd name="connsiteY10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799465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25891 w 1909230"/>
                      <a:gd name="connsiteY5" fmla="*/ 86614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775191 w 1909230"/>
                      <a:gd name="connsiteY7" fmla="*/ 999490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860916"/>
                      <a:gd name="connsiteY0" fmla="*/ 114917 h 3234690"/>
                      <a:gd name="connsiteX1" fmla="*/ 114917 w 1860916"/>
                      <a:gd name="connsiteY1" fmla="*/ 0 h 3234690"/>
                      <a:gd name="connsiteX2" fmla="*/ 832288 w 1860916"/>
                      <a:gd name="connsiteY2" fmla="*/ 3175 h 3234690"/>
                      <a:gd name="connsiteX3" fmla="*/ 931330 w 1860916"/>
                      <a:gd name="connsiteY3" fmla="*/ 149842 h 3234690"/>
                      <a:gd name="connsiteX4" fmla="*/ 933816 w 1860916"/>
                      <a:gd name="connsiteY4" fmla="*/ 789940 h 3234690"/>
                      <a:gd name="connsiteX5" fmla="*/ 1035416 w 1860916"/>
                      <a:gd name="connsiteY5" fmla="*/ 859790 h 3234690"/>
                      <a:gd name="connsiteX6" fmla="*/ 1765666 w 1860916"/>
                      <a:gd name="connsiteY6" fmla="*/ 859790 h 3234690"/>
                      <a:gd name="connsiteX7" fmla="*/ 1860916 w 1860916"/>
                      <a:gd name="connsiteY7" fmla="*/ 983615 h 3234690"/>
                      <a:gd name="connsiteX8" fmla="*/ 1852080 w 1860916"/>
                      <a:gd name="connsiteY8" fmla="*/ 3119773 h 3234690"/>
                      <a:gd name="connsiteX9" fmla="*/ 1794313 w 1860916"/>
                      <a:gd name="connsiteY9" fmla="*/ 3234690 h 3234690"/>
                      <a:gd name="connsiteX10" fmla="*/ 114917 w 1860916"/>
                      <a:gd name="connsiteY10" fmla="*/ 3234690 h 3234690"/>
                      <a:gd name="connsiteX11" fmla="*/ 0 w 1860916"/>
                      <a:gd name="connsiteY11" fmla="*/ 3119773 h 3234690"/>
                      <a:gd name="connsiteX12" fmla="*/ 0 w 1860916"/>
                      <a:gd name="connsiteY12" fmla="*/ 114917 h 3234690"/>
                      <a:gd name="connsiteX0" fmla="*/ 0 w 1860916"/>
                      <a:gd name="connsiteY0" fmla="*/ 114917 h 3234690"/>
                      <a:gd name="connsiteX1" fmla="*/ 114917 w 1860916"/>
                      <a:gd name="connsiteY1" fmla="*/ 0 h 3234690"/>
                      <a:gd name="connsiteX2" fmla="*/ 832288 w 1860916"/>
                      <a:gd name="connsiteY2" fmla="*/ 3175 h 3234690"/>
                      <a:gd name="connsiteX3" fmla="*/ 931330 w 1860916"/>
                      <a:gd name="connsiteY3" fmla="*/ 149842 h 3234690"/>
                      <a:gd name="connsiteX4" fmla="*/ 933816 w 1860916"/>
                      <a:gd name="connsiteY4" fmla="*/ 789940 h 3234690"/>
                      <a:gd name="connsiteX5" fmla="*/ 1035416 w 1860916"/>
                      <a:gd name="connsiteY5" fmla="*/ 859790 h 3234690"/>
                      <a:gd name="connsiteX6" fmla="*/ 1765666 w 1860916"/>
                      <a:gd name="connsiteY6" fmla="*/ 859790 h 3234690"/>
                      <a:gd name="connsiteX7" fmla="*/ 1860916 w 1860916"/>
                      <a:gd name="connsiteY7" fmla="*/ 983615 h 3234690"/>
                      <a:gd name="connsiteX8" fmla="*/ 1852080 w 1860916"/>
                      <a:gd name="connsiteY8" fmla="*/ 3119773 h 3234690"/>
                      <a:gd name="connsiteX9" fmla="*/ 1749863 w 1860916"/>
                      <a:gd name="connsiteY9" fmla="*/ 3234690 h 3234690"/>
                      <a:gd name="connsiteX10" fmla="*/ 114917 w 1860916"/>
                      <a:gd name="connsiteY10" fmla="*/ 3234690 h 3234690"/>
                      <a:gd name="connsiteX11" fmla="*/ 0 w 1860916"/>
                      <a:gd name="connsiteY11" fmla="*/ 3119773 h 3234690"/>
                      <a:gd name="connsiteX12" fmla="*/ 0 w 1860916"/>
                      <a:gd name="connsiteY12" fmla="*/ 114917 h 3234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860916" h="3234690">
                        <a:moveTo>
                          <a:pt x="0" y="114917"/>
                        </a:moveTo>
                        <a:cubicBezTo>
                          <a:pt x="0" y="51450"/>
                          <a:pt x="51450" y="0"/>
                          <a:pt x="114917" y="0"/>
                        </a:cubicBezTo>
                        <a:cubicBezTo>
                          <a:pt x="674716" y="0"/>
                          <a:pt x="272489" y="3175"/>
                          <a:pt x="832288" y="3175"/>
                        </a:cubicBezTo>
                        <a:cubicBezTo>
                          <a:pt x="937030" y="6350"/>
                          <a:pt x="928155" y="38750"/>
                          <a:pt x="931330" y="149842"/>
                        </a:cubicBezTo>
                        <a:cubicBezTo>
                          <a:pt x="932159" y="363208"/>
                          <a:pt x="932987" y="576574"/>
                          <a:pt x="933816" y="789940"/>
                        </a:cubicBezTo>
                        <a:cubicBezTo>
                          <a:pt x="939108" y="829098"/>
                          <a:pt x="934874" y="871432"/>
                          <a:pt x="1035416" y="859790"/>
                        </a:cubicBezTo>
                        <a:lnTo>
                          <a:pt x="1765666" y="859790"/>
                        </a:lnTo>
                        <a:cubicBezTo>
                          <a:pt x="1825991" y="882015"/>
                          <a:pt x="1851391" y="907415"/>
                          <a:pt x="1860916" y="983615"/>
                        </a:cubicBezTo>
                        <a:cubicBezTo>
                          <a:pt x="1857971" y="1695668"/>
                          <a:pt x="1855025" y="2407720"/>
                          <a:pt x="1852080" y="3119773"/>
                        </a:cubicBezTo>
                        <a:cubicBezTo>
                          <a:pt x="1852080" y="3183240"/>
                          <a:pt x="1813330" y="3234690"/>
                          <a:pt x="1749863" y="3234690"/>
                        </a:cubicBezTo>
                        <a:lnTo>
                          <a:pt x="114917" y="3234690"/>
                        </a:lnTo>
                        <a:cubicBezTo>
                          <a:pt x="51450" y="3234690"/>
                          <a:pt x="0" y="3183240"/>
                          <a:pt x="0" y="3119773"/>
                        </a:cubicBezTo>
                        <a:lnTo>
                          <a:pt x="0" y="1149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 Rounded MT Bold (Headings)"/>
                    </a:endParaRPr>
                  </a:p>
                </p:txBody>
              </p: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14630E8C-F9EA-D594-3528-A7327DAA78DE}"/>
                    </a:ext>
                  </a:extLst>
                </p:cNvPr>
                <p:cNvGrpSpPr/>
                <p:nvPr/>
              </p:nvGrpSpPr>
              <p:grpSpPr>
                <a:xfrm>
                  <a:off x="1640439" y="1867150"/>
                  <a:ext cx="2076264" cy="3635504"/>
                  <a:chOff x="1628407" y="1867150"/>
                  <a:chExt cx="2076264" cy="3635504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B06C6025-9425-60CE-EBBC-B59EC5655752}"/>
                      </a:ext>
                    </a:extLst>
                  </p:cNvPr>
                  <p:cNvGrpSpPr/>
                  <p:nvPr/>
                </p:nvGrpSpPr>
                <p:grpSpPr>
                  <a:xfrm>
                    <a:off x="1628407" y="2948146"/>
                    <a:ext cx="2076264" cy="2554508"/>
                    <a:chOff x="1628407" y="2959881"/>
                    <a:chExt cx="2076264" cy="2554508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5E3C30FF-A2BB-EF38-F699-B719CDA63E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28407" y="3456080"/>
                      <a:ext cx="2076264" cy="20583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Lorem ipsum dolor sit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amet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consectetur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adipisicing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elit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sed do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eiusmod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tempor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incididunt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labore et dolore magna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aliqua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enim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ad minim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veniam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quis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nostrud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exercitation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ullamco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laboris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nisi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aliquip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ex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commodo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consequat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Duis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aute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irure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dolor in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reprehenderit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in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voluptate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velit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esse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cillum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dolore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eu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fugiat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nulla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pariatur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63E88D5C-0999-5EAD-1CC0-D6525715F8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02540" y="2959881"/>
                      <a:ext cx="1968605" cy="3018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Arial Rounded MT Bold (Headings)"/>
                        </a:rPr>
                        <a:t>Placeholder Title</a:t>
                      </a:r>
                      <a:endParaRPr lang="en-US" b="1" dirty="0">
                        <a:solidFill>
                          <a:schemeClr val="accent3"/>
                        </a:solidFill>
                        <a:latin typeface="Arial Rounded MT Bold (Headings)"/>
                      </a:endParaRPr>
                    </a:p>
                  </p:txBody>
                </p:sp>
              </p:grp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4CA58272-4D14-03CF-16FC-023328A0820D}"/>
                      </a:ext>
                    </a:extLst>
                  </p:cNvPr>
                  <p:cNvSpPr txBox="1"/>
                  <p:nvPr/>
                </p:nvSpPr>
                <p:spPr>
                  <a:xfrm>
                    <a:off x="2855378" y="1867150"/>
                    <a:ext cx="843360" cy="74091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4800" dirty="0">
                        <a:solidFill>
                          <a:schemeClr val="bg1"/>
                        </a:solidFill>
                        <a:latin typeface="Arial Rounded MT Bold (Headings)"/>
                      </a:rPr>
                      <a:t>01</a:t>
                    </a:r>
                    <a:endParaRPr lang="en-CA" sz="4800" dirty="0">
                      <a:solidFill>
                        <a:schemeClr val="bg1"/>
                      </a:solidFill>
                      <a:latin typeface="Arial Rounded MT Bold (Headings)"/>
                    </a:endParaRPr>
                  </a:p>
                </p:txBody>
              </p:sp>
            </p:grp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7C2A9B9A-D2AA-AF81-BA52-7D46F34D2AA6}"/>
                  </a:ext>
                </a:extLst>
              </p:cNvPr>
              <p:cNvGrpSpPr/>
              <p:nvPr/>
            </p:nvGrpSpPr>
            <p:grpSpPr>
              <a:xfrm>
                <a:off x="1531081" y="1951549"/>
                <a:ext cx="892186" cy="706362"/>
                <a:chOff x="3331811" y="2511251"/>
                <a:chExt cx="1621318" cy="1283630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FAF77B20-EC67-F6D0-F94F-A94573847857}"/>
                    </a:ext>
                  </a:extLst>
                </p:cNvPr>
                <p:cNvSpPr/>
                <p:nvPr/>
              </p:nvSpPr>
              <p:spPr>
                <a:xfrm>
                  <a:off x="3804008" y="2755725"/>
                  <a:ext cx="765851" cy="683543"/>
                </a:xfrm>
                <a:custGeom>
                  <a:avLst/>
                  <a:gdLst>
                    <a:gd name="connsiteX0" fmla="*/ 556588 w 765851"/>
                    <a:gd name="connsiteY0" fmla="*/ 554 h 683543"/>
                    <a:gd name="connsiteX1" fmla="*/ 384588 w 765851"/>
                    <a:gd name="connsiteY1" fmla="*/ 88388 h 683543"/>
                    <a:gd name="connsiteX2" fmla="*/ 194006 w 765851"/>
                    <a:gd name="connsiteY2" fmla="*/ 1166 h 683543"/>
                    <a:gd name="connsiteX3" fmla="*/ 31786 w 765851"/>
                    <a:gd name="connsiteY3" fmla="*/ 346511 h 683543"/>
                    <a:gd name="connsiteX4" fmla="*/ 193945 w 765851"/>
                    <a:gd name="connsiteY4" fmla="*/ 536970 h 683543"/>
                    <a:gd name="connsiteX5" fmla="*/ 384588 w 765851"/>
                    <a:gd name="connsiteY5" fmla="*/ 683543 h 683543"/>
                    <a:gd name="connsiteX6" fmla="*/ 575230 w 765851"/>
                    <a:gd name="connsiteY6" fmla="*/ 536970 h 683543"/>
                    <a:gd name="connsiteX7" fmla="*/ 737390 w 765851"/>
                    <a:gd name="connsiteY7" fmla="*/ 346511 h 683543"/>
                    <a:gd name="connsiteX8" fmla="*/ 556588 w 765851"/>
                    <a:gd name="connsiteY8" fmla="*/ 554 h 683543"/>
                    <a:gd name="connsiteX9" fmla="*/ 699982 w 765851"/>
                    <a:gd name="connsiteY9" fmla="*/ 324934 h 683543"/>
                    <a:gd name="connsiteX10" fmla="*/ 553348 w 765851"/>
                    <a:gd name="connsiteY10" fmla="*/ 328663 h 683543"/>
                    <a:gd name="connsiteX11" fmla="*/ 544180 w 765851"/>
                    <a:gd name="connsiteY11" fmla="*/ 322122 h 683543"/>
                    <a:gd name="connsiteX12" fmla="*/ 500110 w 765851"/>
                    <a:gd name="connsiteY12" fmla="*/ 162164 h 683543"/>
                    <a:gd name="connsiteX13" fmla="*/ 494976 w 765851"/>
                    <a:gd name="connsiteY13" fmla="*/ 177383 h 683543"/>
                    <a:gd name="connsiteX14" fmla="*/ 387094 w 765851"/>
                    <a:gd name="connsiteY14" fmla="*/ 495895 h 683543"/>
                    <a:gd name="connsiteX15" fmla="*/ 368818 w 765851"/>
                    <a:gd name="connsiteY15" fmla="*/ 495895 h 683543"/>
                    <a:gd name="connsiteX16" fmla="*/ 357021 w 765851"/>
                    <a:gd name="connsiteY16" fmla="*/ 462277 h 683543"/>
                    <a:gd name="connsiteX17" fmla="*/ 281779 w 765851"/>
                    <a:gd name="connsiteY17" fmla="*/ 247186 h 683543"/>
                    <a:gd name="connsiteX18" fmla="*/ 236059 w 765851"/>
                    <a:gd name="connsiteY18" fmla="*/ 334469 h 683543"/>
                    <a:gd name="connsiteX19" fmla="*/ 227868 w 765851"/>
                    <a:gd name="connsiteY19" fmla="*/ 338870 h 683543"/>
                    <a:gd name="connsiteX20" fmla="*/ 66015 w 765851"/>
                    <a:gd name="connsiteY20" fmla="*/ 338870 h 683543"/>
                    <a:gd name="connsiteX21" fmla="*/ 66015 w 765851"/>
                    <a:gd name="connsiteY21" fmla="*/ 321022 h 683543"/>
                    <a:gd name="connsiteX22" fmla="*/ 222000 w 765851"/>
                    <a:gd name="connsiteY22" fmla="*/ 321022 h 683543"/>
                    <a:gd name="connsiteX23" fmla="*/ 275361 w 765851"/>
                    <a:gd name="connsiteY23" fmla="*/ 219191 h 683543"/>
                    <a:gd name="connsiteX24" fmla="*/ 292720 w 765851"/>
                    <a:gd name="connsiteY24" fmla="*/ 221331 h 683543"/>
                    <a:gd name="connsiteX25" fmla="*/ 304516 w 765851"/>
                    <a:gd name="connsiteY25" fmla="*/ 254948 h 683543"/>
                    <a:gd name="connsiteX26" fmla="*/ 377864 w 765851"/>
                    <a:gd name="connsiteY26" fmla="*/ 464600 h 683543"/>
                    <a:gd name="connsiteX27" fmla="*/ 384099 w 765851"/>
                    <a:gd name="connsiteY27" fmla="*/ 446141 h 683543"/>
                    <a:gd name="connsiteX28" fmla="*/ 491981 w 765851"/>
                    <a:gd name="connsiteY28" fmla="*/ 127629 h 683543"/>
                    <a:gd name="connsiteX29" fmla="*/ 510256 w 765851"/>
                    <a:gd name="connsiteY29" fmla="*/ 127629 h 683543"/>
                    <a:gd name="connsiteX30" fmla="*/ 560683 w 765851"/>
                    <a:gd name="connsiteY30" fmla="*/ 310570 h 683543"/>
                    <a:gd name="connsiteX31" fmla="*/ 700043 w 765851"/>
                    <a:gd name="connsiteY31" fmla="*/ 307025 h 683543"/>
                    <a:gd name="connsiteX32" fmla="*/ 699982 w 765851"/>
                    <a:gd name="connsiteY32" fmla="*/ 324934 h 683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65851" h="683543">
                      <a:moveTo>
                        <a:pt x="556588" y="554"/>
                      </a:moveTo>
                      <a:cubicBezTo>
                        <a:pt x="489352" y="-4947"/>
                        <a:pt x="404758" y="30933"/>
                        <a:pt x="384588" y="88388"/>
                      </a:cubicBezTo>
                      <a:cubicBezTo>
                        <a:pt x="364417" y="30994"/>
                        <a:pt x="261241" y="-4335"/>
                        <a:pt x="194006" y="1166"/>
                      </a:cubicBezTo>
                      <a:cubicBezTo>
                        <a:pt x="16566" y="15591"/>
                        <a:pt x="-43457" y="213446"/>
                        <a:pt x="31786" y="346511"/>
                      </a:cubicBezTo>
                      <a:cubicBezTo>
                        <a:pt x="72249" y="418147"/>
                        <a:pt x="130438" y="480737"/>
                        <a:pt x="193945" y="536970"/>
                      </a:cubicBezTo>
                      <a:cubicBezTo>
                        <a:pt x="247122" y="584035"/>
                        <a:pt x="384221" y="683909"/>
                        <a:pt x="384588" y="683543"/>
                      </a:cubicBezTo>
                      <a:cubicBezTo>
                        <a:pt x="385015" y="683909"/>
                        <a:pt x="522114" y="584035"/>
                        <a:pt x="575230" y="536970"/>
                      </a:cubicBezTo>
                      <a:cubicBezTo>
                        <a:pt x="638676" y="480737"/>
                        <a:pt x="696865" y="418147"/>
                        <a:pt x="737390" y="346511"/>
                      </a:cubicBezTo>
                      <a:cubicBezTo>
                        <a:pt x="812632" y="213446"/>
                        <a:pt x="734028" y="15041"/>
                        <a:pt x="556588" y="554"/>
                      </a:cubicBezTo>
                      <a:close/>
                      <a:moveTo>
                        <a:pt x="699982" y="324934"/>
                      </a:moveTo>
                      <a:cubicBezTo>
                        <a:pt x="651084" y="326157"/>
                        <a:pt x="602186" y="327440"/>
                        <a:pt x="553348" y="328663"/>
                      </a:cubicBezTo>
                      <a:cubicBezTo>
                        <a:pt x="549253" y="328785"/>
                        <a:pt x="545219" y="325790"/>
                        <a:pt x="544180" y="322122"/>
                      </a:cubicBezTo>
                      <a:cubicBezTo>
                        <a:pt x="529510" y="268823"/>
                        <a:pt x="514779" y="215524"/>
                        <a:pt x="500110" y="162164"/>
                      </a:cubicBezTo>
                      <a:cubicBezTo>
                        <a:pt x="498399" y="167237"/>
                        <a:pt x="496687" y="172310"/>
                        <a:pt x="494976" y="177383"/>
                      </a:cubicBezTo>
                      <a:cubicBezTo>
                        <a:pt x="459035" y="283554"/>
                        <a:pt x="423034" y="389724"/>
                        <a:pt x="387094" y="495895"/>
                      </a:cubicBezTo>
                      <a:cubicBezTo>
                        <a:pt x="384221" y="504452"/>
                        <a:pt x="371752" y="504330"/>
                        <a:pt x="368818" y="495895"/>
                      </a:cubicBezTo>
                      <a:cubicBezTo>
                        <a:pt x="364906" y="484710"/>
                        <a:pt x="360994" y="473463"/>
                        <a:pt x="357021" y="462277"/>
                      </a:cubicBezTo>
                      <a:cubicBezTo>
                        <a:pt x="331961" y="390580"/>
                        <a:pt x="306839" y="318883"/>
                        <a:pt x="281779" y="247186"/>
                      </a:cubicBezTo>
                      <a:cubicBezTo>
                        <a:pt x="266559" y="276280"/>
                        <a:pt x="251278" y="305375"/>
                        <a:pt x="236059" y="334469"/>
                      </a:cubicBezTo>
                      <a:cubicBezTo>
                        <a:pt x="234592" y="337220"/>
                        <a:pt x="231047" y="338870"/>
                        <a:pt x="227868" y="338870"/>
                      </a:cubicBezTo>
                      <a:cubicBezTo>
                        <a:pt x="173897" y="338870"/>
                        <a:pt x="119986" y="338870"/>
                        <a:pt x="66015" y="338870"/>
                      </a:cubicBezTo>
                      <a:cubicBezTo>
                        <a:pt x="53790" y="338870"/>
                        <a:pt x="53790" y="321022"/>
                        <a:pt x="66015" y="321022"/>
                      </a:cubicBezTo>
                      <a:cubicBezTo>
                        <a:pt x="118030" y="321022"/>
                        <a:pt x="169985" y="321022"/>
                        <a:pt x="222000" y="321022"/>
                      </a:cubicBezTo>
                      <a:cubicBezTo>
                        <a:pt x="239787" y="287038"/>
                        <a:pt x="257574" y="253115"/>
                        <a:pt x="275361" y="219191"/>
                      </a:cubicBezTo>
                      <a:cubicBezTo>
                        <a:pt x="279212" y="211918"/>
                        <a:pt x="290336" y="214546"/>
                        <a:pt x="292720" y="221331"/>
                      </a:cubicBezTo>
                      <a:cubicBezTo>
                        <a:pt x="296632" y="232516"/>
                        <a:pt x="300543" y="243763"/>
                        <a:pt x="304516" y="254948"/>
                      </a:cubicBezTo>
                      <a:cubicBezTo>
                        <a:pt x="328966" y="324812"/>
                        <a:pt x="353415" y="394737"/>
                        <a:pt x="377864" y="464600"/>
                      </a:cubicBezTo>
                      <a:cubicBezTo>
                        <a:pt x="379942" y="458427"/>
                        <a:pt x="382020" y="452314"/>
                        <a:pt x="384099" y="446141"/>
                      </a:cubicBezTo>
                      <a:cubicBezTo>
                        <a:pt x="420039" y="339970"/>
                        <a:pt x="456040" y="233800"/>
                        <a:pt x="491981" y="127629"/>
                      </a:cubicBezTo>
                      <a:cubicBezTo>
                        <a:pt x="494731" y="119500"/>
                        <a:pt x="507873" y="118827"/>
                        <a:pt x="510256" y="127629"/>
                      </a:cubicBezTo>
                      <a:cubicBezTo>
                        <a:pt x="527065" y="188630"/>
                        <a:pt x="543874" y="249631"/>
                        <a:pt x="560683" y="310570"/>
                      </a:cubicBezTo>
                      <a:cubicBezTo>
                        <a:pt x="607136" y="309409"/>
                        <a:pt x="653590" y="308186"/>
                        <a:pt x="700043" y="307025"/>
                      </a:cubicBezTo>
                      <a:cubicBezTo>
                        <a:pt x="712207" y="306720"/>
                        <a:pt x="712146" y="324629"/>
                        <a:pt x="699982" y="32493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1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Arial Rounded MT Bold (Headings)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2A1BEF15-7A07-93FC-35EF-32D193EB301D}"/>
                    </a:ext>
                  </a:extLst>
                </p:cNvPr>
                <p:cNvSpPr/>
                <p:nvPr/>
              </p:nvSpPr>
              <p:spPr>
                <a:xfrm>
                  <a:off x="3331811" y="2511251"/>
                  <a:ext cx="1621318" cy="1283630"/>
                </a:xfrm>
                <a:custGeom>
                  <a:avLst/>
                  <a:gdLst>
                    <a:gd name="connsiteX0" fmla="*/ 1600406 w 1621318"/>
                    <a:gd name="connsiteY0" fmla="*/ 1239316 h 1283630"/>
                    <a:gd name="connsiteX1" fmla="*/ 1155431 w 1621318"/>
                    <a:gd name="connsiteY1" fmla="*/ 1239316 h 1283630"/>
                    <a:gd name="connsiteX2" fmla="*/ 921758 w 1621318"/>
                    <a:gd name="connsiteY2" fmla="*/ 1239316 h 1283630"/>
                    <a:gd name="connsiteX3" fmla="*/ 915279 w 1621318"/>
                    <a:gd name="connsiteY3" fmla="*/ 1238400 h 1283630"/>
                    <a:gd name="connsiteX4" fmla="*/ 851100 w 1621318"/>
                    <a:gd name="connsiteY4" fmla="*/ 1238400 h 1283630"/>
                    <a:gd name="connsiteX5" fmla="*/ 849327 w 1621318"/>
                    <a:gd name="connsiteY5" fmla="*/ 1189012 h 1283630"/>
                    <a:gd name="connsiteX6" fmla="*/ 853544 w 1621318"/>
                    <a:gd name="connsiteY6" fmla="*/ 1170003 h 1283630"/>
                    <a:gd name="connsiteX7" fmla="*/ 882822 w 1621318"/>
                    <a:gd name="connsiteY7" fmla="*/ 1170003 h 1283630"/>
                    <a:gd name="connsiteX8" fmla="*/ 952380 w 1621318"/>
                    <a:gd name="connsiteY8" fmla="*/ 1160774 h 1283630"/>
                    <a:gd name="connsiteX9" fmla="*/ 964788 w 1621318"/>
                    <a:gd name="connsiteY9" fmla="*/ 1081069 h 1283630"/>
                    <a:gd name="connsiteX10" fmla="*/ 893213 w 1621318"/>
                    <a:gd name="connsiteY10" fmla="*/ 1057292 h 1283630"/>
                    <a:gd name="connsiteX11" fmla="*/ 875304 w 1621318"/>
                    <a:gd name="connsiteY11" fmla="*/ 1045679 h 1283630"/>
                    <a:gd name="connsiteX12" fmla="*/ 874754 w 1621318"/>
                    <a:gd name="connsiteY12" fmla="*/ 1030459 h 1283630"/>
                    <a:gd name="connsiteX13" fmla="*/ 954275 w 1621318"/>
                    <a:gd name="connsiteY13" fmla="*/ 1021596 h 1283630"/>
                    <a:gd name="connsiteX14" fmla="*/ 1370462 w 1621318"/>
                    <a:gd name="connsiteY14" fmla="*/ 515437 h 1283630"/>
                    <a:gd name="connsiteX15" fmla="*/ 1031596 w 1621318"/>
                    <a:gd name="connsiteY15" fmla="*/ 30854 h 1283630"/>
                    <a:gd name="connsiteX16" fmla="*/ 455023 w 1621318"/>
                    <a:gd name="connsiteY16" fmla="*/ 189346 h 1283630"/>
                    <a:gd name="connsiteX17" fmla="*/ 413031 w 1621318"/>
                    <a:gd name="connsiteY17" fmla="*/ 782178 h 1283630"/>
                    <a:gd name="connsiteX18" fmla="*/ 831296 w 1621318"/>
                    <a:gd name="connsiteY18" fmla="*/ 1029970 h 1283630"/>
                    <a:gd name="connsiteX19" fmla="*/ 835085 w 1621318"/>
                    <a:gd name="connsiteY19" fmla="*/ 1070923 h 1283630"/>
                    <a:gd name="connsiteX20" fmla="*/ 898592 w 1621318"/>
                    <a:gd name="connsiteY20" fmla="*/ 1100567 h 1283630"/>
                    <a:gd name="connsiteX21" fmla="*/ 927320 w 1621318"/>
                    <a:gd name="connsiteY21" fmla="*/ 1104357 h 1283630"/>
                    <a:gd name="connsiteX22" fmla="*/ 919068 w 1621318"/>
                    <a:gd name="connsiteY22" fmla="*/ 1126606 h 1283630"/>
                    <a:gd name="connsiteX23" fmla="*/ 853483 w 1621318"/>
                    <a:gd name="connsiteY23" fmla="*/ 1126606 h 1283630"/>
                    <a:gd name="connsiteX24" fmla="*/ 805930 w 1621318"/>
                    <a:gd name="connsiteY24" fmla="*/ 1234916 h 1283630"/>
                    <a:gd name="connsiteX25" fmla="*/ 806296 w 1621318"/>
                    <a:gd name="connsiteY25" fmla="*/ 1238400 h 1283630"/>
                    <a:gd name="connsiteX26" fmla="*/ 132843 w 1621318"/>
                    <a:gd name="connsiteY26" fmla="*/ 1238400 h 1283630"/>
                    <a:gd name="connsiteX27" fmla="*/ 21844 w 1621318"/>
                    <a:gd name="connsiteY27" fmla="*/ 1238400 h 1283630"/>
                    <a:gd name="connsiteX28" fmla="*/ 21844 w 1621318"/>
                    <a:gd name="connsiteY28" fmla="*/ 1283631 h 1283630"/>
                    <a:gd name="connsiteX29" fmla="*/ 804218 w 1621318"/>
                    <a:gd name="connsiteY29" fmla="*/ 1283631 h 1283630"/>
                    <a:gd name="connsiteX30" fmla="*/ 915218 w 1621318"/>
                    <a:gd name="connsiteY30" fmla="*/ 1283631 h 1283630"/>
                    <a:gd name="connsiteX31" fmla="*/ 921697 w 1621318"/>
                    <a:gd name="connsiteY31" fmla="*/ 1282714 h 1283630"/>
                    <a:gd name="connsiteX32" fmla="*/ 1408664 w 1621318"/>
                    <a:gd name="connsiteY32" fmla="*/ 1282714 h 1283630"/>
                    <a:gd name="connsiteX33" fmla="*/ 1600284 w 1621318"/>
                    <a:gd name="connsiteY33" fmla="*/ 1282714 h 1283630"/>
                    <a:gd name="connsiteX34" fmla="*/ 1600406 w 1621318"/>
                    <a:gd name="connsiteY34" fmla="*/ 1239316 h 1283630"/>
                    <a:gd name="connsiteX35" fmla="*/ 490413 w 1621318"/>
                    <a:gd name="connsiteY35" fmla="*/ 816590 h 1283630"/>
                    <a:gd name="connsiteX36" fmla="*/ 450499 w 1621318"/>
                    <a:gd name="connsiteY36" fmla="*/ 270517 h 1283630"/>
                    <a:gd name="connsiteX37" fmla="*/ 950363 w 1621318"/>
                    <a:gd name="connsiteY37" fmla="*/ 52613 h 1283630"/>
                    <a:gd name="connsiteX38" fmla="*/ 1327126 w 1621318"/>
                    <a:gd name="connsiteY38" fmla="*/ 515437 h 1283630"/>
                    <a:gd name="connsiteX39" fmla="*/ 1016559 w 1621318"/>
                    <a:gd name="connsiteY39" fmla="*/ 959557 h 1283630"/>
                    <a:gd name="connsiteX40" fmla="*/ 490413 w 1621318"/>
                    <a:gd name="connsiteY40" fmla="*/ 816590 h 1283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621318" h="1283630">
                      <a:moveTo>
                        <a:pt x="1600406" y="1239316"/>
                      </a:moveTo>
                      <a:cubicBezTo>
                        <a:pt x="1452061" y="1239316"/>
                        <a:pt x="1303777" y="1239316"/>
                        <a:pt x="1155431" y="1239316"/>
                      </a:cubicBezTo>
                      <a:cubicBezTo>
                        <a:pt x="1077560" y="1239316"/>
                        <a:pt x="999690" y="1239316"/>
                        <a:pt x="921758" y="1239316"/>
                      </a:cubicBezTo>
                      <a:cubicBezTo>
                        <a:pt x="919741" y="1238767"/>
                        <a:pt x="917662" y="1238400"/>
                        <a:pt x="915279" y="1238400"/>
                      </a:cubicBezTo>
                      <a:cubicBezTo>
                        <a:pt x="893886" y="1238400"/>
                        <a:pt x="872493" y="1238400"/>
                        <a:pt x="851100" y="1238400"/>
                      </a:cubicBezTo>
                      <a:cubicBezTo>
                        <a:pt x="844315" y="1230515"/>
                        <a:pt x="849327" y="1198181"/>
                        <a:pt x="849327" y="1189012"/>
                      </a:cubicBezTo>
                      <a:cubicBezTo>
                        <a:pt x="849327" y="1181433"/>
                        <a:pt x="847004" y="1173609"/>
                        <a:pt x="853544" y="1170003"/>
                      </a:cubicBezTo>
                      <a:cubicBezTo>
                        <a:pt x="859535" y="1166641"/>
                        <a:pt x="876099" y="1170003"/>
                        <a:pt x="882822" y="1170003"/>
                      </a:cubicBezTo>
                      <a:cubicBezTo>
                        <a:pt x="904704" y="1170003"/>
                        <a:pt x="933738" y="1174709"/>
                        <a:pt x="952380" y="1160774"/>
                      </a:cubicBezTo>
                      <a:cubicBezTo>
                        <a:pt x="973712" y="1144759"/>
                        <a:pt x="977196" y="1103807"/>
                        <a:pt x="964788" y="1081069"/>
                      </a:cubicBezTo>
                      <a:cubicBezTo>
                        <a:pt x="949935" y="1053747"/>
                        <a:pt x="919557" y="1057292"/>
                        <a:pt x="893213" y="1057292"/>
                      </a:cubicBezTo>
                      <a:cubicBezTo>
                        <a:pt x="880011" y="1057292"/>
                        <a:pt x="876955" y="1058698"/>
                        <a:pt x="875304" y="1045679"/>
                      </a:cubicBezTo>
                      <a:cubicBezTo>
                        <a:pt x="874693" y="1040789"/>
                        <a:pt x="874632" y="1035655"/>
                        <a:pt x="874754" y="1030459"/>
                      </a:cubicBezTo>
                      <a:cubicBezTo>
                        <a:pt x="901220" y="1029603"/>
                        <a:pt x="927809" y="1026670"/>
                        <a:pt x="954275" y="1021596"/>
                      </a:cubicBezTo>
                      <a:cubicBezTo>
                        <a:pt x="1194672" y="975571"/>
                        <a:pt x="1368506" y="758156"/>
                        <a:pt x="1370462" y="515437"/>
                      </a:cubicBezTo>
                      <a:cubicBezTo>
                        <a:pt x="1368750" y="300284"/>
                        <a:pt x="1233913" y="105607"/>
                        <a:pt x="1031596" y="30854"/>
                      </a:cubicBezTo>
                      <a:cubicBezTo>
                        <a:pt x="828423" y="-44205"/>
                        <a:pt x="591205" y="21135"/>
                        <a:pt x="455023" y="189346"/>
                      </a:cubicBezTo>
                      <a:cubicBezTo>
                        <a:pt x="319452" y="356762"/>
                        <a:pt x="300931" y="597281"/>
                        <a:pt x="413031" y="782178"/>
                      </a:cubicBezTo>
                      <a:cubicBezTo>
                        <a:pt x="503004" y="930523"/>
                        <a:pt x="662352" y="1021413"/>
                        <a:pt x="831296" y="1029970"/>
                      </a:cubicBezTo>
                      <a:cubicBezTo>
                        <a:pt x="830684" y="1044090"/>
                        <a:pt x="830501" y="1058820"/>
                        <a:pt x="835085" y="1070923"/>
                      </a:cubicBezTo>
                      <a:cubicBezTo>
                        <a:pt x="845843" y="1099345"/>
                        <a:pt x="872859" y="1100567"/>
                        <a:pt x="898592" y="1100567"/>
                      </a:cubicBezTo>
                      <a:cubicBezTo>
                        <a:pt x="906232" y="1100567"/>
                        <a:pt x="922797" y="1097083"/>
                        <a:pt x="927320" y="1104357"/>
                      </a:cubicBezTo>
                      <a:cubicBezTo>
                        <a:pt x="933249" y="1113770"/>
                        <a:pt x="926220" y="1124589"/>
                        <a:pt x="919068" y="1126606"/>
                      </a:cubicBezTo>
                      <a:cubicBezTo>
                        <a:pt x="899753" y="1132107"/>
                        <a:pt x="873715" y="1125383"/>
                        <a:pt x="853483" y="1126606"/>
                      </a:cubicBezTo>
                      <a:cubicBezTo>
                        <a:pt x="797189" y="1129967"/>
                        <a:pt x="803240" y="1193535"/>
                        <a:pt x="805930" y="1234916"/>
                      </a:cubicBezTo>
                      <a:cubicBezTo>
                        <a:pt x="805991" y="1236138"/>
                        <a:pt x="806174" y="1237238"/>
                        <a:pt x="806296" y="1238400"/>
                      </a:cubicBezTo>
                      <a:cubicBezTo>
                        <a:pt x="581792" y="1238400"/>
                        <a:pt x="357348" y="1238400"/>
                        <a:pt x="132843" y="1238400"/>
                      </a:cubicBezTo>
                      <a:cubicBezTo>
                        <a:pt x="95864" y="1238400"/>
                        <a:pt x="58823" y="1238400"/>
                        <a:pt x="21844" y="1238400"/>
                      </a:cubicBezTo>
                      <a:cubicBezTo>
                        <a:pt x="-7251" y="1238400"/>
                        <a:pt x="-7312" y="1283631"/>
                        <a:pt x="21844" y="1283631"/>
                      </a:cubicBezTo>
                      <a:cubicBezTo>
                        <a:pt x="282656" y="1283631"/>
                        <a:pt x="543406" y="1283631"/>
                        <a:pt x="804218" y="1283631"/>
                      </a:cubicBezTo>
                      <a:cubicBezTo>
                        <a:pt x="841198" y="1283631"/>
                        <a:pt x="878238" y="1283631"/>
                        <a:pt x="915218" y="1283631"/>
                      </a:cubicBezTo>
                      <a:cubicBezTo>
                        <a:pt x="917601" y="1283631"/>
                        <a:pt x="919680" y="1283264"/>
                        <a:pt x="921697" y="1282714"/>
                      </a:cubicBezTo>
                      <a:cubicBezTo>
                        <a:pt x="1084039" y="1282714"/>
                        <a:pt x="1246321" y="1282714"/>
                        <a:pt x="1408664" y="1282714"/>
                      </a:cubicBezTo>
                      <a:cubicBezTo>
                        <a:pt x="1472537" y="1282714"/>
                        <a:pt x="1536411" y="1282714"/>
                        <a:pt x="1600284" y="1282714"/>
                      </a:cubicBezTo>
                      <a:cubicBezTo>
                        <a:pt x="1628278" y="1282714"/>
                        <a:pt x="1628340" y="1239316"/>
                        <a:pt x="1600406" y="1239316"/>
                      </a:cubicBezTo>
                      <a:close/>
                      <a:moveTo>
                        <a:pt x="490413" y="816590"/>
                      </a:moveTo>
                      <a:cubicBezTo>
                        <a:pt x="363094" y="664027"/>
                        <a:pt x="347691" y="440011"/>
                        <a:pt x="450499" y="270517"/>
                      </a:cubicBezTo>
                      <a:cubicBezTo>
                        <a:pt x="552942" y="101512"/>
                        <a:pt x="756603" y="12150"/>
                        <a:pt x="950363" y="52613"/>
                      </a:cubicBezTo>
                      <a:cubicBezTo>
                        <a:pt x="1168511" y="98150"/>
                        <a:pt x="1325353" y="293560"/>
                        <a:pt x="1327126" y="515437"/>
                      </a:cubicBezTo>
                      <a:cubicBezTo>
                        <a:pt x="1325597" y="711458"/>
                        <a:pt x="1202373" y="892627"/>
                        <a:pt x="1016559" y="959557"/>
                      </a:cubicBezTo>
                      <a:cubicBezTo>
                        <a:pt x="829584" y="1026792"/>
                        <a:pt x="617671" y="969031"/>
                        <a:pt x="490413" y="81659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1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latin typeface="Arial Rounded MT Bold (Headings)"/>
                  </a:endParaRPr>
                </a:p>
              </p:txBody>
            </p:sp>
          </p:grp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9C5FD902-325D-B38F-065F-4F5A6E526E81}"/>
                </a:ext>
              </a:extLst>
            </p:cNvPr>
            <p:cNvGrpSpPr/>
            <p:nvPr/>
          </p:nvGrpSpPr>
          <p:grpSpPr>
            <a:xfrm>
              <a:off x="8119467" y="1538387"/>
              <a:ext cx="3164290" cy="4887472"/>
              <a:chOff x="8119467" y="1538387"/>
              <a:chExt cx="3164290" cy="4887472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E321F2B1-630D-F88D-3FA8-9899F7D458EF}"/>
                  </a:ext>
                </a:extLst>
              </p:cNvPr>
              <p:cNvGrpSpPr/>
              <p:nvPr/>
            </p:nvGrpSpPr>
            <p:grpSpPr>
              <a:xfrm>
                <a:off x="8119467" y="1538387"/>
                <a:ext cx="3164290" cy="4887472"/>
                <a:chOff x="1162594" y="1636727"/>
                <a:chExt cx="2821271" cy="4357654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19DD27FC-F64C-7060-9223-F5495C1C94B4}"/>
                    </a:ext>
                  </a:extLst>
                </p:cNvPr>
                <p:cNvGrpSpPr/>
                <p:nvPr/>
              </p:nvGrpSpPr>
              <p:grpSpPr>
                <a:xfrm>
                  <a:off x="1162594" y="1636727"/>
                  <a:ext cx="2821271" cy="4357654"/>
                  <a:chOff x="1983121" y="1400810"/>
                  <a:chExt cx="2258679" cy="3488690"/>
                </a:xfrm>
              </p:grpSpPr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EDFC61FD-0A37-88B1-C5F9-EF571A41554E}"/>
                      </a:ext>
                    </a:extLst>
                  </p:cNvPr>
                  <p:cNvSpPr/>
                  <p:nvPr/>
                </p:nvSpPr>
                <p:spPr>
                  <a:xfrm>
                    <a:off x="1983121" y="4546290"/>
                    <a:ext cx="128586" cy="12858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tx1"/>
                      </a:solidFill>
                      <a:latin typeface="Arial Rounded MT Bold (Headings)"/>
                    </a:endParaRPr>
                  </a:p>
                </p:txBody>
              </p:sp>
              <p:sp>
                <p:nvSpPr>
                  <p:cNvPr id="95" name="Rectangle: Rounded Corners 94">
                    <a:extLst>
                      <a:ext uri="{FF2B5EF4-FFF2-40B4-BE49-F238E27FC236}">
                        <a16:creationId xmlns:a16="http://schemas.microsoft.com/office/drawing/2014/main" id="{9E01B05B-6FD5-CA81-AF37-90E7AF36C33C}"/>
                      </a:ext>
                    </a:extLst>
                  </p:cNvPr>
                  <p:cNvSpPr/>
                  <p:nvPr/>
                </p:nvSpPr>
                <p:spPr>
                  <a:xfrm>
                    <a:off x="2149797" y="1400810"/>
                    <a:ext cx="2092003" cy="3488690"/>
                  </a:xfrm>
                  <a:prstGeom prst="roundRect">
                    <a:avLst>
                      <a:gd name="adj" fmla="val 8463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 Rounded MT Bold (Headings)"/>
                    </a:endParaRPr>
                  </a:p>
                </p:txBody>
              </p:sp>
              <p:sp>
                <p:nvSpPr>
                  <p:cNvPr id="96" name="Rectangle: Rounded Corners 8">
                    <a:extLst>
                      <a:ext uri="{FF2B5EF4-FFF2-40B4-BE49-F238E27FC236}">
                        <a16:creationId xmlns:a16="http://schemas.microsoft.com/office/drawing/2014/main" id="{676FB9B1-3EC1-F231-12E4-0A78A8A28240}"/>
                      </a:ext>
                    </a:extLst>
                  </p:cNvPr>
                  <p:cNvSpPr/>
                  <p:nvPr/>
                </p:nvSpPr>
                <p:spPr>
                  <a:xfrm>
                    <a:off x="2272934" y="1530985"/>
                    <a:ext cx="1860916" cy="3234690"/>
                  </a:xfrm>
                  <a:custGeom>
                    <a:avLst/>
                    <a:gdLst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1794313 w 1909230"/>
                      <a:gd name="connsiteY2" fmla="*/ 0 h 3234690"/>
                      <a:gd name="connsiteX3" fmla="*/ 1909230 w 1909230"/>
                      <a:gd name="connsiteY3" fmla="*/ 114917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1909230 w 1909230"/>
                      <a:gd name="connsiteY3" fmla="*/ 114917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1146541 w 1909230"/>
                      <a:gd name="connsiteY4" fmla="*/ 82169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175116 w 1909230"/>
                      <a:gd name="connsiteY5" fmla="*/ 1351915 h 3234690"/>
                      <a:gd name="connsiteX6" fmla="*/ 1909230 w 1909230"/>
                      <a:gd name="connsiteY6" fmla="*/ 3119773 h 3234690"/>
                      <a:gd name="connsiteX7" fmla="*/ 1794313 w 1909230"/>
                      <a:gd name="connsiteY7" fmla="*/ 3234690 h 3234690"/>
                      <a:gd name="connsiteX8" fmla="*/ 114917 w 1909230"/>
                      <a:gd name="connsiteY8" fmla="*/ 3234690 h 3234690"/>
                      <a:gd name="connsiteX9" fmla="*/ 0 w 1909230"/>
                      <a:gd name="connsiteY9" fmla="*/ 3119773 h 3234690"/>
                      <a:gd name="connsiteX10" fmla="*/ 0 w 1909230"/>
                      <a:gd name="connsiteY10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765666 w 1909230"/>
                      <a:gd name="connsiteY5" fmla="*/ 859790 h 3234690"/>
                      <a:gd name="connsiteX6" fmla="*/ 1909230 w 1909230"/>
                      <a:gd name="connsiteY6" fmla="*/ 3119773 h 3234690"/>
                      <a:gd name="connsiteX7" fmla="*/ 1794313 w 1909230"/>
                      <a:gd name="connsiteY7" fmla="*/ 3234690 h 3234690"/>
                      <a:gd name="connsiteX8" fmla="*/ 114917 w 1909230"/>
                      <a:gd name="connsiteY8" fmla="*/ 3234690 h 3234690"/>
                      <a:gd name="connsiteX9" fmla="*/ 0 w 1909230"/>
                      <a:gd name="connsiteY9" fmla="*/ 3119773 h 3234690"/>
                      <a:gd name="connsiteX10" fmla="*/ 0 w 1909230"/>
                      <a:gd name="connsiteY10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799465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25891 w 1909230"/>
                      <a:gd name="connsiteY5" fmla="*/ 86614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775191 w 1909230"/>
                      <a:gd name="connsiteY7" fmla="*/ 999490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860916"/>
                      <a:gd name="connsiteY0" fmla="*/ 114917 h 3234690"/>
                      <a:gd name="connsiteX1" fmla="*/ 114917 w 1860916"/>
                      <a:gd name="connsiteY1" fmla="*/ 0 h 3234690"/>
                      <a:gd name="connsiteX2" fmla="*/ 832288 w 1860916"/>
                      <a:gd name="connsiteY2" fmla="*/ 3175 h 3234690"/>
                      <a:gd name="connsiteX3" fmla="*/ 931330 w 1860916"/>
                      <a:gd name="connsiteY3" fmla="*/ 149842 h 3234690"/>
                      <a:gd name="connsiteX4" fmla="*/ 933816 w 1860916"/>
                      <a:gd name="connsiteY4" fmla="*/ 789940 h 3234690"/>
                      <a:gd name="connsiteX5" fmla="*/ 1035416 w 1860916"/>
                      <a:gd name="connsiteY5" fmla="*/ 859790 h 3234690"/>
                      <a:gd name="connsiteX6" fmla="*/ 1765666 w 1860916"/>
                      <a:gd name="connsiteY6" fmla="*/ 859790 h 3234690"/>
                      <a:gd name="connsiteX7" fmla="*/ 1860916 w 1860916"/>
                      <a:gd name="connsiteY7" fmla="*/ 983615 h 3234690"/>
                      <a:gd name="connsiteX8" fmla="*/ 1852080 w 1860916"/>
                      <a:gd name="connsiteY8" fmla="*/ 3119773 h 3234690"/>
                      <a:gd name="connsiteX9" fmla="*/ 1794313 w 1860916"/>
                      <a:gd name="connsiteY9" fmla="*/ 3234690 h 3234690"/>
                      <a:gd name="connsiteX10" fmla="*/ 114917 w 1860916"/>
                      <a:gd name="connsiteY10" fmla="*/ 3234690 h 3234690"/>
                      <a:gd name="connsiteX11" fmla="*/ 0 w 1860916"/>
                      <a:gd name="connsiteY11" fmla="*/ 3119773 h 3234690"/>
                      <a:gd name="connsiteX12" fmla="*/ 0 w 1860916"/>
                      <a:gd name="connsiteY12" fmla="*/ 114917 h 3234690"/>
                      <a:gd name="connsiteX0" fmla="*/ 0 w 1860916"/>
                      <a:gd name="connsiteY0" fmla="*/ 114917 h 3234690"/>
                      <a:gd name="connsiteX1" fmla="*/ 114917 w 1860916"/>
                      <a:gd name="connsiteY1" fmla="*/ 0 h 3234690"/>
                      <a:gd name="connsiteX2" fmla="*/ 832288 w 1860916"/>
                      <a:gd name="connsiteY2" fmla="*/ 3175 h 3234690"/>
                      <a:gd name="connsiteX3" fmla="*/ 931330 w 1860916"/>
                      <a:gd name="connsiteY3" fmla="*/ 149842 h 3234690"/>
                      <a:gd name="connsiteX4" fmla="*/ 933816 w 1860916"/>
                      <a:gd name="connsiteY4" fmla="*/ 789940 h 3234690"/>
                      <a:gd name="connsiteX5" fmla="*/ 1035416 w 1860916"/>
                      <a:gd name="connsiteY5" fmla="*/ 859790 h 3234690"/>
                      <a:gd name="connsiteX6" fmla="*/ 1765666 w 1860916"/>
                      <a:gd name="connsiteY6" fmla="*/ 859790 h 3234690"/>
                      <a:gd name="connsiteX7" fmla="*/ 1860916 w 1860916"/>
                      <a:gd name="connsiteY7" fmla="*/ 983615 h 3234690"/>
                      <a:gd name="connsiteX8" fmla="*/ 1852080 w 1860916"/>
                      <a:gd name="connsiteY8" fmla="*/ 3119773 h 3234690"/>
                      <a:gd name="connsiteX9" fmla="*/ 1749863 w 1860916"/>
                      <a:gd name="connsiteY9" fmla="*/ 3234690 h 3234690"/>
                      <a:gd name="connsiteX10" fmla="*/ 114917 w 1860916"/>
                      <a:gd name="connsiteY10" fmla="*/ 3234690 h 3234690"/>
                      <a:gd name="connsiteX11" fmla="*/ 0 w 1860916"/>
                      <a:gd name="connsiteY11" fmla="*/ 3119773 h 3234690"/>
                      <a:gd name="connsiteX12" fmla="*/ 0 w 1860916"/>
                      <a:gd name="connsiteY12" fmla="*/ 114917 h 3234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860916" h="3234690">
                        <a:moveTo>
                          <a:pt x="0" y="114917"/>
                        </a:moveTo>
                        <a:cubicBezTo>
                          <a:pt x="0" y="51450"/>
                          <a:pt x="51450" y="0"/>
                          <a:pt x="114917" y="0"/>
                        </a:cubicBezTo>
                        <a:cubicBezTo>
                          <a:pt x="674716" y="0"/>
                          <a:pt x="272489" y="3175"/>
                          <a:pt x="832288" y="3175"/>
                        </a:cubicBezTo>
                        <a:cubicBezTo>
                          <a:pt x="937030" y="6350"/>
                          <a:pt x="928155" y="38750"/>
                          <a:pt x="931330" y="149842"/>
                        </a:cubicBezTo>
                        <a:cubicBezTo>
                          <a:pt x="932159" y="363208"/>
                          <a:pt x="932987" y="576574"/>
                          <a:pt x="933816" y="789940"/>
                        </a:cubicBezTo>
                        <a:cubicBezTo>
                          <a:pt x="939108" y="829098"/>
                          <a:pt x="934874" y="871432"/>
                          <a:pt x="1035416" y="859790"/>
                        </a:cubicBezTo>
                        <a:lnTo>
                          <a:pt x="1765666" y="859790"/>
                        </a:lnTo>
                        <a:cubicBezTo>
                          <a:pt x="1825991" y="882015"/>
                          <a:pt x="1851391" y="907415"/>
                          <a:pt x="1860916" y="983615"/>
                        </a:cubicBezTo>
                        <a:cubicBezTo>
                          <a:pt x="1857971" y="1695668"/>
                          <a:pt x="1855025" y="2407720"/>
                          <a:pt x="1852080" y="3119773"/>
                        </a:cubicBezTo>
                        <a:cubicBezTo>
                          <a:pt x="1852080" y="3183240"/>
                          <a:pt x="1813330" y="3234690"/>
                          <a:pt x="1749863" y="3234690"/>
                        </a:cubicBezTo>
                        <a:lnTo>
                          <a:pt x="114917" y="3234690"/>
                        </a:lnTo>
                        <a:cubicBezTo>
                          <a:pt x="51450" y="3234690"/>
                          <a:pt x="0" y="3183240"/>
                          <a:pt x="0" y="3119773"/>
                        </a:cubicBezTo>
                        <a:lnTo>
                          <a:pt x="0" y="1149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 Rounded MT Bold (Headings)"/>
                    </a:endParaRPr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8EF26F92-4D8B-8C0A-0009-45D5D4B4CD97}"/>
                    </a:ext>
                  </a:extLst>
                </p:cNvPr>
                <p:cNvGrpSpPr/>
                <p:nvPr/>
              </p:nvGrpSpPr>
              <p:grpSpPr>
                <a:xfrm>
                  <a:off x="1640439" y="1867150"/>
                  <a:ext cx="2076264" cy="3635504"/>
                  <a:chOff x="1628407" y="1867150"/>
                  <a:chExt cx="2076264" cy="3635504"/>
                </a:xfrm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3B3701D2-2A4A-3735-1FC9-EBF73DB3408B}"/>
                      </a:ext>
                    </a:extLst>
                  </p:cNvPr>
                  <p:cNvGrpSpPr/>
                  <p:nvPr/>
                </p:nvGrpSpPr>
                <p:grpSpPr>
                  <a:xfrm>
                    <a:off x="1628407" y="2948146"/>
                    <a:ext cx="2076264" cy="2554508"/>
                    <a:chOff x="1628407" y="2959881"/>
                    <a:chExt cx="2076264" cy="2554508"/>
                  </a:xfrm>
                </p:grpSpPr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F965D727-E351-F072-8B5B-02C9E949A2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28407" y="3456080"/>
                      <a:ext cx="2076264" cy="20583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Lorem ipsum dolor sit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amet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consectetur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adipisicing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elit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sed do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eiusmod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tempor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incididunt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labore et dolore magna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aliqua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enim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ad minim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veniam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quis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nostrud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exercitation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ullamco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laboris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nisi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aliquip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ex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commodo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consequat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Duis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aute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irure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dolor in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reprehenderit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in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voluptate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velit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esse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cillum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dolore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eu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fugiat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nulla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pariatur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9300A41A-D68A-1C24-D343-CCA49748B4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02540" y="2959881"/>
                      <a:ext cx="1968605" cy="3018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Arial Rounded MT Bold (Headings)"/>
                        </a:rPr>
                        <a:t>Placeholder Title</a:t>
                      </a:r>
                      <a:endParaRPr lang="en-US" b="1" dirty="0">
                        <a:solidFill>
                          <a:schemeClr val="accent3"/>
                        </a:solidFill>
                        <a:latin typeface="Arial Rounded MT Bold (Headings)"/>
                      </a:endParaRPr>
                    </a:p>
                  </p:txBody>
                </p:sp>
              </p:grp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32218AEC-7FBE-3300-1E0D-A74DF9F72EED}"/>
                      </a:ext>
                    </a:extLst>
                  </p:cNvPr>
                  <p:cNvSpPr txBox="1"/>
                  <p:nvPr/>
                </p:nvSpPr>
                <p:spPr>
                  <a:xfrm>
                    <a:off x="2855378" y="1867150"/>
                    <a:ext cx="843360" cy="74091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4800" dirty="0">
                        <a:solidFill>
                          <a:schemeClr val="bg1"/>
                        </a:solidFill>
                        <a:latin typeface="Arial Rounded MT Bold (Headings)"/>
                      </a:rPr>
                      <a:t>03</a:t>
                    </a:r>
                    <a:endParaRPr lang="en-CA" sz="4800" dirty="0">
                      <a:solidFill>
                        <a:schemeClr val="bg1"/>
                      </a:solidFill>
                      <a:latin typeface="Arial Rounded MT Bold (Headings)"/>
                    </a:endParaRPr>
                  </a:p>
                </p:txBody>
              </p:sp>
            </p:grp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D486E8E8-3D30-C2D9-BB11-5E0657D71E0C}"/>
                  </a:ext>
                </a:extLst>
              </p:cNvPr>
              <p:cNvGrpSpPr/>
              <p:nvPr/>
            </p:nvGrpSpPr>
            <p:grpSpPr>
              <a:xfrm>
                <a:off x="8810710" y="1996941"/>
                <a:ext cx="751452" cy="645778"/>
                <a:chOff x="5748755" y="821576"/>
                <a:chExt cx="1263226" cy="1085583"/>
              </a:xfrm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C021989B-55AA-F90B-510E-CA7ECE98A7FA}"/>
                    </a:ext>
                  </a:extLst>
                </p:cNvPr>
                <p:cNvSpPr/>
                <p:nvPr/>
              </p:nvSpPr>
              <p:spPr>
                <a:xfrm>
                  <a:off x="5748755" y="821576"/>
                  <a:ext cx="1263226" cy="1085583"/>
                </a:xfrm>
                <a:custGeom>
                  <a:avLst/>
                  <a:gdLst>
                    <a:gd name="connsiteX0" fmla="*/ 926018 w 1263226"/>
                    <a:gd name="connsiteY0" fmla="*/ 11530 h 1085583"/>
                    <a:gd name="connsiteX1" fmla="*/ 639229 w 1263226"/>
                    <a:gd name="connsiteY1" fmla="*/ 153030 h 1085583"/>
                    <a:gd name="connsiteX2" fmla="*/ 327807 w 1263226"/>
                    <a:gd name="connsiteY2" fmla="*/ 528 h 1085583"/>
                    <a:gd name="connsiteX3" fmla="*/ 48292 w 1263226"/>
                    <a:gd name="connsiteY3" fmla="*/ 573984 h 1085583"/>
                    <a:gd name="connsiteX4" fmla="*/ 309287 w 1263226"/>
                    <a:gd name="connsiteY4" fmla="*/ 898486 h 1085583"/>
                    <a:gd name="connsiteX5" fmla="*/ 425727 w 1263226"/>
                    <a:gd name="connsiteY5" fmla="*/ 998178 h 1085583"/>
                    <a:gd name="connsiteX6" fmla="*/ 424993 w 1263226"/>
                    <a:gd name="connsiteY6" fmla="*/ 997994 h 1085583"/>
                    <a:gd name="connsiteX7" fmla="*/ 534403 w 1263226"/>
                    <a:gd name="connsiteY7" fmla="*/ 1085583 h 1085583"/>
                    <a:gd name="connsiteX8" fmla="*/ 549561 w 1263226"/>
                    <a:gd name="connsiteY8" fmla="*/ 953925 h 1085583"/>
                    <a:gd name="connsiteX9" fmla="*/ 503414 w 1263226"/>
                    <a:gd name="connsiteY9" fmla="*/ 860162 h 1085583"/>
                    <a:gd name="connsiteX10" fmla="*/ 424504 w 1263226"/>
                    <a:gd name="connsiteY10" fmla="*/ 783636 h 1085583"/>
                    <a:gd name="connsiteX11" fmla="*/ 396999 w 1263226"/>
                    <a:gd name="connsiteY11" fmla="*/ 743172 h 1085583"/>
                    <a:gd name="connsiteX12" fmla="*/ 366926 w 1263226"/>
                    <a:gd name="connsiteY12" fmla="*/ 704176 h 1085583"/>
                    <a:gd name="connsiteX13" fmla="*/ 300058 w 1263226"/>
                    <a:gd name="connsiteY13" fmla="*/ 628689 h 1085583"/>
                    <a:gd name="connsiteX14" fmla="*/ 242907 w 1263226"/>
                    <a:gd name="connsiteY14" fmla="*/ 564327 h 1085583"/>
                    <a:gd name="connsiteX15" fmla="*/ 233923 w 1263226"/>
                    <a:gd name="connsiteY15" fmla="*/ 509010 h 1085583"/>
                    <a:gd name="connsiteX16" fmla="*/ 276647 w 1263226"/>
                    <a:gd name="connsiteY16" fmla="*/ 496480 h 1085583"/>
                    <a:gd name="connsiteX17" fmla="*/ 324018 w 1263226"/>
                    <a:gd name="connsiteY17" fmla="*/ 534254 h 1085583"/>
                    <a:gd name="connsiteX18" fmla="*/ 373527 w 1263226"/>
                    <a:gd name="connsiteY18" fmla="*/ 589998 h 1085583"/>
                    <a:gd name="connsiteX19" fmla="*/ 406962 w 1263226"/>
                    <a:gd name="connsiteY19" fmla="*/ 625694 h 1085583"/>
                    <a:gd name="connsiteX20" fmla="*/ 489600 w 1263226"/>
                    <a:gd name="connsiteY20" fmla="*/ 618787 h 1085583"/>
                    <a:gd name="connsiteX21" fmla="*/ 497240 w 1263226"/>
                    <a:gd name="connsiteY21" fmla="*/ 556075 h 1085583"/>
                    <a:gd name="connsiteX22" fmla="*/ 472974 w 1263226"/>
                    <a:gd name="connsiteY22" fmla="*/ 466469 h 1085583"/>
                    <a:gd name="connsiteX23" fmla="*/ 447364 w 1263226"/>
                    <a:gd name="connsiteY23" fmla="*/ 289701 h 1085583"/>
                    <a:gd name="connsiteX24" fmla="*/ 449809 w 1263226"/>
                    <a:gd name="connsiteY24" fmla="*/ 238358 h 1085583"/>
                    <a:gd name="connsiteX25" fmla="*/ 469980 w 1263226"/>
                    <a:gd name="connsiteY25" fmla="*/ 219104 h 1085583"/>
                    <a:gd name="connsiteX26" fmla="*/ 526090 w 1263226"/>
                    <a:gd name="connsiteY26" fmla="*/ 281694 h 1085583"/>
                    <a:gd name="connsiteX27" fmla="*/ 545894 w 1263226"/>
                    <a:gd name="connsiteY27" fmla="*/ 389515 h 1085583"/>
                    <a:gd name="connsiteX28" fmla="*/ 578962 w 1263226"/>
                    <a:gd name="connsiteY28" fmla="*/ 451860 h 1085583"/>
                    <a:gd name="connsiteX29" fmla="*/ 594120 w 1263226"/>
                    <a:gd name="connsiteY29" fmla="*/ 457973 h 1085583"/>
                    <a:gd name="connsiteX30" fmla="*/ 597665 w 1263226"/>
                    <a:gd name="connsiteY30" fmla="*/ 418609 h 1085583"/>
                    <a:gd name="connsiteX31" fmla="*/ 601822 w 1263226"/>
                    <a:gd name="connsiteY31" fmla="*/ 365982 h 1085583"/>
                    <a:gd name="connsiteX32" fmla="*/ 600110 w 1263226"/>
                    <a:gd name="connsiteY32" fmla="*/ 306754 h 1085583"/>
                    <a:gd name="connsiteX33" fmla="*/ 600844 w 1263226"/>
                    <a:gd name="connsiteY33" fmla="*/ 221610 h 1085583"/>
                    <a:gd name="connsiteX34" fmla="*/ 639596 w 1263226"/>
                    <a:gd name="connsiteY34" fmla="*/ 189154 h 1085583"/>
                    <a:gd name="connsiteX35" fmla="*/ 667162 w 1263226"/>
                    <a:gd name="connsiteY35" fmla="*/ 229556 h 1085583"/>
                    <a:gd name="connsiteX36" fmla="*/ 668568 w 1263226"/>
                    <a:gd name="connsiteY36" fmla="*/ 261034 h 1085583"/>
                    <a:gd name="connsiteX37" fmla="*/ 667957 w 1263226"/>
                    <a:gd name="connsiteY37" fmla="*/ 298808 h 1085583"/>
                    <a:gd name="connsiteX38" fmla="*/ 679081 w 1263226"/>
                    <a:gd name="connsiteY38" fmla="*/ 436213 h 1085583"/>
                    <a:gd name="connsiteX39" fmla="*/ 687333 w 1263226"/>
                    <a:gd name="connsiteY39" fmla="*/ 458217 h 1085583"/>
                    <a:gd name="connsiteX40" fmla="*/ 700169 w 1263226"/>
                    <a:gd name="connsiteY40" fmla="*/ 449110 h 1085583"/>
                    <a:gd name="connsiteX41" fmla="*/ 711537 w 1263226"/>
                    <a:gd name="connsiteY41" fmla="*/ 368916 h 1085583"/>
                    <a:gd name="connsiteX42" fmla="*/ 711171 w 1263226"/>
                    <a:gd name="connsiteY42" fmla="*/ 297036 h 1085583"/>
                    <a:gd name="connsiteX43" fmla="*/ 722601 w 1263226"/>
                    <a:gd name="connsiteY43" fmla="*/ 230351 h 1085583"/>
                    <a:gd name="connsiteX44" fmla="*/ 763370 w 1263226"/>
                    <a:gd name="connsiteY44" fmla="*/ 228822 h 1085583"/>
                    <a:gd name="connsiteX45" fmla="*/ 779690 w 1263226"/>
                    <a:gd name="connsiteY45" fmla="*/ 281083 h 1085583"/>
                    <a:gd name="connsiteX46" fmla="*/ 774922 w 1263226"/>
                    <a:gd name="connsiteY46" fmla="*/ 416898 h 1085583"/>
                    <a:gd name="connsiteX47" fmla="*/ 769543 w 1263226"/>
                    <a:gd name="connsiteY47" fmla="*/ 481138 h 1085583"/>
                    <a:gd name="connsiteX48" fmla="*/ 783540 w 1263226"/>
                    <a:gd name="connsiteY48" fmla="*/ 515673 h 1085583"/>
                    <a:gd name="connsiteX49" fmla="*/ 813735 w 1263226"/>
                    <a:gd name="connsiteY49" fmla="*/ 460662 h 1085583"/>
                    <a:gd name="connsiteX50" fmla="*/ 825043 w 1263226"/>
                    <a:gd name="connsiteY50" fmla="*/ 390004 h 1085583"/>
                    <a:gd name="connsiteX51" fmla="*/ 840996 w 1263226"/>
                    <a:gd name="connsiteY51" fmla="*/ 339944 h 1085583"/>
                    <a:gd name="connsiteX52" fmla="*/ 872413 w 1263226"/>
                    <a:gd name="connsiteY52" fmla="*/ 329798 h 1085583"/>
                    <a:gd name="connsiteX53" fmla="*/ 886899 w 1263226"/>
                    <a:gd name="connsiteY53" fmla="*/ 357486 h 1085583"/>
                    <a:gd name="connsiteX54" fmla="*/ 885860 w 1263226"/>
                    <a:gd name="connsiteY54" fmla="*/ 431812 h 1085583"/>
                    <a:gd name="connsiteX55" fmla="*/ 869418 w 1263226"/>
                    <a:gd name="connsiteY55" fmla="*/ 599350 h 1085583"/>
                    <a:gd name="connsiteX56" fmla="*/ 829811 w 1263226"/>
                    <a:gd name="connsiteY56" fmla="*/ 770739 h 1085583"/>
                    <a:gd name="connsiteX57" fmla="*/ 806217 w 1263226"/>
                    <a:gd name="connsiteY57" fmla="*/ 836691 h 1085583"/>
                    <a:gd name="connsiteX58" fmla="*/ 771988 w 1263226"/>
                    <a:gd name="connsiteY58" fmla="*/ 899953 h 1085583"/>
                    <a:gd name="connsiteX59" fmla="*/ 766121 w 1263226"/>
                    <a:gd name="connsiteY59" fmla="*/ 923424 h 1085583"/>
                    <a:gd name="connsiteX60" fmla="*/ 771805 w 1263226"/>
                    <a:gd name="connsiteY60" fmla="*/ 953436 h 1085583"/>
                    <a:gd name="connsiteX61" fmla="*/ 772966 w 1263226"/>
                    <a:gd name="connsiteY61" fmla="*/ 962971 h 1085583"/>
                    <a:gd name="connsiteX62" fmla="*/ 783540 w 1263226"/>
                    <a:gd name="connsiteY62" fmla="*/ 1031551 h 1085583"/>
                    <a:gd name="connsiteX63" fmla="*/ 938243 w 1263226"/>
                    <a:gd name="connsiteY63" fmla="*/ 910955 h 1085583"/>
                    <a:gd name="connsiteX64" fmla="*/ 1212257 w 1263226"/>
                    <a:gd name="connsiteY64" fmla="*/ 597089 h 1085583"/>
                    <a:gd name="connsiteX65" fmla="*/ 926018 w 1263226"/>
                    <a:gd name="connsiteY65" fmla="*/ 11530 h 1085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1263226" h="1085583">
                      <a:moveTo>
                        <a:pt x="926018" y="11530"/>
                      </a:moveTo>
                      <a:cubicBezTo>
                        <a:pt x="815263" y="161"/>
                        <a:pt x="674497" y="57495"/>
                        <a:pt x="639229" y="153030"/>
                      </a:cubicBezTo>
                      <a:cubicBezTo>
                        <a:pt x="607873" y="56150"/>
                        <a:pt x="438929" y="-6440"/>
                        <a:pt x="327807" y="528"/>
                      </a:cubicBezTo>
                      <a:cubicBezTo>
                        <a:pt x="34600" y="18926"/>
                        <a:pt x="-71265" y="348501"/>
                        <a:pt x="48292" y="573984"/>
                      </a:cubicBezTo>
                      <a:cubicBezTo>
                        <a:pt x="112654" y="695313"/>
                        <a:pt x="206478" y="802156"/>
                        <a:pt x="309287" y="898486"/>
                      </a:cubicBezTo>
                      <a:cubicBezTo>
                        <a:pt x="337587" y="925013"/>
                        <a:pt x="380618" y="961320"/>
                        <a:pt x="425727" y="998178"/>
                      </a:cubicBezTo>
                      <a:cubicBezTo>
                        <a:pt x="425482" y="998116"/>
                        <a:pt x="425237" y="998055"/>
                        <a:pt x="424993" y="997994"/>
                      </a:cubicBezTo>
                      <a:cubicBezTo>
                        <a:pt x="462583" y="1028678"/>
                        <a:pt x="501458" y="1059667"/>
                        <a:pt x="534403" y="1085583"/>
                      </a:cubicBezTo>
                      <a:cubicBezTo>
                        <a:pt x="541371" y="1034423"/>
                        <a:pt x="551456" y="970917"/>
                        <a:pt x="549561" y="953925"/>
                      </a:cubicBezTo>
                      <a:cubicBezTo>
                        <a:pt x="545589" y="918045"/>
                        <a:pt x="529819" y="884978"/>
                        <a:pt x="503414" y="860162"/>
                      </a:cubicBezTo>
                      <a:cubicBezTo>
                        <a:pt x="476459" y="834796"/>
                        <a:pt x="447547" y="813036"/>
                        <a:pt x="424504" y="783636"/>
                      </a:cubicBezTo>
                      <a:cubicBezTo>
                        <a:pt x="414419" y="770739"/>
                        <a:pt x="406411" y="756497"/>
                        <a:pt x="396999" y="743172"/>
                      </a:cubicBezTo>
                      <a:cubicBezTo>
                        <a:pt x="387525" y="729787"/>
                        <a:pt x="377378" y="716828"/>
                        <a:pt x="366926" y="704176"/>
                      </a:cubicBezTo>
                      <a:cubicBezTo>
                        <a:pt x="345533" y="678260"/>
                        <a:pt x="322856" y="653383"/>
                        <a:pt x="300058" y="628689"/>
                      </a:cubicBezTo>
                      <a:cubicBezTo>
                        <a:pt x="280681" y="607663"/>
                        <a:pt x="260083" y="587187"/>
                        <a:pt x="242907" y="564327"/>
                      </a:cubicBezTo>
                      <a:cubicBezTo>
                        <a:pt x="231294" y="548862"/>
                        <a:pt x="217908" y="526186"/>
                        <a:pt x="233923" y="509010"/>
                      </a:cubicBezTo>
                      <a:cubicBezTo>
                        <a:pt x="245414" y="496724"/>
                        <a:pt x="260755" y="489451"/>
                        <a:pt x="276647" y="496480"/>
                      </a:cubicBezTo>
                      <a:cubicBezTo>
                        <a:pt x="294984" y="504548"/>
                        <a:pt x="310265" y="520135"/>
                        <a:pt x="324018" y="534254"/>
                      </a:cubicBezTo>
                      <a:cubicBezTo>
                        <a:pt x="341376" y="552041"/>
                        <a:pt x="357452" y="571050"/>
                        <a:pt x="373527" y="589998"/>
                      </a:cubicBezTo>
                      <a:cubicBezTo>
                        <a:pt x="383552" y="601795"/>
                        <a:pt x="393698" y="617259"/>
                        <a:pt x="406962" y="625694"/>
                      </a:cubicBezTo>
                      <a:cubicBezTo>
                        <a:pt x="430250" y="640486"/>
                        <a:pt x="470713" y="641158"/>
                        <a:pt x="489600" y="618787"/>
                      </a:cubicBezTo>
                      <a:cubicBezTo>
                        <a:pt x="504147" y="601612"/>
                        <a:pt x="502069" y="576490"/>
                        <a:pt x="497240" y="556075"/>
                      </a:cubicBezTo>
                      <a:cubicBezTo>
                        <a:pt x="490089" y="526002"/>
                        <a:pt x="479820" y="496724"/>
                        <a:pt x="472974" y="466469"/>
                      </a:cubicBezTo>
                      <a:cubicBezTo>
                        <a:pt x="459894" y="408585"/>
                        <a:pt x="449931" y="349112"/>
                        <a:pt x="447364" y="289701"/>
                      </a:cubicBezTo>
                      <a:cubicBezTo>
                        <a:pt x="446630" y="273014"/>
                        <a:pt x="445469" y="254739"/>
                        <a:pt x="449809" y="238358"/>
                      </a:cubicBezTo>
                      <a:cubicBezTo>
                        <a:pt x="452559" y="228028"/>
                        <a:pt x="460506" y="223199"/>
                        <a:pt x="469980" y="219104"/>
                      </a:cubicBezTo>
                      <a:cubicBezTo>
                        <a:pt x="509159" y="202356"/>
                        <a:pt x="522362" y="253394"/>
                        <a:pt x="526090" y="281694"/>
                      </a:cubicBezTo>
                      <a:cubicBezTo>
                        <a:pt x="530919" y="318307"/>
                        <a:pt x="534036" y="354186"/>
                        <a:pt x="545894" y="389515"/>
                      </a:cubicBezTo>
                      <a:cubicBezTo>
                        <a:pt x="553290" y="411519"/>
                        <a:pt x="563070" y="434501"/>
                        <a:pt x="578962" y="451860"/>
                      </a:cubicBezTo>
                      <a:cubicBezTo>
                        <a:pt x="582690" y="455955"/>
                        <a:pt x="590819" y="466408"/>
                        <a:pt x="594120" y="457973"/>
                      </a:cubicBezTo>
                      <a:cubicBezTo>
                        <a:pt x="598643" y="446298"/>
                        <a:pt x="597115" y="430895"/>
                        <a:pt x="597665" y="418609"/>
                      </a:cubicBezTo>
                      <a:cubicBezTo>
                        <a:pt x="598460" y="401006"/>
                        <a:pt x="601272" y="383586"/>
                        <a:pt x="601822" y="365982"/>
                      </a:cubicBezTo>
                      <a:cubicBezTo>
                        <a:pt x="602433" y="346240"/>
                        <a:pt x="601333" y="326436"/>
                        <a:pt x="600110" y="306754"/>
                      </a:cubicBezTo>
                      <a:cubicBezTo>
                        <a:pt x="598460" y="279127"/>
                        <a:pt x="594059" y="248932"/>
                        <a:pt x="600844" y="221610"/>
                      </a:cubicBezTo>
                      <a:cubicBezTo>
                        <a:pt x="605245" y="203945"/>
                        <a:pt x="619425" y="186709"/>
                        <a:pt x="639596" y="189154"/>
                      </a:cubicBezTo>
                      <a:cubicBezTo>
                        <a:pt x="658483" y="191415"/>
                        <a:pt x="664840" y="213725"/>
                        <a:pt x="667162" y="229556"/>
                      </a:cubicBezTo>
                      <a:cubicBezTo>
                        <a:pt x="668690" y="239947"/>
                        <a:pt x="668935" y="250521"/>
                        <a:pt x="668568" y="261034"/>
                      </a:cubicBezTo>
                      <a:cubicBezTo>
                        <a:pt x="668140" y="273748"/>
                        <a:pt x="667835" y="286095"/>
                        <a:pt x="667957" y="298808"/>
                      </a:cubicBezTo>
                      <a:cubicBezTo>
                        <a:pt x="668507" y="344284"/>
                        <a:pt x="668690" y="391715"/>
                        <a:pt x="679081" y="436213"/>
                      </a:cubicBezTo>
                      <a:cubicBezTo>
                        <a:pt x="680609" y="442753"/>
                        <a:pt x="682321" y="453205"/>
                        <a:pt x="687333" y="458217"/>
                      </a:cubicBezTo>
                      <a:cubicBezTo>
                        <a:pt x="693445" y="464390"/>
                        <a:pt x="698091" y="454366"/>
                        <a:pt x="700169" y="449110"/>
                      </a:cubicBezTo>
                      <a:cubicBezTo>
                        <a:pt x="709948" y="424477"/>
                        <a:pt x="710376" y="395077"/>
                        <a:pt x="711537" y="368916"/>
                      </a:cubicBezTo>
                      <a:cubicBezTo>
                        <a:pt x="712638" y="344895"/>
                        <a:pt x="713616" y="320996"/>
                        <a:pt x="711171" y="297036"/>
                      </a:cubicBezTo>
                      <a:cubicBezTo>
                        <a:pt x="709031" y="276009"/>
                        <a:pt x="708176" y="247648"/>
                        <a:pt x="722601" y="230351"/>
                      </a:cubicBezTo>
                      <a:cubicBezTo>
                        <a:pt x="733297" y="217515"/>
                        <a:pt x="752184" y="216292"/>
                        <a:pt x="763370" y="228822"/>
                      </a:cubicBezTo>
                      <a:cubicBezTo>
                        <a:pt x="775472" y="242392"/>
                        <a:pt x="778039" y="263785"/>
                        <a:pt x="779690" y="281083"/>
                      </a:cubicBezTo>
                      <a:cubicBezTo>
                        <a:pt x="783968" y="325641"/>
                        <a:pt x="780973" y="372584"/>
                        <a:pt x="774922" y="416898"/>
                      </a:cubicBezTo>
                      <a:cubicBezTo>
                        <a:pt x="771988" y="438169"/>
                        <a:pt x="769665" y="459684"/>
                        <a:pt x="769543" y="481138"/>
                      </a:cubicBezTo>
                      <a:cubicBezTo>
                        <a:pt x="769482" y="489268"/>
                        <a:pt x="767832" y="524719"/>
                        <a:pt x="783540" y="515673"/>
                      </a:cubicBezTo>
                      <a:cubicBezTo>
                        <a:pt x="802000" y="505037"/>
                        <a:pt x="809273" y="479855"/>
                        <a:pt x="813735" y="460662"/>
                      </a:cubicBezTo>
                      <a:cubicBezTo>
                        <a:pt x="819114" y="437374"/>
                        <a:pt x="821314" y="413536"/>
                        <a:pt x="825043" y="390004"/>
                      </a:cubicBezTo>
                      <a:cubicBezTo>
                        <a:pt x="827610" y="373623"/>
                        <a:pt x="829994" y="353208"/>
                        <a:pt x="840996" y="339944"/>
                      </a:cubicBezTo>
                      <a:cubicBezTo>
                        <a:pt x="847658" y="331876"/>
                        <a:pt x="862083" y="326375"/>
                        <a:pt x="872413" y="329798"/>
                      </a:cubicBezTo>
                      <a:cubicBezTo>
                        <a:pt x="883721" y="333587"/>
                        <a:pt x="885983" y="347218"/>
                        <a:pt x="886899" y="357486"/>
                      </a:cubicBezTo>
                      <a:cubicBezTo>
                        <a:pt x="889039" y="382058"/>
                        <a:pt x="886716" y="407179"/>
                        <a:pt x="885860" y="431812"/>
                      </a:cubicBezTo>
                      <a:cubicBezTo>
                        <a:pt x="883904" y="488351"/>
                        <a:pt x="879076" y="543545"/>
                        <a:pt x="869418" y="599350"/>
                      </a:cubicBezTo>
                      <a:cubicBezTo>
                        <a:pt x="859455" y="657111"/>
                        <a:pt x="846741" y="714628"/>
                        <a:pt x="829811" y="770739"/>
                      </a:cubicBezTo>
                      <a:cubicBezTo>
                        <a:pt x="823087" y="793110"/>
                        <a:pt x="815691" y="815359"/>
                        <a:pt x="806217" y="836691"/>
                      </a:cubicBezTo>
                      <a:cubicBezTo>
                        <a:pt x="796437" y="858695"/>
                        <a:pt x="781279" y="877704"/>
                        <a:pt x="771988" y="899953"/>
                      </a:cubicBezTo>
                      <a:cubicBezTo>
                        <a:pt x="768993" y="907165"/>
                        <a:pt x="765753" y="915417"/>
                        <a:pt x="766121" y="923424"/>
                      </a:cubicBezTo>
                      <a:cubicBezTo>
                        <a:pt x="766548" y="933265"/>
                        <a:pt x="770521" y="943472"/>
                        <a:pt x="771805" y="953436"/>
                      </a:cubicBezTo>
                      <a:cubicBezTo>
                        <a:pt x="772233" y="956614"/>
                        <a:pt x="772600" y="959792"/>
                        <a:pt x="772966" y="962971"/>
                      </a:cubicBezTo>
                      <a:cubicBezTo>
                        <a:pt x="774311" y="974462"/>
                        <a:pt x="779139" y="1004045"/>
                        <a:pt x="783540" y="1031551"/>
                      </a:cubicBezTo>
                      <a:cubicBezTo>
                        <a:pt x="841730" y="988398"/>
                        <a:pt x="901691" y="942494"/>
                        <a:pt x="938243" y="910955"/>
                      </a:cubicBezTo>
                      <a:cubicBezTo>
                        <a:pt x="1044902" y="818843"/>
                        <a:pt x="1143005" y="715789"/>
                        <a:pt x="1212257" y="597089"/>
                      </a:cubicBezTo>
                      <a:cubicBezTo>
                        <a:pt x="1341165" y="376740"/>
                        <a:pt x="1218247" y="41603"/>
                        <a:pt x="926018" y="115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1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Arial Rounded MT Bold (Headings)"/>
                  </a:endParaRPr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9423B1D5-5D1C-3D6D-7EAE-20F2C846A41C}"/>
                    </a:ext>
                  </a:extLst>
                </p:cNvPr>
                <p:cNvSpPr/>
                <p:nvPr/>
              </p:nvSpPr>
              <p:spPr>
                <a:xfrm>
                  <a:off x="6235665" y="1355402"/>
                  <a:ext cx="315272" cy="315272"/>
                </a:xfrm>
                <a:custGeom>
                  <a:avLst/>
                  <a:gdLst>
                    <a:gd name="connsiteX0" fmla="*/ 307693 w 315272"/>
                    <a:gd name="connsiteY0" fmla="*/ 119129 h 315272"/>
                    <a:gd name="connsiteX1" fmla="*/ 206412 w 315272"/>
                    <a:gd name="connsiteY1" fmla="*/ 118762 h 315272"/>
                    <a:gd name="connsiteX2" fmla="*/ 196938 w 315272"/>
                    <a:gd name="connsiteY2" fmla="*/ 118701 h 315272"/>
                    <a:gd name="connsiteX3" fmla="*/ 197183 w 315272"/>
                    <a:gd name="connsiteY3" fmla="*/ 44925 h 315272"/>
                    <a:gd name="connsiteX4" fmla="*/ 197305 w 315272"/>
                    <a:gd name="connsiteY4" fmla="*/ 7885 h 315272"/>
                    <a:gd name="connsiteX5" fmla="*/ 189726 w 315272"/>
                    <a:gd name="connsiteY5" fmla="*/ 244 h 315272"/>
                    <a:gd name="connsiteX6" fmla="*/ 126769 w 315272"/>
                    <a:gd name="connsiteY6" fmla="*/ 0 h 315272"/>
                    <a:gd name="connsiteX7" fmla="*/ 119129 w 315272"/>
                    <a:gd name="connsiteY7" fmla="*/ 7579 h 315272"/>
                    <a:gd name="connsiteX8" fmla="*/ 118762 w 315272"/>
                    <a:gd name="connsiteY8" fmla="*/ 108860 h 315272"/>
                    <a:gd name="connsiteX9" fmla="*/ 118701 w 315272"/>
                    <a:gd name="connsiteY9" fmla="*/ 118334 h 315272"/>
                    <a:gd name="connsiteX10" fmla="*/ 44926 w 315272"/>
                    <a:gd name="connsiteY10" fmla="*/ 118090 h 315272"/>
                    <a:gd name="connsiteX11" fmla="*/ 7885 w 315272"/>
                    <a:gd name="connsiteY11" fmla="*/ 117967 h 315272"/>
                    <a:gd name="connsiteX12" fmla="*/ 245 w 315272"/>
                    <a:gd name="connsiteY12" fmla="*/ 125547 h 315272"/>
                    <a:gd name="connsiteX13" fmla="*/ 0 w 315272"/>
                    <a:gd name="connsiteY13" fmla="*/ 188503 h 315272"/>
                    <a:gd name="connsiteX14" fmla="*/ 2140 w 315272"/>
                    <a:gd name="connsiteY14" fmla="*/ 193821 h 315272"/>
                    <a:gd name="connsiteX15" fmla="*/ 7580 w 315272"/>
                    <a:gd name="connsiteY15" fmla="*/ 196144 h 315272"/>
                    <a:gd name="connsiteX16" fmla="*/ 108860 w 315272"/>
                    <a:gd name="connsiteY16" fmla="*/ 196510 h 315272"/>
                    <a:gd name="connsiteX17" fmla="*/ 118334 w 315272"/>
                    <a:gd name="connsiteY17" fmla="*/ 196572 h 315272"/>
                    <a:gd name="connsiteX18" fmla="*/ 118090 w 315272"/>
                    <a:gd name="connsiteY18" fmla="*/ 270347 h 315272"/>
                    <a:gd name="connsiteX19" fmla="*/ 117968 w 315272"/>
                    <a:gd name="connsiteY19" fmla="*/ 307388 h 315272"/>
                    <a:gd name="connsiteX20" fmla="*/ 125547 w 315272"/>
                    <a:gd name="connsiteY20" fmla="*/ 315028 h 315272"/>
                    <a:gd name="connsiteX21" fmla="*/ 188503 w 315272"/>
                    <a:gd name="connsiteY21" fmla="*/ 315272 h 315272"/>
                    <a:gd name="connsiteX22" fmla="*/ 193821 w 315272"/>
                    <a:gd name="connsiteY22" fmla="*/ 313133 h 315272"/>
                    <a:gd name="connsiteX23" fmla="*/ 196144 w 315272"/>
                    <a:gd name="connsiteY23" fmla="*/ 307693 h 315272"/>
                    <a:gd name="connsiteX24" fmla="*/ 196511 w 315272"/>
                    <a:gd name="connsiteY24" fmla="*/ 206412 h 315272"/>
                    <a:gd name="connsiteX25" fmla="*/ 196572 w 315272"/>
                    <a:gd name="connsiteY25" fmla="*/ 196938 h 315272"/>
                    <a:gd name="connsiteX26" fmla="*/ 270347 w 315272"/>
                    <a:gd name="connsiteY26" fmla="*/ 197183 h 315272"/>
                    <a:gd name="connsiteX27" fmla="*/ 307388 w 315272"/>
                    <a:gd name="connsiteY27" fmla="*/ 197305 h 315272"/>
                    <a:gd name="connsiteX28" fmla="*/ 315028 w 315272"/>
                    <a:gd name="connsiteY28" fmla="*/ 189726 h 315272"/>
                    <a:gd name="connsiteX29" fmla="*/ 315273 w 315272"/>
                    <a:gd name="connsiteY29" fmla="*/ 126769 h 315272"/>
                    <a:gd name="connsiteX30" fmla="*/ 307693 w 315272"/>
                    <a:gd name="connsiteY30" fmla="*/ 119129 h 315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15272" h="315272">
                      <a:moveTo>
                        <a:pt x="307693" y="119129"/>
                      </a:moveTo>
                      <a:cubicBezTo>
                        <a:pt x="273953" y="119006"/>
                        <a:pt x="240152" y="118884"/>
                        <a:pt x="206412" y="118762"/>
                      </a:cubicBezTo>
                      <a:cubicBezTo>
                        <a:pt x="203234" y="118762"/>
                        <a:pt x="200117" y="118762"/>
                        <a:pt x="196938" y="118701"/>
                      </a:cubicBezTo>
                      <a:cubicBezTo>
                        <a:pt x="197000" y="94129"/>
                        <a:pt x="197122" y="69497"/>
                        <a:pt x="197183" y="44925"/>
                      </a:cubicBezTo>
                      <a:cubicBezTo>
                        <a:pt x="197244" y="32579"/>
                        <a:pt x="197244" y="20232"/>
                        <a:pt x="197305" y="7885"/>
                      </a:cubicBezTo>
                      <a:cubicBezTo>
                        <a:pt x="197305" y="3790"/>
                        <a:pt x="193821" y="244"/>
                        <a:pt x="189726" y="244"/>
                      </a:cubicBezTo>
                      <a:cubicBezTo>
                        <a:pt x="168761" y="183"/>
                        <a:pt x="147735" y="122"/>
                        <a:pt x="126769" y="0"/>
                      </a:cubicBezTo>
                      <a:cubicBezTo>
                        <a:pt x="122674" y="0"/>
                        <a:pt x="119129" y="3484"/>
                        <a:pt x="119129" y="7579"/>
                      </a:cubicBezTo>
                      <a:cubicBezTo>
                        <a:pt x="119007" y="41319"/>
                        <a:pt x="118884" y="75120"/>
                        <a:pt x="118762" y="108860"/>
                      </a:cubicBezTo>
                      <a:cubicBezTo>
                        <a:pt x="118762" y="112038"/>
                        <a:pt x="118762" y="115217"/>
                        <a:pt x="118701" y="118334"/>
                      </a:cubicBezTo>
                      <a:cubicBezTo>
                        <a:pt x="94130" y="118273"/>
                        <a:pt x="69497" y="118151"/>
                        <a:pt x="44926" y="118090"/>
                      </a:cubicBezTo>
                      <a:cubicBezTo>
                        <a:pt x="32579" y="118028"/>
                        <a:pt x="20232" y="118028"/>
                        <a:pt x="7885" y="117967"/>
                      </a:cubicBezTo>
                      <a:cubicBezTo>
                        <a:pt x="3790" y="117967"/>
                        <a:pt x="245" y="121451"/>
                        <a:pt x="245" y="125547"/>
                      </a:cubicBezTo>
                      <a:cubicBezTo>
                        <a:pt x="184" y="146512"/>
                        <a:pt x="122" y="167538"/>
                        <a:pt x="0" y="188503"/>
                      </a:cubicBezTo>
                      <a:cubicBezTo>
                        <a:pt x="0" y="190826"/>
                        <a:pt x="856" y="192599"/>
                        <a:pt x="2140" y="193821"/>
                      </a:cubicBezTo>
                      <a:cubicBezTo>
                        <a:pt x="3362" y="195227"/>
                        <a:pt x="5134" y="196144"/>
                        <a:pt x="7580" y="196144"/>
                      </a:cubicBezTo>
                      <a:cubicBezTo>
                        <a:pt x="41319" y="196266"/>
                        <a:pt x="75120" y="196388"/>
                        <a:pt x="108860" y="196510"/>
                      </a:cubicBezTo>
                      <a:cubicBezTo>
                        <a:pt x="112039" y="196510"/>
                        <a:pt x="115156" y="196510"/>
                        <a:pt x="118334" y="196572"/>
                      </a:cubicBezTo>
                      <a:cubicBezTo>
                        <a:pt x="118273" y="221143"/>
                        <a:pt x="118151" y="245776"/>
                        <a:pt x="118090" y="270347"/>
                      </a:cubicBezTo>
                      <a:cubicBezTo>
                        <a:pt x="118028" y="282694"/>
                        <a:pt x="118028" y="295041"/>
                        <a:pt x="117968" y="307388"/>
                      </a:cubicBezTo>
                      <a:cubicBezTo>
                        <a:pt x="117968" y="311483"/>
                        <a:pt x="121451" y="315028"/>
                        <a:pt x="125547" y="315028"/>
                      </a:cubicBezTo>
                      <a:cubicBezTo>
                        <a:pt x="146512" y="315089"/>
                        <a:pt x="167538" y="315150"/>
                        <a:pt x="188503" y="315272"/>
                      </a:cubicBezTo>
                      <a:cubicBezTo>
                        <a:pt x="190826" y="315272"/>
                        <a:pt x="192599" y="314417"/>
                        <a:pt x="193821" y="313133"/>
                      </a:cubicBezTo>
                      <a:cubicBezTo>
                        <a:pt x="195227" y="311911"/>
                        <a:pt x="196144" y="310138"/>
                        <a:pt x="196144" y="307693"/>
                      </a:cubicBezTo>
                      <a:cubicBezTo>
                        <a:pt x="196266" y="273953"/>
                        <a:pt x="196388" y="240152"/>
                        <a:pt x="196511" y="206412"/>
                      </a:cubicBezTo>
                      <a:cubicBezTo>
                        <a:pt x="196511" y="203234"/>
                        <a:pt x="196511" y="200056"/>
                        <a:pt x="196572" y="196938"/>
                      </a:cubicBezTo>
                      <a:cubicBezTo>
                        <a:pt x="221143" y="196999"/>
                        <a:pt x="245776" y="197122"/>
                        <a:pt x="270347" y="197183"/>
                      </a:cubicBezTo>
                      <a:cubicBezTo>
                        <a:pt x="282694" y="197244"/>
                        <a:pt x="295041" y="197244"/>
                        <a:pt x="307388" y="197305"/>
                      </a:cubicBezTo>
                      <a:cubicBezTo>
                        <a:pt x="311483" y="197305"/>
                        <a:pt x="315028" y="193821"/>
                        <a:pt x="315028" y="189726"/>
                      </a:cubicBezTo>
                      <a:cubicBezTo>
                        <a:pt x="315089" y="168761"/>
                        <a:pt x="315150" y="147734"/>
                        <a:pt x="315273" y="126769"/>
                      </a:cubicBezTo>
                      <a:cubicBezTo>
                        <a:pt x="315273" y="122674"/>
                        <a:pt x="311788" y="119129"/>
                        <a:pt x="307693" y="119129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1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Arial Rounded MT Bold (Headings)"/>
                  </a:endParaRPr>
                </a:p>
              </p:txBody>
            </p: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98853CA5-AC6E-0A8B-2821-976BC99B93F9}"/>
                </a:ext>
              </a:extLst>
            </p:cNvPr>
            <p:cNvGrpSpPr/>
            <p:nvPr/>
          </p:nvGrpSpPr>
          <p:grpSpPr>
            <a:xfrm>
              <a:off x="4785210" y="1538387"/>
              <a:ext cx="2930785" cy="4887472"/>
              <a:chOff x="4984651" y="1538387"/>
              <a:chExt cx="2930785" cy="4887472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F5C51FD6-F4A9-FD68-650A-622066754EA0}"/>
                  </a:ext>
                </a:extLst>
              </p:cNvPr>
              <p:cNvGrpSpPr/>
              <p:nvPr/>
            </p:nvGrpSpPr>
            <p:grpSpPr>
              <a:xfrm>
                <a:off x="4984651" y="1538387"/>
                <a:ext cx="2930785" cy="4887472"/>
                <a:chOff x="1370785" y="1636727"/>
                <a:chExt cx="2613079" cy="4357654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3242D69E-9DC5-DF23-D0C9-F84AF4F917C8}"/>
                    </a:ext>
                  </a:extLst>
                </p:cNvPr>
                <p:cNvGrpSpPr/>
                <p:nvPr/>
              </p:nvGrpSpPr>
              <p:grpSpPr>
                <a:xfrm>
                  <a:off x="1370785" y="1636727"/>
                  <a:ext cx="2613079" cy="4357654"/>
                  <a:chOff x="2149797" y="1400810"/>
                  <a:chExt cx="2092003" cy="3488690"/>
                </a:xfrm>
              </p:grpSpPr>
              <p:sp>
                <p:nvSpPr>
                  <p:cNvPr id="83" name="Rectangle: Rounded Corners 82">
                    <a:extLst>
                      <a:ext uri="{FF2B5EF4-FFF2-40B4-BE49-F238E27FC236}">
                        <a16:creationId xmlns:a16="http://schemas.microsoft.com/office/drawing/2014/main" id="{BE419F1E-0513-9D74-F81A-4080D191A899}"/>
                      </a:ext>
                    </a:extLst>
                  </p:cNvPr>
                  <p:cNvSpPr/>
                  <p:nvPr/>
                </p:nvSpPr>
                <p:spPr>
                  <a:xfrm>
                    <a:off x="2149797" y="1400810"/>
                    <a:ext cx="2092003" cy="3488690"/>
                  </a:xfrm>
                  <a:prstGeom prst="roundRect">
                    <a:avLst>
                      <a:gd name="adj" fmla="val 8463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 Rounded MT Bold (Headings)"/>
                    </a:endParaRPr>
                  </a:p>
                </p:txBody>
              </p:sp>
              <p:sp>
                <p:nvSpPr>
                  <p:cNvPr id="84" name="Rectangle: Rounded Corners 8">
                    <a:extLst>
                      <a:ext uri="{FF2B5EF4-FFF2-40B4-BE49-F238E27FC236}">
                        <a16:creationId xmlns:a16="http://schemas.microsoft.com/office/drawing/2014/main" id="{E08EC49C-8DDB-3762-F666-B69FCC008263}"/>
                      </a:ext>
                    </a:extLst>
                  </p:cNvPr>
                  <p:cNvSpPr/>
                  <p:nvPr/>
                </p:nvSpPr>
                <p:spPr>
                  <a:xfrm>
                    <a:off x="2272934" y="1530985"/>
                    <a:ext cx="1860916" cy="3234690"/>
                  </a:xfrm>
                  <a:custGeom>
                    <a:avLst/>
                    <a:gdLst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1794313 w 1909230"/>
                      <a:gd name="connsiteY2" fmla="*/ 0 h 3234690"/>
                      <a:gd name="connsiteX3" fmla="*/ 1909230 w 1909230"/>
                      <a:gd name="connsiteY3" fmla="*/ 114917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1909230 w 1909230"/>
                      <a:gd name="connsiteY3" fmla="*/ 114917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1909230 w 1909230"/>
                      <a:gd name="connsiteY4" fmla="*/ 3119773 h 3234690"/>
                      <a:gd name="connsiteX5" fmla="*/ 1794313 w 1909230"/>
                      <a:gd name="connsiteY5" fmla="*/ 3234690 h 3234690"/>
                      <a:gd name="connsiteX6" fmla="*/ 114917 w 1909230"/>
                      <a:gd name="connsiteY6" fmla="*/ 3234690 h 3234690"/>
                      <a:gd name="connsiteX7" fmla="*/ 0 w 1909230"/>
                      <a:gd name="connsiteY7" fmla="*/ 3119773 h 3234690"/>
                      <a:gd name="connsiteX8" fmla="*/ 0 w 1909230"/>
                      <a:gd name="connsiteY8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1146541 w 1909230"/>
                      <a:gd name="connsiteY4" fmla="*/ 82169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909230 w 1909230"/>
                      <a:gd name="connsiteY5" fmla="*/ 3119773 h 3234690"/>
                      <a:gd name="connsiteX6" fmla="*/ 1794313 w 1909230"/>
                      <a:gd name="connsiteY6" fmla="*/ 3234690 h 3234690"/>
                      <a:gd name="connsiteX7" fmla="*/ 114917 w 1909230"/>
                      <a:gd name="connsiteY7" fmla="*/ 3234690 h 3234690"/>
                      <a:gd name="connsiteX8" fmla="*/ 0 w 1909230"/>
                      <a:gd name="connsiteY8" fmla="*/ 3119773 h 3234690"/>
                      <a:gd name="connsiteX9" fmla="*/ 0 w 1909230"/>
                      <a:gd name="connsiteY9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175116 w 1909230"/>
                      <a:gd name="connsiteY5" fmla="*/ 1351915 h 3234690"/>
                      <a:gd name="connsiteX6" fmla="*/ 1909230 w 1909230"/>
                      <a:gd name="connsiteY6" fmla="*/ 3119773 h 3234690"/>
                      <a:gd name="connsiteX7" fmla="*/ 1794313 w 1909230"/>
                      <a:gd name="connsiteY7" fmla="*/ 3234690 h 3234690"/>
                      <a:gd name="connsiteX8" fmla="*/ 114917 w 1909230"/>
                      <a:gd name="connsiteY8" fmla="*/ 3234690 h 3234690"/>
                      <a:gd name="connsiteX9" fmla="*/ 0 w 1909230"/>
                      <a:gd name="connsiteY9" fmla="*/ 3119773 h 3234690"/>
                      <a:gd name="connsiteX10" fmla="*/ 0 w 1909230"/>
                      <a:gd name="connsiteY10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765666 w 1909230"/>
                      <a:gd name="connsiteY5" fmla="*/ 859790 h 3234690"/>
                      <a:gd name="connsiteX6" fmla="*/ 1909230 w 1909230"/>
                      <a:gd name="connsiteY6" fmla="*/ 3119773 h 3234690"/>
                      <a:gd name="connsiteX7" fmla="*/ 1794313 w 1909230"/>
                      <a:gd name="connsiteY7" fmla="*/ 3234690 h 3234690"/>
                      <a:gd name="connsiteX8" fmla="*/ 114917 w 1909230"/>
                      <a:gd name="connsiteY8" fmla="*/ 3234690 h 3234690"/>
                      <a:gd name="connsiteX9" fmla="*/ 0 w 1909230"/>
                      <a:gd name="connsiteY9" fmla="*/ 3119773 h 3234690"/>
                      <a:gd name="connsiteX10" fmla="*/ 0 w 1909230"/>
                      <a:gd name="connsiteY10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799465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25891 w 1909230"/>
                      <a:gd name="connsiteY5" fmla="*/ 86614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909230 w 1909230"/>
                      <a:gd name="connsiteY7" fmla="*/ 3119773 h 3234690"/>
                      <a:gd name="connsiteX8" fmla="*/ 1794313 w 1909230"/>
                      <a:gd name="connsiteY8" fmla="*/ 3234690 h 3234690"/>
                      <a:gd name="connsiteX9" fmla="*/ 114917 w 1909230"/>
                      <a:gd name="connsiteY9" fmla="*/ 3234690 h 3234690"/>
                      <a:gd name="connsiteX10" fmla="*/ 0 w 1909230"/>
                      <a:gd name="connsiteY10" fmla="*/ 3119773 h 3234690"/>
                      <a:gd name="connsiteX11" fmla="*/ 0 w 1909230"/>
                      <a:gd name="connsiteY11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775191 w 1909230"/>
                      <a:gd name="connsiteY7" fmla="*/ 999490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909230"/>
                      <a:gd name="connsiteY0" fmla="*/ 114917 h 3234690"/>
                      <a:gd name="connsiteX1" fmla="*/ 114917 w 1909230"/>
                      <a:gd name="connsiteY1" fmla="*/ 0 h 3234690"/>
                      <a:gd name="connsiteX2" fmla="*/ 832288 w 1909230"/>
                      <a:gd name="connsiteY2" fmla="*/ 3175 h 3234690"/>
                      <a:gd name="connsiteX3" fmla="*/ 931330 w 1909230"/>
                      <a:gd name="connsiteY3" fmla="*/ 149842 h 3234690"/>
                      <a:gd name="connsiteX4" fmla="*/ 933816 w 1909230"/>
                      <a:gd name="connsiteY4" fmla="*/ 789940 h 3234690"/>
                      <a:gd name="connsiteX5" fmla="*/ 1035416 w 1909230"/>
                      <a:gd name="connsiteY5" fmla="*/ 859790 h 3234690"/>
                      <a:gd name="connsiteX6" fmla="*/ 1765666 w 1909230"/>
                      <a:gd name="connsiteY6" fmla="*/ 859790 h 3234690"/>
                      <a:gd name="connsiteX7" fmla="*/ 1860916 w 1909230"/>
                      <a:gd name="connsiteY7" fmla="*/ 983615 h 3234690"/>
                      <a:gd name="connsiteX8" fmla="*/ 1909230 w 1909230"/>
                      <a:gd name="connsiteY8" fmla="*/ 3119773 h 3234690"/>
                      <a:gd name="connsiteX9" fmla="*/ 1794313 w 1909230"/>
                      <a:gd name="connsiteY9" fmla="*/ 3234690 h 3234690"/>
                      <a:gd name="connsiteX10" fmla="*/ 114917 w 1909230"/>
                      <a:gd name="connsiteY10" fmla="*/ 3234690 h 3234690"/>
                      <a:gd name="connsiteX11" fmla="*/ 0 w 1909230"/>
                      <a:gd name="connsiteY11" fmla="*/ 3119773 h 3234690"/>
                      <a:gd name="connsiteX12" fmla="*/ 0 w 1909230"/>
                      <a:gd name="connsiteY12" fmla="*/ 114917 h 3234690"/>
                      <a:gd name="connsiteX0" fmla="*/ 0 w 1860916"/>
                      <a:gd name="connsiteY0" fmla="*/ 114917 h 3234690"/>
                      <a:gd name="connsiteX1" fmla="*/ 114917 w 1860916"/>
                      <a:gd name="connsiteY1" fmla="*/ 0 h 3234690"/>
                      <a:gd name="connsiteX2" fmla="*/ 832288 w 1860916"/>
                      <a:gd name="connsiteY2" fmla="*/ 3175 h 3234690"/>
                      <a:gd name="connsiteX3" fmla="*/ 931330 w 1860916"/>
                      <a:gd name="connsiteY3" fmla="*/ 149842 h 3234690"/>
                      <a:gd name="connsiteX4" fmla="*/ 933816 w 1860916"/>
                      <a:gd name="connsiteY4" fmla="*/ 789940 h 3234690"/>
                      <a:gd name="connsiteX5" fmla="*/ 1035416 w 1860916"/>
                      <a:gd name="connsiteY5" fmla="*/ 859790 h 3234690"/>
                      <a:gd name="connsiteX6" fmla="*/ 1765666 w 1860916"/>
                      <a:gd name="connsiteY6" fmla="*/ 859790 h 3234690"/>
                      <a:gd name="connsiteX7" fmla="*/ 1860916 w 1860916"/>
                      <a:gd name="connsiteY7" fmla="*/ 983615 h 3234690"/>
                      <a:gd name="connsiteX8" fmla="*/ 1852080 w 1860916"/>
                      <a:gd name="connsiteY8" fmla="*/ 3119773 h 3234690"/>
                      <a:gd name="connsiteX9" fmla="*/ 1794313 w 1860916"/>
                      <a:gd name="connsiteY9" fmla="*/ 3234690 h 3234690"/>
                      <a:gd name="connsiteX10" fmla="*/ 114917 w 1860916"/>
                      <a:gd name="connsiteY10" fmla="*/ 3234690 h 3234690"/>
                      <a:gd name="connsiteX11" fmla="*/ 0 w 1860916"/>
                      <a:gd name="connsiteY11" fmla="*/ 3119773 h 3234690"/>
                      <a:gd name="connsiteX12" fmla="*/ 0 w 1860916"/>
                      <a:gd name="connsiteY12" fmla="*/ 114917 h 3234690"/>
                      <a:gd name="connsiteX0" fmla="*/ 0 w 1860916"/>
                      <a:gd name="connsiteY0" fmla="*/ 114917 h 3234690"/>
                      <a:gd name="connsiteX1" fmla="*/ 114917 w 1860916"/>
                      <a:gd name="connsiteY1" fmla="*/ 0 h 3234690"/>
                      <a:gd name="connsiteX2" fmla="*/ 832288 w 1860916"/>
                      <a:gd name="connsiteY2" fmla="*/ 3175 h 3234690"/>
                      <a:gd name="connsiteX3" fmla="*/ 931330 w 1860916"/>
                      <a:gd name="connsiteY3" fmla="*/ 149842 h 3234690"/>
                      <a:gd name="connsiteX4" fmla="*/ 933816 w 1860916"/>
                      <a:gd name="connsiteY4" fmla="*/ 789940 h 3234690"/>
                      <a:gd name="connsiteX5" fmla="*/ 1035416 w 1860916"/>
                      <a:gd name="connsiteY5" fmla="*/ 859790 h 3234690"/>
                      <a:gd name="connsiteX6" fmla="*/ 1765666 w 1860916"/>
                      <a:gd name="connsiteY6" fmla="*/ 859790 h 3234690"/>
                      <a:gd name="connsiteX7" fmla="*/ 1860916 w 1860916"/>
                      <a:gd name="connsiteY7" fmla="*/ 983615 h 3234690"/>
                      <a:gd name="connsiteX8" fmla="*/ 1852080 w 1860916"/>
                      <a:gd name="connsiteY8" fmla="*/ 3119773 h 3234690"/>
                      <a:gd name="connsiteX9" fmla="*/ 1749863 w 1860916"/>
                      <a:gd name="connsiteY9" fmla="*/ 3234690 h 3234690"/>
                      <a:gd name="connsiteX10" fmla="*/ 114917 w 1860916"/>
                      <a:gd name="connsiteY10" fmla="*/ 3234690 h 3234690"/>
                      <a:gd name="connsiteX11" fmla="*/ 0 w 1860916"/>
                      <a:gd name="connsiteY11" fmla="*/ 3119773 h 3234690"/>
                      <a:gd name="connsiteX12" fmla="*/ 0 w 1860916"/>
                      <a:gd name="connsiteY12" fmla="*/ 114917 h 3234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860916" h="3234690">
                        <a:moveTo>
                          <a:pt x="0" y="114917"/>
                        </a:moveTo>
                        <a:cubicBezTo>
                          <a:pt x="0" y="51450"/>
                          <a:pt x="51450" y="0"/>
                          <a:pt x="114917" y="0"/>
                        </a:cubicBezTo>
                        <a:cubicBezTo>
                          <a:pt x="674716" y="0"/>
                          <a:pt x="272489" y="3175"/>
                          <a:pt x="832288" y="3175"/>
                        </a:cubicBezTo>
                        <a:cubicBezTo>
                          <a:pt x="937030" y="6350"/>
                          <a:pt x="928155" y="38750"/>
                          <a:pt x="931330" y="149842"/>
                        </a:cubicBezTo>
                        <a:cubicBezTo>
                          <a:pt x="932159" y="363208"/>
                          <a:pt x="932987" y="576574"/>
                          <a:pt x="933816" y="789940"/>
                        </a:cubicBezTo>
                        <a:cubicBezTo>
                          <a:pt x="939108" y="829098"/>
                          <a:pt x="934874" y="871432"/>
                          <a:pt x="1035416" y="859790"/>
                        </a:cubicBezTo>
                        <a:lnTo>
                          <a:pt x="1765666" y="859790"/>
                        </a:lnTo>
                        <a:cubicBezTo>
                          <a:pt x="1825991" y="882015"/>
                          <a:pt x="1851391" y="907415"/>
                          <a:pt x="1860916" y="983615"/>
                        </a:cubicBezTo>
                        <a:cubicBezTo>
                          <a:pt x="1857971" y="1695668"/>
                          <a:pt x="1855025" y="2407720"/>
                          <a:pt x="1852080" y="3119773"/>
                        </a:cubicBezTo>
                        <a:cubicBezTo>
                          <a:pt x="1852080" y="3183240"/>
                          <a:pt x="1813330" y="3234690"/>
                          <a:pt x="1749863" y="3234690"/>
                        </a:cubicBezTo>
                        <a:lnTo>
                          <a:pt x="114917" y="3234690"/>
                        </a:lnTo>
                        <a:cubicBezTo>
                          <a:pt x="51450" y="3234690"/>
                          <a:pt x="0" y="3183240"/>
                          <a:pt x="0" y="3119773"/>
                        </a:cubicBezTo>
                        <a:lnTo>
                          <a:pt x="0" y="1149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rial Rounded MT Bold (Headings)"/>
                    </a:endParaRPr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C0F6353F-1CAE-C111-198D-CB6C864F8577}"/>
                    </a:ext>
                  </a:extLst>
                </p:cNvPr>
                <p:cNvGrpSpPr/>
                <p:nvPr/>
              </p:nvGrpSpPr>
              <p:grpSpPr>
                <a:xfrm>
                  <a:off x="1640439" y="1867150"/>
                  <a:ext cx="2076264" cy="3635504"/>
                  <a:chOff x="1628407" y="1867150"/>
                  <a:chExt cx="2076264" cy="3635504"/>
                </a:xfrm>
              </p:grpSpPr>
              <p:grpSp>
                <p:nvGrpSpPr>
                  <p:cNvPr id="76" name="Group 75">
                    <a:extLst>
                      <a:ext uri="{FF2B5EF4-FFF2-40B4-BE49-F238E27FC236}">
                        <a16:creationId xmlns:a16="http://schemas.microsoft.com/office/drawing/2014/main" id="{7C5EDD4E-CE3F-82B7-551F-3CE00B9C0492}"/>
                      </a:ext>
                    </a:extLst>
                  </p:cNvPr>
                  <p:cNvGrpSpPr/>
                  <p:nvPr/>
                </p:nvGrpSpPr>
                <p:grpSpPr>
                  <a:xfrm>
                    <a:off x="1628407" y="2948146"/>
                    <a:ext cx="2076264" cy="2554508"/>
                    <a:chOff x="1628407" y="2959881"/>
                    <a:chExt cx="2076264" cy="2554508"/>
                  </a:xfrm>
                </p:grpSpPr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46EADA77-9375-4A97-72EF-B27A1DD7CB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28407" y="3456080"/>
                      <a:ext cx="2076264" cy="20583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Lorem ipsum dolor sit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amet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consectetur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adipisicing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elit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sed do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eiusmod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tempor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incididunt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labore et dolore magna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aliqua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enim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ad minim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veniam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quis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nostrud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exercitation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ullamco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laboris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nisi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aliquip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ex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commodo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consequat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Duis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aute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irure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dolor in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reprehenderit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in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voluptate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velit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esse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cillum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dolore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eu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fugiat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nulla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pariatur</a:t>
                      </a:r>
                      <a:r>
                        <a:rPr lang="en-CA" sz="1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DAAF98A1-29FE-8FA5-2198-8001A42CE5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02540" y="2959881"/>
                      <a:ext cx="1968605" cy="3018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Arial Rounded MT Bold (Headings)"/>
                        </a:rPr>
                        <a:t>Placeholder Title</a:t>
                      </a:r>
                      <a:endParaRPr lang="en-US" b="1" dirty="0">
                        <a:solidFill>
                          <a:schemeClr val="accent2"/>
                        </a:solidFill>
                        <a:latin typeface="Arial Rounded MT Bold (Headings)"/>
                      </a:endParaRPr>
                    </a:p>
                  </p:txBody>
                </p:sp>
              </p:grp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048B2D64-453E-D44F-E7EE-BE4ADBF2A28F}"/>
                      </a:ext>
                    </a:extLst>
                  </p:cNvPr>
                  <p:cNvSpPr txBox="1"/>
                  <p:nvPr/>
                </p:nvSpPr>
                <p:spPr>
                  <a:xfrm>
                    <a:off x="2855378" y="1867150"/>
                    <a:ext cx="843360" cy="74091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4800" dirty="0">
                        <a:solidFill>
                          <a:schemeClr val="bg1"/>
                        </a:solidFill>
                        <a:latin typeface="Arial Rounded MT Bold (Headings)"/>
                      </a:rPr>
                      <a:t>02</a:t>
                    </a:r>
                    <a:endParaRPr lang="en-CA" sz="4800" dirty="0">
                      <a:solidFill>
                        <a:schemeClr val="bg1"/>
                      </a:solidFill>
                      <a:latin typeface="Arial Rounded MT Bold (Headings)"/>
                    </a:endParaRPr>
                  </a:p>
                </p:txBody>
              </p:sp>
            </p:grp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AF3EF4E0-FA7D-BFE5-801F-C61F5471BFAB}"/>
                  </a:ext>
                </a:extLst>
              </p:cNvPr>
              <p:cNvGrpSpPr/>
              <p:nvPr/>
            </p:nvGrpSpPr>
            <p:grpSpPr>
              <a:xfrm>
                <a:off x="5370237" y="2041898"/>
                <a:ext cx="865406" cy="631842"/>
                <a:chOff x="4014004" y="4347495"/>
                <a:chExt cx="1455397" cy="1062603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5F1938B9-3569-4235-4D77-A83589B04DAF}"/>
                    </a:ext>
                  </a:extLst>
                </p:cNvPr>
                <p:cNvSpPr/>
                <p:nvPr/>
              </p:nvSpPr>
              <p:spPr>
                <a:xfrm>
                  <a:off x="4482991" y="4347495"/>
                  <a:ext cx="986410" cy="1062603"/>
                </a:xfrm>
                <a:custGeom>
                  <a:avLst/>
                  <a:gdLst>
                    <a:gd name="connsiteX0" fmla="*/ 874069 w 986410"/>
                    <a:gd name="connsiteY0" fmla="*/ 440127 h 1062603"/>
                    <a:gd name="connsiteX1" fmla="*/ 858665 w 986410"/>
                    <a:gd name="connsiteY1" fmla="*/ 426068 h 1062603"/>
                    <a:gd name="connsiteX2" fmla="*/ 858299 w 986410"/>
                    <a:gd name="connsiteY2" fmla="*/ 411827 h 1062603"/>
                    <a:gd name="connsiteX3" fmla="*/ 868995 w 986410"/>
                    <a:gd name="connsiteY3" fmla="*/ 385116 h 1062603"/>
                    <a:gd name="connsiteX4" fmla="*/ 875658 w 986410"/>
                    <a:gd name="connsiteY4" fmla="*/ 299238 h 1062603"/>
                    <a:gd name="connsiteX5" fmla="*/ 853226 w 986410"/>
                    <a:gd name="connsiteY5" fmla="*/ 210549 h 1062603"/>
                    <a:gd name="connsiteX6" fmla="*/ 819730 w 986410"/>
                    <a:gd name="connsiteY6" fmla="*/ 135123 h 1062603"/>
                    <a:gd name="connsiteX7" fmla="*/ 696017 w 986410"/>
                    <a:gd name="connsiteY7" fmla="*/ 48145 h 1062603"/>
                    <a:gd name="connsiteX8" fmla="*/ 493150 w 986410"/>
                    <a:gd name="connsiteY8" fmla="*/ 3892 h 1062603"/>
                    <a:gd name="connsiteX9" fmla="*/ 276347 w 986410"/>
                    <a:gd name="connsiteY9" fmla="*/ 6826 h 1062603"/>
                    <a:gd name="connsiteX10" fmla="*/ 183256 w 986410"/>
                    <a:gd name="connsiteY10" fmla="*/ 31642 h 1062603"/>
                    <a:gd name="connsiteX11" fmla="*/ 183929 w 986410"/>
                    <a:gd name="connsiteY11" fmla="*/ 80357 h 1062603"/>
                    <a:gd name="connsiteX12" fmla="*/ 165959 w 986410"/>
                    <a:gd name="connsiteY12" fmla="*/ 87997 h 1062603"/>
                    <a:gd name="connsiteX13" fmla="*/ 127084 w 986410"/>
                    <a:gd name="connsiteY13" fmla="*/ 105662 h 1062603"/>
                    <a:gd name="connsiteX14" fmla="*/ 44018 w 986410"/>
                    <a:gd name="connsiteY14" fmla="*/ 191112 h 1062603"/>
                    <a:gd name="connsiteX15" fmla="*/ 6122 w 986410"/>
                    <a:gd name="connsiteY15" fmla="*/ 443672 h 1062603"/>
                    <a:gd name="connsiteX16" fmla="*/ 60460 w 986410"/>
                    <a:gd name="connsiteY16" fmla="*/ 587372 h 1062603"/>
                    <a:gd name="connsiteX17" fmla="*/ 99518 w 986410"/>
                    <a:gd name="connsiteY17" fmla="*/ 642444 h 1062603"/>
                    <a:gd name="connsiteX18" fmla="*/ 148111 w 986410"/>
                    <a:gd name="connsiteY18" fmla="*/ 712308 h 1062603"/>
                    <a:gd name="connsiteX19" fmla="*/ 180750 w 986410"/>
                    <a:gd name="connsiteY19" fmla="*/ 886386 h 1062603"/>
                    <a:gd name="connsiteX20" fmla="*/ 72501 w 986410"/>
                    <a:gd name="connsiteY20" fmla="*/ 1007532 h 1062603"/>
                    <a:gd name="connsiteX21" fmla="*/ 75619 w 986410"/>
                    <a:gd name="connsiteY21" fmla="*/ 1061809 h 1062603"/>
                    <a:gd name="connsiteX22" fmla="*/ 75741 w 986410"/>
                    <a:gd name="connsiteY22" fmla="*/ 1062298 h 1062603"/>
                    <a:gd name="connsiteX23" fmla="*/ 177328 w 986410"/>
                    <a:gd name="connsiteY23" fmla="*/ 1062603 h 1062603"/>
                    <a:gd name="connsiteX24" fmla="*/ 179711 w 986410"/>
                    <a:gd name="connsiteY24" fmla="*/ 1062603 h 1062603"/>
                    <a:gd name="connsiteX25" fmla="*/ 180139 w 986410"/>
                    <a:gd name="connsiteY25" fmla="*/ 928866 h 1062603"/>
                    <a:gd name="connsiteX26" fmla="*/ 192058 w 986410"/>
                    <a:gd name="connsiteY26" fmla="*/ 909001 h 1062603"/>
                    <a:gd name="connsiteX27" fmla="*/ 187352 w 986410"/>
                    <a:gd name="connsiteY27" fmla="*/ 744153 h 1062603"/>
                    <a:gd name="connsiteX28" fmla="*/ 180812 w 986410"/>
                    <a:gd name="connsiteY28" fmla="*/ 731378 h 1062603"/>
                    <a:gd name="connsiteX29" fmla="*/ 180934 w 986410"/>
                    <a:gd name="connsiteY29" fmla="*/ 702467 h 1062603"/>
                    <a:gd name="connsiteX30" fmla="*/ 181056 w 986410"/>
                    <a:gd name="connsiteY30" fmla="*/ 671111 h 1062603"/>
                    <a:gd name="connsiteX31" fmla="*/ 425059 w 986410"/>
                    <a:gd name="connsiteY31" fmla="*/ 671966 h 1062603"/>
                    <a:gd name="connsiteX32" fmla="*/ 572671 w 986410"/>
                    <a:gd name="connsiteY32" fmla="*/ 672455 h 1062603"/>
                    <a:gd name="connsiteX33" fmla="*/ 573527 w 986410"/>
                    <a:gd name="connsiteY33" fmla="*/ 413905 h 1062603"/>
                    <a:gd name="connsiteX34" fmla="*/ 213329 w 986410"/>
                    <a:gd name="connsiteY34" fmla="*/ 412682 h 1062603"/>
                    <a:gd name="connsiteX35" fmla="*/ 181973 w 986410"/>
                    <a:gd name="connsiteY35" fmla="*/ 412560 h 1062603"/>
                    <a:gd name="connsiteX36" fmla="*/ 182828 w 986410"/>
                    <a:gd name="connsiteY36" fmla="*/ 168557 h 1062603"/>
                    <a:gd name="connsiteX37" fmla="*/ 183134 w 986410"/>
                    <a:gd name="connsiteY37" fmla="*/ 81457 h 1062603"/>
                    <a:gd name="connsiteX38" fmla="*/ 312348 w 986410"/>
                    <a:gd name="connsiteY38" fmla="*/ 43867 h 1062603"/>
                    <a:gd name="connsiteX39" fmla="*/ 518455 w 986410"/>
                    <a:gd name="connsiteY39" fmla="*/ 52546 h 1062603"/>
                    <a:gd name="connsiteX40" fmla="*/ 703658 w 986410"/>
                    <a:gd name="connsiteY40" fmla="*/ 100955 h 1062603"/>
                    <a:gd name="connsiteX41" fmla="*/ 800232 w 986410"/>
                    <a:gd name="connsiteY41" fmla="*/ 199608 h 1062603"/>
                    <a:gd name="connsiteX42" fmla="*/ 827493 w 986410"/>
                    <a:gd name="connsiteY42" fmla="*/ 283408 h 1062603"/>
                    <a:gd name="connsiteX43" fmla="*/ 825904 w 986410"/>
                    <a:gd name="connsiteY43" fmla="*/ 365373 h 1062603"/>
                    <a:gd name="connsiteX44" fmla="*/ 806772 w 986410"/>
                    <a:gd name="connsiteY44" fmla="*/ 422890 h 1062603"/>
                    <a:gd name="connsiteX45" fmla="*/ 844240 w 986410"/>
                    <a:gd name="connsiteY45" fmla="*/ 474844 h 1062603"/>
                    <a:gd name="connsiteX46" fmla="*/ 932686 w 986410"/>
                    <a:gd name="connsiteY46" fmla="*/ 566529 h 1062603"/>
                    <a:gd name="connsiteX47" fmla="*/ 937820 w 986410"/>
                    <a:gd name="connsiteY47" fmla="*/ 575942 h 1062603"/>
                    <a:gd name="connsiteX48" fmla="*/ 938798 w 986410"/>
                    <a:gd name="connsiteY48" fmla="*/ 579609 h 1062603"/>
                    <a:gd name="connsiteX49" fmla="*/ 924801 w 986410"/>
                    <a:gd name="connsiteY49" fmla="*/ 581749 h 1062603"/>
                    <a:gd name="connsiteX50" fmla="*/ 856160 w 986410"/>
                    <a:gd name="connsiteY50" fmla="*/ 606137 h 1062603"/>
                    <a:gd name="connsiteX51" fmla="*/ 838251 w 986410"/>
                    <a:gd name="connsiteY51" fmla="*/ 752710 h 1062603"/>
                    <a:gd name="connsiteX52" fmla="*/ 838251 w 986410"/>
                    <a:gd name="connsiteY52" fmla="*/ 752710 h 1062603"/>
                    <a:gd name="connsiteX53" fmla="*/ 841795 w 986410"/>
                    <a:gd name="connsiteY53" fmla="*/ 787611 h 1062603"/>
                    <a:gd name="connsiteX54" fmla="*/ 779633 w 986410"/>
                    <a:gd name="connsiteY54" fmla="*/ 838771 h 1062603"/>
                    <a:gd name="connsiteX55" fmla="*/ 731591 w 986410"/>
                    <a:gd name="connsiteY55" fmla="*/ 842927 h 1062603"/>
                    <a:gd name="connsiteX56" fmla="*/ 685871 w 986410"/>
                    <a:gd name="connsiteY56" fmla="*/ 836326 h 1062603"/>
                    <a:gd name="connsiteX57" fmla="*/ 637033 w 986410"/>
                    <a:gd name="connsiteY57" fmla="*/ 841950 h 1062603"/>
                    <a:gd name="connsiteX58" fmla="*/ 604088 w 986410"/>
                    <a:gd name="connsiteY58" fmla="*/ 912791 h 1062603"/>
                    <a:gd name="connsiteX59" fmla="*/ 659527 w 986410"/>
                    <a:gd name="connsiteY59" fmla="*/ 1062542 h 1062603"/>
                    <a:gd name="connsiteX60" fmla="*/ 708914 w 986410"/>
                    <a:gd name="connsiteY60" fmla="*/ 1062542 h 1062603"/>
                    <a:gd name="connsiteX61" fmla="*/ 649747 w 986410"/>
                    <a:gd name="connsiteY61" fmla="*/ 909062 h 1062603"/>
                    <a:gd name="connsiteX62" fmla="*/ 691005 w 986410"/>
                    <a:gd name="connsiteY62" fmla="*/ 883452 h 1062603"/>
                    <a:gd name="connsiteX63" fmla="*/ 779633 w 986410"/>
                    <a:gd name="connsiteY63" fmla="*/ 884736 h 1062603"/>
                    <a:gd name="connsiteX64" fmla="*/ 862577 w 986410"/>
                    <a:gd name="connsiteY64" fmla="*/ 855885 h 1062603"/>
                    <a:gd name="connsiteX65" fmla="*/ 887821 w 986410"/>
                    <a:gd name="connsiteY65" fmla="*/ 791156 h 1062603"/>
                    <a:gd name="connsiteX66" fmla="*/ 884826 w 986410"/>
                    <a:gd name="connsiteY66" fmla="*/ 752893 h 1062603"/>
                    <a:gd name="connsiteX67" fmla="*/ 888616 w 986410"/>
                    <a:gd name="connsiteY67" fmla="*/ 638776 h 1062603"/>
                    <a:gd name="connsiteX68" fmla="*/ 945521 w 986410"/>
                    <a:gd name="connsiteY68" fmla="*/ 625207 h 1062603"/>
                    <a:gd name="connsiteX69" fmla="*/ 874069 w 986410"/>
                    <a:gd name="connsiteY69" fmla="*/ 440127 h 1062603"/>
                    <a:gd name="connsiteX70" fmla="*/ 941609 w 986410"/>
                    <a:gd name="connsiteY70" fmla="*/ 578876 h 1062603"/>
                    <a:gd name="connsiteX71" fmla="*/ 941609 w 986410"/>
                    <a:gd name="connsiteY71" fmla="*/ 578876 h 1062603"/>
                    <a:gd name="connsiteX72" fmla="*/ 941609 w 986410"/>
                    <a:gd name="connsiteY72" fmla="*/ 578876 h 1062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986410" h="1062603">
                      <a:moveTo>
                        <a:pt x="874069" y="440127"/>
                      </a:moveTo>
                      <a:cubicBezTo>
                        <a:pt x="869179" y="436032"/>
                        <a:pt x="862272" y="431325"/>
                        <a:pt x="858665" y="426068"/>
                      </a:cubicBezTo>
                      <a:cubicBezTo>
                        <a:pt x="852125" y="416472"/>
                        <a:pt x="854448" y="421668"/>
                        <a:pt x="858299" y="411827"/>
                      </a:cubicBezTo>
                      <a:cubicBezTo>
                        <a:pt x="861966" y="402536"/>
                        <a:pt x="866856" y="395385"/>
                        <a:pt x="868995" y="385116"/>
                      </a:cubicBezTo>
                      <a:cubicBezTo>
                        <a:pt x="874558" y="357917"/>
                        <a:pt x="877981" y="326744"/>
                        <a:pt x="875658" y="299238"/>
                      </a:cubicBezTo>
                      <a:cubicBezTo>
                        <a:pt x="873030" y="268432"/>
                        <a:pt x="863922" y="239399"/>
                        <a:pt x="853226" y="210549"/>
                      </a:cubicBezTo>
                      <a:cubicBezTo>
                        <a:pt x="843751" y="185122"/>
                        <a:pt x="835072" y="157739"/>
                        <a:pt x="819730" y="135123"/>
                      </a:cubicBezTo>
                      <a:cubicBezTo>
                        <a:pt x="790697" y="92215"/>
                        <a:pt x="743632" y="65748"/>
                        <a:pt x="696017" y="48145"/>
                      </a:cubicBezTo>
                      <a:cubicBezTo>
                        <a:pt x="630860" y="24124"/>
                        <a:pt x="562158" y="10188"/>
                        <a:pt x="493150" y="3892"/>
                      </a:cubicBezTo>
                      <a:cubicBezTo>
                        <a:pt x="422186" y="-2526"/>
                        <a:pt x="347372" y="-631"/>
                        <a:pt x="276347" y="6826"/>
                      </a:cubicBezTo>
                      <a:cubicBezTo>
                        <a:pt x="244807" y="10127"/>
                        <a:pt x="213146" y="19051"/>
                        <a:pt x="183256" y="31642"/>
                      </a:cubicBezTo>
                      <a:lnTo>
                        <a:pt x="183929" y="80357"/>
                      </a:lnTo>
                      <a:cubicBezTo>
                        <a:pt x="174394" y="85858"/>
                        <a:pt x="183929" y="80357"/>
                        <a:pt x="165959" y="87997"/>
                      </a:cubicBezTo>
                      <a:cubicBezTo>
                        <a:pt x="150556" y="94537"/>
                        <a:pt x="133013" y="101994"/>
                        <a:pt x="127084" y="105662"/>
                      </a:cubicBezTo>
                      <a:cubicBezTo>
                        <a:pt x="94628" y="125649"/>
                        <a:pt x="65900" y="155171"/>
                        <a:pt x="44018" y="191112"/>
                      </a:cubicBezTo>
                      <a:cubicBezTo>
                        <a:pt x="-3658" y="269410"/>
                        <a:pt x="-5858" y="345814"/>
                        <a:pt x="6122" y="443672"/>
                      </a:cubicBezTo>
                      <a:cubicBezTo>
                        <a:pt x="12234" y="493854"/>
                        <a:pt x="30021" y="540858"/>
                        <a:pt x="60460" y="587372"/>
                      </a:cubicBezTo>
                      <a:cubicBezTo>
                        <a:pt x="72685" y="606076"/>
                        <a:pt x="86315" y="624535"/>
                        <a:pt x="99518" y="642444"/>
                      </a:cubicBezTo>
                      <a:cubicBezTo>
                        <a:pt x="116021" y="664815"/>
                        <a:pt x="133075" y="687920"/>
                        <a:pt x="148111" y="712308"/>
                      </a:cubicBezTo>
                      <a:cubicBezTo>
                        <a:pt x="174149" y="754482"/>
                        <a:pt x="205872" y="818417"/>
                        <a:pt x="180750" y="886386"/>
                      </a:cubicBezTo>
                      <a:cubicBezTo>
                        <a:pt x="163942" y="931984"/>
                        <a:pt x="127512" y="972691"/>
                        <a:pt x="72501" y="1007532"/>
                      </a:cubicBezTo>
                      <a:cubicBezTo>
                        <a:pt x="66022" y="1015722"/>
                        <a:pt x="68101" y="1053251"/>
                        <a:pt x="75619" y="1061809"/>
                      </a:cubicBezTo>
                      <a:lnTo>
                        <a:pt x="75741" y="1062298"/>
                      </a:lnTo>
                      <a:cubicBezTo>
                        <a:pt x="111315" y="1062420"/>
                        <a:pt x="146155" y="1062481"/>
                        <a:pt x="177328" y="1062603"/>
                      </a:cubicBezTo>
                      <a:lnTo>
                        <a:pt x="179711" y="1062603"/>
                      </a:lnTo>
                      <a:cubicBezTo>
                        <a:pt x="179833" y="1020673"/>
                        <a:pt x="180017" y="975198"/>
                        <a:pt x="180139" y="928866"/>
                      </a:cubicBezTo>
                      <a:cubicBezTo>
                        <a:pt x="184601" y="922265"/>
                        <a:pt x="188635" y="915603"/>
                        <a:pt x="192058" y="909001"/>
                      </a:cubicBezTo>
                      <a:cubicBezTo>
                        <a:pt x="220114" y="854846"/>
                        <a:pt x="213268" y="797635"/>
                        <a:pt x="187352" y="744153"/>
                      </a:cubicBezTo>
                      <a:cubicBezTo>
                        <a:pt x="185273" y="739813"/>
                        <a:pt x="183073" y="735595"/>
                        <a:pt x="180812" y="731378"/>
                      </a:cubicBezTo>
                      <a:cubicBezTo>
                        <a:pt x="180873" y="721598"/>
                        <a:pt x="180873" y="711941"/>
                        <a:pt x="180934" y="702467"/>
                      </a:cubicBezTo>
                      <a:cubicBezTo>
                        <a:pt x="180995" y="692015"/>
                        <a:pt x="180995" y="681562"/>
                        <a:pt x="181056" y="671111"/>
                      </a:cubicBezTo>
                      <a:cubicBezTo>
                        <a:pt x="262411" y="671416"/>
                        <a:pt x="343704" y="671661"/>
                        <a:pt x="425059" y="671966"/>
                      </a:cubicBezTo>
                      <a:cubicBezTo>
                        <a:pt x="474263" y="672150"/>
                        <a:pt x="523467" y="672333"/>
                        <a:pt x="572671" y="672455"/>
                      </a:cubicBezTo>
                      <a:cubicBezTo>
                        <a:pt x="572977" y="586272"/>
                        <a:pt x="573282" y="500088"/>
                        <a:pt x="573527" y="413905"/>
                      </a:cubicBezTo>
                      <a:cubicBezTo>
                        <a:pt x="453481" y="413477"/>
                        <a:pt x="333374" y="413110"/>
                        <a:pt x="213329" y="412682"/>
                      </a:cubicBezTo>
                      <a:cubicBezTo>
                        <a:pt x="202877" y="412621"/>
                        <a:pt x="192425" y="412621"/>
                        <a:pt x="181973" y="412560"/>
                      </a:cubicBezTo>
                      <a:cubicBezTo>
                        <a:pt x="182279" y="331205"/>
                        <a:pt x="182523" y="249912"/>
                        <a:pt x="182828" y="168557"/>
                      </a:cubicBezTo>
                      <a:cubicBezTo>
                        <a:pt x="182951" y="139524"/>
                        <a:pt x="183012" y="110490"/>
                        <a:pt x="183134" y="81457"/>
                      </a:cubicBezTo>
                      <a:cubicBezTo>
                        <a:pt x="223292" y="59269"/>
                        <a:pt x="262777" y="44906"/>
                        <a:pt x="312348" y="43867"/>
                      </a:cubicBezTo>
                      <a:cubicBezTo>
                        <a:pt x="380745" y="42522"/>
                        <a:pt x="450425" y="44416"/>
                        <a:pt x="518455" y="52546"/>
                      </a:cubicBezTo>
                      <a:cubicBezTo>
                        <a:pt x="580373" y="60003"/>
                        <a:pt x="646813" y="74306"/>
                        <a:pt x="703658" y="100955"/>
                      </a:cubicBezTo>
                      <a:cubicBezTo>
                        <a:pt x="750294" y="122837"/>
                        <a:pt x="781651" y="151199"/>
                        <a:pt x="800232" y="199608"/>
                      </a:cubicBezTo>
                      <a:cubicBezTo>
                        <a:pt x="810745" y="226930"/>
                        <a:pt x="821930" y="254557"/>
                        <a:pt x="827493" y="283408"/>
                      </a:cubicBezTo>
                      <a:cubicBezTo>
                        <a:pt x="832749" y="310424"/>
                        <a:pt x="829754" y="338357"/>
                        <a:pt x="825904" y="365373"/>
                      </a:cubicBezTo>
                      <a:cubicBezTo>
                        <a:pt x="822970" y="386033"/>
                        <a:pt x="804694" y="401742"/>
                        <a:pt x="806772" y="422890"/>
                      </a:cubicBezTo>
                      <a:cubicBezTo>
                        <a:pt x="808850" y="444894"/>
                        <a:pt x="828287" y="461703"/>
                        <a:pt x="844240" y="474844"/>
                      </a:cubicBezTo>
                      <a:cubicBezTo>
                        <a:pt x="877064" y="501800"/>
                        <a:pt x="910620" y="529488"/>
                        <a:pt x="932686" y="566529"/>
                      </a:cubicBezTo>
                      <a:cubicBezTo>
                        <a:pt x="934458" y="569463"/>
                        <a:pt x="935925" y="573069"/>
                        <a:pt x="937820" y="575942"/>
                      </a:cubicBezTo>
                      <a:cubicBezTo>
                        <a:pt x="938187" y="576492"/>
                        <a:pt x="938492" y="578081"/>
                        <a:pt x="938798" y="579609"/>
                      </a:cubicBezTo>
                      <a:cubicBezTo>
                        <a:pt x="934030" y="580404"/>
                        <a:pt x="929630" y="581321"/>
                        <a:pt x="924801" y="581749"/>
                      </a:cubicBezTo>
                      <a:cubicBezTo>
                        <a:pt x="903408" y="583644"/>
                        <a:pt x="888127" y="569769"/>
                        <a:pt x="856160" y="606137"/>
                      </a:cubicBezTo>
                      <a:cubicBezTo>
                        <a:pt x="837150" y="627774"/>
                        <a:pt x="832444" y="731317"/>
                        <a:pt x="838251" y="752710"/>
                      </a:cubicBezTo>
                      <a:lnTo>
                        <a:pt x="838251" y="752710"/>
                      </a:lnTo>
                      <a:cubicBezTo>
                        <a:pt x="839534" y="764506"/>
                        <a:pt x="841612" y="776364"/>
                        <a:pt x="841795" y="787611"/>
                      </a:cubicBezTo>
                      <a:cubicBezTo>
                        <a:pt x="842407" y="826363"/>
                        <a:pt x="812579" y="834248"/>
                        <a:pt x="779633" y="838771"/>
                      </a:cubicBezTo>
                      <a:cubicBezTo>
                        <a:pt x="763803" y="840971"/>
                        <a:pt x="747605" y="843355"/>
                        <a:pt x="731591" y="842927"/>
                      </a:cubicBezTo>
                      <a:cubicBezTo>
                        <a:pt x="716005" y="842499"/>
                        <a:pt x="701213" y="838099"/>
                        <a:pt x="685871" y="836326"/>
                      </a:cubicBezTo>
                      <a:cubicBezTo>
                        <a:pt x="669490" y="834431"/>
                        <a:pt x="652192" y="834676"/>
                        <a:pt x="637033" y="841950"/>
                      </a:cubicBezTo>
                      <a:cubicBezTo>
                        <a:pt x="609589" y="855152"/>
                        <a:pt x="601460" y="884369"/>
                        <a:pt x="604088" y="912791"/>
                      </a:cubicBezTo>
                      <a:cubicBezTo>
                        <a:pt x="609101" y="966090"/>
                        <a:pt x="639478" y="1016150"/>
                        <a:pt x="659527" y="1062542"/>
                      </a:cubicBezTo>
                      <a:lnTo>
                        <a:pt x="708914" y="1062542"/>
                      </a:lnTo>
                      <a:cubicBezTo>
                        <a:pt x="688927" y="1011933"/>
                        <a:pt x="654148" y="964440"/>
                        <a:pt x="649747" y="909062"/>
                      </a:cubicBezTo>
                      <a:cubicBezTo>
                        <a:pt x="647363" y="879418"/>
                        <a:pt x="664356" y="878562"/>
                        <a:pt x="691005" y="883452"/>
                      </a:cubicBezTo>
                      <a:cubicBezTo>
                        <a:pt x="721383" y="889014"/>
                        <a:pt x="748950" y="888708"/>
                        <a:pt x="779633" y="884736"/>
                      </a:cubicBezTo>
                      <a:cubicBezTo>
                        <a:pt x="808728" y="881007"/>
                        <a:pt x="840329" y="877156"/>
                        <a:pt x="862577" y="855885"/>
                      </a:cubicBezTo>
                      <a:cubicBezTo>
                        <a:pt x="880425" y="838832"/>
                        <a:pt x="887638" y="815422"/>
                        <a:pt x="887821" y="791156"/>
                      </a:cubicBezTo>
                      <a:cubicBezTo>
                        <a:pt x="887882" y="778320"/>
                        <a:pt x="885988" y="765668"/>
                        <a:pt x="884826" y="752893"/>
                      </a:cubicBezTo>
                      <a:cubicBezTo>
                        <a:pt x="884215" y="735167"/>
                        <a:pt x="888188" y="642138"/>
                        <a:pt x="888616" y="638776"/>
                      </a:cubicBezTo>
                      <a:cubicBezTo>
                        <a:pt x="890755" y="622029"/>
                        <a:pt x="932441" y="628080"/>
                        <a:pt x="945521" y="625207"/>
                      </a:cubicBezTo>
                      <a:cubicBezTo>
                        <a:pt x="1057376" y="600575"/>
                        <a:pt x="907931" y="468427"/>
                        <a:pt x="874069" y="440127"/>
                      </a:cubicBezTo>
                      <a:close/>
                      <a:moveTo>
                        <a:pt x="941609" y="578876"/>
                      </a:moveTo>
                      <a:cubicBezTo>
                        <a:pt x="942832" y="577959"/>
                        <a:pt x="943993" y="578204"/>
                        <a:pt x="941609" y="578876"/>
                      </a:cubicBezTo>
                      <a:lnTo>
                        <a:pt x="941609" y="578876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61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Arial Rounded MT Bold (Headings)"/>
                  </a:endParaRPr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E5CDF9FE-54F8-A2A3-1233-1F56C427C0F0}"/>
                    </a:ext>
                  </a:extLst>
                </p:cNvPr>
                <p:cNvSpPr/>
                <p:nvPr/>
              </p:nvSpPr>
              <p:spPr>
                <a:xfrm>
                  <a:off x="4014004" y="4367462"/>
                  <a:ext cx="652304" cy="1042147"/>
                </a:xfrm>
                <a:custGeom>
                  <a:avLst/>
                  <a:gdLst>
                    <a:gd name="connsiteX0" fmla="*/ 518567 w 652304"/>
                    <a:gd name="connsiteY0" fmla="*/ 952235 h 1042147"/>
                    <a:gd name="connsiteX1" fmla="*/ 610374 w 652304"/>
                    <a:gd name="connsiteY1" fmla="*/ 851749 h 1042147"/>
                    <a:gd name="connsiteX2" fmla="*/ 581402 w 652304"/>
                    <a:gd name="connsiteY2" fmla="*/ 714344 h 1042147"/>
                    <a:gd name="connsiteX3" fmla="*/ 534765 w 652304"/>
                    <a:gd name="connsiteY3" fmla="*/ 647354 h 1042147"/>
                    <a:gd name="connsiteX4" fmla="*/ 494363 w 652304"/>
                    <a:gd name="connsiteY4" fmla="*/ 590326 h 1042147"/>
                    <a:gd name="connsiteX5" fmla="*/ 433484 w 652304"/>
                    <a:gd name="connsiteY5" fmla="*/ 428717 h 1042147"/>
                    <a:gd name="connsiteX6" fmla="*/ 477187 w 652304"/>
                    <a:gd name="connsiteY6" fmla="*/ 149201 h 1042147"/>
                    <a:gd name="connsiteX7" fmla="*/ 574128 w 652304"/>
                    <a:gd name="connsiteY7" fmla="*/ 49815 h 1042147"/>
                    <a:gd name="connsiteX8" fmla="*/ 618443 w 652304"/>
                    <a:gd name="connsiteY8" fmla="*/ 25733 h 1042147"/>
                    <a:gd name="connsiteX9" fmla="*/ 652243 w 652304"/>
                    <a:gd name="connsiteY9" fmla="*/ 11552 h 1042147"/>
                    <a:gd name="connsiteX10" fmla="*/ 652305 w 652304"/>
                    <a:gd name="connsiteY10" fmla="*/ 856 h 1042147"/>
                    <a:gd name="connsiteX11" fmla="*/ 393754 w 652304"/>
                    <a:gd name="connsiteY11" fmla="*/ 0 h 1042147"/>
                    <a:gd name="connsiteX12" fmla="*/ 392532 w 652304"/>
                    <a:gd name="connsiteY12" fmla="*/ 360198 h 1042147"/>
                    <a:gd name="connsiteX13" fmla="*/ 392410 w 652304"/>
                    <a:gd name="connsiteY13" fmla="*/ 391554 h 1042147"/>
                    <a:gd name="connsiteX14" fmla="*/ 148407 w 652304"/>
                    <a:gd name="connsiteY14" fmla="*/ 390698 h 1042147"/>
                    <a:gd name="connsiteX15" fmla="*/ 795 w 652304"/>
                    <a:gd name="connsiteY15" fmla="*/ 390209 h 1042147"/>
                    <a:gd name="connsiteX16" fmla="*/ 795 w 652304"/>
                    <a:gd name="connsiteY16" fmla="*/ 390209 h 1042147"/>
                    <a:gd name="connsiteX17" fmla="*/ 61 w 652304"/>
                    <a:gd name="connsiteY17" fmla="*/ 600289 h 1042147"/>
                    <a:gd name="connsiteX18" fmla="*/ 0 w 652304"/>
                    <a:gd name="connsiteY18" fmla="*/ 600289 h 1042147"/>
                    <a:gd name="connsiteX19" fmla="*/ 0 w 652304"/>
                    <a:gd name="connsiteY19" fmla="*/ 648943 h 1042147"/>
                    <a:gd name="connsiteX20" fmla="*/ 42419 w 652304"/>
                    <a:gd name="connsiteY20" fmla="*/ 648943 h 1042147"/>
                    <a:gd name="connsiteX21" fmla="*/ 360137 w 652304"/>
                    <a:gd name="connsiteY21" fmla="*/ 650043 h 1042147"/>
                    <a:gd name="connsiteX22" fmla="*/ 391493 w 652304"/>
                    <a:gd name="connsiteY22" fmla="*/ 650165 h 1042147"/>
                    <a:gd name="connsiteX23" fmla="*/ 390637 w 652304"/>
                    <a:gd name="connsiteY23" fmla="*/ 894169 h 1042147"/>
                    <a:gd name="connsiteX24" fmla="*/ 390148 w 652304"/>
                    <a:gd name="connsiteY24" fmla="*/ 1041780 h 1042147"/>
                    <a:gd name="connsiteX25" fmla="*/ 390148 w 652304"/>
                    <a:gd name="connsiteY25" fmla="*/ 1041780 h 1042147"/>
                    <a:gd name="connsiteX26" fmla="*/ 499986 w 652304"/>
                    <a:gd name="connsiteY26" fmla="*/ 1042147 h 1042147"/>
                    <a:gd name="connsiteX27" fmla="*/ 518567 w 652304"/>
                    <a:gd name="connsiteY27" fmla="*/ 952235 h 1042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652304" h="1042147">
                      <a:moveTo>
                        <a:pt x="518567" y="952235"/>
                      </a:moveTo>
                      <a:cubicBezTo>
                        <a:pt x="565877" y="922407"/>
                        <a:pt x="596744" y="888606"/>
                        <a:pt x="610374" y="851749"/>
                      </a:cubicBezTo>
                      <a:cubicBezTo>
                        <a:pt x="624799" y="812630"/>
                        <a:pt x="615876" y="770211"/>
                        <a:pt x="581402" y="714344"/>
                      </a:cubicBezTo>
                      <a:cubicBezTo>
                        <a:pt x="567222" y="691423"/>
                        <a:pt x="550718" y="668991"/>
                        <a:pt x="534765" y="647354"/>
                      </a:cubicBezTo>
                      <a:cubicBezTo>
                        <a:pt x="521196" y="629017"/>
                        <a:pt x="507199" y="610007"/>
                        <a:pt x="494363" y="590326"/>
                      </a:cubicBezTo>
                      <a:cubicBezTo>
                        <a:pt x="460317" y="538310"/>
                        <a:pt x="440452" y="485500"/>
                        <a:pt x="433484" y="428717"/>
                      </a:cubicBezTo>
                      <a:cubicBezTo>
                        <a:pt x="420465" y="321874"/>
                        <a:pt x="423216" y="237830"/>
                        <a:pt x="477187" y="149201"/>
                      </a:cubicBezTo>
                      <a:cubicBezTo>
                        <a:pt x="502492" y="107638"/>
                        <a:pt x="536049" y="73286"/>
                        <a:pt x="574128" y="49815"/>
                      </a:cubicBezTo>
                      <a:cubicBezTo>
                        <a:pt x="582747" y="44498"/>
                        <a:pt x="599250" y="33923"/>
                        <a:pt x="618443" y="25733"/>
                      </a:cubicBezTo>
                      <a:cubicBezTo>
                        <a:pt x="633723" y="19254"/>
                        <a:pt x="644909" y="15770"/>
                        <a:pt x="652243" y="11552"/>
                      </a:cubicBezTo>
                      <a:cubicBezTo>
                        <a:pt x="652243" y="8007"/>
                        <a:pt x="652243" y="4401"/>
                        <a:pt x="652305" y="856"/>
                      </a:cubicBezTo>
                      <a:cubicBezTo>
                        <a:pt x="566121" y="550"/>
                        <a:pt x="479938" y="245"/>
                        <a:pt x="393754" y="0"/>
                      </a:cubicBezTo>
                      <a:cubicBezTo>
                        <a:pt x="393327" y="120046"/>
                        <a:pt x="392960" y="240152"/>
                        <a:pt x="392532" y="360198"/>
                      </a:cubicBezTo>
                      <a:cubicBezTo>
                        <a:pt x="392471" y="370650"/>
                        <a:pt x="392471" y="381102"/>
                        <a:pt x="392410" y="391554"/>
                      </a:cubicBezTo>
                      <a:cubicBezTo>
                        <a:pt x="311055" y="391248"/>
                        <a:pt x="229761" y="391004"/>
                        <a:pt x="148407" y="390698"/>
                      </a:cubicBezTo>
                      <a:lnTo>
                        <a:pt x="795" y="390209"/>
                      </a:lnTo>
                      <a:lnTo>
                        <a:pt x="795" y="390209"/>
                      </a:lnTo>
                      <a:cubicBezTo>
                        <a:pt x="550" y="460256"/>
                        <a:pt x="306" y="530242"/>
                        <a:pt x="61" y="600289"/>
                      </a:cubicBezTo>
                      <a:lnTo>
                        <a:pt x="0" y="600289"/>
                      </a:lnTo>
                      <a:lnTo>
                        <a:pt x="0" y="648943"/>
                      </a:lnTo>
                      <a:lnTo>
                        <a:pt x="42419" y="648943"/>
                      </a:lnTo>
                      <a:cubicBezTo>
                        <a:pt x="148346" y="649310"/>
                        <a:pt x="254211" y="649677"/>
                        <a:pt x="360137" y="650043"/>
                      </a:cubicBezTo>
                      <a:cubicBezTo>
                        <a:pt x="370589" y="650104"/>
                        <a:pt x="381041" y="650104"/>
                        <a:pt x="391493" y="650165"/>
                      </a:cubicBezTo>
                      <a:cubicBezTo>
                        <a:pt x="391187" y="731520"/>
                        <a:pt x="390943" y="812814"/>
                        <a:pt x="390637" y="894169"/>
                      </a:cubicBezTo>
                      <a:lnTo>
                        <a:pt x="390148" y="1041780"/>
                      </a:lnTo>
                      <a:lnTo>
                        <a:pt x="390148" y="1041780"/>
                      </a:lnTo>
                      <a:cubicBezTo>
                        <a:pt x="423705" y="1041903"/>
                        <a:pt x="461540" y="1042025"/>
                        <a:pt x="499986" y="1042147"/>
                      </a:cubicBezTo>
                      <a:cubicBezTo>
                        <a:pt x="491796" y="1011830"/>
                        <a:pt x="493202" y="968310"/>
                        <a:pt x="518567" y="95223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1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latin typeface="Arial Rounded MT Bold (Headings)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16782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Medical Care Programs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0D7BC3-C132-FD2F-02BB-579A2F57E160}"/>
              </a:ext>
            </a:extLst>
          </p:cNvPr>
          <p:cNvGrpSpPr/>
          <p:nvPr/>
        </p:nvGrpSpPr>
        <p:grpSpPr>
          <a:xfrm>
            <a:off x="8283201" y="1547926"/>
            <a:ext cx="3390859" cy="1112832"/>
            <a:chOff x="292069" y="1850029"/>
            <a:chExt cx="3390859" cy="11128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5F3FEFB-93A9-6714-1249-BF92DB9EB33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870476-025F-C6D0-7012-5026B179FAA7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 Rounded MT Bold (Headings)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8EF0551-B8C2-DB59-5838-AF8B61300B24}"/>
              </a:ext>
            </a:extLst>
          </p:cNvPr>
          <p:cNvGrpSpPr/>
          <p:nvPr/>
        </p:nvGrpSpPr>
        <p:grpSpPr>
          <a:xfrm>
            <a:off x="8283202" y="4626967"/>
            <a:ext cx="3390859" cy="1112832"/>
            <a:chOff x="292069" y="1850029"/>
            <a:chExt cx="3390859" cy="111283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81B558-96C8-3792-A05F-AD4B7214B238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D7D893-9B36-F665-6AEC-E50DCDFD5C79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 Rounded MT Bold (Headings)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38A4027-1B12-44C2-F25D-3B3FAF23379D}"/>
              </a:ext>
            </a:extLst>
          </p:cNvPr>
          <p:cNvGrpSpPr/>
          <p:nvPr/>
        </p:nvGrpSpPr>
        <p:grpSpPr>
          <a:xfrm>
            <a:off x="517939" y="1547926"/>
            <a:ext cx="3390859" cy="1112832"/>
            <a:chOff x="292069" y="1850029"/>
            <a:chExt cx="3390859" cy="11128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62D0CA-0BA5-7DF2-3CC3-AE2F6BA70E8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B6FF99-59FA-7660-D084-26499CB7D1DC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 Rounded MT Bold (Headings)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96AFCD-12CD-54B3-9870-9EC657759F44}"/>
              </a:ext>
            </a:extLst>
          </p:cNvPr>
          <p:cNvGrpSpPr/>
          <p:nvPr/>
        </p:nvGrpSpPr>
        <p:grpSpPr>
          <a:xfrm>
            <a:off x="517940" y="4626967"/>
            <a:ext cx="3390859" cy="1112832"/>
            <a:chOff x="292069" y="1850029"/>
            <a:chExt cx="3390859" cy="11128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5DCFD5-A74E-E12D-27B6-E59CB640D62B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 (Headings)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DC0C28-877F-66EC-5EA6-870DA22F4BA2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Arial Rounded MT Bold (Headings)"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 Rounded MT Bold (Headings)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221F0A-1AE5-F9B3-CC7B-1F039F619CBD}"/>
              </a:ext>
            </a:extLst>
          </p:cNvPr>
          <p:cNvGrpSpPr/>
          <p:nvPr/>
        </p:nvGrpSpPr>
        <p:grpSpPr>
          <a:xfrm>
            <a:off x="3972418" y="1672803"/>
            <a:ext cx="4251254" cy="4251254"/>
            <a:chOff x="3972418" y="1672803"/>
            <a:chExt cx="4251254" cy="425125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22EDA32-86CE-4599-07EA-F7BA14C60D22}"/>
                </a:ext>
              </a:extLst>
            </p:cNvPr>
            <p:cNvSpPr/>
            <p:nvPr/>
          </p:nvSpPr>
          <p:spPr>
            <a:xfrm>
              <a:off x="3972418" y="1672803"/>
              <a:ext cx="4251254" cy="4251254"/>
            </a:xfrm>
            <a:prstGeom prst="roundRect">
              <a:avLst>
                <a:gd name="adj" fmla="val 25539"/>
              </a:avLst>
            </a:pr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FBBD760-1087-D69B-B48C-C4CF24D09A85}"/>
                </a:ext>
              </a:extLst>
            </p:cNvPr>
            <p:cNvGrpSpPr/>
            <p:nvPr/>
          </p:nvGrpSpPr>
          <p:grpSpPr>
            <a:xfrm>
              <a:off x="4060654" y="1761460"/>
              <a:ext cx="4066387" cy="4073938"/>
              <a:chOff x="4060654" y="1761460"/>
              <a:chExt cx="4066387" cy="407393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84C42CC-003E-F7A3-4B90-0BCDAB99C1FE}"/>
                  </a:ext>
                </a:extLst>
              </p:cNvPr>
              <p:cNvGrpSpPr/>
              <p:nvPr/>
            </p:nvGrpSpPr>
            <p:grpSpPr>
              <a:xfrm>
                <a:off x="4060654" y="1761461"/>
                <a:ext cx="1971846" cy="1971844"/>
                <a:chOff x="4243971" y="1944777"/>
                <a:chExt cx="1605212" cy="1605211"/>
              </a:xfrm>
            </p:grpSpPr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94404614-0560-E797-ADEB-35232609A69D}"/>
                    </a:ext>
                  </a:extLst>
                </p:cNvPr>
                <p:cNvSpPr/>
                <p:nvPr/>
              </p:nvSpPr>
              <p:spPr>
                <a:xfrm>
                  <a:off x="4243971" y="1944777"/>
                  <a:ext cx="1605212" cy="160521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E9854A54-4C59-EE80-9A51-76925445CC05}"/>
                    </a:ext>
                  </a:extLst>
                </p:cNvPr>
                <p:cNvSpPr/>
                <p:nvPr/>
              </p:nvSpPr>
              <p:spPr>
                <a:xfrm>
                  <a:off x="4395616" y="2096422"/>
                  <a:ext cx="1301922" cy="1301920"/>
                </a:xfrm>
                <a:prstGeom prst="ellipse">
                  <a:avLst/>
                </a:prstGeom>
                <a:solidFill>
                  <a:schemeClr val="accent1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C8910E12-26DC-6123-E627-DF45CFA9795D}"/>
                    </a:ext>
                  </a:extLst>
                </p:cNvPr>
                <p:cNvGrpSpPr/>
                <p:nvPr/>
              </p:nvGrpSpPr>
              <p:grpSpPr>
                <a:xfrm>
                  <a:off x="4785674" y="2540820"/>
                  <a:ext cx="521806" cy="413124"/>
                  <a:chOff x="3331811" y="2511251"/>
                  <a:chExt cx="1621318" cy="1283630"/>
                </a:xfrm>
              </p:grpSpPr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184AD671-BDFA-2E89-E421-D73E1A22CB97}"/>
                      </a:ext>
                    </a:extLst>
                  </p:cNvPr>
                  <p:cNvSpPr/>
                  <p:nvPr/>
                </p:nvSpPr>
                <p:spPr>
                  <a:xfrm>
                    <a:off x="3804008" y="2755725"/>
                    <a:ext cx="765851" cy="683543"/>
                  </a:xfrm>
                  <a:custGeom>
                    <a:avLst/>
                    <a:gdLst>
                      <a:gd name="connsiteX0" fmla="*/ 556588 w 765851"/>
                      <a:gd name="connsiteY0" fmla="*/ 554 h 683543"/>
                      <a:gd name="connsiteX1" fmla="*/ 384588 w 765851"/>
                      <a:gd name="connsiteY1" fmla="*/ 88388 h 683543"/>
                      <a:gd name="connsiteX2" fmla="*/ 194006 w 765851"/>
                      <a:gd name="connsiteY2" fmla="*/ 1166 h 683543"/>
                      <a:gd name="connsiteX3" fmla="*/ 31786 w 765851"/>
                      <a:gd name="connsiteY3" fmla="*/ 346511 h 683543"/>
                      <a:gd name="connsiteX4" fmla="*/ 193945 w 765851"/>
                      <a:gd name="connsiteY4" fmla="*/ 536970 h 683543"/>
                      <a:gd name="connsiteX5" fmla="*/ 384588 w 765851"/>
                      <a:gd name="connsiteY5" fmla="*/ 683543 h 683543"/>
                      <a:gd name="connsiteX6" fmla="*/ 575230 w 765851"/>
                      <a:gd name="connsiteY6" fmla="*/ 536970 h 683543"/>
                      <a:gd name="connsiteX7" fmla="*/ 737390 w 765851"/>
                      <a:gd name="connsiteY7" fmla="*/ 346511 h 683543"/>
                      <a:gd name="connsiteX8" fmla="*/ 556588 w 765851"/>
                      <a:gd name="connsiteY8" fmla="*/ 554 h 683543"/>
                      <a:gd name="connsiteX9" fmla="*/ 699982 w 765851"/>
                      <a:gd name="connsiteY9" fmla="*/ 324934 h 683543"/>
                      <a:gd name="connsiteX10" fmla="*/ 553348 w 765851"/>
                      <a:gd name="connsiteY10" fmla="*/ 328663 h 683543"/>
                      <a:gd name="connsiteX11" fmla="*/ 544180 w 765851"/>
                      <a:gd name="connsiteY11" fmla="*/ 322122 h 683543"/>
                      <a:gd name="connsiteX12" fmla="*/ 500110 w 765851"/>
                      <a:gd name="connsiteY12" fmla="*/ 162164 h 683543"/>
                      <a:gd name="connsiteX13" fmla="*/ 494976 w 765851"/>
                      <a:gd name="connsiteY13" fmla="*/ 177383 h 683543"/>
                      <a:gd name="connsiteX14" fmla="*/ 387094 w 765851"/>
                      <a:gd name="connsiteY14" fmla="*/ 495895 h 683543"/>
                      <a:gd name="connsiteX15" fmla="*/ 368818 w 765851"/>
                      <a:gd name="connsiteY15" fmla="*/ 495895 h 683543"/>
                      <a:gd name="connsiteX16" fmla="*/ 357021 w 765851"/>
                      <a:gd name="connsiteY16" fmla="*/ 462277 h 683543"/>
                      <a:gd name="connsiteX17" fmla="*/ 281779 w 765851"/>
                      <a:gd name="connsiteY17" fmla="*/ 247186 h 683543"/>
                      <a:gd name="connsiteX18" fmla="*/ 236059 w 765851"/>
                      <a:gd name="connsiteY18" fmla="*/ 334469 h 683543"/>
                      <a:gd name="connsiteX19" fmla="*/ 227868 w 765851"/>
                      <a:gd name="connsiteY19" fmla="*/ 338870 h 683543"/>
                      <a:gd name="connsiteX20" fmla="*/ 66015 w 765851"/>
                      <a:gd name="connsiteY20" fmla="*/ 338870 h 683543"/>
                      <a:gd name="connsiteX21" fmla="*/ 66015 w 765851"/>
                      <a:gd name="connsiteY21" fmla="*/ 321022 h 683543"/>
                      <a:gd name="connsiteX22" fmla="*/ 222000 w 765851"/>
                      <a:gd name="connsiteY22" fmla="*/ 321022 h 683543"/>
                      <a:gd name="connsiteX23" fmla="*/ 275361 w 765851"/>
                      <a:gd name="connsiteY23" fmla="*/ 219191 h 683543"/>
                      <a:gd name="connsiteX24" fmla="*/ 292720 w 765851"/>
                      <a:gd name="connsiteY24" fmla="*/ 221331 h 683543"/>
                      <a:gd name="connsiteX25" fmla="*/ 304516 w 765851"/>
                      <a:gd name="connsiteY25" fmla="*/ 254948 h 683543"/>
                      <a:gd name="connsiteX26" fmla="*/ 377864 w 765851"/>
                      <a:gd name="connsiteY26" fmla="*/ 464600 h 683543"/>
                      <a:gd name="connsiteX27" fmla="*/ 384099 w 765851"/>
                      <a:gd name="connsiteY27" fmla="*/ 446141 h 683543"/>
                      <a:gd name="connsiteX28" fmla="*/ 491981 w 765851"/>
                      <a:gd name="connsiteY28" fmla="*/ 127629 h 683543"/>
                      <a:gd name="connsiteX29" fmla="*/ 510256 w 765851"/>
                      <a:gd name="connsiteY29" fmla="*/ 127629 h 683543"/>
                      <a:gd name="connsiteX30" fmla="*/ 560683 w 765851"/>
                      <a:gd name="connsiteY30" fmla="*/ 310570 h 683543"/>
                      <a:gd name="connsiteX31" fmla="*/ 700043 w 765851"/>
                      <a:gd name="connsiteY31" fmla="*/ 307025 h 683543"/>
                      <a:gd name="connsiteX32" fmla="*/ 699982 w 765851"/>
                      <a:gd name="connsiteY32" fmla="*/ 324934 h 68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765851" h="683543">
                        <a:moveTo>
                          <a:pt x="556588" y="554"/>
                        </a:moveTo>
                        <a:cubicBezTo>
                          <a:pt x="489352" y="-4947"/>
                          <a:pt x="404758" y="30933"/>
                          <a:pt x="384588" y="88388"/>
                        </a:cubicBezTo>
                        <a:cubicBezTo>
                          <a:pt x="364417" y="30994"/>
                          <a:pt x="261241" y="-4335"/>
                          <a:pt x="194006" y="1166"/>
                        </a:cubicBezTo>
                        <a:cubicBezTo>
                          <a:pt x="16566" y="15591"/>
                          <a:pt x="-43457" y="213446"/>
                          <a:pt x="31786" y="346511"/>
                        </a:cubicBezTo>
                        <a:cubicBezTo>
                          <a:pt x="72249" y="418147"/>
                          <a:pt x="130438" y="480737"/>
                          <a:pt x="193945" y="536970"/>
                        </a:cubicBezTo>
                        <a:cubicBezTo>
                          <a:pt x="247122" y="584035"/>
                          <a:pt x="384221" y="683909"/>
                          <a:pt x="384588" y="683543"/>
                        </a:cubicBezTo>
                        <a:cubicBezTo>
                          <a:pt x="385015" y="683909"/>
                          <a:pt x="522114" y="584035"/>
                          <a:pt x="575230" y="536970"/>
                        </a:cubicBezTo>
                        <a:cubicBezTo>
                          <a:pt x="638676" y="480737"/>
                          <a:pt x="696865" y="418147"/>
                          <a:pt x="737390" y="346511"/>
                        </a:cubicBezTo>
                        <a:cubicBezTo>
                          <a:pt x="812632" y="213446"/>
                          <a:pt x="734028" y="15041"/>
                          <a:pt x="556588" y="554"/>
                        </a:cubicBezTo>
                        <a:close/>
                        <a:moveTo>
                          <a:pt x="699982" y="324934"/>
                        </a:moveTo>
                        <a:cubicBezTo>
                          <a:pt x="651084" y="326157"/>
                          <a:pt x="602186" y="327440"/>
                          <a:pt x="553348" y="328663"/>
                        </a:cubicBezTo>
                        <a:cubicBezTo>
                          <a:pt x="549253" y="328785"/>
                          <a:pt x="545219" y="325790"/>
                          <a:pt x="544180" y="322122"/>
                        </a:cubicBezTo>
                        <a:cubicBezTo>
                          <a:pt x="529510" y="268823"/>
                          <a:pt x="514779" y="215524"/>
                          <a:pt x="500110" y="162164"/>
                        </a:cubicBezTo>
                        <a:cubicBezTo>
                          <a:pt x="498399" y="167237"/>
                          <a:pt x="496687" y="172310"/>
                          <a:pt x="494976" y="177383"/>
                        </a:cubicBezTo>
                        <a:cubicBezTo>
                          <a:pt x="459035" y="283554"/>
                          <a:pt x="423034" y="389724"/>
                          <a:pt x="387094" y="495895"/>
                        </a:cubicBezTo>
                        <a:cubicBezTo>
                          <a:pt x="384221" y="504452"/>
                          <a:pt x="371752" y="504330"/>
                          <a:pt x="368818" y="495895"/>
                        </a:cubicBezTo>
                        <a:cubicBezTo>
                          <a:pt x="364906" y="484710"/>
                          <a:pt x="360994" y="473463"/>
                          <a:pt x="357021" y="462277"/>
                        </a:cubicBezTo>
                        <a:cubicBezTo>
                          <a:pt x="331961" y="390580"/>
                          <a:pt x="306839" y="318883"/>
                          <a:pt x="281779" y="247186"/>
                        </a:cubicBezTo>
                        <a:cubicBezTo>
                          <a:pt x="266559" y="276280"/>
                          <a:pt x="251278" y="305375"/>
                          <a:pt x="236059" y="334469"/>
                        </a:cubicBezTo>
                        <a:cubicBezTo>
                          <a:pt x="234592" y="337220"/>
                          <a:pt x="231047" y="338870"/>
                          <a:pt x="227868" y="338870"/>
                        </a:cubicBezTo>
                        <a:cubicBezTo>
                          <a:pt x="173897" y="338870"/>
                          <a:pt x="119986" y="338870"/>
                          <a:pt x="66015" y="338870"/>
                        </a:cubicBezTo>
                        <a:cubicBezTo>
                          <a:pt x="53790" y="338870"/>
                          <a:pt x="53790" y="321022"/>
                          <a:pt x="66015" y="321022"/>
                        </a:cubicBezTo>
                        <a:cubicBezTo>
                          <a:pt x="118030" y="321022"/>
                          <a:pt x="169985" y="321022"/>
                          <a:pt x="222000" y="321022"/>
                        </a:cubicBezTo>
                        <a:cubicBezTo>
                          <a:pt x="239787" y="287038"/>
                          <a:pt x="257574" y="253115"/>
                          <a:pt x="275361" y="219191"/>
                        </a:cubicBezTo>
                        <a:cubicBezTo>
                          <a:pt x="279212" y="211918"/>
                          <a:pt x="290336" y="214546"/>
                          <a:pt x="292720" y="221331"/>
                        </a:cubicBezTo>
                        <a:cubicBezTo>
                          <a:pt x="296632" y="232516"/>
                          <a:pt x="300543" y="243763"/>
                          <a:pt x="304516" y="254948"/>
                        </a:cubicBezTo>
                        <a:cubicBezTo>
                          <a:pt x="328966" y="324812"/>
                          <a:pt x="353415" y="394737"/>
                          <a:pt x="377864" y="464600"/>
                        </a:cubicBezTo>
                        <a:cubicBezTo>
                          <a:pt x="379942" y="458427"/>
                          <a:pt x="382020" y="452314"/>
                          <a:pt x="384099" y="446141"/>
                        </a:cubicBezTo>
                        <a:cubicBezTo>
                          <a:pt x="420039" y="339970"/>
                          <a:pt x="456040" y="233800"/>
                          <a:pt x="491981" y="127629"/>
                        </a:cubicBezTo>
                        <a:cubicBezTo>
                          <a:pt x="494731" y="119500"/>
                          <a:pt x="507873" y="118827"/>
                          <a:pt x="510256" y="127629"/>
                        </a:cubicBezTo>
                        <a:cubicBezTo>
                          <a:pt x="527065" y="188630"/>
                          <a:pt x="543874" y="249631"/>
                          <a:pt x="560683" y="310570"/>
                        </a:cubicBezTo>
                        <a:cubicBezTo>
                          <a:pt x="607136" y="309409"/>
                          <a:pt x="653590" y="308186"/>
                          <a:pt x="700043" y="307025"/>
                        </a:cubicBezTo>
                        <a:cubicBezTo>
                          <a:pt x="712207" y="306720"/>
                          <a:pt x="712146" y="324629"/>
                          <a:pt x="699982" y="32493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AF3BB3F9-B56F-6428-D742-61C2443164C6}"/>
                      </a:ext>
                    </a:extLst>
                  </p:cNvPr>
                  <p:cNvSpPr/>
                  <p:nvPr/>
                </p:nvSpPr>
                <p:spPr>
                  <a:xfrm>
                    <a:off x="3331811" y="2511251"/>
                    <a:ext cx="1621318" cy="1283630"/>
                  </a:xfrm>
                  <a:custGeom>
                    <a:avLst/>
                    <a:gdLst>
                      <a:gd name="connsiteX0" fmla="*/ 1600406 w 1621318"/>
                      <a:gd name="connsiteY0" fmla="*/ 1239316 h 1283630"/>
                      <a:gd name="connsiteX1" fmla="*/ 1155431 w 1621318"/>
                      <a:gd name="connsiteY1" fmla="*/ 1239316 h 1283630"/>
                      <a:gd name="connsiteX2" fmla="*/ 921758 w 1621318"/>
                      <a:gd name="connsiteY2" fmla="*/ 1239316 h 1283630"/>
                      <a:gd name="connsiteX3" fmla="*/ 915279 w 1621318"/>
                      <a:gd name="connsiteY3" fmla="*/ 1238400 h 1283630"/>
                      <a:gd name="connsiteX4" fmla="*/ 851100 w 1621318"/>
                      <a:gd name="connsiteY4" fmla="*/ 1238400 h 1283630"/>
                      <a:gd name="connsiteX5" fmla="*/ 849327 w 1621318"/>
                      <a:gd name="connsiteY5" fmla="*/ 1189012 h 1283630"/>
                      <a:gd name="connsiteX6" fmla="*/ 853544 w 1621318"/>
                      <a:gd name="connsiteY6" fmla="*/ 1170003 h 1283630"/>
                      <a:gd name="connsiteX7" fmla="*/ 882822 w 1621318"/>
                      <a:gd name="connsiteY7" fmla="*/ 1170003 h 1283630"/>
                      <a:gd name="connsiteX8" fmla="*/ 952380 w 1621318"/>
                      <a:gd name="connsiteY8" fmla="*/ 1160774 h 1283630"/>
                      <a:gd name="connsiteX9" fmla="*/ 964788 w 1621318"/>
                      <a:gd name="connsiteY9" fmla="*/ 1081069 h 1283630"/>
                      <a:gd name="connsiteX10" fmla="*/ 893213 w 1621318"/>
                      <a:gd name="connsiteY10" fmla="*/ 1057292 h 1283630"/>
                      <a:gd name="connsiteX11" fmla="*/ 875304 w 1621318"/>
                      <a:gd name="connsiteY11" fmla="*/ 1045679 h 1283630"/>
                      <a:gd name="connsiteX12" fmla="*/ 874754 w 1621318"/>
                      <a:gd name="connsiteY12" fmla="*/ 1030459 h 1283630"/>
                      <a:gd name="connsiteX13" fmla="*/ 954275 w 1621318"/>
                      <a:gd name="connsiteY13" fmla="*/ 1021596 h 1283630"/>
                      <a:gd name="connsiteX14" fmla="*/ 1370462 w 1621318"/>
                      <a:gd name="connsiteY14" fmla="*/ 515437 h 1283630"/>
                      <a:gd name="connsiteX15" fmla="*/ 1031596 w 1621318"/>
                      <a:gd name="connsiteY15" fmla="*/ 30854 h 1283630"/>
                      <a:gd name="connsiteX16" fmla="*/ 455023 w 1621318"/>
                      <a:gd name="connsiteY16" fmla="*/ 189346 h 1283630"/>
                      <a:gd name="connsiteX17" fmla="*/ 413031 w 1621318"/>
                      <a:gd name="connsiteY17" fmla="*/ 782178 h 1283630"/>
                      <a:gd name="connsiteX18" fmla="*/ 831296 w 1621318"/>
                      <a:gd name="connsiteY18" fmla="*/ 1029970 h 1283630"/>
                      <a:gd name="connsiteX19" fmla="*/ 835085 w 1621318"/>
                      <a:gd name="connsiteY19" fmla="*/ 1070923 h 1283630"/>
                      <a:gd name="connsiteX20" fmla="*/ 898592 w 1621318"/>
                      <a:gd name="connsiteY20" fmla="*/ 1100567 h 1283630"/>
                      <a:gd name="connsiteX21" fmla="*/ 927320 w 1621318"/>
                      <a:gd name="connsiteY21" fmla="*/ 1104357 h 1283630"/>
                      <a:gd name="connsiteX22" fmla="*/ 919068 w 1621318"/>
                      <a:gd name="connsiteY22" fmla="*/ 1126606 h 1283630"/>
                      <a:gd name="connsiteX23" fmla="*/ 853483 w 1621318"/>
                      <a:gd name="connsiteY23" fmla="*/ 1126606 h 1283630"/>
                      <a:gd name="connsiteX24" fmla="*/ 805930 w 1621318"/>
                      <a:gd name="connsiteY24" fmla="*/ 1234916 h 1283630"/>
                      <a:gd name="connsiteX25" fmla="*/ 806296 w 1621318"/>
                      <a:gd name="connsiteY25" fmla="*/ 1238400 h 1283630"/>
                      <a:gd name="connsiteX26" fmla="*/ 132843 w 1621318"/>
                      <a:gd name="connsiteY26" fmla="*/ 1238400 h 1283630"/>
                      <a:gd name="connsiteX27" fmla="*/ 21844 w 1621318"/>
                      <a:gd name="connsiteY27" fmla="*/ 1238400 h 1283630"/>
                      <a:gd name="connsiteX28" fmla="*/ 21844 w 1621318"/>
                      <a:gd name="connsiteY28" fmla="*/ 1283631 h 1283630"/>
                      <a:gd name="connsiteX29" fmla="*/ 804218 w 1621318"/>
                      <a:gd name="connsiteY29" fmla="*/ 1283631 h 1283630"/>
                      <a:gd name="connsiteX30" fmla="*/ 915218 w 1621318"/>
                      <a:gd name="connsiteY30" fmla="*/ 1283631 h 1283630"/>
                      <a:gd name="connsiteX31" fmla="*/ 921697 w 1621318"/>
                      <a:gd name="connsiteY31" fmla="*/ 1282714 h 1283630"/>
                      <a:gd name="connsiteX32" fmla="*/ 1408664 w 1621318"/>
                      <a:gd name="connsiteY32" fmla="*/ 1282714 h 1283630"/>
                      <a:gd name="connsiteX33" fmla="*/ 1600284 w 1621318"/>
                      <a:gd name="connsiteY33" fmla="*/ 1282714 h 1283630"/>
                      <a:gd name="connsiteX34" fmla="*/ 1600406 w 1621318"/>
                      <a:gd name="connsiteY34" fmla="*/ 1239316 h 1283630"/>
                      <a:gd name="connsiteX35" fmla="*/ 490413 w 1621318"/>
                      <a:gd name="connsiteY35" fmla="*/ 816590 h 1283630"/>
                      <a:gd name="connsiteX36" fmla="*/ 450499 w 1621318"/>
                      <a:gd name="connsiteY36" fmla="*/ 270517 h 1283630"/>
                      <a:gd name="connsiteX37" fmla="*/ 950363 w 1621318"/>
                      <a:gd name="connsiteY37" fmla="*/ 52613 h 1283630"/>
                      <a:gd name="connsiteX38" fmla="*/ 1327126 w 1621318"/>
                      <a:gd name="connsiteY38" fmla="*/ 515437 h 1283630"/>
                      <a:gd name="connsiteX39" fmla="*/ 1016559 w 1621318"/>
                      <a:gd name="connsiteY39" fmla="*/ 959557 h 1283630"/>
                      <a:gd name="connsiteX40" fmla="*/ 490413 w 1621318"/>
                      <a:gd name="connsiteY40" fmla="*/ 816590 h 1283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1621318" h="1283630">
                        <a:moveTo>
                          <a:pt x="1600406" y="1239316"/>
                        </a:moveTo>
                        <a:cubicBezTo>
                          <a:pt x="1452061" y="1239316"/>
                          <a:pt x="1303777" y="1239316"/>
                          <a:pt x="1155431" y="1239316"/>
                        </a:cubicBezTo>
                        <a:cubicBezTo>
                          <a:pt x="1077560" y="1239316"/>
                          <a:pt x="999690" y="1239316"/>
                          <a:pt x="921758" y="1239316"/>
                        </a:cubicBezTo>
                        <a:cubicBezTo>
                          <a:pt x="919741" y="1238767"/>
                          <a:pt x="917662" y="1238400"/>
                          <a:pt x="915279" y="1238400"/>
                        </a:cubicBezTo>
                        <a:cubicBezTo>
                          <a:pt x="893886" y="1238400"/>
                          <a:pt x="872493" y="1238400"/>
                          <a:pt x="851100" y="1238400"/>
                        </a:cubicBezTo>
                        <a:cubicBezTo>
                          <a:pt x="844315" y="1230515"/>
                          <a:pt x="849327" y="1198181"/>
                          <a:pt x="849327" y="1189012"/>
                        </a:cubicBezTo>
                        <a:cubicBezTo>
                          <a:pt x="849327" y="1181433"/>
                          <a:pt x="847004" y="1173609"/>
                          <a:pt x="853544" y="1170003"/>
                        </a:cubicBezTo>
                        <a:cubicBezTo>
                          <a:pt x="859535" y="1166641"/>
                          <a:pt x="876099" y="1170003"/>
                          <a:pt x="882822" y="1170003"/>
                        </a:cubicBezTo>
                        <a:cubicBezTo>
                          <a:pt x="904704" y="1170003"/>
                          <a:pt x="933738" y="1174709"/>
                          <a:pt x="952380" y="1160774"/>
                        </a:cubicBezTo>
                        <a:cubicBezTo>
                          <a:pt x="973712" y="1144759"/>
                          <a:pt x="977196" y="1103807"/>
                          <a:pt x="964788" y="1081069"/>
                        </a:cubicBezTo>
                        <a:cubicBezTo>
                          <a:pt x="949935" y="1053747"/>
                          <a:pt x="919557" y="1057292"/>
                          <a:pt x="893213" y="1057292"/>
                        </a:cubicBezTo>
                        <a:cubicBezTo>
                          <a:pt x="880011" y="1057292"/>
                          <a:pt x="876955" y="1058698"/>
                          <a:pt x="875304" y="1045679"/>
                        </a:cubicBezTo>
                        <a:cubicBezTo>
                          <a:pt x="874693" y="1040789"/>
                          <a:pt x="874632" y="1035655"/>
                          <a:pt x="874754" y="1030459"/>
                        </a:cubicBezTo>
                        <a:cubicBezTo>
                          <a:pt x="901220" y="1029603"/>
                          <a:pt x="927809" y="1026670"/>
                          <a:pt x="954275" y="1021596"/>
                        </a:cubicBezTo>
                        <a:cubicBezTo>
                          <a:pt x="1194672" y="975571"/>
                          <a:pt x="1368506" y="758156"/>
                          <a:pt x="1370462" y="515437"/>
                        </a:cubicBezTo>
                        <a:cubicBezTo>
                          <a:pt x="1368750" y="300284"/>
                          <a:pt x="1233913" y="105607"/>
                          <a:pt x="1031596" y="30854"/>
                        </a:cubicBezTo>
                        <a:cubicBezTo>
                          <a:pt x="828423" y="-44205"/>
                          <a:pt x="591205" y="21135"/>
                          <a:pt x="455023" y="189346"/>
                        </a:cubicBezTo>
                        <a:cubicBezTo>
                          <a:pt x="319452" y="356762"/>
                          <a:pt x="300931" y="597281"/>
                          <a:pt x="413031" y="782178"/>
                        </a:cubicBezTo>
                        <a:cubicBezTo>
                          <a:pt x="503004" y="930523"/>
                          <a:pt x="662352" y="1021413"/>
                          <a:pt x="831296" y="1029970"/>
                        </a:cubicBezTo>
                        <a:cubicBezTo>
                          <a:pt x="830684" y="1044090"/>
                          <a:pt x="830501" y="1058820"/>
                          <a:pt x="835085" y="1070923"/>
                        </a:cubicBezTo>
                        <a:cubicBezTo>
                          <a:pt x="845843" y="1099345"/>
                          <a:pt x="872859" y="1100567"/>
                          <a:pt x="898592" y="1100567"/>
                        </a:cubicBezTo>
                        <a:cubicBezTo>
                          <a:pt x="906232" y="1100567"/>
                          <a:pt x="922797" y="1097083"/>
                          <a:pt x="927320" y="1104357"/>
                        </a:cubicBezTo>
                        <a:cubicBezTo>
                          <a:pt x="933249" y="1113770"/>
                          <a:pt x="926220" y="1124589"/>
                          <a:pt x="919068" y="1126606"/>
                        </a:cubicBezTo>
                        <a:cubicBezTo>
                          <a:pt x="899753" y="1132107"/>
                          <a:pt x="873715" y="1125383"/>
                          <a:pt x="853483" y="1126606"/>
                        </a:cubicBezTo>
                        <a:cubicBezTo>
                          <a:pt x="797189" y="1129967"/>
                          <a:pt x="803240" y="1193535"/>
                          <a:pt x="805930" y="1234916"/>
                        </a:cubicBezTo>
                        <a:cubicBezTo>
                          <a:pt x="805991" y="1236138"/>
                          <a:pt x="806174" y="1237238"/>
                          <a:pt x="806296" y="1238400"/>
                        </a:cubicBezTo>
                        <a:cubicBezTo>
                          <a:pt x="581792" y="1238400"/>
                          <a:pt x="357348" y="1238400"/>
                          <a:pt x="132843" y="1238400"/>
                        </a:cubicBezTo>
                        <a:cubicBezTo>
                          <a:pt x="95864" y="1238400"/>
                          <a:pt x="58823" y="1238400"/>
                          <a:pt x="21844" y="1238400"/>
                        </a:cubicBezTo>
                        <a:cubicBezTo>
                          <a:pt x="-7251" y="1238400"/>
                          <a:pt x="-7312" y="1283631"/>
                          <a:pt x="21844" y="1283631"/>
                        </a:cubicBezTo>
                        <a:cubicBezTo>
                          <a:pt x="282656" y="1283631"/>
                          <a:pt x="543406" y="1283631"/>
                          <a:pt x="804218" y="1283631"/>
                        </a:cubicBezTo>
                        <a:cubicBezTo>
                          <a:pt x="841198" y="1283631"/>
                          <a:pt x="878238" y="1283631"/>
                          <a:pt x="915218" y="1283631"/>
                        </a:cubicBezTo>
                        <a:cubicBezTo>
                          <a:pt x="917601" y="1283631"/>
                          <a:pt x="919680" y="1283264"/>
                          <a:pt x="921697" y="1282714"/>
                        </a:cubicBezTo>
                        <a:cubicBezTo>
                          <a:pt x="1084039" y="1282714"/>
                          <a:pt x="1246321" y="1282714"/>
                          <a:pt x="1408664" y="1282714"/>
                        </a:cubicBezTo>
                        <a:cubicBezTo>
                          <a:pt x="1472537" y="1282714"/>
                          <a:pt x="1536411" y="1282714"/>
                          <a:pt x="1600284" y="1282714"/>
                        </a:cubicBezTo>
                        <a:cubicBezTo>
                          <a:pt x="1628278" y="1282714"/>
                          <a:pt x="1628340" y="1239316"/>
                          <a:pt x="1600406" y="1239316"/>
                        </a:cubicBezTo>
                        <a:close/>
                        <a:moveTo>
                          <a:pt x="490413" y="816590"/>
                        </a:moveTo>
                        <a:cubicBezTo>
                          <a:pt x="363094" y="664027"/>
                          <a:pt x="347691" y="440011"/>
                          <a:pt x="450499" y="270517"/>
                        </a:cubicBezTo>
                        <a:cubicBezTo>
                          <a:pt x="552942" y="101512"/>
                          <a:pt x="756603" y="12150"/>
                          <a:pt x="950363" y="52613"/>
                        </a:cubicBezTo>
                        <a:cubicBezTo>
                          <a:pt x="1168511" y="98150"/>
                          <a:pt x="1325353" y="293560"/>
                          <a:pt x="1327126" y="515437"/>
                        </a:cubicBezTo>
                        <a:cubicBezTo>
                          <a:pt x="1325597" y="711458"/>
                          <a:pt x="1202373" y="892627"/>
                          <a:pt x="1016559" y="959557"/>
                        </a:cubicBezTo>
                        <a:cubicBezTo>
                          <a:pt x="829584" y="1026792"/>
                          <a:pt x="617671" y="969031"/>
                          <a:pt x="490413" y="81659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7BD4D42-D63E-326E-E5AA-464CA74E5DD8}"/>
                  </a:ext>
                </a:extLst>
              </p:cNvPr>
              <p:cNvGrpSpPr/>
              <p:nvPr/>
            </p:nvGrpSpPr>
            <p:grpSpPr>
              <a:xfrm>
                <a:off x="6155195" y="1761460"/>
                <a:ext cx="1971846" cy="1971844"/>
                <a:chOff x="6338512" y="1944777"/>
                <a:chExt cx="1605212" cy="1605210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C933BEB8-3107-36C8-DD69-5E7E3FFF5815}"/>
                    </a:ext>
                  </a:extLst>
                </p:cNvPr>
                <p:cNvSpPr/>
                <p:nvPr/>
              </p:nvSpPr>
              <p:spPr>
                <a:xfrm>
                  <a:off x="6338512" y="1944777"/>
                  <a:ext cx="1605212" cy="16052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3ED978DC-C662-13E3-28EB-9153C0ACFEE1}"/>
                    </a:ext>
                  </a:extLst>
                </p:cNvPr>
                <p:cNvSpPr/>
                <p:nvPr/>
              </p:nvSpPr>
              <p:spPr>
                <a:xfrm>
                  <a:off x="6490157" y="2096422"/>
                  <a:ext cx="1301922" cy="1301920"/>
                </a:xfrm>
                <a:prstGeom prst="ellipse">
                  <a:avLst/>
                </a:prstGeom>
                <a:solidFill>
                  <a:schemeClr val="accent1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821E486-7B10-06DF-7451-B0FA3991A968}"/>
                    </a:ext>
                  </a:extLst>
                </p:cNvPr>
                <p:cNvGrpSpPr/>
                <p:nvPr/>
              </p:nvGrpSpPr>
              <p:grpSpPr>
                <a:xfrm>
                  <a:off x="6937840" y="2572690"/>
                  <a:ext cx="406556" cy="349384"/>
                  <a:chOff x="5748755" y="821576"/>
                  <a:chExt cx="1263226" cy="1085583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3312FF34-D43F-4943-A7F6-A97C07F9413E}"/>
                      </a:ext>
                    </a:extLst>
                  </p:cNvPr>
                  <p:cNvSpPr/>
                  <p:nvPr/>
                </p:nvSpPr>
                <p:spPr>
                  <a:xfrm>
                    <a:off x="5748755" y="821576"/>
                    <a:ext cx="1263226" cy="1085583"/>
                  </a:xfrm>
                  <a:custGeom>
                    <a:avLst/>
                    <a:gdLst>
                      <a:gd name="connsiteX0" fmla="*/ 926018 w 1263226"/>
                      <a:gd name="connsiteY0" fmla="*/ 11530 h 1085583"/>
                      <a:gd name="connsiteX1" fmla="*/ 639229 w 1263226"/>
                      <a:gd name="connsiteY1" fmla="*/ 153030 h 1085583"/>
                      <a:gd name="connsiteX2" fmla="*/ 327807 w 1263226"/>
                      <a:gd name="connsiteY2" fmla="*/ 528 h 1085583"/>
                      <a:gd name="connsiteX3" fmla="*/ 48292 w 1263226"/>
                      <a:gd name="connsiteY3" fmla="*/ 573984 h 1085583"/>
                      <a:gd name="connsiteX4" fmla="*/ 309287 w 1263226"/>
                      <a:gd name="connsiteY4" fmla="*/ 898486 h 1085583"/>
                      <a:gd name="connsiteX5" fmla="*/ 425727 w 1263226"/>
                      <a:gd name="connsiteY5" fmla="*/ 998178 h 1085583"/>
                      <a:gd name="connsiteX6" fmla="*/ 424993 w 1263226"/>
                      <a:gd name="connsiteY6" fmla="*/ 997994 h 1085583"/>
                      <a:gd name="connsiteX7" fmla="*/ 534403 w 1263226"/>
                      <a:gd name="connsiteY7" fmla="*/ 1085583 h 1085583"/>
                      <a:gd name="connsiteX8" fmla="*/ 549561 w 1263226"/>
                      <a:gd name="connsiteY8" fmla="*/ 953925 h 1085583"/>
                      <a:gd name="connsiteX9" fmla="*/ 503414 w 1263226"/>
                      <a:gd name="connsiteY9" fmla="*/ 860162 h 1085583"/>
                      <a:gd name="connsiteX10" fmla="*/ 424504 w 1263226"/>
                      <a:gd name="connsiteY10" fmla="*/ 783636 h 1085583"/>
                      <a:gd name="connsiteX11" fmla="*/ 396999 w 1263226"/>
                      <a:gd name="connsiteY11" fmla="*/ 743172 h 1085583"/>
                      <a:gd name="connsiteX12" fmla="*/ 366926 w 1263226"/>
                      <a:gd name="connsiteY12" fmla="*/ 704176 h 1085583"/>
                      <a:gd name="connsiteX13" fmla="*/ 300058 w 1263226"/>
                      <a:gd name="connsiteY13" fmla="*/ 628689 h 1085583"/>
                      <a:gd name="connsiteX14" fmla="*/ 242907 w 1263226"/>
                      <a:gd name="connsiteY14" fmla="*/ 564327 h 1085583"/>
                      <a:gd name="connsiteX15" fmla="*/ 233923 w 1263226"/>
                      <a:gd name="connsiteY15" fmla="*/ 509010 h 1085583"/>
                      <a:gd name="connsiteX16" fmla="*/ 276647 w 1263226"/>
                      <a:gd name="connsiteY16" fmla="*/ 496480 h 1085583"/>
                      <a:gd name="connsiteX17" fmla="*/ 324018 w 1263226"/>
                      <a:gd name="connsiteY17" fmla="*/ 534254 h 1085583"/>
                      <a:gd name="connsiteX18" fmla="*/ 373527 w 1263226"/>
                      <a:gd name="connsiteY18" fmla="*/ 589998 h 1085583"/>
                      <a:gd name="connsiteX19" fmla="*/ 406962 w 1263226"/>
                      <a:gd name="connsiteY19" fmla="*/ 625694 h 1085583"/>
                      <a:gd name="connsiteX20" fmla="*/ 489600 w 1263226"/>
                      <a:gd name="connsiteY20" fmla="*/ 618787 h 1085583"/>
                      <a:gd name="connsiteX21" fmla="*/ 497240 w 1263226"/>
                      <a:gd name="connsiteY21" fmla="*/ 556075 h 1085583"/>
                      <a:gd name="connsiteX22" fmla="*/ 472974 w 1263226"/>
                      <a:gd name="connsiteY22" fmla="*/ 466469 h 1085583"/>
                      <a:gd name="connsiteX23" fmla="*/ 447364 w 1263226"/>
                      <a:gd name="connsiteY23" fmla="*/ 289701 h 1085583"/>
                      <a:gd name="connsiteX24" fmla="*/ 449809 w 1263226"/>
                      <a:gd name="connsiteY24" fmla="*/ 238358 h 1085583"/>
                      <a:gd name="connsiteX25" fmla="*/ 469980 w 1263226"/>
                      <a:gd name="connsiteY25" fmla="*/ 219104 h 1085583"/>
                      <a:gd name="connsiteX26" fmla="*/ 526090 w 1263226"/>
                      <a:gd name="connsiteY26" fmla="*/ 281694 h 1085583"/>
                      <a:gd name="connsiteX27" fmla="*/ 545894 w 1263226"/>
                      <a:gd name="connsiteY27" fmla="*/ 389515 h 1085583"/>
                      <a:gd name="connsiteX28" fmla="*/ 578962 w 1263226"/>
                      <a:gd name="connsiteY28" fmla="*/ 451860 h 1085583"/>
                      <a:gd name="connsiteX29" fmla="*/ 594120 w 1263226"/>
                      <a:gd name="connsiteY29" fmla="*/ 457973 h 1085583"/>
                      <a:gd name="connsiteX30" fmla="*/ 597665 w 1263226"/>
                      <a:gd name="connsiteY30" fmla="*/ 418609 h 1085583"/>
                      <a:gd name="connsiteX31" fmla="*/ 601822 w 1263226"/>
                      <a:gd name="connsiteY31" fmla="*/ 365982 h 1085583"/>
                      <a:gd name="connsiteX32" fmla="*/ 600110 w 1263226"/>
                      <a:gd name="connsiteY32" fmla="*/ 306754 h 1085583"/>
                      <a:gd name="connsiteX33" fmla="*/ 600844 w 1263226"/>
                      <a:gd name="connsiteY33" fmla="*/ 221610 h 1085583"/>
                      <a:gd name="connsiteX34" fmla="*/ 639596 w 1263226"/>
                      <a:gd name="connsiteY34" fmla="*/ 189154 h 1085583"/>
                      <a:gd name="connsiteX35" fmla="*/ 667162 w 1263226"/>
                      <a:gd name="connsiteY35" fmla="*/ 229556 h 1085583"/>
                      <a:gd name="connsiteX36" fmla="*/ 668568 w 1263226"/>
                      <a:gd name="connsiteY36" fmla="*/ 261034 h 1085583"/>
                      <a:gd name="connsiteX37" fmla="*/ 667957 w 1263226"/>
                      <a:gd name="connsiteY37" fmla="*/ 298808 h 1085583"/>
                      <a:gd name="connsiteX38" fmla="*/ 679081 w 1263226"/>
                      <a:gd name="connsiteY38" fmla="*/ 436213 h 1085583"/>
                      <a:gd name="connsiteX39" fmla="*/ 687333 w 1263226"/>
                      <a:gd name="connsiteY39" fmla="*/ 458217 h 1085583"/>
                      <a:gd name="connsiteX40" fmla="*/ 700169 w 1263226"/>
                      <a:gd name="connsiteY40" fmla="*/ 449110 h 1085583"/>
                      <a:gd name="connsiteX41" fmla="*/ 711537 w 1263226"/>
                      <a:gd name="connsiteY41" fmla="*/ 368916 h 1085583"/>
                      <a:gd name="connsiteX42" fmla="*/ 711171 w 1263226"/>
                      <a:gd name="connsiteY42" fmla="*/ 297036 h 1085583"/>
                      <a:gd name="connsiteX43" fmla="*/ 722601 w 1263226"/>
                      <a:gd name="connsiteY43" fmla="*/ 230351 h 1085583"/>
                      <a:gd name="connsiteX44" fmla="*/ 763370 w 1263226"/>
                      <a:gd name="connsiteY44" fmla="*/ 228822 h 1085583"/>
                      <a:gd name="connsiteX45" fmla="*/ 779690 w 1263226"/>
                      <a:gd name="connsiteY45" fmla="*/ 281083 h 1085583"/>
                      <a:gd name="connsiteX46" fmla="*/ 774922 w 1263226"/>
                      <a:gd name="connsiteY46" fmla="*/ 416898 h 1085583"/>
                      <a:gd name="connsiteX47" fmla="*/ 769543 w 1263226"/>
                      <a:gd name="connsiteY47" fmla="*/ 481138 h 1085583"/>
                      <a:gd name="connsiteX48" fmla="*/ 783540 w 1263226"/>
                      <a:gd name="connsiteY48" fmla="*/ 515673 h 1085583"/>
                      <a:gd name="connsiteX49" fmla="*/ 813735 w 1263226"/>
                      <a:gd name="connsiteY49" fmla="*/ 460662 h 1085583"/>
                      <a:gd name="connsiteX50" fmla="*/ 825043 w 1263226"/>
                      <a:gd name="connsiteY50" fmla="*/ 390004 h 1085583"/>
                      <a:gd name="connsiteX51" fmla="*/ 840996 w 1263226"/>
                      <a:gd name="connsiteY51" fmla="*/ 339944 h 1085583"/>
                      <a:gd name="connsiteX52" fmla="*/ 872413 w 1263226"/>
                      <a:gd name="connsiteY52" fmla="*/ 329798 h 1085583"/>
                      <a:gd name="connsiteX53" fmla="*/ 886899 w 1263226"/>
                      <a:gd name="connsiteY53" fmla="*/ 357486 h 1085583"/>
                      <a:gd name="connsiteX54" fmla="*/ 885860 w 1263226"/>
                      <a:gd name="connsiteY54" fmla="*/ 431812 h 1085583"/>
                      <a:gd name="connsiteX55" fmla="*/ 869418 w 1263226"/>
                      <a:gd name="connsiteY55" fmla="*/ 599350 h 1085583"/>
                      <a:gd name="connsiteX56" fmla="*/ 829811 w 1263226"/>
                      <a:gd name="connsiteY56" fmla="*/ 770739 h 1085583"/>
                      <a:gd name="connsiteX57" fmla="*/ 806217 w 1263226"/>
                      <a:gd name="connsiteY57" fmla="*/ 836691 h 1085583"/>
                      <a:gd name="connsiteX58" fmla="*/ 771988 w 1263226"/>
                      <a:gd name="connsiteY58" fmla="*/ 899953 h 1085583"/>
                      <a:gd name="connsiteX59" fmla="*/ 766121 w 1263226"/>
                      <a:gd name="connsiteY59" fmla="*/ 923424 h 1085583"/>
                      <a:gd name="connsiteX60" fmla="*/ 771805 w 1263226"/>
                      <a:gd name="connsiteY60" fmla="*/ 953436 h 1085583"/>
                      <a:gd name="connsiteX61" fmla="*/ 772966 w 1263226"/>
                      <a:gd name="connsiteY61" fmla="*/ 962971 h 1085583"/>
                      <a:gd name="connsiteX62" fmla="*/ 783540 w 1263226"/>
                      <a:gd name="connsiteY62" fmla="*/ 1031551 h 1085583"/>
                      <a:gd name="connsiteX63" fmla="*/ 938243 w 1263226"/>
                      <a:gd name="connsiteY63" fmla="*/ 910955 h 1085583"/>
                      <a:gd name="connsiteX64" fmla="*/ 1212257 w 1263226"/>
                      <a:gd name="connsiteY64" fmla="*/ 597089 h 1085583"/>
                      <a:gd name="connsiteX65" fmla="*/ 926018 w 1263226"/>
                      <a:gd name="connsiteY65" fmla="*/ 11530 h 1085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</a:cxnLst>
                    <a:rect l="l" t="t" r="r" b="b"/>
                    <a:pathLst>
                      <a:path w="1263226" h="1085583">
                        <a:moveTo>
                          <a:pt x="926018" y="11530"/>
                        </a:moveTo>
                        <a:cubicBezTo>
                          <a:pt x="815263" y="161"/>
                          <a:pt x="674497" y="57495"/>
                          <a:pt x="639229" y="153030"/>
                        </a:cubicBezTo>
                        <a:cubicBezTo>
                          <a:pt x="607873" y="56150"/>
                          <a:pt x="438929" y="-6440"/>
                          <a:pt x="327807" y="528"/>
                        </a:cubicBezTo>
                        <a:cubicBezTo>
                          <a:pt x="34600" y="18926"/>
                          <a:pt x="-71265" y="348501"/>
                          <a:pt x="48292" y="573984"/>
                        </a:cubicBezTo>
                        <a:cubicBezTo>
                          <a:pt x="112654" y="695313"/>
                          <a:pt x="206478" y="802156"/>
                          <a:pt x="309287" y="898486"/>
                        </a:cubicBezTo>
                        <a:cubicBezTo>
                          <a:pt x="337587" y="925013"/>
                          <a:pt x="380618" y="961320"/>
                          <a:pt x="425727" y="998178"/>
                        </a:cubicBezTo>
                        <a:cubicBezTo>
                          <a:pt x="425482" y="998116"/>
                          <a:pt x="425237" y="998055"/>
                          <a:pt x="424993" y="997994"/>
                        </a:cubicBezTo>
                        <a:cubicBezTo>
                          <a:pt x="462583" y="1028678"/>
                          <a:pt x="501458" y="1059667"/>
                          <a:pt x="534403" y="1085583"/>
                        </a:cubicBezTo>
                        <a:cubicBezTo>
                          <a:pt x="541371" y="1034423"/>
                          <a:pt x="551456" y="970917"/>
                          <a:pt x="549561" y="953925"/>
                        </a:cubicBezTo>
                        <a:cubicBezTo>
                          <a:pt x="545589" y="918045"/>
                          <a:pt x="529819" y="884978"/>
                          <a:pt x="503414" y="860162"/>
                        </a:cubicBezTo>
                        <a:cubicBezTo>
                          <a:pt x="476459" y="834796"/>
                          <a:pt x="447547" y="813036"/>
                          <a:pt x="424504" y="783636"/>
                        </a:cubicBezTo>
                        <a:cubicBezTo>
                          <a:pt x="414419" y="770739"/>
                          <a:pt x="406411" y="756497"/>
                          <a:pt x="396999" y="743172"/>
                        </a:cubicBezTo>
                        <a:cubicBezTo>
                          <a:pt x="387525" y="729787"/>
                          <a:pt x="377378" y="716828"/>
                          <a:pt x="366926" y="704176"/>
                        </a:cubicBezTo>
                        <a:cubicBezTo>
                          <a:pt x="345533" y="678260"/>
                          <a:pt x="322856" y="653383"/>
                          <a:pt x="300058" y="628689"/>
                        </a:cubicBezTo>
                        <a:cubicBezTo>
                          <a:pt x="280681" y="607663"/>
                          <a:pt x="260083" y="587187"/>
                          <a:pt x="242907" y="564327"/>
                        </a:cubicBezTo>
                        <a:cubicBezTo>
                          <a:pt x="231294" y="548862"/>
                          <a:pt x="217908" y="526186"/>
                          <a:pt x="233923" y="509010"/>
                        </a:cubicBezTo>
                        <a:cubicBezTo>
                          <a:pt x="245414" y="496724"/>
                          <a:pt x="260755" y="489451"/>
                          <a:pt x="276647" y="496480"/>
                        </a:cubicBezTo>
                        <a:cubicBezTo>
                          <a:pt x="294984" y="504548"/>
                          <a:pt x="310265" y="520135"/>
                          <a:pt x="324018" y="534254"/>
                        </a:cubicBezTo>
                        <a:cubicBezTo>
                          <a:pt x="341376" y="552041"/>
                          <a:pt x="357452" y="571050"/>
                          <a:pt x="373527" y="589998"/>
                        </a:cubicBezTo>
                        <a:cubicBezTo>
                          <a:pt x="383552" y="601795"/>
                          <a:pt x="393698" y="617259"/>
                          <a:pt x="406962" y="625694"/>
                        </a:cubicBezTo>
                        <a:cubicBezTo>
                          <a:pt x="430250" y="640486"/>
                          <a:pt x="470713" y="641158"/>
                          <a:pt x="489600" y="618787"/>
                        </a:cubicBezTo>
                        <a:cubicBezTo>
                          <a:pt x="504147" y="601612"/>
                          <a:pt x="502069" y="576490"/>
                          <a:pt x="497240" y="556075"/>
                        </a:cubicBezTo>
                        <a:cubicBezTo>
                          <a:pt x="490089" y="526002"/>
                          <a:pt x="479820" y="496724"/>
                          <a:pt x="472974" y="466469"/>
                        </a:cubicBezTo>
                        <a:cubicBezTo>
                          <a:pt x="459894" y="408585"/>
                          <a:pt x="449931" y="349112"/>
                          <a:pt x="447364" y="289701"/>
                        </a:cubicBezTo>
                        <a:cubicBezTo>
                          <a:pt x="446630" y="273014"/>
                          <a:pt x="445469" y="254739"/>
                          <a:pt x="449809" y="238358"/>
                        </a:cubicBezTo>
                        <a:cubicBezTo>
                          <a:pt x="452559" y="228028"/>
                          <a:pt x="460506" y="223199"/>
                          <a:pt x="469980" y="219104"/>
                        </a:cubicBezTo>
                        <a:cubicBezTo>
                          <a:pt x="509159" y="202356"/>
                          <a:pt x="522362" y="253394"/>
                          <a:pt x="526090" y="281694"/>
                        </a:cubicBezTo>
                        <a:cubicBezTo>
                          <a:pt x="530919" y="318307"/>
                          <a:pt x="534036" y="354186"/>
                          <a:pt x="545894" y="389515"/>
                        </a:cubicBezTo>
                        <a:cubicBezTo>
                          <a:pt x="553290" y="411519"/>
                          <a:pt x="563070" y="434501"/>
                          <a:pt x="578962" y="451860"/>
                        </a:cubicBezTo>
                        <a:cubicBezTo>
                          <a:pt x="582690" y="455955"/>
                          <a:pt x="590819" y="466408"/>
                          <a:pt x="594120" y="457973"/>
                        </a:cubicBezTo>
                        <a:cubicBezTo>
                          <a:pt x="598643" y="446298"/>
                          <a:pt x="597115" y="430895"/>
                          <a:pt x="597665" y="418609"/>
                        </a:cubicBezTo>
                        <a:cubicBezTo>
                          <a:pt x="598460" y="401006"/>
                          <a:pt x="601272" y="383586"/>
                          <a:pt x="601822" y="365982"/>
                        </a:cubicBezTo>
                        <a:cubicBezTo>
                          <a:pt x="602433" y="346240"/>
                          <a:pt x="601333" y="326436"/>
                          <a:pt x="600110" y="306754"/>
                        </a:cubicBezTo>
                        <a:cubicBezTo>
                          <a:pt x="598460" y="279127"/>
                          <a:pt x="594059" y="248932"/>
                          <a:pt x="600844" y="221610"/>
                        </a:cubicBezTo>
                        <a:cubicBezTo>
                          <a:pt x="605245" y="203945"/>
                          <a:pt x="619425" y="186709"/>
                          <a:pt x="639596" y="189154"/>
                        </a:cubicBezTo>
                        <a:cubicBezTo>
                          <a:pt x="658483" y="191415"/>
                          <a:pt x="664840" y="213725"/>
                          <a:pt x="667162" y="229556"/>
                        </a:cubicBezTo>
                        <a:cubicBezTo>
                          <a:pt x="668690" y="239947"/>
                          <a:pt x="668935" y="250521"/>
                          <a:pt x="668568" y="261034"/>
                        </a:cubicBezTo>
                        <a:cubicBezTo>
                          <a:pt x="668140" y="273748"/>
                          <a:pt x="667835" y="286095"/>
                          <a:pt x="667957" y="298808"/>
                        </a:cubicBezTo>
                        <a:cubicBezTo>
                          <a:pt x="668507" y="344284"/>
                          <a:pt x="668690" y="391715"/>
                          <a:pt x="679081" y="436213"/>
                        </a:cubicBezTo>
                        <a:cubicBezTo>
                          <a:pt x="680609" y="442753"/>
                          <a:pt x="682321" y="453205"/>
                          <a:pt x="687333" y="458217"/>
                        </a:cubicBezTo>
                        <a:cubicBezTo>
                          <a:pt x="693445" y="464390"/>
                          <a:pt x="698091" y="454366"/>
                          <a:pt x="700169" y="449110"/>
                        </a:cubicBezTo>
                        <a:cubicBezTo>
                          <a:pt x="709948" y="424477"/>
                          <a:pt x="710376" y="395077"/>
                          <a:pt x="711537" y="368916"/>
                        </a:cubicBezTo>
                        <a:cubicBezTo>
                          <a:pt x="712638" y="344895"/>
                          <a:pt x="713616" y="320996"/>
                          <a:pt x="711171" y="297036"/>
                        </a:cubicBezTo>
                        <a:cubicBezTo>
                          <a:pt x="709031" y="276009"/>
                          <a:pt x="708176" y="247648"/>
                          <a:pt x="722601" y="230351"/>
                        </a:cubicBezTo>
                        <a:cubicBezTo>
                          <a:pt x="733297" y="217515"/>
                          <a:pt x="752184" y="216292"/>
                          <a:pt x="763370" y="228822"/>
                        </a:cubicBezTo>
                        <a:cubicBezTo>
                          <a:pt x="775472" y="242392"/>
                          <a:pt x="778039" y="263785"/>
                          <a:pt x="779690" y="281083"/>
                        </a:cubicBezTo>
                        <a:cubicBezTo>
                          <a:pt x="783968" y="325641"/>
                          <a:pt x="780973" y="372584"/>
                          <a:pt x="774922" y="416898"/>
                        </a:cubicBezTo>
                        <a:cubicBezTo>
                          <a:pt x="771988" y="438169"/>
                          <a:pt x="769665" y="459684"/>
                          <a:pt x="769543" y="481138"/>
                        </a:cubicBezTo>
                        <a:cubicBezTo>
                          <a:pt x="769482" y="489268"/>
                          <a:pt x="767832" y="524719"/>
                          <a:pt x="783540" y="515673"/>
                        </a:cubicBezTo>
                        <a:cubicBezTo>
                          <a:pt x="802000" y="505037"/>
                          <a:pt x="809273" y="479855"/>
                          <a:pt x="813735" y="460662"/>
                        </a:cubicBezTo>
                        <a:cubicBezTo>
                          <a:pt x="819114" y="437374"/>
                          <a:pt x="821314" y="413536"/>
                          <a:pt x="825043" y="390004"/>
                        </a:cubicBezTo>
                        <a:cubicBezTo>
                          <a:pt x="827610" y="373623"/>
                          <a:pt x="829994" y="353208"/>
                          <a:pt x="840996" y="339944"/>
                        </a:cubicBezTo>
                        <a:cubicBezTo>
                          <a:pt x="847658" y="331876"/>
                          <a:pt x="862083" y="326375"/>
                          <a:pt x="872413" y="329798"/>
                        </a:cubicBezTo>
                        <a:cubicBezTo>
                          <a:pt x="883721" y="333587"/>
                          <a:pt x="885983" y="347218"/>
                          <a:pt x="886899" y="357486"/>
                        </a:cubicBezTo>
                        <a:cubicBezTo>
                          <a:pt x="889039" y="382058"/>
                          <a:pt x="886716" y="407179"/>
                          <a:pt x="885860" y="431812"/>
                        </a:cubicBezTo>
                        <a:cubicBezTo>
                          <a:pt x="883904" y="488351"/>
                          <a:pt x="879076" y="543545"/>
                          <a:pt x="869418" y="599350"/>
                        </a:cubicBezTo>
                        <a:cubicBezTo>
                          <a:pt x="859455" y="657111"/>
                          <a:pt x="846741" y="714628"/>
                          <a:pt x="829811" y="770739"/>
                        </a:cubicBezTo>
                        <a:cubicBezTo>
                          <a:pt x="823087" y="793110"/>
                          <a:pt x="815691" y="815359"/>
                          <a:pt x="806217" y="836691"/>
                        </a:cubicBezTo>
                        <a:cubicBezTo>
                          <a:pt x="796437" y="858695"/>
                          <a:pt x="781279" y="877704"/>
                          <a:pt x="771988" y="899953"/>
                        </a:cubicBezTo>
                        <a:cubicBezTo>
                          <a:pt x="768993" y="907165"/>
                          <a:pt x="765753" y="915417"/>
                          <a:pt x="766121" y="923424"/>
                        </a:cubicBezTo>
                        <a:cubicBezTo>
                          <a:pt x="766548" y="933265"/>
                          <a:pt x="770521" y="943472"/>
                          <a:pt x="771805" y="953436"/>
                        </a:cubicBezTo>
                        <a:cubicBezTo>
                          <a:pt x="772233" y="956614"/>
                          <a:pt x="772600" y="959792"/>
                          <a:pt x="772966" y="962971"/>
                        </a:cubicBezTo>
                        <a:cubicBezTo>
                          <a:pt x="774311" y="974462"/>
                          <a:pt x="779139" y="1004045"/>
                          <a:pt x="783540" y="1031551"/>
                        </a:cubicBezTo>
                        <a:cubicBezTo>
                          <a:pt x="841730" y="988398"/>
                          <a:pt x="901691" y="942494"/>
                          <a:pt x="938243" y="910955"/>
                        </a:cubicBezTo>
                        <a:cubicBezTo>
                          <a:pt x="1044902" y="818843"/>
                          <a:pt x="1143005" y="715789"/>
                          <a:pt x="1212257" y="597089"/>
                        </a:cubicBezTo>
                        <a:cubicBezTo>
                          <a:pt x="1341165" y="376740"/>
                          <a:pt x="1218247" y="41603"/>
                          <a:pt x="926018" y="1153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C397F13A-0478-17DD-4982-5D4EA7813ACE}"/>
                      </a:ext>
                    </a:extLst>
                  </p:cNvPr>
                  <p:cNvSpPr/>
                  <p:nvPr/>
                </p:nvSpPr>
                <p:spPr>
                  <a:xfrm>
                    <a:off x="6235665" y="1355402"/>
                    <a:ext cx="315272" cy="315272"/>
                  </a:xfrm>
                  <a:custGeom>
                    <a:avLst/>
                    <a:gdLst>
                      <a:gd name="connsiteX0" fmla="*/ 307693 w 315272"/>
                      <a:gd name="connsiteY0" fmla="*/ 119129 h 315272"/>
                      <a:gd name="connsiteX1" fmla="*/ 206412 w 315272"/>
                      <a:gd name="connsiteY1" fmla="*/ 118762 h 315272"/>
                      <a:gd name="connsiteX2" fmla="*/ 196938 w 315272"/>
                      <a:gd name="connsiteY2" fmla="*/ 118701 h 315272"/>
                      <a:gd name="connsiteX3" fmla="*/ 197183 w 315272"/>
                      <a:gd name="connsiteY3" fmla="*/ 44925 h 315272"/>
                      <a:gd name="connsiteX4" fmla="*/ 197305 w 315272"/>
                      <a:gd name="connsiteY4" fmla="*/ 7885 h 315272"/>
                      <a:gd name="connsiteX5" fmla="*/ 189726 w 315272"/>
                      <a:gd name="connsiteY5" fmla="*/ 244 h 315272"/>
                      <a:gd name="connsiteX6" fmla="*/ 126769 w 315272"/>
                      <a:gd name="connsiteY6" fmla="*/ 0 h 315272"/>
                      <a:gd name="connsiteX7" fmla="*/ 119129 w 315272"/>
                      <a:gd name="connsiteY7" fmla="*/ 7579 h 315272"/>
                      <a:gd name="connsiteX8" fmla="*/ 118762 w 315272"/>
                      <a:gd name="connsiteY8" fmla="*/ 108860 h 315272"/>
                      <a:gd name="connsiteX9" fmla="*/ 118701 w 315272"/>
                      <a:gd name="connsiteY9" fmla="*/ 118334 h 315272"/>
                      <a:gd name="connsiteX10" fmla="*/ 44926 w 315272"/>
                      <a:gd name="connsiteY10" fmla="*/ 118090 h 315272"/>
                      <a:gd name="connsiteX11" fmla="*/ 7885 w 315272"/>
                      <a:gd name="connsiteY11" fmla="*/ 117967 h 315272"/>
                      <a:gd name="connsiteX12" fmla="*/ 245 w 315272"/>
                      <a:gd name="connsiteY12" fmla="*/ 125547 h 315272"/>
                      <a:gd name="connsiteX13" fmla="*/ 0 w 315272"/>
                      <a:gd name="connsiteY13" fmla="*/ 188503 h 315272"/>
                      <a:gd name="connsiteX14" fmla="*/ 2140 w 315272"/>
                      <a:gd name="connsiteY14" fmla="*/ 193821 h 315272"/>
                      <a:gd name="connsiteX15" fmla="*/ 7580 w 315272"/>
                      <a:gd name="connsiteY15" fmla="*/ 196144 h 315272"/>
                      <a:gd name="connsiteX16" fmla="*/ 108860 w 315272"/>
                      <a:gd name="connsiteY16" fmla="*/ 196510 h 315272"/>
                      <a:gd name="connsiteX17" fmla="*/ 118334 w 315272"/>
                      <a:gd name="connsiteY17" fmla="*/ 196572 h 315272"/>
                      <a:gd name="connsiteX18" fmla="*/ 118090 w 315272"/>
                      <a:gd name="connsiteY18" fmla="*/ 270347 h 315272"/>
                      <a:gd name="connsiteX19" fmla="*/ 117968 w 315272"/>
                      <a:gd name="connsiteY19" fmla="*/ 307388 h 315272"/>
                      <a:gd name="connsiteX20" fmla="*/ 125547 w 315272"/>
                      <a:gd name="connsiteY20" fmla="*/ 315028 h 315272"/>
                      <a:gd name="connsiteX21" fmla="*/ 188503 w 315272"/>
                      <a:gd name="connsiteY21" fmla="*/ 315272 h 315272"/>
                      <a:gd name="connsiteX22" fmla="*/ 193821 w 315272"/>
                      <a:gd name="connsiteY22" fmla="*/ 313133 h 315272"/>
                      <a:gd name="connsiteX23" fmla="*/ 196144 w 315272"/>
                      <a:gd name="connsiteY23" fmla="*/ 307693 h 315272"/>
                      <a:gd name="connsiteX24" fmla="*/ 196511 w 315272"/>
                      <a:gd name="connsiteY24" fmla="*/ 206412 h 315272"/>
                      <a:gd name="connsiteX25" fmla="*/ 196572 w 315272"/>
                      <a:gd name="connsiteY25" fmla="*/ 196938 h 315272"/>
                      <a:gd name="connsiteX26" fmla="*/ 270347 w 315272"/>
                      <a:gd name="connsiteY26" fmla="*/ 197183 h 315272"/>
                      <a:gd name="connsiteX27" fmla="*/ 307388 w 315272"/>
                      <a:gd name="connsiteY27" fmla="*/ 197305 h 315272"/>
                      <a:gd name="connsiteX28" fmla="*/ 315028 w 315272"/>
                      <a:gd name="connsiteY28" fmla="*/ 189726 h 315272"/>
                      <a:gd name="connsiteX29" fmla="*/ 315273 w 315272"/>
                      <a:gd name="connsiteY29" fmla="*/ 126769 h 315272"/>
                      <a:gd name="connsiteX30" fmla="*/ 307693 w 315272"/>
                      <a:gd name="connsiteY30" fmla="*/ 119129 h 315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315272" h="315272">
                        <a:moveTo>
                          <a:pt x="307693" y="119129"/>
                        </a:moveTo>
                        <a:cubicBezTo>
                          <a:pt x="273953" y="119006"/>
                          <a:pt x="240152" y="118884"/>
                          <a:pt x="206412" y="118762"/>
                        </a:cubicBezTo>
                        <a:cubicBezTo>
                          <a:pt x="203234" y="118762"/>
                          <a:pt x="200117" y="118762"/>
                          <a:pt x="196938" y="118701"/>
                        </a:cubicBezTo>
                        <a:cubicBezTo>
                          <a:pt x="197000" y="94129"/>
                          <a:pt x="197122" y="69497"/>
                          <a:pt x="197183" y="44925"/>
                        </a:cubicBezTo>
                        <a:cubicBezTo>
                          <a:pt x="197244" y="32579"/>
                          <a:pt x="197244" y="20232"/>
                          <a:pt x="197305" y="7885"/>
                        </a:cubicBezTo>
                        <a:cubicBezTo>
                          <a:pt x="197305" y="3790"/>
                          <a:pt x="193821" y="244"/>
                          <a:pt x="189726" y="244"/>
                        </a:cubicBezTo>
                        <a:cubicBezTo>
                          <a:pt x="168761" y="183"/>
                          <a:pt x="147735" y="122"/>
                          <a:pt x="126769" y="0"/>
                        </a:cubicBezTo>
                        <a:cubicBezTo>
                          <a:pt x="122674" y="0"/>
                          <a:pt x="119129" y="3484"/>
                          <a:pt x="119129" y="7579"/>
                        </a:cubicBezTo>
                        <a:cubicBezTo>
                          <a:pt x="119007" y="41319"/>
                          <a:pt x="118884" y="75120"/>
                          <a:pt x="118762" y="108860"/>
                        </a:cubicBezTo>
                        <a:cubicBezTo>
                          <a:pt x="118762" y="112038"/>
                          <a:pt x="118762" y="115217"/>
                          <a:pt x="118701" y="118334"/>
                        </a:cubicBezTo>
                        <a:cubicBezTo>
                          <a:pt x="94130" y="118273"/>
                          <a:pt x="69497" y="118151"/>
                          <a:pt x="44926" y="118090"/>
                        </a:cubicBezTo>
                        <a:cubicBezTo>
                          <a:pt x="32579" y="118028"/>
                          <a:pt x="20232" y="118028"/>
                          <a:pt x="7885" y="117967"/>
                        </a:cubicBezTo>
                        <a:cubicBezTo>
                          <a:pt x="3790" y="117967"/>
                          <a:pt x="245" y="121451"/>
                          <a:pt x="245" y="125547"/>
                        </a:cubicBezTo>
                        <a:cubicBezTo>
                          <a:pt x="184" y="146512"/>
                          <a:pt x="122" y="167538"/>
                          <a:pt x="0" y="188503"/>
                        </a:cubicBezTo>
                        <a:cubicBezTo>
                          <a:pt x="0" y="190826"/>
                          <a:pt x="856" y="192599"/>
                          <a:pt x="2140" y="193821"/>
                        </a:cubicBezTo>
                        <a:cubicBezTo>
                          <a:pt x="3362" y="195227"/>
                          <a:pt x="5134" y="196144"/>
                          <a:pt x="7580" y="196144"/>
                        </a:cubicBezTo>
                        <a:cubicBezTo>
                          <a:pt x="41319" y="196266"/>
                          <a:pt x="75120" y="196388"/>
                          <a:pt x="108860" y="196510"/>
                        </a:cubicBezTo>
                        <a:cubicBezTo>
                          <a:pt x="112039" y="196510"/>
                          <a:pt x="115156" y="196510"/>
                          <a:pt x="118334" y="196572"/>
                        </a:cubicBezTo>
                        <a:cubicBezTo>
                          <a:pt x="118273" y="221143"/>
                          <a:pt x="118151" y="245776"/>
                          <a:pt x="118090" y="270347"/>
                        </a:cubicBezTo>
                        <a:cubicBezTo>
                          <a:pt x="118028" y="282694"/>
                          <a:pt x="118028" y="295041"/>
                          <a:pt x="117968" y="307388"/>
                        </a:cubicBezTo>
                        <a:cubicBezTo>
                          <a:pt x="117968" y="311483"/>
                          <a:pt x="121451" y="315028"/>
                          <a:pt x="125547" y="315028"/>
                        </a:cubicBezTo>
                        <a:cubicBezTo>
                          <a:pt x="146512" y="315089"/>
                          <a:pt x="167538" y="315150"/>
                          <a:pt x="188503" y="315272"/>
                        </a:cubicBezTo>
                        <a:cubicBezTo>
                          <a:pt x="190826" y="315272"/>
                          <a:pt x="192599" y="314417"/>
                          <a:pt x="193821" y="313133"/>
                        </a:cubicBezTo>
                        <a:cubicBezTo>
                          <a:pt x="195227" y="311911"/>
                          <a:pt x="196144" y="310138"/>
                          <a:pt x="196144" y="307693"/>
                        </a:cubicBezTo>
                        <a:cubicBezTo>
                          <a:pt x="196266" y="273953"/>
                          <a:pt x="196388" y="240152"/>
                          <a:pt x="196511" y="206412"/>
                        </a:cubicBezTo>
                        <a:cubicBezTo>
                          <a:pt x="196511" y="203234"/>
                          <a:pt x="196511" y="200056"/>
                          <a:pt x="196572" y="196938"/>
                        </a:cubicBezTo>
                        <a:cubicBezTo>
                          <a:pt x="221143" y="196999"/>
                          <a:pt x="245776" y="197122"/>
                          <a:pt x="270347" y="197183"/>
                        </a:cubicBezTo>
                        <a:cubicBezTo>
                          <a:pt x="282694" y="197244"/>
                          <a:pt x="295041" y="197244"/>
                          <a:pt x="307388" y="197305"/>
                        </a:cubicBezTo>
                        <a:cubicBezTo>
                          <a:pt x="311483" y="197305"/>
                          <a:pt x="315028" y="193821"/>
                          <a:pt x="315028" y="189726"/>
                        </a:cubicBezTo>
                        <a:cubicBezTo>
                          <a:pt x="315089" y="168761"/>
                          <a:pt x="315150" y="147734"/>
                          <a:pt x="315273" y="126769"/>
                        </a:cubicBezTo>
                        <a:cubicBezTo>
                          <a:pt x="315273" y="122674"/>
                          <a:pt x="311788" y="119129"/>
                          <a:pt x="307693" y="119129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FE09ED8-D395-F260-1F81-46485BC1C5F2}"/>
                  </a:ext>
                </a:extLst>
              </p:cNvPr>
              <p:cNvGrpSpPr/>
              <p:nvPr/>
            </p:nvGrpSpPr>
            <p:grpSpPr>
              <a:xfrm>
                <a:off x="4060654" y="3863554"/>
                <a:ext cx="1971846" cy="1971844"/>
                <a:chOff x="4243971" y="4046870"/>
                <a:chExt cx="1605212" cy="1605211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2A50A8DC-7722-9ACC-A352-8524071CC639}"/>
                    </a:ext>
                  </a:extLst>
                </p:cNvPr>
                <p:cNvSpPr/>
                <p:nvPr/>
              </p:nvSpPr>
              <p:spPr>
                <a:xfrm>
                  <a:off x="4243971" y="4046870"/>
                  <a:ext cx="1605212" cy="160521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E60CDD3F-0B42-1EFD-F9DC-CDB786063FAF}"/>
                    </a:ext>
                  </a:extLst>
                </p:cNvPr>
                <p:cNvSpPr/>
                <p:nvPr/>
              </p:nvSpPr>
              <p:spPr>
                <a:xfrm>
                  <a:off x="4395616" y="4198515"/>
                  <a:ext cx="1301922" cy="1301920"/>
                </a:xfrm>
                <a:prstGeom prst="ellipse">
                  <a:avLst/>
                </a:prstGeom>
                <a:solidFill>
                  <a:schemeClr val="accent1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C13773E-2FBF-E973-95A0-CF8AEB459DA8}"/>
                    </a:ext>
                  </a:extLst>
                </p:cNvPr>
                <p:cNvGrpSpPr/>
                <p:nvPr/>
              </p:nvGrpSpPr>
              <p:grpSpPr>
                <a:xfrm>
                  <a:off x="4812374" y="4678481"/>
                  <a:ext cx="468406" cy="341988"/>
                  <a:chOff x="4014004" y="4347495"/>
                  <a:chExt cx="1455397" cy="1062603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B1ED266F-6559-D29F-1937-D6EE2C4D39D8}"/>
                      </a:ext>
                    </a:extLst>
                  </p:cNvPr>
                  <p:cNvSpPr/>
                  <p:nvPr/>
                </p:nvSpPr>
                <p:spPr>
                  <a:xfrm>
                    <a:off x="4482991" y="4347495"/>
                    <a:ext cx="986410" cy="1062603"/>
                  </a:xfrm>
                  <a:custGeom>
                    <a:avLst/>
                    <a:gdLst>
                      <a:gd name="connsiteX0" fmla="*/ 874069 w 986410"/>
                      <a:gd name="connsiteY0" fmla="*/ 440127 h 1062603"/>
                      <a:gd name="connsiteX1" fmla="*/ 858665 w 986410"/>
                      <a:gd name="connsiteY1" fmla="*/ 426068 h 1062603"/>
                      <a:gd name="connsiteX2" fmla="*/ 858299 w 986410"/>
                      <a:gd name="connsiteY2" fmla="*/ 411827 h 1062603"/>
                      <a:gd name="connsiteX3" fmla="*/ 868995 w 986410"/>
                      <a:gd name="connsiteY3" fmla="*/ 385116 h 1062603"/>
                      <a:gd name="connsiteX4" fmla="*/ 875658 w 986410"/>
                      <a:gd name="connsiteY4" fmla="*/ 299238 h 1062603"/>
                      <a:gd name="connsiteX5" fmla="*/ 853226 w 986410"/>
                      <a:gd name="connsiteY5" fmla="*/ 210549 h 1062603"/>
                      <a:gd name="connsiteX6" fmla="*/ 819730 w 986410"/>
                      <a:gd name="connsiteY6" fmla="*/ 135123 h 1062603"/>
                      <a:gd name="connsiteX7" fmla="*/ 696017 w 986410"/>
                      <a:gd name="connsiteY7" fmla="*/ 48145 h 1062603"/>
                      <a:gd name="connsiteX8" fmla="*/ 493150 w 986410"/>
                      <a:gd name="connsiteY8" fmla="*/ 3892 h 1062603"/>
                      <a:gd name="connsiteX9" fmla="*/ 276347 w 986410"/>
                      <a:gd name="connsiteY9" fmla="*/ 6826 h 1062603"/>
                      <a:gd name="connsiteX10" fmla="*/ 183256 w 986410"/>
                      <a:gd name="connsiteY10" fmla="*/ 31642 h 1062603"/>
                      <a:gd name="connsiteX11" fmla="*/ 183929 w 986410"/>
                      <a:gd name="connsiteY11" fmla="*/ 80357 h 1062603"/>
                      <a:gd name="connsiteX12" fmla="*/ 165959 w 986410"/>
                      <a:gd name="connsiteY12" fmla="*/ 87997 h 1062603"/>
                      <a:gd name="connsiteX13" fmla="*/ 127084 w 986410"/>
                      <a:gd name="connsiteY13" fmla="*/ 105662 h 1062603"/>
                      <a:gd name="connsiteX14" fmla="*/ 44018 w 986410"/>
                      <a:gd name="connsiteY14" fmla="*/ 191112 h 1062603"/>
                      <a:gd name="connsiteX15" fmla="*/ 6122 w 986410"/>
                      <a:gd name="connsiteY15" fmla="*/ 443672 h 1062603"/>
                      <a:gd name="connsiteX16" fmla="*/ 60460 w 986410"/>
                      <a:gd name="connsiteY16" fmla="*/ 587372 h 1062603"/>
                      <a:gd name="connsiteX17" fmla="*/ 99518 w 986410"/>
                      <a:gd name="connsiteY17" fmla="*/ 642444 h 1062603"/>
                      <a:gd name="connsiteX18" fmla="*/ 148111 w 986410"/>
                      <a:gd name="connsiteY18" fmla="*/ 712308 h 1062603"/>
                      <a:gd name="connsiteX19" fmla="*/ 180750 w 986410"/>
                      <a:gd name="connsiteY19" fmla="*/ 886386 h 1062603"/>
                      <a:gd name="connsiteX20" fmla="*/ 72501 w 986410"/>
                      <a:gd name="connsiteY20" fmla="*/ 1007532 h 1062603"/>
                      <a:gd name="connsiteX21" fmla="*/ 75619 w 986410"/>
                      <a:gd name="connsiteY21" fmla="*/ 1061809 h 1062603"/>
                      <a:gd name="connsiteX22" fmla="*/ 75741 w 986410"/>
                      <a:gd name="connsiteY22" fmla="*/ 1062298 h 1062603"/>
                      <a:gd name="connsiteX23" fmla="*/ 177328 w 986410"/>
                      <a:gd name="connsiteY23" fmla="*/ 1062603 h 1062603"/>
                      <a:gd name="connsiteX24" fmla="*/ 179711 w 986410"/>
                      <a:gd name="connsiteY24" fmla="*/ 1062603 h 1062603"/>
                      <a:gd name="connsiteX25" fmla="*/ 180139 w 986410"/>
                      <a:gd name="connsiteY25" fmla="*/ 928866 h 1062603"/>
                      <a:gd name="connsiteX26" fmla="*/ 192058 w 986410"/>
                      <a:gd name="connsiteY26" fmla="*/ 909001 h 1062603"/>
                      <a:gd name="connsiteX27" fmla="*/ 187352 w 986410"/>
                      <a:gd name="connsiteY27" fmla="*/ 744153 h 1062603"/>
                      <a:gd name="connsiteX28" fmla="*/ 180812 w 986410"/>
                      <a:gd name="connsiteY28" fmla="*/ 731378 h 1062603"/>
                      <a:gd name="connsiteX29" fmla="*/ 180934 w 986410"/>
                      <a:gd name="connsiteY29" fmla="*/ 702467 h 1062603"/>
                      <a:gd name="connsiteX30" fmla="*/ 181056 w 986410"/>
                      <a:gd name="connsiteY30" fmla="*/ 671111 h 1062603"/>
                      <a:gd name="connsiteX31" fmla="*/ 425059 w 986410"/>
                      <a:gd name="connsiteY31" fmla="*/ 671966 h 1062603"/>
                      <a:gd name="connsiteX32" fmla="*/ 572671 w 986410"/>
                      <a:gd name="connsiteY32" fmla="*/ 672455 h 1062603"/>
                      <a:gd name="connsiteX33" fmla="*/ 573527 w 986410"/>
                      <a:gd name="connsiteY33" fmla="*/ 413905 h 1062603"/>
                      <a:gd name="connsiteX34" fmla="*/ 213329 w 986410"/>
                      <a:gd name="connsiteY34" fmla="*/ 412682 h 1062603"/>
                      <a:gd name="connsiteX35" fmla="*/ 181973 w 986410"/>
                      <a:gd name="connsiteY35" fmla="*/ 412560 h 1062603"/>
                      <a:gd name="connsiteX36" fmla="*/ 182828 w 986410"/>
                      <a:gd name="connsiteY36" fmla="*/ 168557 h 1062603"/>
                      <a:gd name="connsiteX37" fmla="*/ 183134 w 986410"/>
                      <a:gd name="connsiteY37" fmla="*/ 81457 h 1062603"/>
                      <a:gd name="connsiteX38" fmla="*/ 312348 w 986410"/>
                      <a:gd name="connsiteY38" fmla="*/ 43867 h 1062603"/>
                      <a:gd name="connsiteX39" fmla="*/ 518455 w 986410"/>
                      <a:gd name="connsiteY39" fmla="*/ 52546 h 1062603"/>
                      <a:gd name="connsiteX40" fmla="*/ 703658 w 986410"/>
                      <a:gd name="connsiteY40" fmla="*/ 100955 h 1062603"/>
                      <a:gd name="connsiteX41" fmla="*/ 800232 w 986410"/>
                      <a:gd name="connsiteY41" fmla="*/ 199608 h 1062603"/>
                      <a:gd name="connsiteX42" fmla="*/ 827493 w 986410"/>
                      <a:gd name="connsiteY42" fmla="*/ 283408 h 1062603"/>
                      <a:gd name="connsiteX43" fmla="*/ 825904 w 986410"/>
                      <a:gd name="connsiteY43" fmla="*/ 365373 h 1062603"/>
                      <a:gd name="connsiteX44" fmla="*/ 806772 w 986410"/>
                      <a:gd name="connsiteY44" fmla="*/ 422890 h 1062603"/>
                      <a:gd name="connsiteX45" fmla="*/ 844240 w 986410"/>
                      <a:gd name="connsiteY45" fmla="*/ 474844 h 1062603"/>
                      <a:gd name="connsiteX46" fmla="*/ 932686 w 986410"/>
                      <a:gd name="connsiteY46" fmla="*/ 566529 h 1062603"/>
                      <a:gd name="connsiteX47" fmla="*/ 937820 w 986410"/>
                      <a:gd name="connsiteY47" fmla="*/ 575942 h 1062603"/>
                      <a:gd name="connsiteX48" fmla="*/ 938798 w 986410"/>
                      <a:gd name="connsiteY48" fmla="*/ 579609 h 1062603"/>
                      <a:gd name="connsiteX49" fmla="*/ 924801 w 986410"/>
                      <a:gd name="connsiteY49" fmla="*/ 581749 h 1062603"/>
                      <a:gd name="connsiteX50" fmla="*/ 856160 w 986410"/>
                      <a:gd name="connsiteY50" fmla="*/ 606137 h 1062603"/>
                      <a:gd name="connsiteX51" fmla="*/ 838251 w 986410"/>
                      <a:gd name="connsiteY51" fmla="*/ 752710 h 1062603"/>
                      <a:gd name="connsiteX52" fmla="*/ 838251 w 986410"/>
                      <a:gd name="connsiteY52" fmla="*/ 752710 h 1062603"/>
                      <a:gd name="connsiteX53" fmla="*/ 841795 w 986410"/>
                      <a:gd name="connsiteY53" fmla="*/ 787611 h 1062603"/>
                      <a:gd name="connsiteX54" fmla="*/ 779633 w 986410"/>
                      <a:gd name="connsiteY54" fmla="*/ 838771 h 1062603"/>
                      <a:gd name="connsiteX55" fmla="*/ 731591 w 986410"/>
                      <a:gd name="connsiteY55" fmla="*/ 842927 h 1062603"/>
                      <a:gd name="connsiteX56" fmla="*/ 685871 w 986410"/>
                      <a:gd name="connsiteY56" fmla="*/ 836326 h 1062603"/>
                      <a:gd name="connsiteX57" fmla="*/ 637033 w 986410"/>
                      <a:gd name="connsiteY57" fmla="*/ 841950 h 1062603"/>
                      <a:gd name="connsiteX58" fmla="*/ 604088 w 986410"/>
                      <a:gd name="connsiteY58" fmla="*/ 912791 h 1062603"/>
                      <a:gd name="connsiteX59" fmla="*/ 659527 w 986410"/>
                      <a:gd name="connsiteY59" fmla="*/ 1062542 h 1062603"/>
                      <a:gd name="connsiteX60" fmla="*/ 708914 w 986410"/>
                      <a:gd name="connsiteY60" fmla="*/ 1062542 h 1062603"/>
                      <a:gd name="connsiteX61" fmla="*/ 649747 w 986410"/>
                      <a:gd name="connsiteY61" fmla="*/ 909062 h 1062603"/>
                      <a:gd name="connsiteX62" fmla="*/ 691005 w 986410"/>
                      <a:gd name="connsiteY62" fmla="*/ 883452 h 1062603"/>
                      <a:gd name="connsiteX63" fmla="*/ 779633 w 986410"/>
                      <a:gd name="connsiteY63" fmla="*/ 884736 h 1062603"/>
                      <a:gd name="connsiteX64" fmla="*/ 862577 w 986410"/>
                      <a:gd name="connsiteY64" fmla="*/ 855885 h 1062603"/>
                      <a:gd name="connsiteX65" fmla="*/ 887821 w 986410"/>
                      <a:gd name="connsiteY65" fmla="*/ 791156 h 1062603"/>
                      <a:gd name="connsiteX66" fmla="*/ 884826 w 986410"/>
                      <a:gd name="connsiteY66" fmla="*/ 752893 h 1062603"/>
                      <a:gd name="connsiteX67" fmla="*/ 888616 w 986410"/>
                      <a:gd name="connsiteY67" fmla="*/ 638776 h 1062603"/>
                      <a:gd name="connsiteX68" fmla="*/ 945521 w 986410"/>
                      <a:gd name="connsiteY68" fmla="*/ 625207 h 1062603"/>
                      <a:gd name="connsiteX69" fmla="*/ 874069 w 986410"/>
                      <a:gd name="connsiteY69" fmla="*/ 440127 h 1062603"/>
                      <a:gd name="connsiteX70" fmla="*/ 941609 w 986410"/>
                      <a:gd name="connsiteY70" fmla="*/ 578876 h 1062603"/>
                      <a:gd name="connsiteX71" fmla="*/ 941609 w 986410"/>
                      <a:gd name="connsiteY71" fmla="*/ 578876 h 1062603"/>
                      <a:gd name="connsiteX72" fmla="*/ 941609 w 986410"/>
                      <a:gd name="connsiteY72" fmla="*/ 578876 h 10626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986410" h="1062603">
                        <a:moveTo>
                          <a:pt x="874069" y="440127"/>
                        </a:moveTo>
                        <a:cubicBezTo>
                          <a:pt x="869179" y="436032"/>
                          <a:pt x="862272" y="431325"/>
                          <a:pt x="858665" y="426068"/>
                        </a:cubicBezTo>
                        <a:cubicBezTo>
                          <a:pt x="852125" y="416472"/>
                          <a:pt x="854448" y="421668"/>
                          <a:pt x="858299" y="411827"/>
                        </a:cubicBezTo>
                        <a:cubicBezTo>
                          <a:pt x="861966" y="402536"/>
                          <a:pt x="866856" y="395385"/>
                          <a:pt x="868995" y="385116"/>
                        </a:cubicBezTo>
                        <a:cubicBezTo>
                          <a:pt x="874558" y="357917"/>
                          <a:pt x="877981" y="326744"/>
                          <a:pt x="875658" y="299238"/>
                        </a:cubicBezTo>
                        <a:cubicBezTo>
                          <a:pt x="873030" y="268432"/>
                          <a:pt x="863922" y="239399"/>
                          <a:pt x="853226" y="210549"/>
                        </a:cubicBezTo>
                        <a:cubicBezTo>
                          <a:pt x="843751" y="185122"/>
                          <a:pt x="835072" y="157739"/>
                          <a:pt x="819730" y="135123"/>
                        </a:cubicBezTo>
                        <a:cubicBezTo>
                          <a:pt x="790697" y="92215"/>
                          <a:pt x="743632" y="65748"/>
                          <a:pt x="696017" y="48145"/>
                        </a:cubicBezTo>
                        <a:cubicBezTo>
                          <a:pt x="630860" y="24124"/>
                          <a:pt x="562158" y="10188"/>
                          <a:pt x="493150" y="3892"/>
                        </a:cubicBezTo>
                        <a:cubicBezTo>
                          <a:pt x="422186" y="-2526"/>
                          <a:pt x="347372" y="-631"/>
                          <a:pt x="276347" y="6826"/>
                        </a:cubicBezTo>
                        <a:cubicBezTo>
                          <a:pt x="244807" y="10127"/>
                          <a:pt x="213146" y="19051"/>
                          <a:pt x="183256" y="31642"/>
                        </a:cubicBezTo>
                        <a:lnTo>
                          <a:pt x="183929" y="80357"/>
                        </a:lnTo>
                        <a:cubicBezTo>
                          <a:pt x="174394" y="85858"/>
                          <a:pt x="183929" y="80357"/>
                          <a:pt x="165959" y="87997"/>
                        </a:cubicBezTo>
                        <a:cubicBezTo>
                          <a:pt x="150556" y="94537"/>
                          <a:pt x="133013" y="101994"/>
                          <a:pt x="127084" y="105662"/>
                        </a:cubicBezTo>
                        <a:cubicBezTo>
                          <a:pt x="94628" y="125649"/>
                          <a:pt x="65900" y="155171"/>
                          <a:pt x="44018" y="191112"/>
                        </a:cubicBezTo>
                        <a:cubicBezTo>
                          <a:pt x="-3658" y="269410"/>
                          <a:pt x="-5858" y="345814"/>
                          <a:pt x="6122" y="443672"/>
                        </a:cubicBezTo>
                        <a:cubicBezTo>
                          <a:pt x="12234" y="493854"/>
                          <a:pt x="30021" y="540858"/>
                          <a:pt x="60460" y="587372"/>
                        </a:cubicBezTo>
                        <a:cubicBezTo>
                          <a:pt x="72685" y="606076"/>
                          <a:pt x="86315" y="624535"/>
                          <a:pt x="99518" y="642444"/>
                        </a:cubicBezTo>
                        <a:cubicBezTo>
                          <a:pt x="116021" y="664815"/>
                          <a:pt x="133075" y="687920"/>
                          <a:pt x="148111" y="712308"/>
                        </a:cubicBezTo>
                        <a:cubicBezTo>
                          <a:pt x="174149" y="754482"/>
                          <a:pt x="205872" y="818417"/>
                          <a:pt x="180750" y="886386"/>
                        </a:cubicBezTo>
                        <a:cubicBezTo>
                          <a:pt x="163942" y="931984"/>
                          <a:pt x="127512" y="972691"/>
                          <a:pt x="72501" y="1007532"/>
                        </a:cubicBezTo>
                        <a:cubicBezTo>
                          <a:pt x="66022" y="1015722"/>
                          <a:pt x="68101" y="1053251"/>
                          <a:pt x="75619" y="1061809"/>
                        </a:cubicBezTo>
                        <a:lnTo>
                          <a:pt x="75741" y="1062298"/>
                        </a:lnTo>
                        <a:cubicBezTo>
                          <a:pt x="111315" y="1062420"/>
                          <a:pt x="146155" y="1062481"/>
                          <a:pt x="177328" y="1062603"/>
                        </a:cubicBezTo>
                        <a:lnTo>
                          <a:pt x="179711" y="1062603"/>
                        </a:lnTo>
                        <a:cubicBezTo>
                          <a:pt x="179833" y="1020673"/>
                          <a:pt x="180017" y="975198"/>
                          <a:pt x="180139" y="928866"/>
                        </a:cubicBezTo>
                        <a:cubicBezTo>
                          <a:pt x="184601" y="922265"/>
                          <a:pt x="188635" y="915603"/>
                          <a:pt x="192058" y="909001"/>
                        </a:cubicBezTo>
                        <a:cubicBezTo>
                          <a:pt x="220114" y="854846"/>
                          <a:pt x="213268" y="797635"/>
                          <a:pt x="187352" y="744153"/>
                        </a:cubicBezTo>
                        <a:cubicBezTo>
                          <a:pt x="185273" y="739813"/>
                          <a:pt x="183073" y="735595"/>
                          <a:pt x="180812" y="731378"/>
                        </a:cubicBezTo>
                        <a:cubicBezTo>
                          <a:pt x="180873" y="721598"/>
                          <a:pt x="180873" y="711941"/>
                          <a:pt x="180934" y="702467"/>
                        </a:cubicBezTo>
                        <a:cubicBezTo>
                          <a:pt x="180995" y="692015"/>
                          <a:pt x="180995" y="681562"/>
                          <a:pt x="181056" y="671111"/>
                        </a:cubicBezTo>
                        <a:cubicBezTo>
                          <a:pt x="262411" y="671416"/>
                          <a:pt x="343704" y="671661"/>
                          <a:pt x="425059" y="671966"/>
                        </a:cubicBezTo>
                        <a:cubicBezTo>
                          <a:pt x="474263" y="672150"/>
                          <a:pt x="523467" y="672333"/>
                          <a:pt x="572671" y="672455"/>
                        </a:cubicBezTo>
                        <a:cubicBezTo>
                          <a:pt x="572977" y="586272"/>
                          <a:pt x="573282" y="500088"/>
                          <a:pt x="573527" y="413905"/>
                        </a:cubicBezTo>
                        <a:cubicBezTo>
                          <a:pt x="453481" y="413477"/>
                          <a:pt x="333374" y="413110"/>
                          <a:pt x="213329" y="412682"/>
                        </a:cubicBezTo>
                        <a:cubicBezTo>
                          <a:pt x="202877" y="412621"/>
                          <a:pt x="192425" y="412621"/>
                          <a:pt x="181973" y="412560"/>
                        </a:cubicBezTo>
                        <a:cubicBezTo>
                          <a:pt x="182279" y="331205"/>
                          <a:pt x="182523" y="249912"/>
                          <a:pt x="182828" y="168557"/>
                        </a:cubicBezTo>
                        <a:cubicBezTo>
                          <a:pt x="182951" y="139524"/>
                          <a:pt x="183012" y="110490"/>
                          <a:pt x="183134" y="81457"/>
                        </a:cubicBezTo>
                        <a:cubicBezTo>
                          <a:pt x="223292" y="59269"/>
                          <a:pt x="262777" y="44906"/>
                          <a:pt x="312348" y="43867"/>
                        </a:cubicBezTo>
                        <a:cubicBezTo>
                          <a:pt x="380745" y="42522"/>
                          <a:pt x="450425" y="44416"/>
                          <a:pt x="518455" y="52546"/>
                        </a:cubicBezTo>
                        <a:cubicBezTo>
                          <a:pt x="580373" y="60003"/>
                          <a:pt x="646813" y="74306"/>
                          <a:pt x="703658" y="100955"/>
                        </a:cubicBezTo>
                        <a:cubicBezTo>
                          <a:pt x="750294" y="122837"/>
                          <a:pt x="781651" y="151199"/>
                          <a:pt x="800232" y="199608"/>
                        </a:cubicBezTo>
                        <a:cubicBezTo>
                          <a:pt x="810745" y="226930"/>
                          <a:pt x="821930" y="254557"/>
                          <a:pt x="827493" y="283408"/>
                        </a:cubicBezTo>
                        <a:cubicBezTo>
                          <a:pt x="832749" y="310424"/>
                          <a:pt x="829754" y="338357"/>
                          <a:pt x="825904" y="365373"/>
                        </a:cubicBezTo>
                        <a:cubicBezTo>
                          <a:pt x="822970" y="386033"/>
                          <a:pt x="804694" y="401742"/>
                          <a:pt x="806772" y="422890"/>
                        </a:cubicBezTo>
                        <a:cubicBezTo>
                          <a:pt x="808850" y="444894"/>
                          <a:pt x="828287" y="461703"/>
                          <a:pt x="844240" y="474844"/>
                        </a:cubicBezTo>
                        <a:cubicBezTo>
                          <a:pt x="877064" y="501800"/>
                          <a:pt x="910620" y="529488"/>
                          <a:pt x="932686" y="566529"/>
                        </a:cubicBezTo>
                        <a:cubicBezTo>
                          <a:pt x="934458" y="569463"/>
                          <a:pt x="935925" y="573069"/>
                          <a:pt x="937820" y="575942"/>
                        </a:cubicBezTo>
                        <a:cubicBezTo>
                          <a:pt x="938187" y="576492"/>
                          <a:pt x="938492" y="578081"/>
                          <a:pt x="938798" y="579609"/>
                        </a:cubicBezTo>
                        <a:cubicBezTo>
                          <a:pt x="934030" y="580404"/>
                          <a:pt x="929630" y="581321"/>
                          <a:pt x="924801" y="581749"/>
                        </a:cubicBezTo>
                        <a:cubicBezTo>
                          <a:pt x="903408" y="583644"/>
                          <a:pt x="888127" y="569769"/>
                          <a:pt x="856160" y="606137"/>
                        </a:cubicBezTo>
                        <a:cubicBezTo>
                          <a:pt x="837150" y="627774"/>
                          <a:pt x="832444" y="731317"/>
                          <a:pt x="838251" y="752710"/>
                        </a:cubicBezTo>
                        <a:lnTo>
                          <a:pt x="838251" y="752710"/>
                        </a:lnTo>
                        <a:cubicBezTo>
                          <a:pt x="839534" y="764506"/>
                          <a:pt x="841612" y="776364"/>
                          <a:pt x="841795" y="787611"/>
                        </a:cubicBezTo>
                        <a:cubicBezTo>
                          <a:pt x="842407" y="826363"/>
                          <a:pt x="812579" y="834248"/>
                          <a:pt x="779633" y="838771"/>
                        </a:cubicBezTo>
                        <a:cubicBezTo>
                          <a:pt x="763803" y="840971"/>
                          <a:pt x="747605" y="843355"/>
                          <a:pt x="731591" y="842927"/>
                        </a:cubicBezTo>
                        <a:cubicBezTo>
                          <a:pt x="716005" y="842499"/>
                          <a:pt x="701213" y="838099"/>
                          <a:pt x="685871" y="836326"/>
                        </a:cubicBezTo>
                        <a:cubicBezTo>
                          <a:pt x="669490" y="834431"/>
                          <a:pt x="652192" y="834676"/>
                          <a:pt x="637033" y="841950"/>
                        </a:cubicBezTo>
                        <a:cubicBezTo>
                          <a:pt x="609589" y="855152"/>
                          <a:pt x="601460" y="884369"/>
                          <a:pt x="604088" y="912791"/>
                        </a:cubicBezTo>
                        <a:cubicBezTo>
                          <a:pt x="609101" y="966090"/>
                          <a:pt x="639478" y="1016150"/>
                          <a:pt x="659527" y="1062542"/>
                        </a:cubicBezTo>
                        <a:lnTo>
                          <a:pt x="708914" y="1062542"/>
                        </a:lnTo>
                        <a:cubicBezTo>
                          <a:pt x="688927" y="1011933"/>
                          <a:pt x="654148" y="964440"/>
                          <a:pt x="649747" y="909062"/>
                        </a:cubicBezTo>
                        <a:cubicBezTo>
                          <a:pt x="647363" y="879418"/>
                          <a:pt x="664356" y="878562"/>
                          <a:pt x="691005" y="883452"/>
                        </a:cubicBezTo>
                        <a:cubicBezTo>
                          <a:pt x="721383" y="889014"/>
                          <a:pt x="748950" y="888708"/>
                          <a:pt x="779633" y="884736"/>
                        </a:cubicBezTo>
                        <a:cubicBezTo>
                          <a:pt x="808728" y="881007"/>
                          <a:pt x="840329" y="877156"/>
                          <a:pt x="862577" y="855885"/>
                        </a:cubicBezTo>
                        <a:cubicBezTo>
                          <a:pt x="880425" y="838832"/>
                          <a:pt x="887638" y="815422"/>
                          <a:pt x="887821" y="791156"/>
                        </a:cubicBezTo>
                        <a:cubicBezTo>
                          <a:pt x="887882" y="778320"/>
                          <a:pt x="885988" y="765668"/>
                          <a:pt x="884826" y="752893"/>
                        </a:cubicBezTo>
                        <a:cubicBezTo>
                          <a:pt x="884215" y="735167"/>
                          <a:pt x="888188" y="642138"/>
                          <a:pt x="888616" y="638776"/>
                        </a:cubicBezTo>
                        <a:cubicBezTo>
                          <a:pt x="890755" y="622029"/>
                          <a:pt x="932441" y="628080"/>
                          <a:pt x="945521" y="625207"/>
                        </a:cubicBezTo>
                        <a:cubicBezTo>
                          <a:pt x="1057376" y="600575"/>
                          <a:pt x="907931" y="468427"/>
                          <a:pt x="874069" y="440127"/>
                        </a:cubicBezTo>
                        <a:close/>
                        <a:moveTo>
                          <a:pt x="941609" y="578876"/>
                        </a:moveTo>
                        <a:cubicBezTo>
                          <a:pt x="942832" y="577959"/>
                          <a:pt x="943993" y="578204"/>
                          <a:pt x="941609" y="578876"/>
                        </a:cubicBezTo>
                        <a:lnTo>
                          <a:pt x="941609" y="578876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7CE455E1-8EE1-EBB0-4FB4-30619B6C8E89}"/>
                      </a:ext>
                    </a:extLst>
                  </p:cNvPr>
                  <p:cNvSpPr/>
                  <p:nvPr/>
                </p:nvSpPr>
                <p:spPr>
                  <a:xfrm>
                    <a:off x="4014004" y="4367462"/>
                    <a:ext cx="652304" cy="1042147"/>
                  </a:xfrm>
                  <a:custGeom>
                    <a:avLst/>
                    <a:gdLst>
                      <a:gd name="connsiteX0" fmla="*/ 518567 w 652304"/>
                      <a:gd name="connsiteY0" fmla="*/ 952235 h 1042147"/>
                      <a:gd name="connsiteX1" fmla="*/ 610374 w 652304"/>
                      <a:gd name="connsiteY1" fmla="*/ 851749 h 1042147"/>
                      <a:gd name="connsiteX2" fmla="*/ 581402 w 652304"/>
                      <a:gd name="connsiteY2" fmla="*/ 714344 h 1042147"/>
                      <a:gd name="connsiteX3" fmla="*/ 534765 w 652304"/>
                      <a:gd name="connsiteY3" fmla="*/ 647354 h 1042147"/>
                      <a:gd name="connsiteX4" fmla="*/ 494363 w 652304"/>
                      <a:gd name="connsiteY4" fmla="*/ 590326 h 1042147"/>
                      <a:gd name="connsiteX5" fmla="*/ 433484 w 652304"/>
                      <a:gd name="connsiteY5" fmla="*/ 428717 h 1042147"/>
                      <a:gd name="connsiteX6" fmla="*/ 477187 w 652304"/>
                      <a:gd name="connsiteY6" fmla="*/ 149201 h 1042147"/>
                      <a:gd name="connsiteX7" fmla="*/ 574128 w 652304"/>
                      <a:gd name="connsiteY7" fmla="*/ 49815 h 1042147"/>
                      <a:gd name="connsiteX8" fmla="*/ 618443 w 652304"/>
                      <a:gd name="connsiteY8" fmla="*/ 25733 h 1042147"/>
                      <a:gd name="connsiteX9" fmla="*/ 652243 w 652304"/>
                      <a:gd name="connsiteY9" fmla="*/ 11552 h 1042147"/>
                      <a:gd name="connsiteX10" fmla="*/ 652305 w 652304"/>
                      <a:gd name="connsiteY10" fmla="*/ 856 h 1042147"/>
                      <a:gd name="connsiteX11" fmla="*/ 393754 w 652304"/>
                      <a:gd name="connsiteY11" fmla="*/ 0 h 1042147"/>
                      <a:gd name="connsiteX12" fmla="*/ 392532 w 652304"/>
                      <a:gd name="connsiteY12" fmla="*/ 360198 h 1042147"/>
                      <a:gd name="connsiteX13" fmla="*/ 392410 w 652304"/>
                      <a:gd name="connsiteY13" fmla="*/ 391554 h 1042147"/>
                      <a:gd name="connsiteX14" fmla="*/ 148407 w 652304"/>
                      <a:gd name="connsiteY14" fmla="*/ 390698 h 1042147"/>
                      <a:gd name="connsiteX15" fmla="*/ 795 w 652304"/>
                      <a:gd name="connsiteY15" fmla="*/ 390209 h 1042147"/>
                      <a:gd name="connsiteX16" fmla="*/ 795 w 652304"/>
                      <a:gd name="connsiteY16" fmla="*/ 390209 h 1042147"/>
                      <a:gd name="connsiteX17" fmla="*/ 61 w 652304"/>
                      <a:gd name="connsiteY17" fmla="*/ 600289 h 1042147"/>
                      <a:gd name="connsiteX18" fmla="*/ 0 w 652304"/>
                      <a:gd name="connsiteY18" fmla="*/ 600289 h 1042147"/>
                      <a:gd name="connsiteX19" fmla="*/ 0 w 652304"/>
                      <a:gd name="connsiteY19" fmla="*/ 648943 h 1042147"/>
                      <a:gd name="connsiteX20" fmla="*/ 42419 w 652304"/>
                      <a:gd name="connsiteY20" fmla="*/ 648943 h 1042147"/>
                      <a:gd name="connsiteX21" fmla="*/ 360137 w 652304"/>
                      <a:gd name="connsiteY21" fmla="*/ 650043 h 1042147"/>
                      <a:gd name="connsiteX22" fmla="*/ 391493 w 652304"/>
                      <a:gd name="connsiteY22" fmla="*/ 650165 h 1042147"/>
                      <a:gd name="connsiteX23" fmla="*/ 390637 w 652304"/>
                      <a:gd name="connsiteY23" fmla="*/ 894169 h 1042147"/>
                      <a:gd name="connsiteX24" fmla="*/ 390148 w 652304"/>
                      <a:gd name="connsiteY24" fmla="*/ 1041780 h 1042147"/>
                      <a:gd name="connsiteX25" fmla="*/ 390148 w 652304"/>
                      <a:gd name="connsiteY25" fmla="*/ 1041780 h 1042147"/>
                      <a:gd name="connsiteX26" fmla="*/ 499986 w 652304"/>
                      <a:gd name="connsiteY26" fmla="*/ 1042147 h 1042147"/>
                      <a:gd name="connsiteX27" fmla="*/ 518567 w 652304"/>
                      <a:gd name="connsiteY27" fmla="*/ 952235 h 1042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652304" h="1042147">
                        <a:moveTo>
                          <a:pt x="518567" y="952235"/>
                        </a:moveTo>
                        <a:cubicBezTo>
                          <a:pt x="565877" y="922407"/>
                          <a:pt x="596744" y="888606"/>
                          <a:pt x="610374" y="851749"/>
                        </a:cubicBezTo>
                        <a:cubicBezTo>
                          <a:pt x="624799" y="812630"/>
                          <a:pt x="615876" y="770211"/>
                          <a:pt x="581402" y="714344"/>
                        </a:cubicBezTo>
                        <a:cubicBezTo>
                          <a:pt x="567222" y="691423"/>
                          <a:pt x="550718" y="668991"/>
                          <a:pt x="534765" y="647354"/>
                        </a:cubicBezTo>
                        <a:cubicBezTo>
                          <a:pt x="521196" y="629017"/>
                          <a:pt x="507199" y="610007"/>
                          <a:pt x="494363" y="590326"/>
                        </a:cubicBezTo>
                        <a:cubicBezTo>
                          <a:pt x="460317" y="538310"/>
                          <a:pt x="440452" y="485500"/>
                          <a:pt x="433484" y="428717"/>
                        </a:cubicBezTo>
                        <a:cubicBezTo>
                          <a:pt x="420465" y="321874"/>
                          <a:pt x="423216" y="237830"/>
                          <a:pt x="477187" y="149201"/>
                        </a:cubicBezTo>
                        <a:cubicBezTo>
                          <a:pt x="502492" y="107638"/>
                          <a:pt x="536049" y="73286"/>
                          <a:pt x="574128" y="49815"/>
                        </a:cubicBezTo>
                        <a:cubicBezTo>
                          <a:pt x="582747" y="44498"/>
                          <a:pt x="599250" y="33923"/>
                          <a:pt x="618443" y="25733"/>
                        </a:cubicBezTo>
                        <a:cubicBezTo>
                          <a:pt x="633723" y="19254"/>
                          <a:pt x="644909" y="15770"/>
                          <a:pt x="652243" y="11552"/>
                        </a:cubicBezTo>
                        <a:cubicBezTo>
                          <a:pt x="652243" y="8007"/>
                          <a:pt x="652243" y="4401"/>
                          <a:pt x="652305" y="856"/>
                        </a:cubicBezTo>
                        <a:cubicBezTo>
                          <a:pt x="566121" y="550"/>
                          <a:pt x="479938" y="245"/>
                          <a:pt x="393754" y="0"/>
                        </a:cubicBezTo>
                        <a:cubicBezTo>
                          <a:pt x="393327" y="120046"/>
                          <a:pt x="392960" y="240152"/>
                          <a:pt x="392532" y="360198"/>
                        </a:cubicBezTo>
                        <a:cubicBezTo>
                          <a:pt x="392471" y="370650"/>
                          <a:pt x="392471" y="381102"/>
                          <a:pt x="392410" y="391554"/>
                        </a:cubicBezTo>
                        <a:cubicBezTo>
                          <a:pt x="311055" y="391248"/>
                          <a:pt x="229761" y="391004"/>
                          <a:pt x="148407" y="390698"/>
                        </a:cubicBezTo>
                        <a:lnTo>
                          <a:pt x="795" y="390209"/>
                        </a:lnTo>
                        <a:lnTo>
                          <a:pt x="795" y="390209"/>
                        </a:lnTo>
                        <a:cubicBezTo>
                          <a:pt x="550" y="460256"/>
                          <a:pt x="306" y="530242"/>
                          <a:pt x="61" y="600289"/>
                        </a:cubicBezTo>
                        <a:lnTo>
                          <a:pt x="0" y="600289"/>
                        </a:lnTo>
                        <a:lnTo>
                          <a:pt x="0" y="648943"/>
                        </a:lnTo>
                        <a:lnTo>
                          <a:pt x="42419" y="648943"/>
                        </a:lnTo>
                        <a:cubicBezTo>
                          <a:pt x="148346" y="649310"/>
                          <a:pt x="254211" y="649677"/>
                          <a:pt x="360137" y="650043"/>
                        </a:cubicBezTo>
                        <a:cubicBezTo>
                          <a:pt x="370589" y="650104"/>
                          <a:pt x="381041" y="650104"/>
                          <a:pt x="391493" y="650165"/>
                        </a:cubicBezTo>
                        <a:cubicBezTo>
                          <a:pt x="391187" y="731520"/>
                          <a:pt x="390943" y="812814"/>
                          <a:pt x="390637" y="894169"/>
                        </a:cubicBezTo>
                        <a:lnTo>
                          <a:pt x="390148" y="1041780"/>
                        </a:lnTo>
                        <a:lnTo>
                          <a:pt x="390148" y="1041780"/>
                        </a:lnTo>
                        <a:cubicBezTo>
                          <a:pt x="423705" y="1041903"/>
                          <a:pt x="461540" y="1042025"/>
                          <a:pt x="499986" y="1042147"/>
                        </a:cubicBezTo>
                        <a:cubicBezTo>
                          <a:pt x="491796" y="1011830"/>
                          <a:pt x="493202" y="968310"/>
                          <a:pt x="518567" y="95223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F4F515-28D2-D48D-64AF-DC40149008E4}"/>
                  </a:ext>
                </a:extLst>
              </p:cNvPr>
              <p:cNvGrpSpPr/>
              <p:nvPr/>
            </p:nvGrpSpPr>
            <p:grpSpPr>
              <a:xfrm>
                <a:off x="6155195" y="3863553"/>
                <a:ext cx="1971846" cy="1971844"/>
                <a:chOff x="6338512" y="4046870"/>
                <a:chExt cx="1605212" cy="160521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1BA8DE4B-4550-42C6-379B-525361160853}"/>
                    </a:ext>
                  </a:extLst>
                </p:cNvPr>
                <p:cNvSpPr/>
                <p:nvPr/>
              </p:nvSpPr>
              <p:spPr>
                <a:xfrm>
                  <a:off x="6338512" y="4046870"/>
                  <a:ext cx="1605212" cy="160521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6228DDE8-1646-53B8-B0AE-528B557D19EC}"/>
                    </a:ext>
                  </a:extLst>
                </p:cNvPr>
                <p:cNvSpPr/>
                <p:nvPr/>
              </p:nvSpPr>
              <p:spPr>
                <a:xfrm>
                  <a:off x="6490157" y="4198515"/>
                  <a:ext cx="1301922" cy="1301920"/>
                </a:xfrm>
                <a:prstGeom prst="ellipse">
                  <a:avLst/>
                </a:prstGeom>
                <a:solidFill>
                  <a:schemeClr val="accent1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B25F99C8-84E2-F920-5404-7A49A243622A}"/>
                    </a:ext>
                  </a:extLst>
                </p:cNvPr>
                <p:cNvGrpSpPr/>
                <p:nvPr/>
              </p:nvGrpSpPr>
              <p:grpSpPr>
                <a:xfrm>
                  <a:off x="6919464" y="4641519"/>
                  <a:ext cx="443308" cy="415912"/>
                  <a:chOff x="5752855" y="2527863"/>
                  <a:chExt cx="1377416" cy="1292294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584CEF61-D70F-27CA-8787-4A3DD03570F2}"/>
                      </a:ext>
                    </a:extLst>
                  </p:cNvPr>
                  <p:cNvSpPr/>
                  <p:nvPr/>
                </p:nvSpPr>
                <p:spPr>
                  <a:xfrm>
                    <a:off x="5876778" y="2695201"/>
                    <a:ext cx="614778" cy="559904"/>
                  </a:xfrm>
                  <a:custGeom>
                    <a:avLst/>
                    <a:gdLst>
                      <a:gd name="connsiteX0" fmla="*/ 23506 w 614778"/>
                      <a:gd name="connsiteY0" fmla="*/ 279288 h 559904"/>
                      <a:gd name="connsiteX1" fmla="*/ 150520 w 614778"/>
                      <a:gd name="connsiteY1" fmla="*/ 437230 h 559904"/>
                      <a:gd name="connsiteX2" fmla="*/ 207181 w 614778"/>
                      <a:gd name="connsiteY2" fmla="*/ 485761 h 559904"/>
                      <a:gd name="connsiteX3" fmla="*/ 206814 w 614778"/>
                      <a:gd name="connsiteY3" fmla="*/ 485700 h 559904"/>
                      <a:gd name="connsiteX4" fmla="*/ 300393 w 614778"/>
                      <a:gd name="connsiteY4" fmla="*/ 559476 h 559904"/>
                      <a:gd name="connsiteX5" fmla="*/ 300454 w 614778"/>
                      <a:gd name="connsiteY5" fmla="*/ 559414 h 559904"/>
                      <a:gd name="connsiteX6" fmla="*/ 301127 w 614778"/>
                      <a:gd name="connsiteY6" fmla="*/ 559903 h 559904"/>
                      <a:gd name="connsiteX7" fmla="*/ 456684 w 614778"/>
                      <a:gd name="connsiteY7" fmla="*/ 443403 h 559904"/>
                      <a:gd name="connsiteX8" fmla="*/ 590055 w 614778"/>
                      <a:gd name="connsiteY8" fmla="*/ 290657 h 559904"/>
                      <a:gd name="connsiteX9" fmla="*/ 450633 w 614778"/>
                      <a:gd name="connsiteY9" fmla="*/ 5579 h 559904"/>
                      <a:gd name="connsiteX10" fmla="*/ 311029 w 614778"/>
                      <a:gd name="connsiteY10" fmla="*/ 74465 h 559904"/>
                      <a:gd name="connsiteX11" fmla="*/ 159443 w 614778"/>
                      <a:gd name="connsiteY11" fmla="*/ 261 h 559904"/>
                      <a:gd name="connsiteX12" fmla="*/ 23506 w 614778"/>
                      <a:gd name="connsiteY12" fmla="*/ 279288 h 559904"/>
                      <a:gd name="connsiteX13" fmla="*/ 176130 w 614778"/>
                      <a:gd name="connsiteY13" fmla="*/ 253188 h 559904"/>
                      <a:gd name="connsiteX14" fmla="*/ 182487 w 614778"/>
                      <a:gd name="connsiteY14" fmla="*/ 246893 h 559904"/>
                      <a:gd name="connsiteX15" fmla="*/ 213354 w 614778"/>
                      <a:gd name="connsiteY15" fmla="*/ 247015 h 559904"/>
                      <a:gd name="connsiteX16" fmla="*/ 274905 w 614778"/>
                      <a:gd name="connsiteY16" fmla="*/ 247198 h 559904"/>
                      <a:gd name="connsiteX17" fmla="*/ 274905 w 614778"/>
                      <a:gd name="connsiteY17" fmla="*/ 239252 h 559904"/>
                      <a:gd name="connsiteX18" fmla="*/ 275210 w 614778"/>
                      <a:gd name="connsiteY18" fmla="*/ 154719 h 559904"/>
                      <a:gd name="connsiteX19" fmla="*/ 281567 w 614778"/>
                      <a:gd name="connsiteY19" fmla="*/ 148424 h 559904"/>
                      <a:gd name="connsiteX20" fmla="*/ 334133 w 614778"/>
                      <a:gd name="connsiteY20" fmla="*/ 148607 h 559904"/>
                      <a:gd name="connsiteX21" fmla="*/ 340429 w 614778"/>
                      <a:gd name="connsiteY21" fmla="*/ 154964 h 559904"/>
                      <a:gd name="connsiteX22" fmla="*/ 340306 w 614778"/>
                      <a:gd name="connsiteY22" fmla="*/ 185831 h 559904"/>
                      <a:gd name="connsiteX23" fmla="*/ 340123 w 614778"/>
                      <a:gd name="connsiteY23" fmla="*/ 247382 h 559904"/>
                      <a:gd name="connsiteX24" fmla="*/ 348069 w 614778"/>
                      <a:gd name="connsiteY24" fmla="*/ 247382 h 559904"/>
                      <a:gd name="connsiteX25" fmla="*/ 432602 w 614778"/>
                      <a:gd name="connsiteY25" fmla="*/ 247687 h 559904"/>
                      <a:gd name="connsiteX26" fmla="*/ 438898 w 614778"/>
                      <a:gd name="connsiteY26" fmla="*/ 254044 h 559904"/>
                      <a:gd name="connsiteX27" fmla="*/ 438714 w 614778"/>
                      <a:gd name="connsiteY27" fmla="*/ 306610 h 559904"/>
                      <a:gd name="connsiteX28" fmla="*/ 432358 w 614778"/>
                      <a:gd name="connsiteY28" fmla="*/ 312906 h 559904"/>
                      <a:gd name="connsiteX29" fmla="*/ 401491 w 614778"/>
                      <a:gd name="connsiteY29" fmla="*/ 312783 h 559904"/>
                      <a:gd name="connsiteX30" fmla="*/ 339940 w 614778"/>
                      <a:gd name="connsiteY30" fmla="*/ 312600 h 559904"/>
                      <a:gd name="connsiteX31" fmla="*/ 339940 w 614778"/>
                      <a:gd name="connsiteY31" fmla="*/ 320546 h 559904"/>
                      <a:gd name="connsiteX32" fmla="*/ 339634 w 614778"/>
                      <a:gd name="connsiteY32" fmla="*/ 405079 h 559904"/>
                      <a:gd name="connsiteX33" fmla="*/ 337739 w 614778"/>
                      <a:gd name="connsiteY33" fmla="*/ 409602 h 559904"/>
                      <a:gd name="connsiteX34" fmla="*/ 333277 w 614778"/>
                      <a:gd name="connsiteY34" fmla="*/ 411436 h 559904"/>
                      <a:gd name="connsiteX35" fmla="*/ 280711 w 614778"/>
                      <a:gd name="connsiteY35" fmla="*/ 411252 h 559904"/>
                      <a:gd name="connsiteX36" fmla="*/ 274416 w 614778"/>
                      <a:gd name="connsiteY36" fmla="*/ 404896 h 559904"/>
                      <a:gd name="connsiteX37" fmla="*/ 274538 w 614778"/>
                      <a:gd name="connsiteY37" fmla="*/ 374029 h 559904"/>
                      <a:gd name="connsiteX38" fmla="*/ 274722 w 614778"/>
                      <a:gd name="connsiteY38" fmla="*/ 312478 h 559904"/>
                      <a:gd name="connsiteX39" fmla="*/ 266776 w 614778"/>
                      <a:gd name="connsiteY39" fmla="*/ 312478 h 559904"/>
                      <a:gd name="connsiteX40" fmla="*/ 182242 w 614778"/>
                      <a:gd name="connsiteY40" fmla="*/ 312172 h 559904"/>
                      <a:gd name="connsiteX41" fmla="*/ 177719 w 614778"/>
                      <a:gd name="connsiteY41" fmla="*/ 310277 h 559904"/>
                      <a:gd name="connsiteX42" fmla="*/ 175885 w 614778"/>
                      <a:gd name="connsiteY42" fmla="*/ 305815 h 559904"/>
                      <a:gd name="connsiteX43" fmla="*/ 176130 w 614778"/>
                      <a:gd name="connsiteY43" fmla="*/ 253188 h 559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614778" h="559904">
                        <a:moveTo>
                          <a:pt x="23506" y="279288"/>
                        </a:moveTo>
                        <a:cubicBezTo>
                          <a:pt x="54801" y="338333"/>
                          <a:pt x="100521" y="390348"/>
                          <a:pt x="150520" y="437230"/>
                        </a:cubicBezTo>
                        <a:cubicBezTo>
                          <a:pt x="164272" y="450127"/>
                          <a:pt x="185237" y="467852"/>
                          <a:pt x="207181" y="485761"/>
                        </a:cubicBezTo>
                        <a:cubicBezTo>
                          <a:pt x="207058" y="485761"/>
                          <a:pt x="206936" y="485700"/>
                          <a:pt x="206814" y="485700"/>
                        </a:cubicBezTo>
                        <a:cubicBezTo>
                          <a:pt x="251556" y="522252"/>
                          <a:pt x="300210" y="559659"/>
                          <a:pt x="300393" y="559476"/>
                        </a:cubicBezTo>
                        <a:cubicBezTo>
                          <a:pt x="300393" y="559476"/>
                          <a:pt x="300454" y="559414"/>
                          <a:pt x="300454" y="559414"/>
                        </a:cubicBezTo>
                        <a:cubicBezTo>
                          <a:pt x="300821" y="559720"/>
                          <a:pt x="301127" y="559903"/>
                          <a:pt x="301127" y="559903"/>
                        </a:cubicBezTo>
                        <a:cubicBezTo>
                          <a:pt x="301432" y="560209"/>
                          <a:pt x="413226" y="480933"/>
                          <a:pt x="456684" y="443403"/>
                        </a:cubicBezTo>
                        <a:cubicBezTo>
                          <a:pt x="508578" y="398539"/>
                          <a:pt x="556376" y="348418"/>
                          <a:pt x="590055" y="290657"/>
                        </a:cubicBezTo>
                        <a:cubicBezTo>
                          <a:pt x="652645" y="183325"/>
                          <a:pt x="592867" y="20187"/>
                          <a:pt x="450633" y="5579"/>
                        </a:cubicBezTo>
                        <a:cubicBezTo>
                          <a:pt x="396723" y="17"/>
                          <a:pt x="328204" y="27950"/>
                          <a:pt x="311029" y="74465"/>
                        </a:cubicBezTo>
                        <a:cubicBezTo>
                          <a:pt x="295748" y="27339"/>
                          <a:pt x="213537" y="-3162"/>
                          <a:pt x="159443" y="261"/>
                        </a:cubicBezTo>
                        <a:cubicBezTo>
                          <a:pt x="16844" y="9124"/>
                          <a:pt x="-34683" y="169572"/>
                          <a:pt x="23506" y="279288"/>
                        </a:cubicBezTo>
                        <a:close/>
                        <a:moveTo>
                          <a:pt x="176130" y="253188"/>
                        </a:moveTo>
                        <a:cubicBezTo>
                          <a:pt x="176130" y="249765"/>
                          <a:pt x="179064" y="246831"/>
                          <a:pt x="182487" y="246893"/>
                        </a:cubicBezTo>
                        <a:cubicBezTo>
                          <a:pt x="192755" y="246954"/>
                          <a:pt x="203085" y="246954"/>
                          <a:pt x="213354" y="247015"/>
                        </a:cubicBezTo>
                        <a:cubicBezTo>
                          <a:pt x="233891" y="247076"/>
                          <a:pt x="254429" y="247137"/>
                          <a:pt x="274905" y="247198"/>
                        </a:cubicBezTo>
                        <a:cubicBezTo>
                          <a:pt x="274905" y="244570"/>
                          <a:pt x="274905" y="241942"/>
                          <a:pt x="274905" y="239252"/>
                        </a:cubicBezTo>
                        <a:cubicBezTo>
                          <a:pt x="275027" y="211075"/>
                          <a:pt x="275088" y="182897"/>
                          <a:pt x="275210" y="154719"/>
                        </a:cubicBezTo>
                        <a:cubicBezTo>
                          <a:pt x="275210" y="151296"/>
                          <a:pt x="278144" y="148362"/>
                          <a:pt x="281567" y="148424"/>
                        </a:cubicBezTo>
                        <a:cubicBezTo>
                          <a:pt x="299110" y="148485"/>
                          <a:pt x="316591" y="148546"/>
                          <a:pt x="334133" y="148607"/>
                        </a:cubicBezTo>
                        <a:cubicBezTo>
                          <a:pt x="337556" y="148607"/>
                          <a:pt x="340490" y="151541"/>
                          <a:pt x="340429" y="154964"/>
                        </a:cubicBezTo>
                        <a:cubicBezTo>
                          <a:pt x="340368" y="165232"/>
                          <a:pt x="340368" y="175562"/>
                          <a:pt x="340306" y="185831"/>
                        </a:cubicBezTo>
                        <a:cubicBezTo>
                          <a:pt x="340245" y="206368"/>
                          <a:pt x="340184" y="226905"/>
                          <a:pt x="340123" y="247382"/>
                        </a:cubicBezTo>
                        <a:cubicBezTo>
                          <a:pt x="342751" y="247382"/>
                          <a:pt x="345380" y="247382"/>
                          <a:pt x="348069" y="247382"/>
                        </a:cubicBezTo>
                        <a:cubicBezTo>
                          <a:pt x="376247" y="247504"/>
                          <a:pt x="404424" y="247565"/>
                          <a:pt x="432602" y="247687"/>
                        </a:cubicBezTo>
                        <a:cubicBezTo>
                          <a:pt x="436025" y="247687"/>
                          <a:pt x="438959" y="250621"/>
                          <a:pt x="438898" y="254044"/>
                        </a:cubicBezTo>
                        <a:cubicBezTo>
                          <a:pt x="438837" y="271586"/>
                          <a:pt x="438775" y="289067"/>
                          <a:pt x="438714" y="306610"/>
                        </a:cubicBezTo>
                        <a:cubicBezTo>
                          <a:pt x="438714" y="310033"/>
                          <a:pt x="435780" y="312967"/>
                          <a:pt x="432358" y="312906"/>
                        </a:cubicBezTo>
                        <a:cubicBezTo>
                          <a:pt x="422089" y="312844"/>
                          <a:pt x="411759" y="312844"/>
                          <a:pt x="401491" y="312783"/>
                        </a:cubicBezTo>
                        <a:cubicBezTo>
                          <a:pt x="380953" y="312722"/>
                          <a:pt x="360416" y="312661"/>
                          <a:pt x="339940" y="312600"/>
                        </a:cubicBezTo>
                        <a:cubicBezTo>
                          <a:pt x="339940" y="315228"/>
                          <a:pt x="339940" y="317857"/>
                          <a:pt x="339940" y="320546"/>
                        </a:cubicBezTo>
                        <a:cubicBezTo>
                          <a:pt x="339817" y="348724"/>
                          <a:pt x="339756" y="376901"/>
                          <a:pt x="339634" y="405079"/>
                        </a:cubicBezTo>
                        <a:cubicBezTo>
                          <a:pt x="339634" y="407096"/>
                          <a:pt x="338839" y="408563"/>
                          <a:pt x="337739" y="409602"/>
                        </a:cubicBezTo>
                        <a:cubicBezTo>
                          <a:pt x="336700" y="410702"/>
                          <a:pt x="335233" y="411436"/>
                          <a:pt x="333277" y="411436"/>
                        </a:cubicBezTo>
                        <a:cubicBezTo>
                          <a:pt x="315735" y="411375"/>
                          <a:pt x="298254" y="411313"/>
                          <a:pt x="280711" y="411252"/>
                        </a:cubicBezTo>
                        <a:cubicBezTo>
                          <a:pt x="277289" y="411252"/>
                          <a:pt x="274355" y="408318"/>
                          <a:pt x="274416" y="404896"/>
                        </a:cubicBezTo>
                        <a:cubicBezTo>
                          <a:pt x="274477" y="394627"/>
                          <a:pt x="274477" y="384297"/>
                          <a:pt x="274538" y="374029"/>
                        </a:cubicBezTo>
                        <a:cubicBezTo>
                          <a:pt x="274599" y="353491"/>
                          <a:pt x="274660" y="332954"/>
                          <a:pt x="274722" y="312478"/>
                        </a:cubicBezTo>
                        <a:cubicBezTo>
                          <a:pt x="272093" y="312478"/>
                          <a:pt x="269465" y="312478"/>
                          <a:pt x="266776" y="312478"/>
                        </a:cubicBezTo>
                        <a:cubicBezTo>
                          <a:pt x="238598" y="312355"/>
                          <a:pt x="210420" y="312294"/>
                          <a:pt x="182242" y="312172"/>
                        </a:cubicBezTo>
                        <a:cubicBezTo>
                          <a:pt x="180225" y="312172"/>
                          <a:pt x="178758" y="311377"/>
                          <a:pt x="177719" y="310277"/>
                        </a:cubicBezTo>
                        <a:cubicBezTo>
                          <a:pt x="176619" y="309238"/>
                          <a:pt x="175885" y="307771"/>
                          <a:pt x="175885" y="305815"/>
                        </a:cubicBezTo>
                        <a:cubicBezTo>
                          <a:pt x="176008" y="288212"/>
                          <a:pt x="176069" y="270670"/>
                          <a:pt x="176130" y="2531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E4AB788D-CBB6-8DB1-2E47-BB465D197499}"/>
                      </a:ext>
                    </a:extLst>
                  </p:cNvPr>
                  <p:cNvSpPr/>
                  <p:nvPr/>
                </p:nvSpPr>
                <p:spPr>
                  <a:xfrm>
                    <a:off x="5752855" y="2527863"/>
                    <a:ext cx="1377416" cy="1292294"/>
                  </a:xfrm>
                  <a:custGeom>
                    <a:avLst/>
                    <a:gdLst>
                      <a:gd name="connsiteX0" fmla="*/ 1231384 w 1377416"/>
                      <a:gd name="connsiteY0" fmla="*/ 59900 h 1292294"/>
                      <a:gd name="connsiteX1" fmla="*/ 1070019 w 1377416"/>
                      <a:gd name="connsiteY1" fmla="*/ 205679 h 1292294"/>
                      <a:gd name="connsiteX2" fmla="*/ 1195321 w 1377416"/>
                      <a:gd name="connsiteY2" fmla="*/ 364599 h 1292294"/>
                      <a:gd name="connsiteX3" fmla="*/ 1179002 w 1377416"/>
                      <a:gd name="connsiteY3" fmla="*/ 686778 h 1292294"/>
                      <a:gd name="connsiteX4" fmla="*/ 1160848 w 1377416"/>
                      <a:gd name="connsiteY4" fmla="*/ 709943 h 1292294"/>
                      <a:gd name="connsiteX5" fmla="*/ 1156447 w 1377416"/>
                      <a:gd name="connsiteY5" fmla="*/ 765321 h 1292294"/>
                      <a:gd name="connsiteX6" fmla="*/ 1147768 w 1377416"/>
                      <a:gd name="connsiteY6" fmla="*/ 825160 h 1292294"/>
                      <a:gd name="connsiteX7" fmla="*/ 1144528 w 1377416"/>
                      <a:gd name="connsiteY7" fmla="*/ 842397 h 1292294"/>
                      <a:gd name="connsiteX8" fmla="*/ 1144223 w 1377416"/>
                      <a:gd name="connsiteY8" fmla="*/ 843925 h 1292294"/>
                      <a:gd name="connsiteX9" fmla="*/ 1144039 w 1377416"/>
                      <a:gd name="connsiteY9" fmla="*/ 844720 h 1292294"/>
                      <a:gd name="connsiteX10" fmla="*/ 1141900 w 1377416"/>
                      <a:gd name="connsiteY10" fmla="*/ 854744 h 1292294"/>
                      <a:gd name="connsiteX11" fmla="*/ 1132854 w 1377416"/>
                      <a:gd name="connsiteY11" fmla="*/ 892579 h 1292294"/>
                      <a:gd name="connsiteX12" fmla="*/ 1070631 w 1377416"/>
                      <a:gd name="connsiteY12" fmla="*/ 1052966 h 1292294"/>
                      <a:gd name="connsiteX13" fmla="*/ 1066291 w 1377416"/>
                      <a:gd name="connsiteY13" fmla="*/ 1060667 h 1292294"/>
                      <a:gd name="connsiteX14" fmla="*/ 1062684 w 1377416"/>
                      <a:gd name="connsiteY14" fmla="*/ 1066719 h 1292294"/>
                      <a:gd name="connsiteX15" fmla="*/ 1049910 w 1377416"/>
                      <a:gd name="connsiteY15" fmla="*/ 1086644 h 1292294"/>
                      <a:gd name="connsiteX16" fmla="*/ 1022710 w 1377416"/>
                      <a:gd name="connsiteY16" fmla="*/ 1122768 h 1292294"/>
                      <a:gd name="connsiteX17" fmla="*/ 1008407 w 1377416"/>
                      <a:gd name="connsiteY17" fmla="*/ 1138905 h 1292294"/>
                      <a:gd name="connsiteX18" fmla="*/ 1001317 w 1377416"/>
                      <a:gd name="connsiteY18" fmla="*/ 1146301 h 1292294"/>
                      <a:gd name="connsiteX19" fmla="*/ 996488 w 1377416"/>
                      <a:gd name="connsiteY19" fmla="*/ 1151130 h 1292294"/>
                      <a:gd name="connsiteX20" fmla="*/ 994043 w 1377416"/>
                      <a:gd name="connsiteY20" fmla="*/ 1153452 h 1292294"/>
                      <a:gd name="connsiteX21" fmla="*/ 960243 w 1377416"/>
                      <a:gd name="connsiteY21" fmla="*/ 1180896 h 1292294"/>
                      <a:gd name="connsiteX22" fmla="*/ 941783 w 1377416"/>
                      <a:gd name="connsiteY22" fmla="*/ 1193121 h 1292294"/>
                      <a:gd name="connsiteX23" fmla="*/ 932676 w 1377416"/>
                      <a:gd name="connsiteY23" fmla="*/ 1198500 h 1292294"/>
                      <a:gd name="connsiteX24" fmla="*/ 925647 w 1377416"/>
                      <a:gd name="connsiteY24" fmla="*/ 1202167 h 1292294"/>
                      <a:gd name="connsiteX25" fmla="*/ 880660 w 1377416"/>
                      <a:gd name="connsiteY25" fmla="*/ 1220871 h 1292294"/>
                      <a:gd name="connsiteX26" fmla="*/ 875892 w 1377416"/>
                      <a:gd name="connsiteY26" fmla="*/ 1222399 h 1292294"/>
                      <a:gd name="connsiteX27" fmla="*/ 875343 w 1377416"/>
                      <a:gd name="connsiteY27" fmla="*/ 1222582 h 1292294"/>
                      <a:gd name="connsiteX28" fmla="*/ 875098 w 1377416"/>
                      <a:gd name="connsiteY28" fmla="*/ 1222643 h 1292294"/>
                      <a:gd name="connsiteX29" fmla="*/ 863913 w 1377416"/>
                      <a:gd name="connsiteY29" fmla="*/ 1225577 h 1292294"/>
                      <a:gd name="connsiteX30" fmla="*/ 836896 w 1377416"/>
                      <a:gd name="connsiteY30" fmla="*/ 1231078 h 1292294"/>
                      <a:gd name="connsiteX31" fmla="*/ 811163 w 1377416"/>
                      <a:gd name="connsiteY31" fmla="*/ 1234379 h 1292294"/>
                      <a:gd name="connsiteX32" fmla="*/ 808902 w 1377416"/>
                      <a:gd name="connsiteY32" fmla="*/ 1234562 h 1292294"/>
                      <a:gd name="connsiteX33" fmla="*/ 811225 w 1377416"/>
                      <a:gd name="connsiteY33" fmla="*/ 1234440 h 1292294"/>
                      <a:gd name="connsiteX34" fmla="*/ 807374 w 1377416"/>
                      <a:gd name="connsiteY34" fmla="*/ 1234685 h 1292294"/>
                      <a:gd name="connsiteX35" fmla="*/ 806702 w 1377416"/>
                      <a:gd name="connsiteY35" fmla="*/ 1234746 h 1292294"/>
                      <a:gd name="connsiteX36" fmla="*/ 805601 w 1377416"/>
                      <a:gd name="connsiteY36" fmla="*/ 1234807 h 1292294"/>
                      <a:gd name="connsiteX37" fmla="*/ 788242 w 1377416"/>
                      <a:gd name="connsiteY37" fmla="*/ 1235418 h 1292294"/>
                      <a:gd name="connsiteX38" fmla="*/ 727853 w 1377416"/>
                      <a:gd name="connsiteY38" fmla="*/ 1232423 h 1292294"/>
                      <a:gd name="connsiteX39" fmla="*/ 727486 w 1377416"/>
                      <a:gd name="connsiteY39" fmla="*/ 1232362 h 1292294"/>
                      <a:gd name="connsiteX40" fmla="*/ 721802 w 1377416"/>
                      <a:gd name="connsiteY40" fmla="*/ 1231567 h 1292294"/>
                      <a:gd name="connsiteX41" fmla="*/ 709210 w 1377416"/>
                      <a:gd name="connsiteY41" fmla="*/ 1229489 h 1292294"/>
                      <a:gd name="connsiteX42" fmla="*/ 679810 w 1377416"/>
                      <a:gd name="connsiteY42" fmla="*/ 1222949 h 1292294"/>
                      <a:gd name="connsiteX43" fmla="*/ 657133 w 1377416"/>
                      <a:gd name="connsiteY43" fmla="*/ 1216164 h 1292294"/>
                      <a:gd name="connsiteX44" fmla="*/ 656644 w 1377416"/>
                      <a:gd name="connsiteY44" fmla="*/ 1216042 h 1292294"/>
                      <a:gd name="connsiteX45" fmla="*/ 656156 w 1377416"/>
                      <a:gd name="connsiteY45" fmla="*/ 1215859 h 1292294"/>
                      <a:gd name="connsiteX46" fmla="*/ 651388 w 1377416"/>
                      <a:gd name="connsiteY46" fmla="*/ 1214086 h 1292294"/>
                      <a:gd name="connsiteX47" fmla="*/ 637452 w 1377416"/>
                      <a:gd name="connsiteY47" fmla="*/ 1208402 h 1292294"/>
                      <a:gd name="connsiteX48" fmla="*/ 617587 w 1377416"/>
                      <a:gd name="connsiteY48" fmla="*/ 1198927 h 1292294"/>
                      <a:gd name="connsiteX49" fmla="*/ 607012 w 1377416"/>
                      <a:gd name="connsiteY49" fmla="*/ 1193243 h 1292294"/>
                      <a:gd name="connsiteX50" fmla="*/ 597905 w 1377416"/>
                      <a:gd name="connsiteY50" fmla="*/ 1187803 h 1292294"/>
                      <a:gd name="connsiteX51" fmla="*/ 563249 w 1377416"/>
                      <a:gd name="connsiteY51" fmla="*/ 1161887 h 1292294"/>
                      <a:gd name="connsiteX52" fmla="*/ 548273 w 1377416"/>
                      <a:gd name="connsiteY52" fmla="*/ 1148195 h 1292294"/>
                      <a:gd name="connsiteX53" fmla="*/ 542956 w 1377416"/>
                      <a:gd name="connsiteY53" fmla="*/ 1142878 h 1292294"/>
                      <a:gd name="connsiteX54" fmla="*/ 535498 w 1377416"/>
                      <a:gd name="connsiteY54" fmla="*/ 1134687 h 1292294"/>
                      <a:gd name="connsiteX55" fmla="*/ 485867 w 1377416"/>
                      <a:gd name="connsiteY55" fmla="*/ 1062440 h 1292294"/>
                      <a:gd name="connsiteX56" fmla="*/ 485011 w 1377416"/>
                      <a:gd name="connsiteY56" fmla="*/ 1060790 h 1292294"/>
                      <a:gd name="connsiteX57" fmla="*/ 483911 w 1377416"/>
                      <a:gd name="connsiteY57" fmla="*/ 1058650 h 1292294"/>
                      <a:gd name="connsiteX58" fmla="*/ 479632 w 1377416"/>
                      <a:gd name="connsiteY58" fmla="*/ 1049849 h 1292294"/>
                      <a:gd name="connsiteX59" fmla="*/ 470342 w 1377416"/>
                      <a:gd name="connsiteY59" fmla="*/ 1029067 h 1292294"/>
                      <a:gd name="connsiteX60" fmla="*/ 455305 w 1377416"/>
                      <a:gd name="connsiteY60" fmla="*/ 988848 h 1292294"/>
                      <a:gd name="connsiteX61" fmla="*/ 452494 w 1377416"/>
                      <a:gd name="connsiteY61" fmla="*/ 979618 h 1292294"/>
                      <a:gd name="connsiteX62" fmla="*/ 635251 w 1377416"/>
                      <a:gd name="connsiteY62" fmla="*/ 909143 h 1292294"/>
                      <a:gd name="connsiteX63" fmla="*/ 862690 w 1377416"/>
                      <a:gd name="connsiteY63" fmla="*/ 383058 h 1292294"/>
                      <a:gd name="connsiteX64" fmla="*/ 862690 w 1377416"/>
                      <a:gd name="connsiteY64" fmla="*/ 59778 h 1292294"/>
                      <a:gd name="connsiteX65" fmla="*/ 824488 w 1377416"/>
                      <a:gd name="connsiteY65" fmla="*/ 20721 h 1292294"/>
                      <a:gd name="connsiteX66" fmla="*/ 822349 w 1377416"/>
                      <a:gd name="connsiteY66" fmla="*/ 20476 h 1292294"/>
                      <a:gd name="connsiteX67" fmla="*/ 745884 w 1377416"/>
                      <a:gd name="connsiteY67" fmla="*/ 20293 h 1292294"/>
                      <a:gd name="connsiteX68" fmla="*/ 745945 w 1377416"/>
                      <a:gd name="connsiteY68" fmla="*/ 244 h 1292294"/>
                      <a:gd name="connsiteX69" fmla="*/ 642831 w 1377416"/>
                      <a:gd name="connsiteY69" fmla="*/ 0 h 1292294"/>
                      <a:gd name="connsiteX70" fmla="*/ 624066 w 1377416"/>
                      <a:gd name="connsiteY70" fmla="*/ 18642 h 1292294"/>
                      <a:gd name="connsiteX71" fmla="*/ 624005 w 1377416"/>
                      <a:gd name="connsiteY71" fmla="*/ 56783 h 1292294"/>
                      <a:gd name="connsiteX72" fmla="*/ 642647 w 1377416"/>
                      <a:gd name="connsiteY72" fmla="*/ 75548 h 1292294"/>
                      <a:gd name="connsiteX73" fmla="*/ 745823 w 1377416"/>
                      <a:gd name="connsiteY73" fmla="*/ 75792 h 1292294"/>
                      <a:gd name="connsiteX74" fmla="*/ 745884 w 1377416"/>
                      <a:gd name="connsiteY74" fmla="*/ 58067 h 1292294"/>
                      <a:gd name="connsiteX75" fmla="*/ 781702 w 1377416"/>
                      <a:gd name="connsiteY75" fmla="*/ 58128 h 1292294"/>
                      <a:gd name="connsiteX76" fmla="*/ 781641 w 1377416"/>
                      <a:gd name="connsiteY76" fmla="*/ 59778 h 1292294"/>
                      <a:gd name="connsiteX77" fmla="*/ 781641 w 1377416"/>
                      <a:gd name="connsiteY77" fmla="*/ 355002 h 1292294"/>
                      <a:gd name="connsiteX78" fmla="*/ 642708 w 1377416"/>
                      <a:gd name="connsiteY78" fmla="*/ 792704 h 1292294"/>
                      <a:gd name="connsiteX79" fmla="*/ 455183 w 1377416"/>
                      <a:gd name="connsiteY79" fmla="*/ 898447 h 1292294"/>
                      <a:gd name="connsiteX80" fmla="*/ 257267 w 1377416"/>
                      <a:gd name="connsiteY80" fmla="*/ 829745 h 1292294"/>
                      <a:gd name="connsiteX81" fmla="*/ 80988 w 1377416"/>
                      <a:gd name="connsiteY81" fmla="*/ 377740 h 1292294"/>
                      <a:gd name="connsiteX82" fmla="*/ 80988 w 1377416"/>
                      <a:gd name="connsiteY82" fmla="*/ 59839 h 1292294"/>
                      <a:gd name="connsiteX83" fmla="*/ 80927 w 1377416"/>
                      <a:gd name="connsiteY83" fmla="*/ 58189 h 1292294"/>
                      <a:gd name="connsiteX84" fmla="*/ 113016 w 1377416"/>
                      <a:gd name="connsiteY84" fmla="*/ 58128 h 1292294"/>
                      <a:gd name="connsiteX85" fmla="*/ 113078 w 1377416"/>
                      <a:gd name="connsiteY85" fmla="*/ 75854 h 1292294"/>
                      <a:gd name="connsiteX86" fmla="*/ 216253 w 1377416"/>
                      <a:gd name="connsiteY86" fmla="*/ 75609 h 1292294"/>
                      <a:gd name="connsiteX87" fmla="*/ 234896 w 1377416"/>
                      <a:gd name="connsiteY87" fmla="*/ 56844 h 1292294"/>
                      <a:gd name="connsiteX88" fmla="*/ 234835 w 1377416"/>
                      <a:gd name="connsiteY88" fmla="*/ 18704 h 1292294"/>
                      <a:gd name="connsiteX89" fmla="*/ 216070 w 1377416"/>
                      <a:gd name="connsiteY89" fmla="*/ 61 h 1292294"/>
                      <a:gd name="connsiteX90" fmla="*/ 112956 w 1377416"/>
                      <a:gd name="connsiteY90" fmla="*/ 306 h 1292294"/>
                      <a:gd name="connsiteX91" fmla="*/ 113016 w 1377416"/>
                      <a:gd name="connsiteY91" fmla="*/ 20354 h 1292294"/>
                      <a:gd name="connsiteX92" fmla="*/ 36552 w 1377416"/>
                      <a:gd name="connsiteY92" fmla="*/ 20537 h 1292294"/>
                      <a:gd name="connsiteX93" fmla="*/ 31539 w 1377416"/>
                      <a:gd name="connsiteY93" fmla="*/ 21637 h 1292294"/>
                      <a:gd name="connsiteX94" fmla="*/ 0 w 1377416"/>
                      <a:gd name="connsiteY94" fmla="*/ 59900 h 1292294"/>
                      <a:gd name="connsiteX95" fmla="*/ 0 w 1377416"/>
                      <a:gd name="connsiteY95" fmla="*/ 368388 h 1292294"/>
                      <a:gd name="connsiteX96" fmla="*/ 172000 w 1377416"/>
                      <a:gd name="connsiteY96" fmla="*/ 860306 h 1292294"/>
                      <a:gd name="connsiteX97" fmla="*/ 375479 w 1377416"/>
                      <a:gd name="connsiteY97" fmla="*/ 975095 h 1292294"/>
                      <a:gd name="connsiteX98" fmla="*/ 517101 w 1377416"/>
                      <a:gd name="connsiteY98" fmla="*/ 1206446 h 1292294"/>
                      <a:gd name="connsiteX99" fmla="*/ 959631 w 1377416"/>
                      <a:gd name="connsiteY99" fmla="*/ 1253083 h 1292294"/>
                      <a:gd name="connsiteX100" fmla="*/ 1190432 w 1377416"/>
                      <a:gd name="connsiteY100" fmla="*/ 955169 h 1292294"/>
                      <a:gd name="connsiteX101" fmla="*/ 1226188 w 1377416"/>
                      <a:gd name="connsiteY101" fmla="*/ 799061 h 1292294"/>
                      <a:gd name="connsiteX102" fmla="*/ 1234623 w 1377416"/>
                      <a:gd name="connsiteY102" fmla="*/ 715811 h 1292294"/>
                      <a:gd name="connsiteX103" fmla="*/ 1234746 w 1377416"/>
                      <a:gd name="connsiteY103" fmla="*/ 711961 h 1292294"/>
                      <a:gd name="connsiteX104" fmla="*/ 1220198 w 1377416"/>
                      <a:gd name="connsiteY104" fmla="*/ 689101 h 1292294"/>
                      <a:gd name="connsiteX105" fmla="*/ 1236518 w 1377416"/>
                      <a:gd name="connsiteY105" fmla="*/ 366799 h 1292294"/>
                      <a:gd name="connsiteX106" fmla="*/ 1377223 w 1377416"/>
                      <a:gd name="connsiteY106" fmla="*/ 221388 h 1292294"/>
                      <a:gd name="connsiteX107" fmla="*/ 1231384 w 1377416"/>
                      <a:gd name="connsiteY107" fmla="*/ 59900 h 1292294"/>
                      <a:gd name="connsiteX108" fmla="*/ 1329181 w 1377416"/>
                      <a:gd name="connsiteY108" fmla="*/ 218820 h 1292294"/>
                      <a:gd name="connsiteX109" fmla="*/ 1238963 w 1377416"/>
                      <a:gd name="connsiteY109" fmla="*/ 318023 h 1292294"/>
                      <a:gd name="connsiteX110" fmla="*/ 1240980 w 1377416"/>
                      <a:gd name="connsiteY110" fmla="*/ 278476 h 1292294"/>
                      <a:gd name="connsiteX111" fmla="*/ 1199844 w 1377416"/>
                      <a:gd name="connsiteY111" fmla="*/ 276398 h 1292294"/>
                      <a:gd name="connsiteX112" fmla="*/ 1197828 w 1377416"/>
                      <a:gd name="connsiteY112" fmla="*/ 315945 h 1292294"/>
                      <a:gd name="connsiteX113" fmla="*/ 1118123 w 1377416"/>
                      <a:gd name="connsiteY113" fmla="*/ 208124 h 1292294"/>
                      <a:gd name="connsiteX114" fmla="*/ 1229000 w 1377416"/>
                      <a:gd name="connsiteY114" fmla="*/ 107943 h 1292294"/>
                      <a:gd name="connsiteX115" fmla="*/ 1329181 w 1377416"/>
                      <a:gd name="connsiteY115" fmla="*/ 218820 h 1292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</a:cxnLst>
                    <a:rect l="l" t="t" r="r" b="b"/>
                    <a:pathLst>
                      <a:path w="1377416" h="1292294">
                        <a:moveTo>
                          <a:pt x="1231384" y="59900"/>
                        </a:moveTo>
                        <a:cubicBezTo>
                          <a:pt x="1146545" y="55622"/>
                          <a:pt x="1074359" y="120840"/>
                          <a:pt x="1070019" y="205679"/>
                        </a:cubicBezTo>
                        <a:cubicBezTo>
                          <a:pt x="1066046" y="283488"/>
                          <a:pt x="1120751" y="350724"/>
                          <a:pt x="1195321" y="364599"/>
                        </a:cubicBezTo>
                        <a:lnTo>
                          <a:pt x="1179002" y="686778"/>
                        </a:lnTo>
                        <a:cubicBezTo>
                          <a:pt x="1168794" y="690751"/>
                          <a:pt x="1161154" y="698391"/>
                          <a:pt x="1160848" y="709943"/>
                        </a:cubicBezTo>
                        <a:cubicBezTo>
                          <a:pt x="1160359" y="728464"/>
                          <a:pt x="1158526" y="746923"/>
                          <a:pt x="1156447" y="765321"/>
                        </a:cubicBezTo>
                        <a:cubicBezTo>
                          <a:pt x="1154186" y="785308"/>
                          <a:pt x="1151252" y="805295"/>
                          <a:pt x="1147768" y="825160"/>
                        </a:cubicBezTo>
                        <a:cubicBezTo>
                          <a:pt x="1146728" y="830906"/>
                          <a:pt x="1145628" y="836652"/>
                          <a:pt x="1144528" y="842397"/>
                        </a:cubicBezTo>
                        <a:cubicBezTo>
                          <a:pt x="1144406" y="843069"/>
                          <a:pt x="1144284" y="843559"/>
                          <a:pt x="1144223" y="843925"/>
                        </a:cubicBezTo>
                        <a:cubicBezTo>
                          <a:pt x="1144161" y="844170"/>
                          <a:pt x="1144100" y="844414"/>
                          <a:pt x="1144039" y="844720"/>
                        </a:cubicBezTo>
                        <a:cubicBezTo>
                          <a:pt x="1143306" y="848082"/>
                          <a:pt x="1142633" y="851382"/>
                          <a:pt x="1141900" y="854744"/>
                        </a:cubicBezTo>
                        <a:cubicBezTo>
                          <a:pt x="1139149" y="867396"/>
                          <a:pt x="1136154" y="880049"/>
                          <a:pt x="1132854" y="892579"/>
                        </a:cubicBezTo>
                        <a:cubicBezTo>
                          <a:pt x="1118490" y="947345"/>
                          <a:pt x="1098931" y="1001561"/>
                          <a:pt x="1070631" y="1052966"/>
                        </a:cubicBezTo>
                        <a:cubicBezTo>
                          <a:pt x="1069225" y="1055533"/>
                          <a:pt x="1067758" y="1058100"/>
                          <a:pt x="1066291" y="1060667"/>
                        </a:cubicBezTo>
                        <a:cubicBezTo>
                          <a:pt x="1066963" y="1059506"/>
                          <a:pt x="1063724" y="1065068"/>
                          <a:pt x="1062684" y="1066719"/>
                        </a:cubicBezTo>
                        <a:cubicBezTo>
                          <a:pt x="1058589" y="1073442"/>
                          <a:pt x="1054311" y="1080043"/>
                          <a:pt x="1049910" y="1086644"/>
                        </a:cubicBezTo>
                        <a:cubicBezTo>
                          <a:pt x="1041536" y="1098991"/>
                          <a:pt x="1032490" y="1111033"/>
                          <a:pt x="1022710" y="1122768"/>
                        </a:cubicBezTo>
                        <a:cubicBezTo>
                          <a:pt x="1018126" y="1128208"/>
                          <a:pt x="1013358" y="1133587"/>
                          <a:pt x="1008407" y="1138905"/>
                        </a:cubicBezTo>
                        <a:cubicBezTo>
                          <a:pt x="1006085" y="1141411"/>
                          <a:pt x="1003701" y="1143856"/>
                          <a:pt x="1001317" y="1146301"/>
                        </a:cubicBezTo>
                        <a:cubicBezTo>
                          <a:pt x="999728" y="1147890"/>
                          <a:pt x="998078" y="1149540"/>
                          <a:pt x="996488" y="1151130"/>
                        </a:cubicBezTo>
                        <a:cubicBezTo>
                          <a:pt x="995999" y="1151618"/>
                          <a:pt x="994899" y="1152658"/>
                          <a:pt x="994043" y="1153452"/>
                        </a:cubicBezTo>
                        <a:cubicBezTo>
                          <a:pt x="983469" y="1163109"/>
                          <a:pt x="972284" y="1172339"/>
                          <a:pt x="960243" y="1180896"/>
                        </a:cubicBezTo>
                        <a:cubicBezTo>
                          <a:pt x="954313" y="1185114"/>
                          <a:pt x="948140" y="1189209"/>
                          <a:pt x="941783" y="1193121"/>
                        </a:cubicBezTo>
                        <a:cubicBezTo>
                          <a:pt x="938788" y="1194955"/>
                          <a:pt x="935732" y="1196727"/>
                          <a:pt x="932676" y="1198500"/>
                        </a:cubicBezTo>
                        <a:cubicBezTo>
                          <a:pt x="940866" y="1193610"/>
                          <a:pt x="927786" y="1201067"/>
                          <a:pt x="925647" y="1202167"/>
                        </a:cubicBezTo>
                        <a:cubicBezTo>
                          <a:pt x="911405" y="1209380"/>
                          <a:pt x="896308" y="1215675"/>
                          <a:pt x="880660" y="1220871"/>
                        </a:cubicBezTo>
                        <a:cubicBezTo>
                          <a:pt x="879071" y="1221421"/>
                          <a:pt x="877421" y="1221849"/>
                          <a:pt x="875892" y="1222399"/>
                        </a:cubicBezTo>
                        <a:cubicBezTo>
                          <a:pt x="875709" y="1222460"/>
                          <a:pt x="875526" y="1222521"/>
                          <a:pt x="875343" y="1222582"/>
                        </a:cubicBezTo>
                        <a:cubicBezTo>
                          <a:pt x="875281" y="1222582"/>
                          <a:pt x="875159" y="1222643"/>
                          <a:pt x="875098" y="1222643"/>
                        </a:cubicBezTo>
                        <a:cubicBezTo>
                          <a:pt x="871369" y="1223621"/>
                          <a:pt x="867702" y="1224660"/>
                          <a:pt x="863913" y="1225577"/>
                        </a:cubicBezTo>
                        <a:cubicBezTo>
                          <a:pt x="855050" y="1227778"/>
                          <a:pt x="846004" y="1229611"/>
                          <a:pt x="836896" y="1231078"/>
                        </a:cubicBezTo>
                        <a:cubicBezTo>
                          <a:pt x="828400" y="1232484"/>
                          <a:pt x="819782" y="1233462"/>
                          <a:pt x="811163" y="1234379"/>
                        </a:cubicBezTo>
                        <a:cubicBezTo>
                          <a:pt x="810613" y="1234440"/>
                          <a:pt x="809758" y="1234501"/>
                          <a:pt x="808902" y="1234562"/>
                        </a:cubicBezTo>
                        <a:cubicBezTo>
                          <a:pt x="809513" y="1234501"/>
                          <a:pt x="810308" y="1234501"/>
                          <a:pt x="811225" y="1234440"/>
                        </a:cubicBezTo>
                        <a:cubicBezTo>
                          <a:pt x="809941" y="1234501"/>
                          <a:pt x="808657" y="1234623"/>
                          <a:pt x="807374" y="1234685"/>
                        </a:cubicBezTo>
                        <a:cubicBezTo>
                          <a:pt x="806885" y="1234746"/>
                          <a:pt x="806640" y="1234746"/>
                          <a:pt x="806702" y="1234746"/>
                        </a:cubicBezTo>
                        <a:cubicBezTo>
                          <a:pt x="806335" y="1234746"/>
                          <a:pt x="805968" y="1234807"/>
                          <a:pt x="805601" y="1234807"/>
                        </a:cubicBezTo>
                        <a:cubicBezTo>
                          <a:pt x="799795" y="1235051"/>
                          <a:pt x="794049" y="1235357"/>
                          <a:pt x="788242" y="1235418"/>
                        </a:cubicBezTo>
                        <a:cubicBezTo>
                          <a:pt x="767949" y="1235724"/>
                          <a:pt x="748023" y="1234195"/>
                          <a:pt x="727853" y="1232423"/>
                        </a:cubicBezTo>
                        <a:cubicBezTo>
                          <a:pt x="727730" y="1232423"/>
                          <a:pt x="727608" y="1232423"/>
                          <a:pt x="727486" y="1232362"/>
                        </a:cubicBezTo>
                        <a:cubicBezTo>
                          <a:pt x="725591" y="1232117"/>
                          <a:pt x="723696" y="1231812"/>
                          <a:pt x="721802" y="1231567"/>
                        </a:cubicBezTo>
                        <a:cubicBezTo>
                          <a:pt x="717584" y="1230956"/>
                          <a:pt x="713367" y="1230223"/>
                          <a:pt x="709210" y="1229489"/>
                        </a:cubicBezTo>
                        <a:cubicBezTo>
                          <a:pt x="699308" y="1227655"/>
                          <a:pt x="689467" y="1225516"/>
                          <a:pt x="679810" y="1222949"/>
                        </a:cubicBezTo>
                        <a:cubicBezTo>
                          <a:pt x="672109" y="1220932"/>
                          <a:pt x="664713" y="1218487"/>
                          <a:pt x="657133" y="1216164"/>
                        </a:cubicBezTo>
                        <a:cubicBezTo>
                          <a:pt x="656950" y="1216103"/>
                          <a:pt x="656828" y="1216042"/>
                          <a:pt x="656644" y="1216042"/>
                        </a:cubicBezTo>
                        <a:cubicBezTo>
                          <a:pt x="656522" y="1215981"/>
                          <a:pt x="656339" y="1215920"/>
                          <a:pt x="656156" y="1215859"/>
                        </a:cubicBezTo>
                        <a:cubicBezTo>
                          <a:pt x="654566" y="1215247"/>
                          <a:pt x="652977" y="1214697"/>
                          <a:pt x="651388" y="1214086"/>
                        </a:cubicBezTo>
                        <a:cubicBezTo>
                          <a:pt x="646681" y="1212253"/>
                          <a:pt x="642036" y="1210358"/>
                          <a:pt x="637452" y="1208402"/>
                        </a:cubicBezTo>
                        <a:cubicBezTo>
                          <a:pt x="630667" y="1205468"/>
                          <a:pt x="624005" y="1202289"/>
                          <a:pt x="617587" y="1198927"/>
                        </a:cubicBezTo>
                        <a:cubicBezTo>
                          <a:pt x="614042" y="1197094"/>
                          <a:pt x="610497" y="1195199"/>
                          <a:pt x="607012" y="1193243"/>
                        </a:cubicBezTo>
                        <a:cubicBezTo>
                          <a:pt x="605240" y="1192204"/>
                          <a:pt x="595583" y="1186214"/>
                          <a:pt x="597905" y="1187803"/>
                        </a:cubicBezTo>
                        <a:cubicBezTo>
                          <a:pt x="585681" y="1179674"/>
                          <a:pt x="574006" y="1171178"/>
                          <a:pt x="563249" y="1161887"/>
                        </a:cubicBezTo>
                        <a:cubicBezTo>
                          <a:pt x="558053" y="1157425"/>
                          <a:pt x="553102" y="1152902"/>
                          <a:pt x="548273" y="1148195"/>
                        </a:cubicBezTo>
                        <a:cubicBezTo>
                          <a:pt x="546929" y="1146912"/>
                          <a:pt x="540327" y="1140005"/>
                          <a:pt x="542956" y="1142878"/>
                        </a:cubicBezTo>
                        <a:cubicBezTo>
                          <a:pt x="540450" y="1140127"/>
                          <a:pt x="537944" y="1137438"/>
                          <a:pt x="535498" y="1134687"/>
                        </a:cubicBezTo>
                        <a:cubicBezTo>
                          <a:pt x="515573" y="1112011"/>
                          <a:pt x="499680" y="1087623"/>
                          <a:pt x="485867" y="1062440"/>
                        </a:cubicBezTo>
                        <a:cubicBezTo>
                          <a:pt x="485561" y="1061890"/>
                          <a:pt x="485256" y="1061340"/>
                          <a:pt x="485011" y="1060790"/>
                        </a:cubicBezTo>
                        <a:cubicBezTo>
                          <a:pt x="484644" y="1060117"/>
                          <a:pt x="484217" y="1059200"/>
                          <a:pt x="483911" y="1058650"/>
                        </a:cubicBezTo>
                        <a:cubicBezTo>
                          <a:pt x="482505" y="1055716"/>
                          <a:pt x="481038" y="1052782"/>
                          <a:pt x="479632" y="1049849"/>
                        </a:cubicBezTo>
                        <a:cubicBezTo>
                          <a:pt x="476331" y="1043003"/>
                          <a:pt x="473275" y="1036035"/>
                          <a:pt x="470342" y="1029067"/>
                        </a:cubicBezTo>
                        <a:cubicBezTo>
                          <a:pt x="464780" y="1015803"/>
                          <a:pt x="459767" y="1002356"/>
                          <a:pt x="455305" y="988848"/>
                        </a:cubicBezTo>
                        <a:cubicBezTo>
                          <a:pt x="454266" y="985791"/>
                          <a:pt x="453410" y="982675"/>
                          <a:pt x="452494" y="979618"/>
                        </a:cubicBezTo>
                        <a:cubicBezTo>
                          <a:pt x="518506" y="975034"/>
                          <a:pt x="582319" y="949118"/>
                          <a:pt x="635251" y="909143"/>
                        </a:cubicBezTo>
                        <a:cubicBezTo>
                          <a:pt x="794966" y="788425"/>
                          <a:pt x="861834" y="576634"/>
                          <a:pt x="862690" y="383058"/>
                        </a:cubicBezTo>
                        <a:cubicBezTo>
                          <a:pt x="863179" y="275298"/>
                          <a:pt x="862690" y="167538"/>
                          <a:pt x="862690" y="59778"/>
                        </a:cubicBezTo>
                        <a:cubicBezTo>
                          <a:pt x="862690" y="34718"/>
                          <a:pt x="843925" y="21699"/>
                          <a:pt x="824488" y="20721"/>
                        </a:cubicBezTo>
                        <a:cubicBezTo>
                          <a:pt x="823816" y="20598"/>
                          <a:pt x="823082" y="20476"/>
                          <a:pt x="822349" y="20476"/>
                        </a:cubicBezTo>
                        <a:cubicBezTo>
                          <a:pt x="796860" y="20415"/>
                          <a:pt x="771372" y="20354"/>
                          <a:pt x="745884" y="20293"/>
                        </a:cubicBezTo>
                        <a:lnTo>
                          <a:pt x="745945" y="244"/>
                        </a:lnTo>
                        <a:lnTo>
                          <a:pt x="642831" y="0"/>
                        </a:lnTo>
                        <a:cubicBezTo>
                          <a:pt x="632501" y="0"/>
                          <a:pt x="624127" y="8313"/>
                          <a:pt x="624066" y="18642"/>
                        </a:cubicBezTo>
                        <a:lnTo>
                          <a:pt x="624005" y="56783"/>
                        </a:lnTo>
                        <a:cubicBezTo>
                          <a:pt x="624005" y="67113"/>
                          <a:pt x="632317" y="75487"/>
                          <a:pt x="642647" y="75548"/>
                        </a:cubicBezTo>
                        <a:lnTo>
                          <a:pt x="745823" y="75792"/>
                        </a:lnTo>
                        <a:lnTo>
                          <a:pt x="745884" y="58067"/>
                        </a:lnTo>
                        <a:cubicBezTo>
                          <a:pt x="757803" y="58067"/>
                          <a:pt x="769783" y="58128"/>
                          <a:pt x="781702" y="58128"/>
                        </a:cubicBezTo>
                        <a:cubicBezTo>
                          <a:pt x="781702" y="58678"/>
                          <a:pt x="781641" y="59228"/>
                          <a:pt x="781641" y="59778"/>
                        </a:cubicBezTo>
                        <a:cubicBezTo>
                          <a:pt x="781641" y="158186"/>
                          <a:pt x="781641" y="256594"/>
                          <a:pt x="781641" y="355002"/>
                        </a:cubicBezTo>
                        <a:cubicBezTo>
                          <a:pt x="781641" y="510316"/>
                          <a:pt x="749551" y="673453"/>
                          <a:pt x="642708" y="792704"/>
                        </a:cubicBezTo>
                        <a:cubicBezTo>
                          <a:pt x="594116" y="846981"/>
                          <a:pt x="529447" y="891296"/>
                          <a:pt x="455183" y="898447"/>
                        </a:cubicBezTo>
                        <a:cubicBezTo>
                          <a:pt x="382324" y="905415"/>
                          <a:pt x="311788" y="877298"/>
                          <a:pt x="257267" y="829745"/>
                        </a:cubicBezTo>
                        <a:cubicBezTo>
                          <a:pt x="130192" y="718867"/>
                          <a:pt x="81233" y="541061"/>
                          <a:pt x="80988" y="377740"/>
                        </a:cubicBezTo>
                        <a:cubicBezTo>
                          <a:pt x="80866" y="271753"/>
                          <a:pt x="80988" y="165766"/>
                          <a:pt x="80988" y="59839"/>
                        </a:cubicBezTo>
                        <a:cubicBezTo>
                          <a:pt x="80988" y="59289"/>
                          <a:pt x="80927" y="58739"/>
                          <a:pt x="80927" y="58189"/>
                        </a:cubicBezTo>
                        <a:cubicBezTo>
                          <a:pt x="91623" y="58189"/>
                          <a:pt x="102320" y="58128"/>
                          <a:pt x="113016" y="58128"/>
                        </a:cubicBezTo>
                        <a:lnTo>
                          <a:pt x="113078" y="75854"/>
                        </a:lnTo>
                        <a:lnTo>
                          <a:pt x="216253" y="75609"/>
                        </a:lnTo>
                        <a:cubicBezTo>
                          <a:pt x="226583" y="75609"/>
                          <a:pt x="234957" y="67174"/>
                          <a:pt x="234896" y="56844"/>
                        </a:cubicBezTo>
                        <a:lnTo>
                          <a:pt x="234835" y="18704"/>
                        </a:lnTo>
                        <a:cubicBezTo>
                          <a:pt x="234835" y="8374"/>
                          <a:pt x="226400" y="0"/>
                          <a:pt x="216070" y="61"/>
                        </a:cubicBezTo>
                        <a:lnTo>
                          <a:pt x="112956" y="306"/>
                        </a:lnTo>
                        <a:lnTo>
                          <a:pt x="113016" y="20354"/>
                        </a:lnTo>
                        <a:cubicBezTo>
                          <a:pt x="87528" y="20415"/>
                          <a:pt x="62040" y="20476"/>
                          <a:pt x="36552" y="20537"/>
                        </a:cubicBezTo>
                        <a:cubicBezTo>
                          <a:pt x="34779" y="20537"/>
                          <a:pt x="33129" y="20965"/>
                          <a:pt x="31539" y="21637"/>
                        </a:cubicBezTo>
                        <a:cubicBezTo>
                          <a:pt x="14670" y="24938"/>
                          <a:pt x="0" y="37652"/>
                          <a:pt x="0" y="59900"/>
                        </a:cubicBezTo>
                        <a:cubicBezTo>
                          <a:pt x="0" y="162709"/>
                          <a:pt x="0" y="265579"/>
                          <a:pt x="0" y="368388"/>
                        </a:cubicBezTo>
                        <a:cubicBezTo>
                          <a:pt x="0" y="544789"/>
                          <a:pt x="47432" y="729564"/>
                          <a:pt x="172000" y="860306"/>
                        </a:cubicBezTo>
                        <a:cubicBezTo>
                          <a:pt x="227072" y="918129"/>
                          <a:pt x="297119" y="960487"/>
                          <a:pt x="375479" y="975095"/>
                        </a:cubicBezTo>
                        <a:cubicBezTo>
                          <a:pt x="398461" y="1059812"/>
                          <a:pt x="439413" y="1143367"/>
                          <a:pt x="517101" y="1206446"/>
                        </a:cubicBezTo>
                        <a:cubicBezTo>
                          <a:pt x="629017" y="1297397"/>
                          <a:pt x="822532" y="1321173"/>
                          <a:pt x="959631" y="1253083"/>
                        </a:cubicBezTo>
                        <a:cubicBezTo>
                          <a:pt x="1090496" y="1188109"/>
                          <a:pt x="1154186" y="1066963"/>
                          <a:pt x="1190432" y="955169"/>
                        </a:cubicBezTo>
                        <a:cubicBezTo>
                          <a:pt x="1207057" y="903948"/>
                          <a:pt x="1218426" y="851566"/>
                          <a:pt x="1226188" y="799061"/>
                        </a:cubicBezTo>
                        <a:cubicBezTo>
                          <a:pt x="1230223" y="771555"/>
                          <a:pt x="1234135" y="743622"/>
                          <a:pt x="1234623" y="715811"/>
                        </a:cubicBezTo>
                        <a:cubicBezTo>
                          <a:pt x="1234623" y="714528"/>
                          <a:pt x="1234746" y="713244"/>
                          <a:pt x="1234746" y="711961"/>
                        </a:cubicBezTo>
                        <a:cubicBezTo>
                          <a:pt x="1234990" y="701386"/>
                          <a:pt x="1228939" y="693746"/>
                          <a:pt x="1220198" y="689101"/>
                        </a:cubicBezTo>
                        <a:lnTo>
                          <a:pt x="1236518" y="366799"/>
                        </a:lnTo>
                        <a:cubicBezTo>
                          <a:pt x="1312128" y="360565"/>
                          <a:pt x="1373251" y="299197"/>
                          <a:pt x="1377223" y="221388"/>
                        </a:cubicBezTo>
                        <a:cubicBezTo>
                          <a:pt x="1381441" y="136427"/>
                          <a:pt x="1316223" y="64179"/>
                          <a:pt x="1231384" y="59900"/>
                        </a:cubicBezTo>
                        <a:close/>
                        <a:moveTo>
                          <a:pt x="1329181" y="218820"/>
                        </a:moveTo>
                        <a:cubicBezTo>
                          <a:pt x="1326614" y="270041"/>
                          <a:pt x="1287862" y="310933"/>
                          <a:pt x="1238963" y="318023"/>
                        </a:cubicBezTo>
                        <a:lnTo>
                          <a:pt x="1240980" y="278476"/>
                        </a:lnTo>
                        <a:lnTo>
                          <a:pt x="1199844" y="276398"/>
                        </a:lnTo>
                        <a:lnTo>
                          <a:pt x="1197828" y="315945"/>
                        </a:lnTo>
                        <a:cubicBezTo>
                          <a:pt x="1149846" y="303904"/>
                          <a:pt x="1115495" y="259345"/>
                          <a:pt x="1118123" y="208124"/>
                        </a:cubicBezTo>
                        <a:cubicBezTo>
                          <a:pt x="1121057" y="149812"/>
                          <a:pt x="1170750" y="104948"/>
                          <a:pt x="1229000" y="107943"/>
                        </a:cubicBezTo>
                        <a:cubicBezTo>
                          <a:pt x="1287251" y="110877"/>
                          <a:pt x="1332115" y="160509"/>
                          <a:pt x="1329181" y="21882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81FF6D9C-0BEE-63F4-92A6-BD75BE889AC0}"/>
              </a:ext>
            </a:extLst>
          </p:cNvPr>
          <p:cNvSpPr/>
          <p:nvPr/>
        </p:nvSpPr>
        <p:spPr>
          <a:xfrm>
            <a:off x="-14082" y="1865582"/>
            <a:ext cx="5795593" cy="4633760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56" h="4016244">
                <a:moveTo>
                  <a:pt x="1485159" y="3866365"/>
                </a:moveTo>
                <a:cubicBezTo>
                  <a:pt x="2348791" y="4083059"/>
                  <a:pt x="3760586" y="4107253"/>
                  <a:pt x="4713467" y="3651100"/>
                </a:cubicBezTo>
                <a:cubicBezTo>
                  <a:pt x="5593767" y="3230286"/>
                  <a:pt x="5774933" y="1680854"/>
                  <a:pt x="5171334" y="802268"/>
                </a:cubicBezTo>
                <a:cubicBezTo>
                  <a:pt x="4742042" y="177904"/>
                  <a:pt x="3919558" y="-71175"/>
                  <a:pt x="3130888" y="17313"/>
                </a:cubicBezTo>
                <a:cubicBezTo>
                  <a:pt x="2200296" y="122088"/>
                  <a:pt x="1953408" y="765216"/>
                  <a:pt x="1335902" y="1227559"/>
                </a:cubicBezTo>
                <a:cubicBezTo>
                  <a:pt x="951187" y="1515214"/>
                  <a:pt x="166423" y="1444443"/>
                  <a:pt x="18309" y="2283786"/>
                </a:cubicBezTo>
                <a:cubicBezTo>
                  <a:pt x="-150570" y="3240382"/>
                  <a:pt x="888989" y="3716728"/>
                  <a:pt x="1485159" y="3866365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CA" dirty="0"/>
              <a:t>Advanced Equipment</a:t>
            </a:r>
            <a:endParaRPr lang="en-CA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9584D3AC-9D87-15CC-E0C8-E2D3AE3EEF4C}"/>
              </a:ext>
            </a:extLst>
          </p:cNvPr>
          <p:cNvGrpSpPr/>
          <p:nvPr/>
        </p:nvGrpSpPr>
        <p:grpSpPr>
          <a:xfrm>
            <a:off x="5907971" y="1625600"/>
            <a:ext cx="5905621" cy="4827631"/>
            <a:chOff x="5907971" y="1625600"/>
            <a:chExt cx="5905621" cy="482763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F4B259C9-D8B0-CD04-5CD2-DBE9B1E7BFD8}"/>
                </a:ext>
              </a:extLst>
            </p:cNvPr>
            <p:cNvGrpSpPr/>
            <p:nvPr/>
          </p:nvGrpSpPr>
          <p:grpSpPr>
            <a:xfrm>
              <a:off x="5907971" y="1625600"/>
              <a:ext cx="2755797" cy="2362978"/>
              <a:chOff x="5907971" y="1739900"/>
              <a:chExt cx="2755797" cy="236297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65B5580-2D8E-E94F-3DA1-5E5C17D4E74F}"/>
                  </a:ext>
                </a:extLst>
              </p:cNvPr>
              <p:cNvGrpSpPr/>
              <p:nvPr/>
            </p:nvGrpSpPr>
            <p:grpSpPr>
              <a:xfrm>
                <a:off x="5907971" y="2996617"/>
                <a:ext cx="2755797" cy="1106261"/>
                <a:chOff x="5008754" y="5308336"/>
                <a:chExt cx="2755797" cy="1106261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9C4FC6A-10AA-43BF-5BEB-313C14FE4B5C}"/>
                    </a:ext>
                  </a:extLst>
                </p:cNvPr>
                <p:cNvSpPr txBox="1"/>
                <p:nvPr/>
              </p:nvSpPr>
              <p:spPr>
                <a:xfrm>
                  <a:off x="5008754" y="5645156"/>
                  <a:ext cx="2755797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1181977-5A4B-7BF6-76E6-41DEF9967246}"/>
                    </a:ext>
                  </a:extLst>
                </p:cNvPr>
                <p:cNvSpPr txBox="1"/>
                <p:nvPr/>
              </p:nvSpPr>
              <p:spPr>
                <a:xfrm>
                  <a:off x="5008754" y="5308336"/>
                  <a:ext cx="216859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101CAB91-D776-1046-FE12-04C5978EBB67}"/>
                  </a:ext>
                </a:extLst>
              </p:cNvPr>
              <p:cNvGrpSpPr/>
              <p:nvPr/>
            </p:nvGrpSpPr>
            <p:grpSpPr>
              <a:xfrm>
                <a:off x="6040495" y="1739900"/>
                <a:ext cx="1140318" cy="1140316"/>
                <a:chOff x="4362872" y="2063679"/>
                <a:chExt cx="1367409" cy="1367408"/>
              </a:xfrm>
            </p:grpSpPr>
            <p:sp>
              <p:nvSpPr>
                <p:cNvPr id="99" name="Rectangle: Rounded Corners 98">
                  <a:extLst>
                    <a:ext uri="{FF2B5EF4-FFF2-40B4-BE49-F238E27FC236}">
                      <a16:creationId xmlns:a16="http://schemas.microsoft.com/office/drawing/2014/main" id="{2E9B49B2-8E18-34AA-4BFD-9196A4F21AB1}"/>
                    </a:ext>
                  </a:extLst>
                </p:cNvPr>
                <p:cNvSpPr/>
                <p:nvPr/>
              </p:nvSpPr>
              <p:spPr>
                <a:xfrm>
                  <a:off x="4362872" y="2063679"/>
                  <a:ext cx="1367409" cy="136740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0" name="Rectangle: Rounded Corners 99">
                  <a:extLst>
                    <a:ext uri="{FF2B5EF4-FFF2-40B4-BE49-F238E27FC236}">
                      <a16:creationId xmlns:a16="http://schemas.microsoft.com/office/drawing/2014/main" id="{A1F35432-6673-60D7-5434-2AAC0B1F44FE}"/>
                    </a:ext>
                  </a:extLst>
                </p:cNvPr>
                <p:cNvSpPr/>
                <p:nvPr/>
              </p:nvSpPr>
              <p:spPr>
                <a:xfrm>
                  <a:off x="4492053" y="2192860"/>
                  <a:ext cx="1109050" cy="1109047"/>
                </a:xfrm>
                <a:prstGeom prst="round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2B62EC5D-801E-C51A-5B5B-47AA20DEF2B4}"/>
                    </a:ext>
                  </a:extLst>
                </p:cNvPr>
                <p:cNvGrpSpPr/>
                <p:nvPr/>
              </p:nvGrpSpPr>
              <p:grpSpPr>
                <a:xfrm>
                  <a:off x="4785674" y="2540820"/>
                  <a:ext cx="521806" cy="413124"/>
                  <a:chOff x="3331811" y="2511251"/>
                  <a:chExt cx="1621318" cy="1283630"/>
                </a:xfrm>
              </p:grpSpPr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3F4264E0-0E7C-A6E2-9356-FD91496D7F75}"/>
                      </a:ext>
                    </a:extLst>
                  </p:cNvPr>
                  <p:cNvSpPr/>
                  <p:nvPr/>
                </p:nvSpPr>
                <p:spPr>
                  <a:xfrm>
                    <a:off x="3804008" y="2755725"/>
                    <a:ext cx="765851" cy="683543"/>
                  </a:xfrm>
                  <a:custGeom>
                    <a:avLst/>
                    <a:gdLst>
                      <a:gd name="connsiteX0" fmla="*/ 556588 w 765851"/>
                      <a:gd name="connsiteY0" fmla="*/ 554 h 683543"/>
                      <a:gd name="connsiteX1" fmla="*/ 384588 w 765851"/>
                      <a:gd name="connsiteY1" fmla="*/ 88388 h 683543"/>
                      <a:gd name="connsiteX2" fmla="*/ 194006 w 765851"/>
                      <a:gd name="connsiteY2" fmla="*/ 1166 h 683543"/>
                      <a:gd name="connsiteX3" fmla="*/ 31786 w 765851"/>
                      <a:gd name="connsiteY3" fmla="*/ 346511 h 683543"/>
                      <a:gd name="connsiteX4" fmla="*/ 193945 w 765851"/>
                      <a:gd name="connsiteY4" fmla="*/ 536970 h 683543"/>
                      <a:gd name="connsiteX5" fmla="*/ 384588 w 765851"/>
                      <a:gd name="connsiteY5" fmla="*/ 683543 h 683543"/>
                      <a:gd name="connsiteX6" fmla="*/ 575230 w 765851"/>
                      <a:gd name="connsiteY6" fmla="*/ 536970 h 683543"/>
                      <a:gd name="connsiteX7" fmla="*/ 737390 w 765851"/>
                      <a:gd name="connsiteY7" fmla="*/ 346511 h 683543"/>
                      <a:gd name="connsiteX8" fmla="*/ 556588 w 765851"/>
                      <a:gd name="connsiteY8" fmla="*/ 554 h 683543"/>
                      <a:gd name="connsiteX9" fmla="*/ 699982 w 765851"/>
                      <a:gd name="connsiteY9" fmla="*/ 324934 h 683543"/>
                      <a:gd name="connsiteX10" fmla="*/ 553348 w 765851"/>
                      <a:gd name="connsiteY10" fmla="*/ 328663 h 683543"/>
                      <a:gd name="connsiteX11" fmla="*/ 544180 w 765851"/>
                      <a:gd name="connsiteY11" fmla="*/ 322122 h 683543"/>
                      <a:gd name="connsiteX12" fmla="*/ 500110 w 765851"/>
                      <a:gd name="connsiteY12" fmla="*/ 162164 h 683543"/>
                      <a:gd name="connsiteX13" fmla="*/ 494976 w 765851"/>
                      <a:gd name="connsiteY13" fmla="*/ 177383 h 683543"/>
                      <a:gd name="connsiteX14" fmla="*/ 387094 w 765851"/>
                      <a:gd name="connsiteY14" fmla="*/ 495895 h 683543"/>
                      <a:gd name="connsiteX15" fmla="*/ 368818 w 765851"/>
                      <a:gd name="connsiteY15" fmla="*/ 495895 h 683543"/>
                      <a:gd name="connsiteX16" fmla="*/ 357021 w 765851"/>
                      <a:gd name="connsiteY16" fmla="*/ 462277 h 683543"/>
                      <a:gd name="connsiteX17" fmla="*/ 281779 w 765851"/>
                      <a:gd name="connsiteY17" fmla="*/ 247186 h 683543"/>
                      <a:gd name="connsiteX18" fmla="*/ 236059 w 765851"/>
                      <a:gd name="connsiteY18" fmla="*/ 334469 h 683543"/>
                      <a:gd name="connsiteX19" fmla="*/ 227868 w 765851"/>
                      <a:gd name="connsiteY19" fmla="*/ 338870 h 683543"/>
                      <a:gd name="connsiteX20" fmla="*/ 66015 w 765851"/>
                      <a:gd name="connsiteY20" fmla="*/ 338870 h 683543"/>
                      <a:gd name="connsiteX21" fmla="*/ 66015 w 765851"/>
                      <a:gd name="connsiteY21" fmla="*/ 321022 h 683543"/>
                      <a:gd name="connsiteX22" fmla="*/ 222000 w 765851"/>
                      <a:gd name="connsiteY22" fmla="*/ 321022 h 683543"/>
                      <a:gd name="connsiteX23" fmla="*/ 275361 w 765851"/>
                      <a:gd name="connsiteY23" fmla="*/ 219191 h 683543"/>
                      <a:gd name="connsiteX24" fmla="*/ 292720 w 765851"/>
                      <a:gd name="connsiteY24" fmla="*/ 221331 h 683543"/>
                      <a:gd name="connsiteX25" fmla="*/ 304516 w 765851"/>
                      <a:gd name="connsiteY25" fmla="*/ 254948 h 683543"/>
                      <a:gd name="connsiteX26" fmla="*/ 377864 w 765851"/>
                      <a:gd name="connsiteY26" fmla="*/ 464600 h 683543"/>
                      <a:gd name="connsiteX27" fmla="*/ 384099 w 765851"/>
                      <a:gd name="connsiteY27" fmla="*/ 446141 h 683543"/>
                      <a:gd name="connsiteX28" fmla="*/ 491981 w 765851"/>
                      <a:gd name="connsiteY28" fmla="*/ 127629 h 683543"/>
                      <a:gd name="connsiteX29" fmla="*/ 510256 w 765851"/>
                      <a:gd name="connsiteY29" fmla="*/ 127629 h 683543"/>
                      <a:gd name="connsiteX30" fmla="*/ 560683 w 765851"/>
                      <a:gd name="connsiteY30" fmla="*/ 310570 h 683543"/>
                      <a:gd name="connsiteX31" fmla="*/ 700043 w 765851"/>
                      <a:gd name="connsiteY31" fmla="*/ 307025 h 683543"/>
                      <a:gd name="connsiteX32" fmla="*/ 699982 w 765851"/>
                      <a:gd name="connsiteY32" fmla="*/ 324934 h 68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765851" h="683543">
                        <a:moveTo>
                          <a:pt x="556588" y="554"/>
                        </a:moveTo>
                        <a:cubicBezTo>
                          <a:pt x="489352" y="-4947"/>
                          <a:pt x="404758" y="30933"/>
                          <a:pt x="384588" y="88388"/>
                        </a:cubicBezTo>
                        <a:cubicBezTo>
                          <a:pt x="364417" y="30994"/>
                          <a:pt x="261241" y="-4335"/>
                          <a:pt x="194006" y="1166"/>
                        </a:cubicBezTo>
                        <a:cubicBezTo>
                          <a:pt x="16566" y="15591"/>
                          <a:pt x="-43457" y="213446"/>
                          <a:pt x="31786" y="346511"/>
                        </a:cubicBezTo>
                        <a:cubicBezTo>
                          <a:pt x="72249" y="418147"/>
                          <a:pt x="130438" y="480737"/>
                          <a:pt x="193945" y="536970"/>
                        </a:cubicBezTo>
                        <a:cubicBezTo>
                          <a:pt x="247122" y="584035"/>
                          <a:pt x="384221" y="683909"/>
                          <a:pt x="384588" y="683543"/>
                        </a:cubicBezTo>
                        <a:cubicBezTo>
                          <a:pt x="385015" y="683909"/>
                          <a:pt x="522114" y="584035"/>
                          <a:pt x="575230" y="536970"/>
                        </a:cubicBezTo>
                        <a:cubicBezTo>
                          <a:pt x="638676" y="480737"/>
                          <a:pt x="696865" y="418147"/>
                          <a:pt x="737390" y="346511"/>
                        </a:cubicBezTo>
                        <a:cubicBezTo>
                          <a:pt x="812632" y="213446"/>
                          <a:pt x="734028" y="15041"/>
                          <a:pt x="556588" y="554"/>
                        </a:cubicBezTo>
                        <a:close/>
                        <a:moveTo>
                          <a:pt x="699982" y="324934"/>
                        </a:moveTo>
                        <a:cubicBezTo>
                          <a:pt x="651084" y="326157"/>
                          <a:pt x="602186" y="327440"/>
                          <a:pt x="553348" y="328663"/>
                        </a:cubicBezTo>
                        <a:cubicBezTo>
                          <a:pt x="549253" y="328785"/>
                          <a:pt x="545219" y="325790"/>
                          <a:pt x="544180" y="322122"/>
                        </a:cubicBezTo>
                        <a:cubicBezTo>
                          <a:pt x="529510" y="268823"/>
                          <a:pt x="514779" y="215524"/>
                          <a:pt x="500110" y="162164"/>
                        </a:cubicBezTo>
                        <a:cubicBezTo>
                          <a:pt x="498399" y="167237"/>
                          <a:pt x="496687" y="172310"/>
                          <a:pt x="494976" y="177383"/>
                        </a:cubicBezTo>
                        <a:cubicBezTo>
                          <a:pt x="459035" y="283554"/>
                          <a:pt x="423034" y="389724"/>
                          <a:pt x="387094" y="495895"/>
                        </a:cubicBezTo>
                        <a:cubicBezTo>
                          <a:pt x="384221" y="504452"/>
                          <a:pt x="371752" y="504330"/>
                          <a:pt x="368818" y="495895"/>
                        </a:cubicBezTo>
                        <a:cubicBezTo>
                          <a:pt x="364906" y="484710"/>
                          <a:pt x="360994" y="473463"/>
                          <a:pt x="357021" y="462277"/>
                        </a:cubicBezTo>
                        <a:cubicBezTo>
                          <a:pt x="331961" y="390580"/>
                          <a:pt x="306839" y="318883"/>
                          <a:pt x="281779" y="247186"/>
                        </a:cubicBezTo>
                        <a:cubicBezTo>
                          <a:pt x="266559" y="276280"/>
                          <a:pt x="251278" y="305375"/>
                          <a:pt x="236059" y="334469"/>
                        </a:cubicBezTo>
                        <a:cubicBezTo>
                          <a:pt x="234592" y="337220"/>
                          <a:pt x="231047" y="338870"/>
                          <a:pt x="227868" y="338870"/>
                        </a:cubicBezTo>
                        <a:cubicBezTo>
                          <a:pt x="173897" y="338870"/>
                          <a:pt x="119986" y="338870"/>
                          <a:pt x="66015" y="338870"/>
                        </a:cubicBezTo>
                        <a:cubicBezTo>
                          <a:pt x="53790" y="338870"/>
                          <a:pt x="53790" y="321022"/>
                          <a:pt x="66015" y="321022"/>
                        </a:cubicBezTo>
                        <a:cubicBezTo>
                          <a:pt x="118030" y="321022"/>
                          <a:pt x="169985" y="321022"/>
                          <a:pt x="222000" y="321022"/>
                        </a:cubicBezTo>
                        <a:cubicBezTo>
                          <a:pt x="239787" y="287038"/>
                          <a:pt x="257574" y="253115"/>
                          <a:pt x="275361" y="219191"/>
                        </a:cubicBezTo>
                        <a:cubicBezTo>
                          <a:pt x="279212" y="211918"/>
                          <a:pt x="290336" y="214546"/>
                          <a:pt x="292720" y="221331"/>
                        </a:cubicBezTo>
                        <a:cubicBezTo>
                          <a:pt x="296632" y="232516"/>
                          <a:pt x="300543" y="243763"/>
                          <a:pt x="304516" y="254948"/>
                        </a:cubicBezTo>
                        <a:cubicBezTo>
                          <a:pt x="328966" y="324812"/>
                          <a:pt x="353415" y="394737"/>
                          <a:pt x="377864" y="464600"/>
                        </a:cubicBezTo>
                        <a:cubicBezTo>
                          <a:pt x="379942" y="458427"/>
                          <a:pt x="382020" y="452314"/>
                          <a:pt x="384099" y="446141"/>
                        </a:cubicBezTo>
                        <a:cubicBezTo>
                          <a:pt x="420039" y="339970"/>
                          <a:pt x="456040" y="233800"/>
                          <a:pt x="491981" y="127629"/>
                        </a:cubicBezTo>
                        <a:cubicBezTo>
                          <a:pt x="494731" y="119500"/>
                          <a:pt x="507873" y="118827"/>
                          <a:pt x="510256" y="127629"/>
                        </a:cubicBezTo>
                        <a:cubicBezTo>
                          <a:pt x="527065" y="188630"/>
                          <a:pt x="543874" y="249631"/>
                          <a:pt x="560683" y="310570"/>
                        </a:cubicBezTo>
                        <a:cubicBezTo>
                          <a:pt x="607136" y="309409"/>
                          <a:pt x="653590" y="308186"/>
                          <a:pt x="700043" y="307025"/>
                        </a:cubicBezTo>
                        <a:cubicBezTo>
                          <a:pt x="712207" y="306720"/>
                          <a:pt x="712146" y="324629"/>
                          <a:pt x="699982" y="32493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03" name="Freeform: Shape 102">
                    <a:extLst>
                      <a:ext uri="{FF2B5EF4-FFF2-40B4-BE49-F238E27FC236}">
                        <a16:creationId xmlns:a16="http://schemas.microsoft.com/office/drawing/2014/main" id="{25DBF8BD-0430-83B4-33EC-6CEAF64EA396}"/>
                      </a:ext>
                    </a:extLst>
                  </p:cNvPr>
                  <p:cNvSpPr/>
                  <p:nvPr/>
                </p:nvSpPr>
                <p:spPr>
                  <a:xfrm>
                    <a:off x="3331811" y="2511251"/>
                    <a:ext cx="1621318" cy="1283630"/>
                  </a:xfrm>
                  <a:custGeom>
                    <a:avLst/>
                    <a:gdLst>
                      <a:gd name="connsiteX0" fmla="*/ 1600406 w 1621318"/>
                      <a:gd name="connsiteY0" fmla="*/ 1239316 h 1283630"/>
                      <a:gd name="connsiteX1" fmla="*/ 1155431 w 1621318"/>
                      <a:gd name="connsiteY1" fmla="*/ 1239316 h 1283630"/>
                      <a:gd name="connsiteX2" fmla="*/ 921758 w 1621318"/>
                      <a:gd name="connsiteY2" fmla="*/ 1239316 h 1283630"/>
                      <a:gd name="connsiteX3" fmla="*/ 915279 w 1621318"/>
                      <a:gd name="connsiteY3" fmla="*/ 1238400 h 1283630"/>
                      <a:gd name="connsiteX4" fmla="*/ 851100 w 1621318"/>
                      <a:gd name="connsiteY4" fmla="*/ 1238400 h 1283630"/>
                      <a:gd name="connsiteX5" fmla="*/ 849327 w 1621318"/>
                      <a:gd name="connsiteY5" fmla="*/ 1189012 h 1283630"/>
                      <a:gd name="connsiteX6" fmla="*/ 853544 w 1621318"/>
                      <a:gd name="connsiteY6" fmla="*/ 1170003 h 1283630"/>
                      <a:gd name="connsiteX7" fmla="*/ 882822 w 1621318"/>
                      <a:gd name="connsiteY7" fmla="*/ 1170003 h 1283630"/>
                      <a:gd name="connsiteX8" fmla="*/ 952380 w 1621318"/>
                      <a:gd name="connsiteY8" fmla="*/ 1160774 h 1283630"/>
                      <a:gd name="connsiteX9" fmla="*/ 964788 w 1621318"/>
                      <a:gd name="connsiteY9" fmla="*/ 1081069 h 1283630"/>
                      <a:gd name="connsiteX10" fmla="*/ 893213 w 1621318"/>
                      <a:gd name="connsiteY10" fmla="*/ 1057292 h 1283630"/>
                      <a:gd name="connsiteX11" fmla="*/ 875304 w 1621318"/>
                      <a:gd name="connsiteY11" fmla="*/ 1045679 h 1283630"/>
                      <a:gd name="connsiteX12" fmla="*/ 874754 w 1621318"/>
                      <a:gd name="connsiteY12" fmla="*/ 1030459 h 1283630"/>
                      <a:gd name="connsiteX13" fmla="*/ 954275 w 1621318"/>
                      <a:gd name="connsiteY13" fmla="*/ 1021596 h 1283630"/>
                      <a:gd name="connsiteX14" fmla="*/ 1370462 w 1621318"/>
                      <a:gd name="connsiteY14" fmla="*/ 515437 h 1283630"/>
                      <a:gd name="connsiteX15" fmla="*/ 1031596 w 1621318"/>
                      <a:gd name="connsiteY15" fmla="*/ 30854 h 1283630"/>
                      <a:gd name="connsiteX16" fmla="*/ 455023 w 1621318"/>
                      <a:gd name="connsiteY16" fmla="*/ 189346 h 1283630"/>
                      <a:gd name="connsiteX17" fmla="*/ 413031 w 1621318"/>
                      <a:gd name="connsiteY17" fmla="*/ 782178 h 1283630"/>
                      <a:gd name="connsiteX18" fmla="*/ 831296 w 1621318"/>
                      <a:gd name="connsiteY18" fmla="*/ 1029970 h 1283630"/>
                      <a:gd name="connsiteX19" fmla="*/ 835085 w 1621318"/>
                      <a:gd name="connsiteY19" fmla="*/ 1070923 h 1283630"/>
                      <a:gd name="connsiteX20" fmla="*/ 898592 w 1621318"/>
                      <a:gd name="connsiteY20" fmla="*/ 1100567 h 1283630"/>
                      <a:gd name="connsiteX21" fmla="*/ 927320 w 1621318"/>
                      <a:gd name="connsiteY21" fmla="*/ 1104357 h 1283630"/>
                      <a:gd name="connsiteX22" fmla="*/ 919068 w 1621318"/>
                      <a:gd name="connsiteY22" fmla="*/ 1126606 h 1283630"/>
                      <a:gd name="connsiteX23" fmla="*/ 853483 w 1621318"/>
                      <a:gd name="connsiteY23" fmla="*/ 1126606 h 1283630"/>
                      <a:gd name="connsiteX24" fmla="*/ 805930 w 1621318"/>
                      <a:gd name="connsiteY24" fmla="*/ 1234916 h 1283630"/>
                      <a:gd name="connsiteX25" fmla="*/ 806296 w 1621318"/>
                      <a:gd name="connsiteY25" fmla="*/ 1238400 h 1283630"/>
                      <a:gd name="connsiteX26" fmla="*/ 132843 w 1621318"/>
                      <a:gd name="connsiteY26" fmla="*/ 1238400 h 1283630"/>
                      <a:gd name="connsiteX27" fmla="*/ 21844 w 1621318"/>
                      <a:gd name="connsiteY27" fmla="*/ 1238400 h 1283630"/>
                      <a:gd name="connsiteX28" fmla="*/ 21844 w 1621318"/>
                      <a:gd name="connsiteY28" fmla="*/ 1283631 h 1283630"/>
                      <a:gd name="connsiteX29" fmla="*/ 804218 w 1621318"/>
                      <a:gd name="connsiteY29" fmla="*/ 1283631 h 1283630"/>
                      <a:gd name="connsiteX30" fmla="*/ 915218 w 1621318"/>
                      <a:gd name="connsiteY30" fmla="*/ 1283631 h 1283630"/>
                      <a:gd name="connsiteX31" fmla="*/ 921697 w 1621318"/>
                      <a:gd name="connsiteY31" fmla="*/ 1282714 h 1283630"/>
                      <a:gd name="connsiteX32" fmla="*/ 1408664 w 1621318"/>
                      <a:gd name="connsiteY32" fmla="*/ 1282714 h 1283630"/>
                      <a:gd name="connsiteX33" fmla="*/ 1600284 w 1621318"/>
                      <a:gd name="connsiteY33" fmla="*/ 1282714 h 1283630"/>
                      <a:gd name="connsiteX34" fmla="*/ 1600406 w 1621318"/>
                      <a:gd name="connsiteY34" fmla="*/ 1239316 h 1283630"/>
                      <a:gd name="connsiteX35" fmla="*/ 490413 w 1621318"/>
                      <a:gd name="connsiteY35" fmla="*/ 816590 h 1283630"/>
                      <a:gd name="connsiteX36" fmla="*/ 450499 w 1621318"/>
                      <a:gd name="connsiteY36" fmla="*/ 270517 h 1283630"/>
                      <a:gd name="connsiteX37" fmla="*/ 950363 w 1621318"/>
                      <a:gd name="connsiteY37" fmla="*/ 52613 h 1283630"/>
                      <a:gd name="connsiteX38" fmla="*/ 1327126 w 1621318"/>
                      <a:gd name="connsiteY38" fmla="*/ 515437 h 1283630"/>
                      <a:gd name="connsiteX39" fmla="*/ 1016559 w 1621318"/>
                      <a:gd name="connsiteY39" fmla="*/ 959557 h 1283630"/>
                      <a:gd name="connsiteX40" fmla="*/ 490413 w 1621318"/>
                      <a:gd name="connsiteY40" fmla="*/ 816590 h 1283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1621318" h="1283630">
                        <a:moveTo>
                          <a:pt x="1600406" y="1239316"/>
                        </a:moveTo>
                        <a:cubicBezTo>
                          <a:pt x="1452061" y="1239316"/>
                          <a:pt x="1303777" y="1239316"/>
                          <a:pt x="1155431" y="1239316"/>
                        </a:cubicBezTo>
                        <a:cubicBezTo>
                          <a:pt x="1077560" y="1239316"/>
                          <a:pt x="999690" y="1239316"/>
                          <a:pt x="921758" y="1239316"/>
                        </a:cubicBezTo>
                        <a:cubicBezTo>
                          <a:pt x="919741" y="1238767"/>
                          <a:pt x="917662" y="1238400"/>
                          <a:pt x="915279" y="1238400"/>
                        </a:cubicBezTo>
                        <a:cubicBezTo>
                          <a:pt x="893886" y="1238400"/>
                          <a:pt x="872493" y="1238400"/>
                          <a:pt x="851100" y="1238400"/>
                        </a:cubicBezTo>
                        <a:cubicBezTo>
                          <a:pt x="844315" y="1230515"/>
                          <a:pt x="849327" y="1198181"/>
                          <a:pt x="849327" y="1189012"/>
                        </a:cubicBezTo>
                        <a:cubicBezTo>
                          <a:pt x="849327" y="1181433"/>
                          <a:pt x="847004" y="1173609"/>
                          <a:pt x="853544" y="1170003"/>
                        </a:cubicBezTo>
                        <a:cubicBezTo>
                          <a:pt x="859535" y="1166641"/>
                          <a:pt x="876099" y="1170003"/>
                          <a:pt x="882822" y="1170003"/>
                        </a:cubicBezTo>
                        <a:cubicBezTo>
                          <a:pt x="904704" y="1170003"/>
                          <a:pt x="933738" y="1174709"/>
                          <a:pt x="952380" y="1160774"/>
                        </a:cubicBezTo>
                        <a:cubicBezTo>
                          <a:pt x="973712" y="1144759"/>
                          <a:pt x="977196" y="1103807"/>
                          <a:pt x="964788" y="1081069"/>
                        </a:cubicBezTo>
                        <a:cubicBezTo>
                          <a:pt x="949935" y="1053747"/>
                          <a:pt x="919557" y="1057292"/>
                          <a:pt x="893213" y="1057292"/>
                        </a:cubicBezTo>
                        <a:cubicBezTo>
                          <a:pt x="880011" y="1057292"/>
                          <a:pt x="876955" y="1058698"/>
                          <a:pt x="875304" y="1045679"/>
                        </a:cubicBezTo>
                        <a:cubicBezTo>
                          <a:pt x="874693" y="1040789"/>
                          <a:pt x="874632" y="1035655"/>
                          <a:pt x="874754" y="1030459"/>
                        </a:cubicBezTo>
                        <a:cubicBezTo>
                          <a:pt x="901220" y="1029603"/>
                          <a:pt x="927809" y="1026670"/>
                          <a:pt x="954275" y="1021596"/>
                        </a:cubicBezTo>
                        <a:cubicBezTo>
                          <a:pt x="1194672" y="975571"/>
                          <a:pt x="1368506" y="758156"/>
                          <a:pt x="1370462" y="515437"/>
                        </a:cubicBezTo>
                        <a:cubicBezTo>
                          <a:pt x="1368750" y="300284"/>
                          <a:pt x="1233913" y="105607"/>
                          <a:pt x="1031596" y="30854"/>
                        </a:cubicBezTo>
                        <a:cubicBezTo>
                          <a:pt x="828423" y="-44205"/>
                          <a:pt x="591205" y="21135"/>
                          <a:pt x="455023" y="189346"/>
                        </a:cubicBezTo>
                        <a:cubicBezTo>
                          <a:pt x="319452" y="356762"/>
                          <a:pt x="300931" y="597281"/>
                          <a:pt x="413031" y="782178"/>
                        </a:cubicBezTo>
                        <a:cubicBezTo>
                          <a:pt x="503004" y="930523"/>
                          <a:pt x="662352" y="1021413"/>
                          <a:pt x="831296" y="1029970"/>
                        </a:cubicBezTo>
                        <a:cubicBezTo>
                          <a:pt x="830684" y="1044090"/>
                          <a:pt x="830501" y="1058820"/>
                          <a:pt x="835085" y="1070923"/>
                        </a:cubicBezTo>
                        <a:cubicBezTo>
                          <a:pt x="845843" y="1099345"/>
                          <a:pt x="872859" y="1100567"/>
                          <a:pt x="898592" y="1100567"/>
                        </a:cubicBezTo>
                        <a:cubicBezTo>
                          <a:pt x="906232" y="1100567"/>
                          <a:pt x="922797" y="1097083"/>
                          <a:pt x="927320" y="1104357"/>
                        </a:cubicBezTo>
                        <a:cubicBezTo>
                          <a:pt x="933249" y="1113770"/>
                          <a:pt x="926220" y="1124589"/>
                          <a:pt x="919068" y="1126606"/>
                        </a:cubicBezTo>
                        <a:cubicBezTo>
                          <a:pt x="899753" y="1132107"/>
                          <a:pt x="873715" y="1125383"/>
                          <a:pt x="853483" y="1126606"/>
                        </a:cubicBezTo>
                        <a:cubicBezTo>
                          <a:pt x="797189" y="1129967"/>
                          <a:pt x="803240" y="1193535"/>
                          <a:pt x="805930" y="1234916"/>
                        </a:cubicBezTo>
                        <a:cubicBezTo>
                          <a:pt x="805991" y="1236138"/>
                          <a:pt x="806174" y="1237238"/>
                          <a:pt x="806296" y="1238400"/>
                        </a:cubicBezTo>
                        <a:cubicBezTo>
                          <a:pt x="581792" y="1238400"/>
                          <a:pt x="357348" y="1238400"/>
                          <a:pt x="132843" y="1238400"/>
                        </a:cubicBezTo>
                        <a:cubicBezTo>
                          <a:pt x="95864" y="1238400"/>
                          <a:pt x="58823" y="1238400"/>
                          <a:pt x="21844" y="1238400"/>
                        </a:cubicBezTo>
                        <a:cubicBezTo>
                          <a:pt x="-7251" y="1238400"/>
                          <a:pt x="-7312" y="1283631"/>
                          <a:pt x="21844" y="1283631"/>
                        </a:cubicBezTo>
                        <a:cubicBezTo>
                          <a:pt x="282656" y="1283631"/>
                          <a:pt x="543406" y="1283631"/>
                          <a:pt x="804218" y="1283631"/>
                        </a:cubicBezTo>
                        <a:cubicBezTo>
                          <a:pt x="841198" y="1283631"/>
                          <a:pt x="878238" y="1283631"/>
                          <a:pt x="915218" y="1283631"/>
                        </a:cubicBezTo>
                        <a:cubicBezTo>
                          <a:pt x="917601" y="1283631"/>
                          <a:pt x="919680" y="1283264"/>
                          <a:pt x="921697" y="1282714"/>
                        </a:cubicBezTo>
                        <a:cubicBezTo>
                          <a:pt x="1084039" y="1282714"/>
                          <a:pt x="1246321" y="1282714"/>
                          <a:pt x="1408664" y="1282714"/>
                        </a:cubicBezTo>
                        <a:cubicBezTo>
                          <a:pt x="1472537" y="1282714"/>
                          <a:pt x="1536411" y="1282714"/>
                          <a:pt x="1600284" y="1282714"/>
                        </a:cubicBezTo>
                        <a:cubicBezTo>
                          <a:pt x="1628278" y="1282714"/>
                          <a:pt x="1628340" y="1239316"/>
                          <a:pt x="1600406" y="1239316"/>
                        </a:cubicBezTo>
                        <a:close/>
                        <a:moveTo>
                          <a:pt x="490413" y="816590"/>
                        </a:moveTo>
                        <a:cubicBezTo>
                          <a:pt x="363094" y="664027"/>
                          <a:pt x="347691" y="440011"/>
                          <a:pt x="450499" y="270517"/>
                        </a:cubicBezTo>
                        <a:cubicBezTo>
                          <a:pt x="552942" y="101512"/>
                          <a:pt x="756603" y="12150"/>
                          <a:pt x="950363" y="52613"/>
                        </a:cubicBezTo>
                        <a:cubicBezTo>
                          <a:pt x="1168511" y="98150"/>
                          <a:pt x="1325353" y="293560"/>
                          <a:pt x="1327126" y="515437"/>
                        </a:cubicBezTo>
                        <a:cubicBezTo>
                          <a:pt x="1325597" y="711458"/>
                          <a:pt x="1202373" y="892627"/>
                          <a:pt x="1016559" y="959557"/>
                        </a:cubicBezTo>
                        <a:cubicBezTo>
                          <a:pt x="829584" y="1026792"/>
                          <a:pt x="617671" y="969031"/>
                          <a:pt x="490413" y="81659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2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</p:grpSp>
          </p:grp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6CBD752-76EC-39A0-0A04-0F031A97DA0E}"/>
                </a:ext>
              </a:extLst>
            </p:cNvPr>
            <p:cNvGrpSpPr/>
            <p:nvPr/>
          </p:nvGrpSpPr>
          <p:grpSpPr>
            <a:xfrm>
              <a:off x="9057795" y="1625600"/>
              <a:ext cx="2755797" cy="2350278"/>
              <a:chOff x="9057795" y="1739900"/>
              <a:chExt cx="2755797" cy="2350278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34381AD1-BAE3-0119-F1BA-68F643736630}"/>
                  </a:ext>
                </a:extLst>
              </p:cNvPr>
              <p:cNvGrpSpPr/>
              <p:nvPr/>
            </p:nvGrpSpPr>
            <p:grpSpPr>
              <a:xfrm>
                <a:off x="9295618" y="1739900"/>
                <a:ext cx="1140318" cy="1140316"/>
                <a:chOff x="6457413" y="2063678"/>
                <a:chExt cx="1367409" cy="1367407"/>
              </a:xfrm>
            </p:grpSpPr>
            <p:sp>
              <p:nvSpPr>
                <p:cNvPr id="94" name="Rectangle: Rounded Corners 93">
                  <a:extLst>
                    <a:ext uri="{FF2B5EF4-FFF2-40B4-BE49-F238E27FC236}">
                      <a16:creationId xmlns:a16="http://schemas.microsoft.com/office/drawing/2014/main" id="{04F32E26-5BAB-6921-547E-7B02E08867E4}"/>
                    </a:ext>
                  </a:extLst>
                </p:cNvPr>
                <p:cNvSpPr/>
                <p:nvPr/>
              </p:nvSpPr>
              <p:spPr>
                <a:xfrm>
                  <a:off x="6457413" y="2063678"/>
                  <a:ext cx="1367409" cy="1367407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5" name="Rectangle: Rounded Corners 94">
                  <a:extLst>
                    <a:ext uri="{FF2B5EF4-FFF2-40B4-BE49-F238E27FC236}">
                      <a16:creationId xmlns:a16="http://schemas.microsoft.com/office/drawing/2014/main" id="{0DD2CC98-64DC-7E37-4ECC-D18A535E5C0E}"/>
                    </a:ext>
                  </a:extLst>
                </p:cNvPr>
                <p:cNvSpPr/>
                <p:nvPr/>
              </p:nvSpPr>
              <p:spPr>
                <a:xfrm>
                  <a:off x="6586594" y="2192860"/>
                  <a:ext cx="1109050" cy="1109046"/>
                </a:xfrm>
                <a:prstGeom prst="round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2E53BD0B-8122-FD48-6379-5B889A4C2516}"/>
                    </a:ext>
                  </a:extLst>
                </p:cNvPr>
                <p:cNvGrpSpPr/>
                <p:nvPr/>
              </p:nvGrpSpPr>
              <p:grpSpPr>
                <a:xfrm>
                  <a:off x="6937840" y="2572690"/>
                  <a:ext cx="406556" cy="349384"/>
                  <a:chOff x="5748755" y="821576"/>
                  <a:chExt cx="1263226" cy="1085583"/>
                </a:xfrm>
              </p:grpSpPr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id="{382316DB-EE94-2595-9608-3AA19A913E73}"/>
                      </a:ext>
                    </a:extLst>
                  </p:cNvPr>
                  <p:cNvSpPr/>
                  <p:nvPr/>
                </p:nvSpPr>
                <p:spPr>
                  <a:xfrm>
                    <a:off x="5748755" y="821576"/>
                    <a:ext cx="1263226" cy="1085583"/>
                  </a:xfrm>
                  <a:custGeom>
                    <a:avLst/>
                    <a:gdLst>
                      <a:gd name="connsiteX0" fmla="*/ 926018 w 1263226"/>
                      <a:gd name="connsiteY0" fmla="*/ 11530 h 1085583"/>
                      <a:gd name="connsiteX1" fmla="*/ 639229 w 1263226"/>
                      <a:gd name="connsiteY1" fmla="*/ 153030 h 1085583"/>
                      <a:gd name="connsiteX2" fmla="*/ 327807 w 1263226"/>
                      <a:gd name="connsiteY2" fmla="*/ 528 h 1085583"/>
                      <a:gd name="connsiteX3" fmla="*/ 48292 w 1263226"/>
                      <a:gd name="connsiteY3" fmla="*/ 573984 h 1085583"/>
                      <a:gd name="connsiteX4" fmla="*/ 309287 w 1263226"/>
                      <a:gd name="connsiteY4" fmla="*/ 898486 h 1085583"/>
                      <a:gd name="connsiteX5" fmla="*/ 425727 w 1263226"/>
                      <a:gd name="connsiteY5" fmla="*/ 998178 h 1085583"/>
                      <a:gd name="connsiteX6" fmla="*/ 424993 w 1263226"/>
                      <a:gd name="connsiteY6" fmla="*/ 997994 h 1085583"/>
                      <a:gd name="connsiteX7" fmla="*/ 534403 w 1263226"/>
                      <a:gd name="connsiteY7" fmla="*/ 1085583 h 1085583"/>
                      <a:gd name="connsiteX8" fmla="*/ 549561 w 1263226"/>
                      <a:gd name="connsiteY8" fmla="*/ 953925 h 1085583"/>
                      <a:gd name="connsiteX9" fmla="*/ 503414 w 1263226"/>
                      <a:gd name="connsiteY9" fmla="*/ 860162 h 1085583"/>
                      <a:gd name="connsiteX10" fmla="*/ 424504 w 1263226"/>
                      <a:gd name="connsiteY10" fmla="*/ 783636 h 1085583"/>
                      <a:gd name="connsiteX11" fmla="*/ 396999 w 1263226"/>
                      <a:gd name="connsiteY11" fmla="*/ 743172 h 1085583"/>
                      <a:gd name="connsiteX12" fmla="*/ 366926 w 1263226"/>
                      <a:gd name="connsiteY12" fmla="*/ 704176 h 1085583"/>
                      <a:gd name="connsiteX13" fmla="*/ 300058 w 1263226"/>
                      <a:gd name="connsiteY13" fmla="*/ 628689 h 1085583"/>
                      <a:gd name="connsiteX14" fmla="*/ 242907 w 1263226"/>
                      <a:gd name="connsiteY14" fmla="*/ 564327 h 1085583"/>
                      <a:gd name="connsiteX15" fmla="*/ 233923 w 1263226"/>
                      <a:gd name="connsiteY15" fmla="*/ 509010 h 1085583"/>
                      <a:gd name="connsiteX16" fmla="*/ 276647 w 1263226"/>
                      <a:gd name="connsiteY16" fmla="*/ 496480 h 1085583"/>
                      <a:gd name="connsiteX17" fmla="*/ 324018 w 1263226"/>
                      <a:gd name="connsiteY17" fmla="*/ 534254 h 1085583"/>
                      <a:gd name="connsiteX18" fmla="*/ 373527 w 1263226"/>
                      <a:gd name="connsiteY18" fmla="*/ 589998 h 1085583"/>
                      <a:gd name="connsiteX19" fmla="*/ 406962 w 1263226"/>
                      <a:gd name="connsiteY19" fmla="*/ 625694 h 1085583"/>
                      <a:gd name="connsiteX20" fmla="*/ 489600 w 1263226"/>
                      <a:gd name="connsiteY20" fmla="*/ 618787 h 1085583"/>
                      <a:gd name="connsiteX21" fmla="*/ 497240 w 1263226"/>
                      <a:gd name="connsiteY21" fmla="*/ 556075 h 1085583"/>
                      <a:gd name="connsiteX22" fmla="*/ 472974 w 1263226"/>
                      <a:gd name="connsiteY22" fmla="*/ 466469 h 1085583"/>
                      <a:gd name="connsiteX23" fmla="*/ 447364 w 1263226"/>
                      <a:gd name="connsiteY23" fmla="*/ 289701 h 1085583"/>
                      <a:gd name="connsiteX24" fmla="*/ 449809 w 1263226"/>
                      <a:gd name="connsiteY24" fmla="*/ 238358 h 1085583"/>
                      <a:gd name="connsiteX25" fmla="*/ 469980 w 1263226"/>
                      <a:gd name="connsiteY25" fmla="*/ 219104 h 1085583"/>
                      <a:gd name="connsiteX26" fmla="*/ 526090 w 1263226"/>
                      <a:gd name="connsiteY26" fmla="*/ 281694 h 1085583"/>
                      <a:gd name="connsiteX27" fmla="*/ 545894 w 1263226"/>
                      <a:gd name="connsiteY27" fmla="*/ 389515 h 1085583"/>
                      <a:gd name="connsiteX28" fmla="*/ 578962 w 1263226"/>
                      <a:gd name="connsiteY28" fmla="*/ 451860 h 1085583"/>
                      <a:gd name="connsiteX29" fmla="*/ 594120 w 1263226"/>
                      <a:gd name="connsiteY29" fmla="*/ 457973 h 1085583"/>
                      <a:gd name="connsiteX30" fmla="*/ 597665 w 1263226"/>
                      <a:gd name="connsiteY30" fmla="*/ 418609 h 1085583"/>
                      <a:gd name="connsiteX31" fmla="*/ 601822 w 1263226"/>
                      <a:gd name="connsiteY31" fmla="*/ 365982 h 1085583"/>
                      <a:gd name="connsiteX32" fmla="*/ 600110 w 1263226"/>
                      <a:gd name="connsiteY32" fmla="*/ 306754 h 1085583"/>
                      <a:gd name="connsiteX33" fmla="*/ 600844 w 1263226"/>
                      <a:gd name="connsiteY33" fmla="*/ 221610 h 1085583"/>
                      <a:gd name="connsiteX34" fmla="*/ 639596 w 1263226"/>
                      <a:gd name="connsiteY34" fmla="*/ 189154 h 1085583"/>
                      <a:gd name="connsiteX35" fmla="*/ 667162 w 1263226"/>
                      <a:gd name="connsiteY35" fmla="*/ 229556 h 1085583"/>
                      <a:gd name="connsiteX36" fmla="*/ 668568 w 1263226"/>
                      <a:gd name="connsiteY36" fmla="*/ 261034 h 1085583"/>
                      <a:gd name="connsiteX37" fmla="*/ 667957 w 1263226"/>
                      <a:gd name="connsiteY37" fmla="*/ 298808 h 1085583"/>
                      <a:gd name="connsiteX38" fmla="*/ 679081 w 1263226"/>
                      <a:gd name="connsiteY38" fmla="*/ 436213 h 1085583"/>
                      <a:gd name="connsiteX39" fmla="*/ 687333 w 1263226"/>
                      <a:gd name="connsiteY39" fmla="*/ 458217 h 1085583"/>
                      <a:gd name="connsiteX40" fmla="*/ 700169 w 1263226"/>
                      <a:gd name="connsiteY40" fmla="*/ 449110 h 1085583"/>
                      <a:gd name="connsiteX41" fmla="*/ 711537 w 1263226"/>
                      <a:gd name="connsiteY41" fmla="*/ 368916 h 1085583"/>
                      <a:gd name="connsiteX42" fmla="*/ 711171 w 1263226"/>
                      <a:gd name="connsiteY42" fmla="*/ 297036 h 1085583"/>
                      <a:gd name="connsiteX43" fmla="*/ 722601 w 1263226"/>
                      <a:gd name="connsiteY43" fmla="*/ 230351 h 1085583"/>
                      <a:gd name="connsiteX44" fmla="*/ 763370 w 1263226"/>
                      <a:gd name="connsiteY44" fmla="*/ 228822 h 1085583"/>
                      <a:gd name="connsiteX45" fmla="*/ 779690 w 1263226"/>
                      <a:gd name="connsiteY45" fmla="*/ 281083 h 1085583"/>
                      <a:gd name="connsiteX46" fmla="*/ 774922 w 1263226"/>
                      <a:gd name="connsiteY46" fmla="*/ 416898 h 1085583"/>
                      <a:gd name="connsiteX47" fmla="*/ 769543 w 1263226"/>
                      <a:gd name="connsiteY47" fmla="*/ 481138 h 1085583"/>
                      <a:gd name="connsiteX48" fmla="*/ 783540 w 1263226"/>
                      <a:gd name="connsiteY48" fmla="*/ 515673 h 1085583"/>
                      <a:gd name="connsiteX49" fmla="*/ 813735 w 1263226"/>
                      <a:gd name="connsiteY49" fmla="*/ 460662 h 1085583"/>
                      <a:gd name="connsiteX50" fmla="*/ 825043 w 1263226"/>
                      <a:gd name="connsiteY50" fmla="*/ 390004 h 1085583"/>
                      <a:gd name="connsiteX51" fmla="*/ 840996 w 1263226"/>
                      <a:gd name="connsiteY51" fmla="*/ 339944 h 1085583"/>
                      <a:gd name="connsiteX52" fmla="*/ 872413 w 1263226"/>
                      <a:gd name="connsiteY52" fmla="*/ 329798 h 1085583"/>
                      <a:gd name="connsiteX53" fmla="*/ 886899 w 1263226"/>
                      <a:gd name="connsiteY53" fmla="*/ 357486 h 1085583"/>
                      <a:gd name="connsiteX54" fmla="*/ 885860 w 1263226"/>
                      <a:gd name="connsiteY54" fmla="*/ 431812 h 1085583"/>
                      <a:gd name="connsiteX55" fmla="*/ 869418 w 1263226"/>
                      <a:gd name="connsiteY55" fmla="*/ 599350 h 1085583"/>
                      <a:gd name="connsiteX56" fmla="*/ 829811 w 1263226"/>
                      <a:gd name="connsiteY56" fmla="*/ 770739 h 1085583"/>
                      <a:gd name="connsiteX57" fmla="*/ 806217 w 1263226"/>
                      <a:gd name="connsiteY57" fmla="*/ 836691 h 1085583"/>
                      <a:gd name="connsiteX58" fmla="*/ 771988 w 1263226"/>
                      <a:gd name="connsiteY58" fmla="*/ 899953 h 1085583"/>
                      <a:gd name="connsiteX59" fmla="*/ 766121 w 1263226"/>
                      <a:gd name="connsiteY59" fmla="*/ 923424 h 1085583"/>
                      <a:gd name="connsiteX60" fmla="*/ 771805 w 1263226"/>
                      <a:gd name="connsiteY60" fmla="*/ 953436 h 1085583"/>
                      <a:gd name="connsiteX61" fmla="*/ 772966 w 1263226"/>
                      <a:gd name="connsiteY61" fmla="*/ 962971 h 1085583"/>
                      <a:gd name="connsiteX62" fmla="*/ 783540 w 1263226"/>
                      <a:gd name="connsiteY62" fmla="*/ 1031551 h 1085583"/>
                      <a:gd name="connsiteX63" fmla="*/ 938243 w 1263226"/>
                      <a:gd name="connsiteY63" fmla="*/ 910955 h 1085583"/>
                      <a:gd name="connsiteX64" fmla="*/ 1212257 w 1263226"/>
                      <a:gd name="connsiteY64" fmla="*/ 597089 h 1085583"/>
                      <a:gd name="connsiteX65" fmla="*/ 926018 w 1263226"/>
                      <a:gd name="connsiteY65" fmla="*/ 11530 h 1085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</a:cxnLst>
                    <a:rect l="l" t="t" r="r" b="b"/>
                    <a:pathLst>
                      <a:path w="1263226" h="1085583">
                        <a:moveTo>
                          <a:pt x="926018" y="11530"/>
                        </a:moveTo>
                        <a:cubicBezTo>
                          <a:pt x="815263" y="161"/>
                          <a:pt x="674497" y="57495"/>
                          <a:pt x="639229" y="153030"/>
                        </a:cubicBezTo>
                        <a:cubicBezTo>
                          <a:pt x="607873" y="56150"/>
                          <a:pt x="438929" y="-6440"/>
                          <a:pt x="327807" y="528"/>
                        </a:cubicBezTo>
                        <a:cubicBezTo>
                          <a:pt x="34600" y="18926"/>
                          <a:pt x="-71265" y="348501"/>
                          <a:pt x="48292" y="573984"/>
                        </a:cubicBezTo>
                        <a:cubicBezTo>
                          <a:pt x="112654" y="695313"/>
                          <a:pt x="206478" y="802156"/>
                          <a:pt x="309287" y="898486"/>
                        </a:cubicBezTo>
                        <a:cubicBezTo>
                          <a:pt x="337587" y="925013"/>
                          <a:pt x="380618" y="961320"/>
                          <a:pt x="425727" y="998178"/>
                        </a:cubicBezTo>
                        <a:cubicBezTo>
                          <a:pt x="425482" y="998116"/>
                          <a:pt x="425237" y="998055"/>
                          <a:pt x="424993" y="997994"/>
                        </a:cubicBezTo>
                        <a:cubicBezTo>
                          <a:pt x="462583" y="1028678"/>
                          <a:pt x="501458" y="1059667"/>
                          <a:pt x="534403" y="1085583"/>
                        </a:cubicBezTo>
                        <a:cubicBezTo>
                          <a:pt x="541371" y="1034423"/>
                          <a:pt x="551456" y="970917"/>
                          <a:pt x="549561" y="953925"/>
                        </a:cubicBezTo>
                        <a:cubicBezTo>
                          <a:pt x="545589" y="918045"/>
                          <a:pt x="529819" y="884978"/>
                          <a:pt x="503414" y="860162"/>
                        </a:cubicBezTo>
                        <a:cubicBezTo>
                          <a:pt x="476459" y="834796"/>
                          <a:pt x="447547" y="813036"/>
                          <a:pt x="424504" y="783636"/>
                        </a:cubicBezTo>
                        <a:cubicBezTo>
                          <a:pt x="414419" y="770739"/>
                          <a:pt x="406411" y="756497"/>
                          <a:pt x="396999" y="743172"/>
                        </a:cubicBezTo>
                        <a:cubicBezTo>
                          <a:pt x="387525" y="729787"/>
                          <a:pt x="377378" y="716828"/>
                          <a:pt x="366926" y="704176"/>
                        </a:cubicBezTo>
                        <a:cubicBezTo>
                          <a:pt x="345533" y="678260"/>
                          <a:pt x="322856" y="653383"/>
                          <a:pt x="300058" y="628689"/>
                        </a:cubicBezTo>
                        <a:cubicBezTo>
                          <a:pt x="280681" y="607663"/>
                          <a:pt x="260083" y="587187"/>
                          <a:pt x="242907" y="564327"/>
                        </a:cubicBezTo>
                        <a:cubicBezTo>
                          <a:pt x="231294" y="548862"/>
                          <a:pt x="217908" y="526186"/>
                          <a:pt x="233923" y="509010"/>
                        </a:cubicBezTo>
                        <a:cubicBezTo>
                          <a:pt x="245414" y="496724"/>
                          <a:pt x="260755" y="489451"/>
                          <a:pt x="276647" y="496480"/>
                        </a:cubicBezTo>
                        <a:cubicBezTo>
                          <a:pt x="294984" y="504548"/>
                          <a:pt x="310265" y="520135"/>
                          <a:pt x="324018" y="534254"/>
                        </a:cubicBezTo>
                        <a:cubicBezTo>
                          <a:pt x="341376" y="552041"/>
                          <a:pt x="357452" y="571050"/>
                          <a:pt x="373527" y="589998"/>
                        </a:cubicBezTo>
                        <a:cubicBezTo>
                          <a:pt x="383552" y="601795"/>
                          <a:pt x="393698" y="617259"/>
                          <a:pt x="406962" y="625694"/>
                        </a:cubicBezTo>
                        <a:cubicBezTo>
                          <a:pt x="430250" y="640486"/>
                          <a:pt x="470713" y="641158"/>
                          <a:pt x="489600" y="618787"/>
                        </a:cubicBezTo>
                        <a:cubicBezTo>
                          <a:pt x="504147" y="601612"/>
                          <a:pt x="502069" y="576490"/>
                          <a:pt x="497240" y="556075"/>
                        </a:cubicBezTo>
                        <a:cubicBezTo>
                          <a:pt x="490089" y="526002"/>
                          <a:pt x="479820" y="496724"/>
                          <a:pt x="472974" y="466469"/>
                        </a:cubicBezTo>
                        <a:cubicBezTo>
                          <a:pt x="459894" y="408585"/>
                          <a:pt x="449931" y="349112"/>
                          <a:pt x="447364" y="289701"/>
                        </a:cubicBezTo>
                        <a:cubicBezTo>
                          <a:pt x="446630" y="273014"/>
                          <a:pt x="445469" y="254739"/>
                          <a:pt x="449809" y="238358"/>
                        </a:cubicBezTo>
                        <a:cubicBezTo>
                          <a:pt x="452559" y="228028"/>
                          <a:pt x="460506" y="223199"/>
                          <a:pt x="469980" y="219104"/>
                        </a:cubicBezTo>
                        <a:cubicBezTo>
                          <a:pt x="509159" y="202356"/>
                          <a:pt x="522362" y="253394"/>
                          <a:pt x="526090" y="281694"/>
                        </a:cubicBezTo>
                        <a:cubicBezTo>
                          <a:pt x="530919" y="318307"/>
                          <a:pt x="534036" y="354186"/>
                          <a:pt x="545894" y="389515"/>
                        </a:cubicBezTo>
                        <a:cubicBezTo>
                          <a:pt x="553290" y="411519"/>
                          <a:pt x="563070" y="434501"/>
                          <a:pt x="578962" y="451860"/>
                        </a:cubicBezTo>
                        <a:cubicBezTo>
                          <a:pt x="582690" y="455955"/>
                          <a:pt x="590819" y="466408"/>
                          <a:pt x="594120" y="457973"/>
                        </a:cubicBezTo>
                        <a:cubicBezTo>
                          <a:pt x="598643" y="446298"/>
                          <a:pt x="597115" y="430895"/>
                          <a:pt x="597665" y="418609"/>
                        </a:cubicBezTo>
                        <a:cubicBezTo>
                          <a:pt x="598460" y="401006"/>
                          <a:pt x="601272" y="383586"/>
                          <a:pt x="601822" y="365982"/>
                        </a:cubicBezTo>
                        <a:cubicBezTo>
                          <a:pt x="602433" y="346240"/>
                          <a:pt x="601333" y="326436"/>
                          <a:pt x="600110" y="306754"/>
                        </a:cubicBezTo>
                        <a:cubicBezTo>
                          <a:pt x="598460" y="279127"/>
                          <a:pt x="594059" y="248932"/>
                          <a:pt x="600844" y="221610"/>
                        </a:cubicBezTo>
                        <a:cubicBezTo>
                          <a:pt x="605245" y="203945"/>
                          <a:pt x="619425" y="186709"/>
                          <a:pt x="639596" y="189154"/>
                        </a:cubicBezTo>
                        <a:cubicBezTo>
                          <a:pt x="658483" y="191415"/>
                          <a:pt x="664840" y="213725"/>
                          <a:pt x="667162" y="229556"/>
                        </a:cubicBezTo>
                        <a:cubicBezTo>
                          <a:pt x="668690" y="239947"/>
                          <a:pt x="668935" y="250521"/>
                          <a:pt x="668568" y="261034"/>
                        </a:cubicBezTo>
                        <a:cubicBezTo>
                          <a:pt x="668140" y="273748"/>
                          <a:pt x="667835" y="286095"/>
                          <a:pt x="667957" y="298808"/>
                        </a:cubicBezTo>
                        <a:cubicBezTo>
                          <a:pt x="668507" y="344284"/>
                          <a:pt x="668690" y="391715"/>
                          <a:pt x="679081" y="436213"/>
                        </a:cubicBezTo>
                        <a:cubicBezTo>
                          <a:pt x="680609" y="442753"/>
                          <a:pt x="682321" y="453205"/>
                          <a:pt x="687333" y="458217"/>
                        </a:cubicBezTo>
                        <a:cubicBezTo>
                          <a:pt x="693445" y="464390"/>
                          <a:pt x="698091" y="454366"/>
                          <a:pt x="700169" y="449110"/>
                        </a:cubicBezTo>
                        <a:cubicBezTo>
                          <a:pt x="709948" y="424477"/>
                          <a:pt x="710376" y="395077"/>
                          <a:pt x="711537" y="368916"/>
                        </a:cubicBezTo>
                        <a:cubicBezTo>
                          <a:pt x="712638" y="344895"/>
                          <a:pt x="713616" y="320996"/>
                          <a:pt x="711171" y="297036"/>
                        </a:cubicBezTo>
                        <a:cubicBezTo>
                          <a:pt x="709031" y="276009"/>
                          <a:pt x="708176" y="247648"/>
                          <a:pt x="722601" y="230351"/>
                        </a:cubicBezTo>
                        <a:cubicBezTo>
                          <a:pt x="733297" y="217515"/>
                          <a:pt x="752184" y="216292"/>
                          <a:pt x="763370" y="228822"/>
                        </a:cubicBezTo>
                        <a:cubicBezTo>
                          <a:pt x="775472" y="242392"/>
                          <a:pt x="778039" y="263785"/>
                          <a:pt x="779690" y="281083"/>
                        </a:cubicBezTo>
                        <a:cubicBezTo>
                          <a:pt x="783968" y="325641"/>
                          <a:pt x="780973" y="372584"/>
                          <a:pt x="774922" y="416898"/>
                        </a:cubicBezTo>
                        <a:cubicBezTo>
                          <a:pt x="771988" y="438169"/>
                          <a:pt x="769665" y="459684"/>
                          <a:pt x="769543" y="481138"/>
                        </a:cubicBezTo>
                        <a:cubicBezTo>
                          <a:pt x="769482" y="489268"/>
                          <a:pt x="767832" y="524719"/>
                          <a:pt x="783540" y="515673"/>
                        </a:cubicBezTo>
                        <a:cubicBezTo>
                          <a:pt x="802000" y="505037"/>
                          <a:pt x="809273" y="479855"/>
                          <a:pt x="813735" y="460662"/>
                        </a:cubicBezTo>
                        <a:cubicBezTo>
                          <a:pt x="819114" y="437374"/>
                          <a:pt x="821314" y="413536"/>
                          <a:pt x="825043" y="390004"/>
                        </a:cubicBezTo>
                        <a:cubicBezTo>
                          <a:pt x="827610" y="373623"/>
                          <a:pt x="829994" y="353208"/>
                          <a:pt x="840996" y="339944"/>
                        </a:cubicBezTo>
                        <a:cubicBezTo>
                          <a:pt x="847658" y="331876"/>
                          <a:pt x="862083" y="326375"/>
                          <a:pt x="872413" y="329798"/>
                        </a:cubicBezTo>
                        <a:cubicBezTo>
                          <a:pt x="883721" y="333587"/>
                          <a:pt x="885983" y="347218"/>
                          <a:pt x="886899" y="357486"/>
                        </a:cubicBezTo>
                        <a:cubicBezTo>
                          <a:pt x="889039" y="382058"/>
                          <a:pt x="886716" y="407179"/>
                          <a:pt x="885860" y="431812"/>
                        </a:cubicBezTo>
                        <a:cubicBezTo>
                          <a:pt x="883904" y="488351"/>
                          <a:pt x="879076" y="543545"/>
                          <a:pt x="869418" y="599350"/>
                        </a:cubicBezTo>
                        <a:cubicBezTo>
                          <a:pt x="859455" y="657111"/>
                          <a:pt x="846741" y="714628"/>
                          <a:pt x="829811" y="770739"/>
                        </a:cubicBezTo>
                        <a:cubicBezTo>
                          <a:pt x="823087" y="793110"/>
                          <a:pt x="815691" y="815359"/>
                          <a:pt x="806217" y="836691"/>
                        </a:cubicBezTo>
                        <a:cubicBezTo>
                          <a:pt x="796437" y="858695"/>
                          <a:pt x="781279" y="877704"/>
                          <a:pt x="771988" y="899953"/>
                        </a:cubicBezTo>
                        <a:cubicBezTo>
                          <a:pt x="768993" y="907165"/>
                          <a:pt x="765753" y="915417"/>
                          <a:pt x="766121" y="923424"/>
                        </a:cubicBezTo>
                        <a:cubicBezTo>
                          <a:pt x="766548" y="933265"/>
                          <a:pt x="770521" y="943472"/>
                          <a:pt x="771805" y="953436"/>
                        </a:cubicBezTo>
                        <a:cubicBezTo>
                          <a:pt x="772233" y="956614"/>
                          <a:pt x="772600" y="959792"/>
                          <a:pt x="772966" y="962971"/>
                        </a:cubicBezTo>
                        <a:cubicBezTo>
                          <a:pt x="774311" y="974462"/>
                          <a:pt x="779139" y="1004045"/>
                          <a:pt x="783540" y="1031551"/>
                        </a:cubicBezTo>
                        <a:cubicBezTo>
                          <a:pt x="841730" y="988398"/>
                          <a:pt x="901691" y="942494"/>
                          <a:pt x="938243" y="910955"/>
                        </a:cubicBezTo>
                        <a:cubicBezTo>
                          <a:pt x="1044902" y="818843"/>
                          <a:pt x="1143005" y="715789"/>
                          <a:pt x="1212257" y="597089"/>
                        </a:cubicBezTo>
                        <a:cubicBezTo>
                          <a:pt x="1341165" y="376740"/>
                          <a:pt x="1218247" y="41603"/>
                          <a:pt x="926018" y="1153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37841D2D-116C-2B60-0344-8282E331ADAB}"/>
                      </a:ext>
                    </a:extLst>
                  </p:cNvPr>
                  <p:cNvSpPr/>
                  <p:nvPr/>
                </p:nvSpPr>
                <p:spPr>
                  <a:xfrm>
                    <a:off x="6235665" y="1355402"/>
                    <a:ext cx="315272" cy="315272"/>
                  </a:xfrm>
                  <a:custGeom>
                    <a:avLst/>
                    <a:gdLst>
                      <a:gd name="connsiteX0" fmla="*/ 307693 w 315272"/>
                      <a:gd name="connsiteY0" fmla="*/ 119129 h 315272"/>
                      <a:gd name="connsiteX1" fmla="*/ 206412 w 315272"/>
                      <a:gd name="connsiteY1" fmla="*/ 118762 h 315272"/>
                      <a:gd name="connsiteX2" fmla="*/ 196938 w 315272"/>
                      <a:gd name="connsiteY2" fmla="*/ 118701 h 315272"/>
                      <a:gd name="connsiteX3" fmla="*/ 197183 w 315272"/>
                      <a:gd name="connsiteY3" fmla="*/ 44925 h 315272"/>
                      <a:gd name="connsiteX4" fmla="*/ 197305 w 315272"/>
                      <a:gd name="connsiteY4" fmla="*/ 7885 h 315272"/>
                      <a:gd name="connsiteX5" fmla="*/ 189726 w 315272"/>
                      <a:gd name="connsiteY5" fmla="*/ 244 h 315272"/>
                      <a:gd name="connsiteX6" fmla="*/ 126769 w 315272"/>
                      <a:gd name="connsiteY6" fmla="*/ 0 h 315272"/>
                      <a:gd name="connsiteX7" fmla="*/ 119129 w 315272"/>
                      <a:gd name="connsiteY7" fmla="*/ 7579 h 315272"/>
                      <a:gd name="connsiteX8" fmla="*/ 118762 w 315272"/>
                      <a:gd name="connsiteY8" fmla="*/ 108860 h 315272"/>
                      <a:gd name="connsiteX9" fmla="*/ 118701 w 315272"/>
                      <a:gd name="connsiteY9" fmla="*/ 118334 h 315272"/>
                      <a:gd name="connsiteX10" fmla="*/ 44926 w 315272"/>
                      <a:gd name="connsiteY10" fmla="*/ 118090 h 315272"/>
                      <a:gd name="connsiteX11" fmla="*/ 7885 w 315272"/>
                      <a:gd name="connsiteY11" fmla="*/ 117967 h 315272"/>
                      <a:gd name="connsiteX12" fmla="*/ 245 w 315272"/>
                      <a:gd name="connsiteY12" fmla="*/ 125547 h 315272"/>
                      <a:gd name="connsiteX13" fmla="*/ 0 w 315272"/>
                      <a:gd name="connsiteY13" fmla="*/ 188503 h 315272"/>
                      <a:gd name="connsiteX14" fmla="*/ 2140 w 315272"/>
                      <a:gd name="connsiteY14" fmla="*/ 193821 h 315272"/>
                      <a:gd name="connsiteX15" fmla="*/ 7580 w 315272"/>
                      <a:gd name="connsiteY15" fmla="*/ 196144 h 315272"/>
                      <a:gd name="connsiteX16" fmla="*/ 108860 w 315272"/>
                      <a:gd name="connsiteY16" fmla="*/ 196510 h 315272"/>
                      <a:gd name="connsiteX17" fmla="*/ 118334 w 315272"/>
                      <a:gd name="connsiteY17" fmla="*/ 196572 h 315272"/>
                      <a:gd name="connsiteX18" fmla="*/ 118090 w 315272"/>
                      <a:gd name="connsiteY18" fmla="*/ 270347 h 315272"/>
                      <a:gd name="connsiteX19" fmla="*/ 117968 w 315272"/>
                      <a:gd name="connsiteY19" fmla="*/ 307388 h 315272"/>
                      <a:gd name="connsiteX20" fmla="*/ 125547 w 315272"/>
                      <a:gd name="connsiteY20" fmla="*/ 315028 h 315272"/>
                      <a:gd name="connsiteX21" fmla="*/ 188503 w 315272"/>
                      <a:gd name="connsiteY21" fmla="*/ 315272 h 315272"/>
                      <a:gd name="connsiteX22" fmla="*/ 193821 w 315272"/>
                      <a:gd name="connsiteY22" fmla="*/ 313133 h 315272"/>
                      <a:gd name="connsiteX23" fmla="*/ 196144 w 315272"/>
                      <a:gd name="connsiteY23" fmla="*/ 307693 h 315272"/>
                      <a:gd name="connsiteX24" fmla="*/ 196511 w 315272"/>
                      <a:gd name="connsiteY24" fmla="*/ 206412 h 315272"/>
                      <a:gd name="connsiteX25" fmla="*/ 196572 w 315272"/>
                      <a:gd name="connsiteY25" fmla="*/ 196938 h 315272"/>
                      <a:gd name="connsiteX26" fmla="*/ 270347 w 315272"/>
                      <a:gd name="connsiteY26" fmla="*/ 197183 h 315272"/>
                      <a:gd name="connsiteX27" fmla="*/ 307388 w 315272"/>
                      <a:gd name="connsiteY27" fmla="*/ 197305 h 315272"/>
                      <a:gd name="connsiteX28" fmla="*/ 315028 w 315272"/>
                      <a:gd name="connsiteY28" fmla="*/ 189726 h 315272"/>
                      <a:gd name="connsiteX29" fmla="*/ 315273 w 315272"/>
                      <a:gd name="connsiteY29" fmla="*/ 126769 h 315272"/>
                      <a:gd name="connsiteX30" fmla="*/ 307693 w 315272"/>
                      <a:gd name="connsiteY30" fmla="*/ 119129 h 315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315272" h="315272">
                        <a:moveTo>
                          <a:pt x="307693" y="119129"/>
                        </a:moveTo>
                        <a:cubicBezTo>
                          <a:pt x="273953" y="119006"/>
                          <a:pt x="240152" y="118884"/>
                          <a:pt x="206412" y="118762"/>
                        </a:cubicBezTo>
                        <a:cubicBezTo>
                          <a:pt x="203234" y="118762"/>
                          <a:pt x="200117" y="118762"/>
                          <a:pt x="196938" y="118701"/>
                        </a:cubicBezTo>
                        <a:cubicBezTo>
                          <a:pt x="197000" y="94129"/>
                          <a:pt x="197122" y="69497"/>
                          <a:pt x="197183" y="44925"/>
                        </a:cubicBezTo>
                        <a:cubicBezTo>
                          <a:pt x="197244" y="32579"/>
                          <a:pt x="197244" y="20232"/>
                          <a:pt x="197305" y="7885"/>
                        </a:cubicBezTo>
                        <a:cubicBezTo>
                          <a:pt x="197305" y="3790"/>
                          <a:pt x="193821" y="244"/>
                          <a:pt x="189726" y="244"/>
                        </a:cubicBezTo>
                        <a:cubicBezTo>
                          <a:pt x="168761" y="183"/>
                          <a:pt x="147735" y="122"/>
                          <a:pt x="126769" y="0"/>
                        </a:cubicBezTo>
                        <a:cubicBezTo>
                          <a:pt x="122674" y="0"/>
                          <a:pt x="119129" y="3484"/>
                          <a:pt x="119129" y="7579"/>
                        </a:cubicBezTo>
                        <a:cubicBezTo>
                          <a:pt x="119007" y="41319"/>
                          <a:pt x="118884" y="75120"/>
                          <a:pt x="118762" y="108860"/>
                        </a:cubicBezTo>
                        <a:cubicBezTo>
                          <a:pt x="118762" y="112038"/>
                          <a:pt x="118762" y="115217"/>
                          <a:pt x="118701" y="118334"/>
                        </a:cubicBezTo>
                        <a:cubicBezTo>
                          <a:pt x="94130" y="118273"/>
                          <a:pt x="69497" y="118151"/>
                          <a:pt x="44926" y="118090"/>
                        </a:cubicBezTo>
                        <a:cubicBezTo>
                          <a:pt x="32579" y="118028"/>
                          <a:pt x="20232" y="118028"/>
                          <a:pt x="7885" y="117967"/>
                        </a:cubicBezTo>
                        <a:cubicBezTo>
                          <a:pt x="3790" y="117967"/>
                          <a:pt x="245" y="121451"/>
                          <a:pt x="245" y="125547"/>
                        </a:cubicBezTo>
                        <a:cubicBezTo>
                          <a:pt x="184" y="146512"/>
                          <a:pt x="122" y="167538"/>
                          <a:pt x="0" y="188503"/>
                        </a:cubicBezTo>
                        <a:cubicBezTo>
                          <a:pt x="0" y="190826"/>
                          <a:pt x="856" y="192599"/>
                          <a:pt x="2140" y="193821"/>
                        </a:cubicBezTo>
                        <a:cubicBezTo>
                          <a:pt x="3362" y="195227"/>
                          <a:pt x="5134" y="196144"/>
                          <a:pt x="7580" y="196144"/>
                        </a:cubicBezTo>
                        <a:cubicBezTo>
                          <a:pt x="41319" y="196266"/>
                          <a:pt x="75120" y="196388"/>
                          <a:pt x="108860" y="196510"/>
                        </a:cubicBezTo>
                        <a:cubicBezTo>
                          <a:pt x="112039" y="196510"/>
                          <a:pt x="115156" y="196510"/>
                          <a:pt x="118334" y="196572"/>
                        </a:cubicBezTo>
                        <a:cubicBezTo>
                          <a:pt x="118273" y="221143"/>
                          <a:pt x="118151" y="245776"/>
                          <a:pt x="118090" y="270347"/>
                        </a:cubicBezTo>
                        <a:cubicBezTo>
                          <a:pt x="118028" y="282694"/>
                          <a:pt x="118028" y="295041"/>
                          <a:pt x="117968" y="307388"/>
                        </a:cubicBezTo>
                        <a:cubicBezTo>
                          <a:pt x="117968" y="311483"/>
                          <a:pt x="121451" y="315028"/>
                          <a:pt x="125547" y="315028"/>
                        </a:cubicBezTo>
                        <a:cubicBezTo>
                          <a:pt x="146512" y="315089"/>
                          <a:pt x="167538" y="315150"/>
                          <a:pt x="188503" y="315272"/>
                        </a:cubicBezTo>
                        <a:cubicBezTo>
                          <a:pt x="190826" y="315272"/>
                          <a:pt x="192599" y="314417"/>
                          <a:pt x="193821" y="313133"/>
                        </a:cubicBezTo>
                        <a:cubicBezTo>
                          <a:pt x="195227" y="311911"/>
                          <a:pt x="196144" y="310138"/>
                          <a:pt x="196144" y="307693"/>
                        </a:cubicBezTo>
                        <a:cubicBezTo>
                          <a:pt x="196266" y="273953"/>
                          <a:pt x="196388" y="240152"/>
                          <a:pt x="196511" y="206412"/>
                        </a:cubicBezTo>
                        <a:cubicBezTo>
                          <a:pt x="196511" y="203234"/>
                          <a:pt x="196511" y="200056"/>
                          <a:pt x="196572" y="196938"/>
                        </a:cubicBezTo>
                        <a:cubicBezTo>
                          <a:pt x="221143" y="196999"/>
                          <a:pt x="245776" y="197122"/>
                          <a:pt x="270347" y="197183"/>
                        </a:cubicBezTo>
                        <a:cubicBezTo>
                          <a:pt x="282694" y="197244"/>
                          <a:pt x="295041" y="197244"/>
                          <a:pt x="307388" y="197305"/>
                        </a:cubicBezTo>
                        <a:cubicBezTo>
                          <a:pt x="311483" y="197305"/>
                          <a:pt x="315028" y="193821"/>
                          <a:pt x="315028" y="189726"/>
                        </a:cubicBezTo>
                        <a:cubicBezTo>
                          <a:pt x="315089" y="168761"/>
                          <a:pt x="315150" y="147734"/>
                          <a:pt x="315273" y="126769"/>
                        </a:cubicBezTo>
                        <a:cubicBezTo>
                          <a:pt x="315273" y="122674"/>
                          <a:pt x="311788" y="119129"/>
                          <a:pt x="307693" y="119129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2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F2D507CD-9B6C-B811-BA6D-3C7EF1F597E5}"/>
                  </a:ext>
                </a:extLst>
              </p:cNvPr>
              <p:cNvGrpSpPr/>
              <p:nvPr/>
            </p:nvGrpSpPr>
            <p:grpSpPr>
              <a:xfrm>
                <a:off x="9057795" y="2983917"/>
                <a:ext cx="2755797" cy="1106261"/>
                <a:chOff x="5008754" y="5295636"/>
                <a:chExt cx="2755797" cy="1106261"/>
              </a:xfrm>
            </p:grpSpPr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B9B046FD-7D42-49AB-3B0D-14FA66B165BE}"/>
                    </a:ext>
                  </a:extLst>
                </p:cNvPr>
                <p:cNvSpPr txBox="1"/>
                <p:nvPr/>
              </p:nvSpPr>
              <p:spPr>
                <a:xfrm>
                  <a:off x="5008754" y="5632456"/>
                  <a:ext cx="2755797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9F35CC4B-AB74-45E6-84AE-E78F542FB3A8}"/>
                    </a:ext>
                  </a:extLst>
                </p:cNvPr>
                <p:cNvSpPr txBox="1"/>
                <p:nvPr/>
              </p:nvSpPr>
              <p:spPr>
                <a:xfrm>
                  <a:off x="5008754" y="5295636"/>
                  <a:ext cx="216859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0DD2017-FACF-F2DA-75C2-D0B969C23295}"/>
                </a:ext>
              </a:extLst>
            </p:cNvPr>
            <p:cNvGrpSpPr/>
            <p:nvPr/>
          </p:nvGrpSpPr>
          <p:grpSpPr>
            <a:xfrm>
              <a:off x="5907971" y="4099656"/>
              <a:ext cx="2755797" cy="2353575"/>
              <a:chOff x="5907971" y="4099656"/>
              <a:chExt cx="2755797" cy="2353575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FB665A82-2CFB-F87A-1978-2DA028BBA580}"/>
                  </a:ext>
                </a:extLst>
              </p:cNvPr>
              <p:cNvGrpSpPr/>
              <p:nvPr/>
            </p:nvGrpSpPr>
            <p:grpSpPr>
              <a:xfrm>
                <a:off x="6040495" y="4099656"/>
                <a:ext cx="1140318" cy="1140316"/>
                <a:chOff x="4362872" y="4165772"/>
                <a:chExt cx="1367409" cy="1367408"/>
              </a:xfrm>
            </p:grpSpPr>
            <p:sp>
              <p:nvSpPr>
                <p:cNvPr id="89" name="Rectangle: Rounded Corners 88">
                  <a:extLst>
                    <a:ext uri="{FF2B5EF4-FFF2-40B4-BE49-F238E27FC236}">
                      <a16:creationId xmlns:a16="http://schemas.microsoft.com/office/drawing/2014/main" id="{E789A1A5-46BE-4FB9-AAD2-E2473D19305B}"/>
                    </a:ext>
                  </a:extLst>
                </p:cNvPr>
                <p:cNvSpPr/>
                <p:nvPr/>
              </p:nvSpPr>
              <p:spPr>
                <a:xfrm>
                  <a:off x="4362872" y="4165772"/>
                  <a:ext cx="1367409" cy="136740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0" name="Rectangle: Rounded Corners 89">
                  <a:extLst>
                    <a:ext uri="{FF2B5EF4-FFF2-40B4-BE49-F238E27FC236}">
                      <a16:creationId xmlns:a16="http://schemas.microsoft.com/office/drawing/2014/main" id="{A770E20C-FD29-2BED-0894-2945BD67AD6B}"/>
                    </a:ext>
                  </a:extLst>
                </p:cNvPr>
                <p:cNvSpPr/>
                <p:nvPr/>
              </p:nvSpPr>
              <p:spPr>
                <a:xfrm>
                  <a:off x="4492053" y="4294953"/>
                  <a:ext cx="1109050" cy="1109047"/>
                </a:xfrm>
                <a:prstGeom prst="round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91" name="Group 90">
                  <a:extLst>
                    <a:ext uri="{FF2B5EF4-FFF2-40B4-BE49-F238E27FC236}">
                      <a16:creationId xmlns:a16="http://schemas.microsoft.com/office/drawing/2014/main" id="{514E981C-55D2-0E4E-AFEF-1B325CB7E4B2}"/>
                    </a:ext>
                  </a:extLst>
                </p:cNvPr>
                <p:cNvGrpSpPr/>
                <p:nvPr/>
              </p:nvGrpSpPr>
              <p:grpSpPr>
                <a:xfrm>
                  <a:off x="4812374" y="4678481"/>
                  <a:ext cx="468406" cy="341988"/>
                  <a:chOff x="4014004" y="4347495"/>
                  <a:chExt cx="1455397" cy="1062603"/>
                </a:xfrm>
              </p:grpSpPr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8BF19BD0-D9B2-AA38-BF3C-3EFD67C5F2AC}"/>
                      </a:ext>
                    </a:extLst>
                  </p:cNvPr>
                  <p:cNvSpPr/>
                  <p:nvPr/>
                </p:nvSpPr>
                <p:spPr>
                  <a:xfrm>
                    <a:off x="4482991" y="4347495"/>
                    <a:ext cx="986410" cy="1062603"/>
                  </a:xfrm>
                  <a:custGeom>
                    <a:avLst/>
                    <a:gdLst>
                      <a:gd name="connsiteX0" fmla="*/ 874069 w 986410"/>
                      <a:gd name="connsiteY0" fmla="*/ 440127 h 1062603"/>
                      <a:gd name="connsiteX1" fmla="*/ 858665 w 986410"/>
                      <a:gd name="connsiteY1" fmla="*/ 426068 h 1062603"/>
                      <a:gd name="connsiteX2" fmla="*/ 858299 w 986410"/>
                      <a:gd name="connsiteY2" fmla="*/ 411827 h 1062603"/>
                      <a:gd name="connsiteX3" fmla="*/ 868995 w 986410"/>
                      <a:gd name="connsiteY3" fmla="*/ 385116 h 1062603"/>
                      <a:gd name="connsiteX4" fmla="*/ 875658 w 986410"/>
                      <a:gd name="connsiteY4" fmla="*/ 299238 h 1062603"/>
                      <a:gd name="connsiteX5" fmla="*/ 853226 w 986410"/>
                      <a:gd name="connsiteY5" fmla="*/ 210549 h 1062603"/>
                      <a:gd name="connsiteX6" fmla="*/ 819730 w 986410"/>
                      <a:gd name="connsiteY6" fmla="*/ 135123 h 1062603"/>
                      <a:gd name="connsiteX7" fmla="*/ 696017 w 986410"/>
                      <a:gd name="connsiteY7" fmla="*/ 48145 h 1062603"/>
                      <a:gd name="connsiteX8" fmla="*/ 493150 w 986410"/>
                      <a:gd name="connsiteY8" fmla="*/ 3892 h 1062603"/>
                      <a:gd name="connsiteX9" fmla="*/ 276347 w 986410"/>
                      <a:gd name="connsiteY9" fmla="*/ 6826 h 1062603"/>
                      <a:gd name="connsiteX10" fmla="*/ 183256 w 986410"/>
                      <a:gd name="connsiteY10" fmla="*/ 31642 h 1062603"/>
                      <a:gd name="connsiteX11" fmla="*/ 183929 w 986410"/>
                      <a:gd name="connsiteY11" fmla="*/ 80357 h 1062603"/>
                      <a:gd name="connsiteX12" fmla="*/ 165959 w 986410"/>
                      <a:gd name="connsiteY12" fmla="*/ 87997 h 1062603"/>
                      <a:gd name="connsiteX13" fmla="*/ 127084 w 986410"/>
                      <a:gd name="connsiteY13" fmla="*/ 105662 h 1062603"/>
                      <a:gd name="connsiteX14" fmla="*/ 44018 w 986410"/>
                      <a:gd name="connsiteY14" fmla="*/ 191112 h 1062603"/>
                      <a:gd name="connsiteX15" fmla="*/ 6122 w 986410"/>
                      <a:gd name="connsiteY15" fmla="*/ 443672 h 1062603"/>
                      <a:gd name="connsiteX16" fmla="*/ 60460 w 986410"/>
                      <a:gd name="connsiteY16" fmla="*/ 587372 h 1062603"/>
                      <a:gd name="connsiteX17" fmla="*/ 99518 w 986410"/>
                      <a:gd name="connsiteY17" fmla="*/ 642444 h 1062603"/>
                      <a:gd name="connsiteX18" fmla="*/ 148111 w 986410"/>
                      <a:gd name="connsiteY18" fmla="*/ 712308 h 1062603"/>
                      <a:gd name="connsiteX19" fmla="*/ 180750 w 986410"/>
                      <a:gd name="connsiteY19" fmla="*/ 886386 h 1062603"/>
                      <a:gd name="connsiteX20" fmla="*/ 72501 w 986410"/>
                      <a:gd name="connsiteY20" fmla="*/ 1007532 h 1062603"/>
                      <a:gd name="connsiteX21" fmla="*/ 75619 w 986410"/>
                      <a:gd name="connsiteY21" fmla="*/ 1061809 h 1062603"/>
                      <a:gd name="connsiteX22" fmla="*/ 75741 w 986410"/>
                      <a:gd name="connsiteY22" fmla="*/ 1062298 h 1062603"/>
                      <a:gd name="connsiteX23" fmla="*/ 177328 w 986410"/>
                      <a:gd name="connsiteY23" fmla="*/ 1062603 h 1062603"/>
                      <a:gd name="connsiteX24" fmla="*/ 179711 w 986410"/>
                      <a:gd name="connsiteY24" fmla="*/ 1062603 h 1062603"/>
                      <a:gd name="connsiteX25" fmla="*/ 180139 w 986410"/>
                      <a:gd name="connsiteY25" fmla="*/ 928866 h 1062603"/>
                      <a:gd name="connsiteX26" fmla="*/ 192058 w 986410"/>
                      <a:gd name="connsiteY26" fmla="*/ 909001 h 1062603"/>
                      <a:gd name="connsiteX27" fmla="*/ 187352 w 986410"/>
                      <a:gd name="connsiteY27" fmla="*/ 744153 h 1062603"/>
                      <a:gd name="connsiteX28" fmla="*/ 180812 w 986410"/>
                      <a:gd name="connsiteY28" fmla="*/ 731378 h 1062603"/>
                      <a:gd name="connsiteX29" fmla="*/ 180934 w 986410"/>
                      <a:gd name="connsiteY29" fmla="*/ 702467 h 1062603"/>
                      <a:gd name="connsiteX30" fmla="*/ 181056 w 986410"/>
                      <a:gd name="connsiteY30" fmla="*/ 671111 h 1062603"/>
                      <a:gd name="connsiteX31" fmla="*/ 425059 w 986410"/>
                      <a:gd name="connsiteY31" fmla="*/ 671966 h 1062603"/>
                      <a:gd name="connsiteX32" fmla="*/ 572671 w 986410"/>
                      <a:gd name="connsiteY32" fmla="*/ 672455 h 1062603"/>
                      <a:gd name="connsiteX33" fmla="*/ 573527 w 986410"/>
                      <a:gd name="connsiteY33" fmla="*/ 413905 h 1062603"/>
                      <a:gd name="connsiteX34" fmla="*/ 213329 w 986410"/>
                      <a:gd name="connsiteY34" fmla="*/ 412682 h 1062603"/>
                      <a:gd name="connsiteX35" fmla="*/ 181973 w 986410"/>
                      <a:gd name="connsiteY35" fmla="*/ 412560 h 1062603"/>
                      <a:gd name="connsiteX36" fmla="*/ 182828 w 986410"/>
                      <a:gd name="connsiteY36" fmla="*/ 168557 h 1062603"/>
                      <a:gd name="connsiteX37" fmla="*/ 183134 w 986410"/>
                      <a:gd name="connsiteY37" fmla="*/ 81457 h 1062603"/>
                      <a:gd name="connsiteX38" fmla="*/ 312348 w 986410"/>
                      <a:gd name="connsiteY38" fmla="*/ 43867 h 1062603"/>
                      <a:gd name="connsiteX39" fmla="*/ 518455 w 986410"/>
                      <a:gd name="connsiteY39" fmla="*/ 52546 h 1062603"/>
                      <a:gd name="connsiteX40" fmla="*/ 703658 w 986410"/>
                      <a:gd name="connsiteY40" fmla="*/ 100955 h 1062603"/>
                      <a:gd name="connsiteX41" fmla="*/ 800232 w 986410"/>
                      <a:gd name="connsiteY41" fmla="*/ 199608 h 1062603"/>
                      <a:gd name="connsiteX42" fmla="*/ 827493 w 986410"/>
                      <a:gd name="connsiteY42" fmla="*/ 283408 h 1062603"/>
                      <a:gd name="connsiteX43" fmla="*/ 825904 w 986410"/>
                      <a:gd name="connsiteY43" fmla="*/ 365373 h 1062603"/>
                      <a:gd name="connsiteX44" fmla="*/ 806772 w 986410"/>
                      <a:gd name="connsiteY44" fmla="*/ 422890 h 1062603"/>
                      <a:gd name="connsiteX45" fmla="*/ 844240 w 986410"/>
                      <a:gd name="connsiteY45" fmla="*/ 474844 h 1062603"/>
                      <a:gd name="connsiteX46" fmla="*/ 932686 w 986410"/>
                      <a:gd name="connsiteY46" fmla="*/ 566529 h 1062603"/>
                      <a:gd name="connsiteX47" fmla="*/ 937820 w 986410"/>
                      <a:gd name="connsiteY47" fmla="*/ 575942 h 1062603"/>
                      <a:gd name="connsiteX48" fmla="*/ 938798 w 986410"/>
                      <a:gd name="connsiteY48" fmla="*/ 579609 h 1062603"/>
                      <a:gd name="connsiteX49" fmla="*/ 924801 w 986410"/>
                      <a:gd name="connsiteY49" fmla="*/ 581749 h 1062603"/>
                      <a:gd name="connsiteX50" fmla="*/ 856160 w 986410"/>
                      <a:gd name="connsiteY50" fmla="*/ 606137 h 1062603"/>
                      <a:gd name="connsiteX51" fmla="*/ 838251 w 986410"/>
                      <a:gd name="connsiteY51" fmla="*/ 752710 h 1062603"/>
                      <a:gd name="connsiteX52" fmla="*/ 838251 w 986410"/>
                      <a:gd name="connsiteY52" fmla="*/ 752710 h 1062603"/>
                      <a:gd name="connsiteX53" fmla="*/ 841795 w 986410"/>
                      <a:gd name="connsiteY53" fmla="*/ 787611 h 1062603"/>
                      <a:gd name="connsiteX54" fmla="*/ 779633 w 986410"/>
                      <a:gd name="connsiteY54" fmla="*/ 838771 h 1062603"/>
                      <a:gd name="connsiteX55" fmla="*/ 731591 w 986410"/>
                      <a:gd name="connsiteY55" fmla="*/ 842927 h 1062603"/>
                      <a:gd name="connsiteX56" fmla="*/ 685871 w 986410"/>
                      <a:gd name="connsiteY56" fmla="*/ 836326 h 1062603"/>
                      <a:gd name="connsiteX57" fmla="*/ 637033 w 986410"/>
                      <a:gd name="connsiteY57" fmla="*/ 841950 h 1062603"/>
                      <a:gd name="connsiteX58" fmla="*/ 604088 w 986410"/>
                      <a:gd name="connsiteY58" fmla="*/ 912791 h 1062603"/>
                      <a:gd name="connsiteX59" fmla="*/ 659527 w 986410"/>
                      <a:gd name="connsiteY59" fmla="*/ 1062542 h 1062603"/>
                      <a:gd name="connsiteX60" fmla="*/ 708914 w 986410"/>
                      <a:gd name="connsiteY60" fmla="*/ 1062542 h 1062603"/>
                      <a:gd name="connsiteX61" fmla="*/ 649747 w 986410"/>
                      <a:gd name="connsiteY61" fmla="*/ 909062 h 1062603"/>
                      <a:gd name="connsiteX62" fmla="*/ 691005 w 986410"/>
                      <a:gd name="connsiteY62" fmla="*/ 883452 h 1062603"/>
                      <a:gd name="connsiteX63" fmla="*/ 779633 w 986410"/>
                      <a:gd name="connsiteY63" fmla="*/ 884736 h 1062603"/>
                      <a:gd name="connsiteX64" fmla="*/ 862577 w 986410"/>
                      <a:gd name="connsiteY64" fmla="*/ 855885 h 1062603"/>
                      <a:gd name="connsiteX65" fmla="*/ 887821 w 986410"/>
                      <a:gd name="connsiteY65" fmla="*/ 791156 h 1062603"/>
                      <a:gd name="connsiteX66" fmla="*/ 884826 w 986410"/>
                      <a:gd name="connsiteY66" fmla="*/ 752893 h 1062603"/>
                      <a:gd name="connsiteX67" fmla="*/ 888616 w 986410"/>
                      <a:gd name="connsiteY67" fmla="*/ 638776 h 1062603"/>
                      <a:gd name="connsiteX68" fmla="*/ 945521 w 986410"/>
                      <a:gd name="connsiteY68" fmla="*/ 625207 h 1062603"/>
                      <a:gd name="connsiteX69" fmla="*/ 874069 w 986410"/>
                      <a:gd name="connsiteY69" fmla="*/ 440127 h 1062603"/>
                      <a:gd name="connsiteX70" fmla="*/ 941609 w 986410"/>
                      <a:gd name="connsiteY70" fmla="*/ 578876 h 1062603"/>
                      <a:gd name="connsiteX71" fmla="*/ 941609 w 986410"/>
                      <a:gd name="connsiteY71" fmla="*/ 578876 h 1062603"/>
                      <a:gd name="connsiteX72" fmla="*/ 941609 w 986410"/>
                      <a:gd name="connsiteY72" fmla="*/ 578876 h 10626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</a:cxnLst>
                    <a:rect l="l" t="t" r="r" b="b"/>
                    <a:pathLst>
                      <a:path w="986410" h="1062603">
                        <a:moveTo>
                          <a:pt x="874069" y="440127"/>
                        </a:moveTo>
                        <a:cubicBezTo>
                          <a:pt x="869179" y="436032"/>
                          <a:pt x="862272" y="431325"/>
                          <a:pt x="858665" y="426068"/>
                        </a:cubicBezTo>
                        <a:cubicBezTo>
                          <a:pt x="852125" y="416472"/>
                          <a:pt x="854448" y="421668"/>
                          <a:pt x="858299" y="411827"/>
                        </a:cubicBezTo>
                        <a:cubicBezTo>
                          <a:pt x="861966" y="402536"/>
                          <a:pt x="866856" y="395385"/>
                          <a:pt x="868995" y="385116"/>
                        </a:cubicBezTo>
                        <a:cubicBezTo>
                          <a:pt x="874558" y="357917"/>
                          <a:pt x="877981" y="326744"/>
                          <a:pt x="875658" y="299238"/>
                        </a:cubicBezTo>
                        <a:cubicBezTo>
                          <a:pt x="873030" y="268432"/>
                          <a:pt x="863922" y="239399"/>
                          <a:pt x="853226" y="210549"/>
                        </a:cubicBezTo>
                        <a:cubicBezTo>
                          <a:pt x="843751" y="185122"/>
                          <a:pt x="835072" y="157739"/>
                          <a:pt x="819730" y="135123"/>
                        </a:cubicBezTo>
                        <a:cubicBezTo>
                          <a:pt x="790697" y="92215"/>
                          <a:pt x="743632" y="65748"/>
                          <a:pt x="696017" y="48145"/>
                        </a:cubicBezTo>
                        <a:cubicBezTo>
                          <a:pt x="630860" y="24124"/>
                          <a:pt x="562158" y="10188"/>
                          <a:pt x="493150" y="3892"/>
                        </a:cubicBezTo>
                        <a:cubicBezTo>
                          <a:pt x="422186" y="-2526"/>
                          <a:pt x="347372" y="-631"/>
                          <a:pt x="276347" y="6826"/>
                        </a:cubicBezTo>
                        <a:cubicBezTo>
                          <a:pt x="244807" y="10127"/>
                          <a:pt x="213146" y="19051"/>
                          <a:pt x="183256" y="31642"/>
                        </a:cubicBezTo>
                        <a:lnTo>
                          <a:pt x="183929" y="80357"/>
                        </a:lnTo>
                        <a:cubicBezTo>
                          <a:pt x="174394" y="85858"/>
                          <a:pt x="183929" y="80357"/>
                          <a:pt x="165959" y="87997"/>
                        </a:cubicBezTo>
                        <a:cubicBezTo>
                          <a:pt x="150556" y="94537"/>
                          <a:pt x="133013" y="101994"/>
                          <a:pt x="127084" y="105662"/>
                        </a:cubicBezTo>
                        <a:cubicBezTo>
                          <a:pt x="94628" y="125649"/>
                          <a:pt x="65900" y="155171"/>
                          <a:pt x="44018" y="191112"/>
                        </a:cubicBezTo>
                        <a:cubicBezTo>
                          <a:pt x="-3658" y="269410"/>
                          <a:pt x="-5858" y="345814"/>
                          <a:pt x="6122" y="443672"/>
                        </a:cubicBezTo>
                        <a:cubicBezTo>
                          <a:pt x="12234" y="493854"/>
                          <a:pt x="30021" y="540858"/>
                          <a:pt x="60460" y="587372"/>
                        </a:cubicBezTo>
                        <a:cubicBezTo>
                          <a:pt x="72685" y="606076"/>
                          <a:pt x="86315" y="624535"/>
                          <a:pt x="99518" y="642444"/>
                        </a:cubicBezTo>
                        <a:cubicBezTo>
                          <a:pt x="116021" y="664815"/>
                          <a:pt x="133075" y="687920"/>
                          <a:pt x="148111" y="712308"/>
                        </a:cubicBezTo>
                        <a:cubicBezTo>
                          <a:pt x="174149" y="754482"/>
                          <a:pt x="205872" y="818417"/>
                          <a:pt x="180750" y="886386"/>
                        </a:cubicBezTo>
                        <a:cubicBezTo>
                          <a:pt x="163942" y="931984"/>
                          <a:pt x="127512" y="972691"/>
                          <a:pt x="72501" y="1007532"/>
                        </a:cubicBezTo>
                        <a:cubicBezTo>
                          <a:pt x="66022" y="1015722"/>
                          <a:pt x="68101" y="1053251"/>
                          <a:pt x="75619" y="1061809"/>
                        </a:cubicBezTo>
                        <a:lnTo>
                          <a:pt x="75741" y="1062298"/>
                        </a:lnTo>
                        <a:cubicBezTo>
                          <a:pt x="111315" y="1062420"/>
                          <a:pt x="146155" y="1062481"/>
                          <a:pt x="177328" y="1062603"/>
                        </a:cubicBezTo>
                        <a:lnTo>
                          <a:pt x="179711" y="1062603"/>
                        </a:lnTo>
                        <a:cubicBezTo>
                          <a:pt x="179833" y="1020673"/>
                          <a:pt x="180017" y="975198"/>
                          <a:pt x="180139" y="928866"/>
                        </a:cubicBezTo>
                        <a:cubicBezTo>
                          <a:pt x="184601" y="922265"/>
                          <a:pt x="188635" y="915603"/>
                          <a:pt x="192058" y="909001"/>
                        </a:cubicBezTo>
                        <a:cubicBezTo>
                          <a:pt x="220114" y="854846"/>
                          <a:pt x="213268" y="797635"/>
                          <a:pt x="187352" y="744153"/>
                        </a:cubicBezTo>
                        <a:cubicBezTo>
                          <a:pt x="185273" y="739813"/>
                          <a:pt x="183073" y="735595"/>
                          <a:pt x="180812" y="731378"/>
                        </a:cubicBezTo>
                        <a:cubicBezTo>
                          <a:pt x="180873" y="721598"/>
                          <a:pt x="180873" y="711941"/>
                          <a:pt x="180934" y="702467"/>
                        </a:cubicBezTo>
                        <a:cubicBezTo>
                          <a:pt x="180995" y="692015"/>
                          <a:pt x="180995" y="681562"/>
                          <a:pt x="181056" y="671111"/>
                        </a:cubicBezTo>
                        <a:cubicBezTo>
                          <a:pt x="262411" y="671416"/>
                          <a:pt x="343704" y="671661"/>
                          <a:pt x="425059" y="671966"/>
                        </a:cubicBezTo>
                        <a:cubicBezTo>
                          <a:pt x="474263" y="672150"/>
                          <a:pt x="523467" y="672333"/>
                          <a:pt x="572671" y="672455"/>
                        </a:cubicBezTo>
                        <a:cubicBezTo>
                          <a:pt x="572977" y="586272"/>
                          <a:pt x="573282" y="500088"/>
                          <a:pt x="573527" y="413905"/>
                        </a:cubicBezTo>
                        <a:cubicBezTo>
                          <a:pt x="453481" y="413477"/>
                          <a:pt x="333374" y="413110"/>
                          <a:pt x="213329" y="412682"/>
                        </a:cubicBezTo>
                        <a:cubicBezTo>
                          <a:pt x="202877" y="412621"/>
                          <a:pt x="192425" y="412621"/>
                          <a:pt x="181973" y="412560"/>
                        </a:cubicBezTo>
                        <a:cubicBezTo>
                          <a:pt x="182279" y="331205"/>
                          <a:pt x="182523" y="249912"/>
                          <a:pt x="182828" y="168557"/>
                        </a:cubicBezTo>
                        <a:cubicBezTo>
                          <a:pt x="182951" y="139524"/>
                          <a:pt x="183012" y="110490"/>
                          <a:pt x="183134" y="81457"/>
                        </a:cubicBezTo>
                        <a:cubicBezTo>
                          <a:pt x="223292" y="59269"/>
                          <a:pt x="262777" y="44906"/>
                          <a:pt x="312348" y="43867"/>
                        </a:cubicBezTo>
                        <a:cubicBezTo>
                          <a:pt x="380745" y="42522"/>
                          <a:pt x="450425" y="44416"/>
                          <a:pt x="518455" y="52546"/>
                        </a:cubicBezTo>
                        <a:cubicBezTo>
                          <a:pt x="580373" y="60003"/>
                          <a:pt x="646813" y="74306"/>
                          <a:pt x="703658" y="100955"/>
                        </a:cubicBezTo>
                        <a:cubicBezTo>
                          <a:pt x="750294" y="122837"/>
                          <a:pt x="781651" y="151199"/>
                          <a:pt x="800232" y="199608"/>
                        </a:cubicBezTo>
                        <a:cubicBezTo>
                          <a:pt x="810745" y="226930"/>
                          <a:pt x="821930" y="254557"/>
                          <a:pt x="827493" y="283408"/>
                        </a:cubicBezTo>
                        <a:cubicBezTo>
                          <a:pt x="832749" y="310424"/>
                          <a:pt x="829754" y="338357"/>
                          <a:pt x="825904" y="365373"/>
                        </a:cubicBezTo>
                        <a:cubicBezTo>
                          <a:pt x="822970" y="386033"/>
                          <a:pt x="804694" y="401742"/>
                          <a:pt x="806772" y="422890"/>
                        </a:cubicBezTo>
                        <a:cubicBezTo>
                          <a:pt x="808850" y="444894"/>
                          <a:pt x="828287" y="461703"/>
                          <a:pt x="844240" y="474844"/>
                        </a:cubicBezTo>
                        <a:cubicBezTo>
                          <a:pt x="877064" y="501800"/>
                          <a:pt x="910620" y="529488"/>
                          <a:pt x="932686" y="566529"/>
                        </a:cubicBezTo>
                        <a:cubicBezTo>
                          <a:pt x="934458" y="569463"/>
                          <a:pt x="935925" y="573069"/>
                          <a:pt x="937820" y="575942"/>
                        </a:cubicBezTo>
                        <a:cubicBezTo>
                          <a:pt x="938187" y="576492"/>
                          <a:pt x="938492" y="578081"/>
                          <a:pt x="938798" y="579609"/>
                        </a:cubicBezTo>
                        <a:cubicBezTo>
                          <a:pt x="934030" y="580404"/>
                          <a:pt x="929630" y="581321"/>
                          <a:pt x="924801" y="581749"/>
                        </a:cubicBezTo>
                        <a:cubicBezTo>
                          <a:pt x="903408" y="583644"/>
                          <a:pt x="888127" y="569769"/>
                          <a:pt x="856160" y="606137"/>
                        </a:cubicBezTo>
                        <a:cubicBezTo>
                          <a:pt x="837150" y="627774"/>
                          <a:pt x="832444" y="731317"/>
                          <a:pt x="838251" y="752710"/>
                        </a:cubicBezTo>
                        <a:lnTo>
                          <a:pt x="838251" y="752710"/>
                        </a:lnTo>
                        <a:cubicBezTo>
                          <a:pt x="839534" y="764506"/>
                          <a:pt x="841612" y="776364"/>
                          <a:pt x="841795" y="787611"/>
                        </a:cubicBezTo>
                        <a:cubicBezTo>
                          <a:pt x="842407" y="826363"/>
                          <a:pt x="812579" y="834248"/>
                          <a:pt x="779633" y="838771"/>
                        </a:cubicBezTo>
                        <a:cubicBezTo>
                          <a:pt x="763803" y="840971"/>
                          <a:pt x="747605" y="843355"/>
                          <a:pt x="731591" y="842927"/>
                        </a:cubicBezTo>
                        <a:cubicBezTo>
                          <a:pt x="716005" y="842499"/>
                          <a:pt x="701213" y="838099"/>
                          <a:pt x="685871" y="836326"/>
                        </a:cubicBezTo>
                        <a:cubicBezTo>
                          <a:pt x="669490" y="834431"/>
                          <a:pt x="652192" y="834676"/>
                          <a:pt x="637033" y="841950"/>
                        </a:cubicBezTo>
                        <a:cubicBezTo>
                          <a:pt x="609589" y="855152"/>
                          <a:pt x="601460" y="884369"/>
                          <a:pt x="604088" y="912791"/>
                        </a:cubicBezTo>
                        <a:cubicBezTo>
                          <a:pt x="609101" y="966090"/>
                          <a:pt x="639478" y="1016150"/>
                          <a:pt x="659527" y="1062542"/>
                        </a:cubicBezTo>
                        <a:lnTo>
                          <a:pt x="708914" y="1062542"/>
                        </a:lnTo>
                        <a:cubicBezTo>
                          <a:pt x="688927" y="1011933"/>
                          <a:pt x="654148" y="964440"/>
                          <a:pt x="649747" y="909062"/>
                        </a:cubicBezTo>
                        <a:cubicBezTo>
                          <a:pt x="647363" y="879418"/>
                          <a:pt x="664356" y="878562"/>
                          <a:pt x="691005" y="883452"/>
                        </a:cubicBezTo>
                        <a:cubicBezTo>
                          <a:pt x="721383" y="889014"/>
                          <a:pt x="748950" y="888708"/>
                          <a:pt x="779633" y="884736"/>
                        </a:cubicBezTo>
                        <a:cubicBezTo>
                          <a:pt x="808728" y="881007"/>
                          <a:pt x="840329" y="877156"/>
                          <a:pt x="862577" y="855885"/>
                        </a:cubicBezTo>
                        <a:cubicBezTo>
                          <a:pt x="880425" y="838832"/>
                          <a:pt x="887638" y="815422"/>
                          <a:pt x="887821" y="791156"/>
                        </a:cubicBezTo>
                        <a:cubicBezTo>
                          <a:pt x="887882" y="778320"/>
                          <a:pt x="885988" y="765668"/>
                          <a:pt x="884826" y="752893"/>
                        </a:cubicBezTo>
                        <a:cubicBezTo>
                          <a:pt x="884215" y="735167"/>
                          <a:pt x="888188" y="642138"/>
                          <a:pt x="888616" y="638776"/>
                        </a:cubicBezTo>
                        <a:cubicBezTo>
                          <a:pt x="890755" y="622029"/>
                          <a:pt x="932441" y="628080"/>
                          <a:pt x="945521" y="625207"/>
                        </a:cubicBezTo>
                        <a:cubicBezTo>
                          <a:pt x="1057376" y="600575"/>
                          <a:pt x="907931" y="468427"/>
                          <a:pt x="874069" y="440127"/>
                        </a:cubicBezTo>
                        <a:close/>
                        <a:moveTo>
                          <a:pt x="941609" y="578876"/>
                        </a:moveTo>
                        <a:cubicBezTo>
                          <a:pt x="942832" y="577959"/>
                          <a:pt x="943993" y="578204"/>
                          <a:pt x="941609" y="578876"/>
                        </a:cubicBezTo>
                        <a:lnTo>
                          <a:pt x="941609" y="578876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2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99B4047F-9035-498F-C81B-EC184BC9E612}"/>
                      </a:ext>
                    </a:extLst>
                  </p:cNvPr>
                  <p:cNvSpPr/>
                  <p:nvPr/>
                </p:nvSpPr>
                <p:spPr>
                  <a:xfrm>
                    <a:off x="4014004" y="4367462"/>
                    <a:ext cx="652304" cy="1042147"/>
                  </a:xfrm>
                  <a:custGeom>
                    <a:avLst/>
                    <a:gdLst>
                      <a:gd name="connsiteX0" fmla="*/ 518567 w 652304"/>
                      <a:gd name="connsiteY0" fmla="*/ 952235 h 1042147"/>
                      <a:gd name="connsiteX1" fmla="*/ 610374 w 652304"/>
                      <a:gd name="connsiteY1" fmla="*/ 851749 h 1042147"/>
                      <a:gd name="connsiteX2" fmla="*/ 581402 w 652304"/>
                      <a:gd name="connsiteY2" fmla="*/ 714344 h 1042147"/>
                      <a:gd name="connsiteX3" fmla="*/ 534765 w 652304"/>
                      <a:gd name="connsiteY3" fmla="*/ 647354 h 1042147"/>
                      <a:gd name="connsiteX4" fmla="*/ 494363 w 652304"/>
                      <a:gd name="connsiteY4" fmla="*/ 590326 h 1042147"/>
                      <a:gd name="connsiteX5" fmla="*/ 433484 w 652304"/>
                      <a:gd name="connsiteY5" fmla="*/ 428717 h 1042147"/>
                      <a:gd name="connsiteX6" fmla="*/ 477187 w 652304"/>
                      <a:gd name="connsiteY6" fmla="*/ 149201 h 1042147"/>
                      <a:gd name="connsiteX7" fmla="*/ 574128 w 652304"/>
                      <a:gd name="connsiteY7" fmla="*/ 49815 h 1042147"/>
                      <a:gd name="connsiteX8" fmla="*/ 618443 w 652304"/>
                      <a:gd name="connsiteY8" fmla="*/ 25733 h 1042147"/>
                      <a:gd name="connsiteX9" fmla="*/ 652243 w 652304"/>
                      <a:gd name="connsiteY9" fmla="*/ 11552 h 1042147"/>
                      <a:gd name="connsiteX10" fmla="*/ 652305 w 652304"/>
                      <a:gd name="connsiteY10" fmla="*/ 856 h 1042147"/>
                      <a:gd name="connsiteX11" fmla="*/ 393754 w 652304"/>
                      <a:gd name="connsiteY11" fmla="*/ 0 h 1042147"/>
                      <a:gd name="connsiteX12" fmla="*/ 392532 w 652304"/>
                      <a:gd name="connsiteY12" fmla="*/ 360198 h 1042147"/>
                      <a:gd name="connsiteX13" fmla="*/ 392410 w 652304"/>
                      <a:gd name="connsiteY13" fmla="*/ 391554 h 1042147"/>
                      <a:gd name="connsiteX14" fmla="*/ 148407 w 652304"/>
                      <a:gd name="connsiteY14" fmla="*/ 390698 h 1042147"/>
                      <a:gd name="connsiteX15" fmla="*/ 795 w 652304"/>
                      <a:gd name="connsiteY15" fmla="*/ 390209 h 1042147"/>
                      <a:gd name="connsiteX16" fmla="*/ 795 w 652304"/>
                      <a:gd name="connsiteY16" fmla="*/ 390209 h 1042147"/>
                      <a:gd name="connsiteX17" fmla="*/ 61 w 652304"/>
                      <a:gd name="connsiteY17" fmla="*/ 600289 h 1042147"/>
                      <a:gd name="connsiteX18" fmla="*/ 0 w 652304"/>
                      <a:gd name="connsiteY18" fmla="*/ 600289 h 1042147"/>
                      <a:gd name="connsiteX19" fmla="*/ 0 w 652304"/>
                      <a:gd name="connsiteY19" fmla="*/ 648943 h 1042147"/>
                      <a:gd name="connsiteX20" fmla="*/ 42419 w 652304"/>
                      <a:gd name="connsiteY20" fmla="*/ 648943 h 1042147"/>
                      <a:gd name="connsiteX21" fmla="*/ 360137 w 652304"/>
                      <a:gd name="connsiteY21" fmla="*/ 650043 h 1042147"/>
                      <a:gd name="connsiteX22" fmla="*/ 391493 w 652304"/>
                      <a:gd name="connsiteY22" fmla="*/ 650165 h 1042147"/>
                      <a:gd name="connsiteX23" fmla="*/ 390637 w 652304"/>
                      <a:gd name="connsiteY23" fmla="*/ 894169 h 1042147"/>
                      <a:gd name="connsiteX24" fmla="*/ 390148 w 652304"/>
                      <a:gd name="connsiteY24" fmla="*/ 1041780 h 1042147"/>
                      <a:gd name="connsiteX25" fmla="*/ 390148 w 652304"/>
                      <a:gd name="connsiteY25" fmla="*/ 1041780 h 1042147"/>
                      <a:gd name="connsiteX26" fmla="*/ 499986 w 652304"/>
                      <a:gd name="connsiteY26" fmla="*/ 1042147 h 1042147"/>
                      <a:gd name="connsiteX27" fmla="*/ 518567 w 652304"/>
                      <a:gd name="connsiteY27" fmla="*/ 952235 h 1042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652304" h="1042147">
                        <a:moveTo>
                          <a:pt x="518567" y="952235"/>
                        </a:moveTo>
                        <a:cubicBezTo>
                          <a:pt x="565877" y="922407"/>
                          <a:pt x="596744" y="888606"/>
                          <a:pt x="610374" y="851749"/>
                        </a:cubicBezTo>
                        <a:cubicBezTo>
                          <a:pt x="624799" y="812630"/>
                          <a:pt x="615876" y="770211"/>
                          <a:pt x="581402" y="714344"/>
                        </a:cubicBezTo>
                        <a:cubicBezTo>
                          <a:pt x="567222" y="691423"/>
                          <a:pt x="550718" y="668991"/>
                          <a:pt x="534765" y="647354"/>
                        </a:cubicBezTo>
                        <a:cubicBezTo>
                          <a:pt x="521196" y="629017"/>
                          <a:pt x="507199" y="610007"/>
                          <a:pt x="494363" y="590326"/>
                        </a:cubicBezTo>
                        <a:cubicBezTo>
                          <a:pt x="460317" y="538310"/>
                          <a:pt x="440452" y="485500"/>
                          <a:pt x="433484" y="428717"/>
                        </a:cubicBezTo>
                        <a:cubicBezTo>
                          <a:pt x="420465" y="321874"/>
                          <a:pt x="423216" y="237830"/>
                          <a:pt x="477187" y="149201"/>
                        </a:cubicBezTo>
                        <a:cubicBezTo>
                          <a:pt x="502492" y="107638"/>
                          <a:pt x="536049" y="73286"/>
                          <a:pt x="574128" y="49815"/>
                        </a:cubicBezTo>
                        <a:cubicBezTo>
                          <a:pt x="582747" y="44498"/>
                          <a:pt x="599250" y="33923"/>
                          <a:pt x="618443" y="25733"/>
                        </a:cubicBezTo>
                        <a:cubicBezTo>
                          <a:pt x="633723" y="19254"/>
                          <a:pt x="644909" y="15770"/>
                          <a:pt x="652243" y="11552"/>
                        </a:cubicBezTo>
                        <a:cubicBezTo>
                          <a:pt x="652243" y="8007"/>
                          <a:pt x="652243" y="4401"/>
                          <a:pt x="652305" y="856"/>
                        </a:cubicBezTo>
                        <a:cubicBezTo>
                          <a:pt x="566121" y="550"/>
                          <a:pt x="479938" y="245"/>
                          <a:pt x="393754" y="0"/>
                        </a:cubicBezTo>
                        <a:cubicBezTo>
                          <a:pt x="393327" y="120046"/>
                          <a:pt x="392960" y="240152"/>
                          <a:pt x="392532" y="360198"/>
                        </a:cubicBezTo>
                        <a:cubicBezTo>
                          <a:pt x="392471" y="370650"/>
                          <a:pt x="392471" y="381102"/>
                          <a:pt x="392410" y="391554"/>
                        </a:cubicBezTo>
                        <a:cubicBezTo>
                          <a:pt x="311055" y="391248"/>
                          <a:pt x="229761" y="391004"/>
                          <a:pt x="148407" y="390698"/>
                        </a:cubicBezTo>
                        <a:lnTo>
                          <a:pt x="795" y="390209"/>
                        </a:lnTo>
                        <a:lnTo>
                          <a:pt x="795" y="390209"/>
                        </a:lnTo>
                        <a:cubicBezTo>
                          <a:pt x="550" y="460256"/>
                          <a:pt x="306" y="530242"/>
                          <a:pt x="61" y="600289"/>
                        </a:cubicBezTo>
                        <a:lnTo>
                          <a:pt x="0" y="600289"/>
                        </a:lnTo>
                        <a:lnTo>
                          <a:pt x="0" y="648943"/>
                        </a:lnTo>
                        <a:lnTo>
                          <a:pt x="42419" y="648943"/>
                        </a:lnTo>
                        <a:cubicBezTo>
                          <a:pt x="148346" y="649310"/>
                          <a:pt x="254211" y="649677"/>
                          <a:pt x="360137" y="650043"/>
                        </a:cubicBezTo>
                        <a:cubicBezTo>
                          <a:pt x="370589" y="650104"/>
                          <a:pt x="381041" y="650104"/>
                          <a:pt x="391493" y="650165"/>
                        </a:cubicBezTo>
                        <a:cubicBezTo>
                          <a:pt x="391187" y="731520"/>
                          <a:pt x="390943" y="812814"/>
                          <a:pt x="390637" y="894169"/>
                        </a:cubicBezTo>
                        <a:lnTo>
                          <a:pt x="390148" y="1041780"/>
                        </a:lnTo>
                        <a:lnTo>
                          <a:pt x="390148" y="1041780"/>
                        </a:lnTo>
                        <a:cubicBezTo>
                          <a:pt x="423705" y="1041903"/>
                          <a:pt x="461540" y="1042025"/>
                          <a:pt x="499986" y="1042147"/>
                        </a:cubicBezTo>
                        <a:cubicBezTo>
                          <a:pt x="491796" y="1011830"/>
                          <a:pt x="493202" y="968310"/>
                          <a:pt x="518567" y="95223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2D3A48A4-AD97-FEA2-0132-AA1680CAE27B}"/>
                  </a:ext>
                </a:extLst>
              </p:cNvPr>
              <p:cNvGrpSpPr/>
              <p:nvPr/>
            </p:nvGrpSpPr>
            <p:grpSpPr>
              <a:xfrm>
                <a:off x="5907971" y="5346970"/>
                <a:ext cx="2755797" cy="1106261"/>
                <a:chOff x="5008754" y="5409936"/>
                <a:chExt cx="2755797" cy="1106261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D09C677C-9389-9978-B215-D58E4845F6B6}"/>
                    </a:ext>
                  </a:extLst>
                </p:cNvPr>
                <p:cNvSpPr txBox="1"/>
                <p:nvPr/>
              </p:nvSpPr>
              <p:spPr>
                <a:xfrm>
                  <a:off x="5008754" y="5746756"/>
                  <a:ext cx="2755797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A1556FFB-4FED-B2C9-B3D1-2DA6D630E1F2}"/>
                    </a:ext>
                  </a:extLst>
                </p:cNvPr>
                <p:cNvSpPr txBox="1"/>
                <p:nvPr/>
              </p:nvSpPr>
              <p:spPr>
                <a:xfrm>
                  <a:off x="5008754" y="5409936"/>
                  <a:ext cx="216859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A656295-472F-DCC0-5438-E86C553753A9}"/>
                </a:ext>
              </a:extLst>
            </p:cNvPr>
            <p:cNvGrpSpPr/>
            <p:nvPr/>
          </p:nvGrpSpPr>
          <p:grpSpPr>
            <a:xfrm>
              <a:off x="9057795" y="4099655"/>
              <a:ext cx="2755797" cy="2353576"/>
              <a:chOff x="9057795" y="4099655"/>
              <a:chExt cx="2755797" cy="2353576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D2FF5B4D-790F-940B-F2EF-3A0FCAD2C3B8}"/>
                  </a:ext>
                </a:extLst>
              </p:cNvPr>
              <p:cNvGrpSpPr/>
              <p:nvPr/>
            </p:nvGrpSpPr>
            <p:grpSpPr>
              <a:xfrm>
                <a:off x="9295618" y="4099655"/>
                <a:ext cx="1140318" cy="1140316"/>
                <a:chOff x="6457413" y="4165771"/>
                <a:chExt cx="1367409" cy="1367407"/>
              </a:xfrm>
            </p:grpSpPr>
            <p:sp>
              <p:nvSpPr>
                <p:cNvPr id="84" name="Rectangle: Rounded Corners 83">
                  <a:extLst>
                    <a:ext uri="{FF2B5EF4-FFF2-40B4-BE49-F238E27FC236}">
                      <a16:creationId xmlns:a16="http://schemas.microsoft.com/office/drawing/2014/main" id="{D57D6625-596E-A80F-C314-5598905748D3}"/>
                    </a:ext>
                  </a:extLst>
                </p:cNvPr>
                <p:cNvSpPr/>
                <p:nvPr/>
              </p:nvSpPr>
              <p:spPr>
                <a:xfrm>
                  <a:off x="6457413" y="4165771"/>
                  <a:ext cx="1367409" cy="1367407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BF5A4FA1-E757-1B49-C07A-276E08C3677C}"/>
                    </a:ext>
                  </a:extLst>
                </p:cNvPr>
                <p:cNvSpPr/>
                <p:nvPr/>
              </p:nvSpPr>
              <p:spPr>
                <a:xfrm>
                  <a:off x="6586594" y="4294953"/>
                  <a:ext cx="1109050" cy="1109046"/>
                </a:xfrm>
                <a:prstGeom prst="round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7A202E4-D5F2-D979-AC41-5E90AC95C31E}"/>
                    </a:ext>
                  </a:extLst>
                </p:cNvPr>
                <p:cNvGrpSpPr/>
                <p:nvPr/>
              </p:nvGrpSpPr>
              <p:grpSpPr>
                <a:xfrm>
                  <a:off x="6919464" y="4641519"/>
                  <a:ext cx="443308" cy="415912"/>
                  <a:chOff x="5752855" y="2527863"/>
                  <a:chExt cx="1377416" cy="1292294"/>
                </a:xfrm>
              </p:grpSpPr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97C0F418-93FF-617F-0D61-C8E00EE22F11}"/>
                      </a:ext>
                    </a:extLst>
                  </p:cNvPr>
                  <p:cNvSpPr/>
                  <p:nvPr/>
                </p:nvSpPr>
                <p:spPr>
                  <a:xfrm>
                    <a:off x="5876778" y="2695201"/>
                    <a:ext cx="614778" cy="559904"/>
                  </a:xfrm>
                  <a:custGeom>
                    <a:avLst/>
                    <a:gdLst>
                      <a:gd name="connsiteX0" fmla="*/ 23506 w 614778"/>
                      <a:gd name="connsiteY0" fmla="*/ 279288 h 559904"/>
                      <a:gd name="connsiteX1" fmla="*/ 150520 w 614778"/>
                      <a:gd name="connsiteY1" fmla="*/ 437230 h 559904"/>
                      <a:gd name="connsiteX2" fmla="*/ 207181 w 614778"/>
                      <a:gd name="connsiteY2" fmla="*/ 485761 h 559904"/>
                      <a:gd name="connsiteX3" fmla="*/ 206814 w 614778"/>
                      <a:gd name="connsiteY3" fmla="*/ 485700 h 559904"/>
                      <a:gd name="connsiteX4" fmla="*/ 300393 w 614778"/>
                      <a:gd name="connsiteY4" fmla="*/ 559476 h 559904"/>
                      <a:gd name="connsiteX5" fmla="*/ 300454 w 614778"/>
                      <a:gd name="connsiteY5" fmla="*/ 559414 h 559904"/>
                      <a:gd name="connsiteX6" fmla="*/ 301127 w 614778"/>
                      <a:gd name="connsiteY6" fmla="*/ 559903 h 559904"/>
                      <a:gd name="connsiteX7" fmla="*/ 456684 w 614778"/>
                      <a:gd name="connsiteY7" fmla="*/ 443403 h 559904"/>
                      <a:gd name="connsiteX8" fmla="*/ 590055 w 614778"/>
                      <a:gd name="connsiteY8" fmla="*/ 290657 h 559904"/>
                      <a:gd name="connsiteX9" fmla="*/ 450633 w 614778"/>
                      <a:gd name="connsiteY9" fmla="*/ 5579 h 559904"/>
                      <a:gd name="connsiteX10" fmla="*/ 311029 w 614778"/>
                      <a:gd name="connsiteY10" fmla="*/ 74465 h 559904"/>
                      <a:gd name="connsiteX11" fmla="*/ 159443 w 614778"/>
                      <a:gd name="connsiteY11" fmla="*/ 261 h 559904"/>
                      <a:gd name="connsiteX12" fmla="*/ 23506 w 614778"/>
                      <a:gd name="connsiteY12" fmla="*/ 279288 h 559904"/>
                      <a:gd name="connsiteX13" fmla="*/ 176130 w 614778"/>
                      <a:gd name="connsiteY13" fmla="*/ 253188 h 559904"/>
                      <a:gd name="connsiteX14" fmla="*/ 182487 w 614778"/>
                      <a:gd name="connsiteY14" fmla="*/ 246893 h 559904"/>
                      <a:gd name="connsiteX15" fmla="*/ 213354 w 614778"/>
                      <a:gd name="connsiteY15" fmla="*/ 247015 h 559904"/>
                      <a:gd name="connsiteX16" fmla="*/ 274905 w 614778"/>
                      <a:gd name="connsiteY16" fmla="*/ 247198 h 559904"/>
                      <a:gd name="connsiteX17" fmla="*/ 274905 w 614778"/>
                      <a:gd name="connsiteY17" fmla="*/ 239252 h 559904"/>
                      <a:gd name="connsiteX18" fmla="*/ 275210 w 614778"/>
                      <a:gd name="connsiteY18" fmla="*/ 154719 h 559904"/>
                      <a:gd name="connsiteX19" fmla="*/ 281567 w 614778"/>
                      <a:gd name="connsiteY19" fmla="*/ 148424 h 559904"/>
                      <a:gd name="connsiteX20" fmla="*/ 334133 w 614778"/>
                      <a:gd name="connsiteY20" fmla="*/ 148607 h 559904"/>
                      <a:gd name="connsiteX21" fmla="*/ 340429 w 614778"/>
                      <a:gd name="connsiteY21" fmla="*/ 154964 h 559904"/>
                      <a:gd name="connsiteX22" fmla="*/ 340306 w 614778"/>
                      <a:gd name="connsiteY22" fmla="*/ 185831 h 559904"/>
                      <a:gd name="connsiteX23" fmla="*/ 340123 w 614778"/>
                      <a:gd name="connsiteY23" fmla="*/ 247382 h 559904"/>
                      <a:gd name="connsiteX24" fmla="*/ 348069 w 614778"/>
                      <a:gd name="connsiteY24" fmla="*/ 247382 h 559904"/>
                      <a:gd name="connsiteX25" fmla="*/ 432602 w 614778"/>
                      <a:gd name="connsiteY25" fmla="*/ 247687 h 559904"/>
                      <a:gd name="connsiteX26" fmla="*/ 438898 w 614778"/>
                      <a:gd name="connsiteY26" fmla="*/ 254044 h 559904"/>
                      <a:gd name="connsiteX27" fmla="*/ 438714 w 614778"/>
                      <a:gd name="connsiteY27" fmla="*/ 306610 h 559904"/>
                      <a:gd name="connsiteX28" fmla="*/ 432358 w 614778"/>
                      <a:gd name="connsiteY28" fmla="*/ 312906 h 559904"/>
                      <a:gd name="connsiteX29" fmla="*/ 401491 w 614778"/>
                      <a:gd name="connsiteY29" fmla="*/ 312783 h 559904"/>
                      <a:gd name="connsiteX30" fmla="*/ 339940 w 614778"/>
                      <a:gd name="connsiteY30" fmla="*/ 312600 h 559904"/>
                      <a:gd name="connsiteX31" fmla="*/ 339940 w 614778"/>
                      <a:gd name="connsiteY31" fmla="*/ 320546 h 559904"/>
                      <a:gd name="connsiteX32" fmla="*/ 339634 w 614778"/>
                      <a:gd name="connsiteY32" fmla="*/ 405079 h 559904"/>
                      <a:gd name="connsiteX33" fmla="*/ 337739 w 614778"/>
                      <a:gd name="connsiteY33" fmla="*/ 409602 h 559904"/>
                      <a:gd name="connsiteX34" fmla="*/ 333277 w 614778"/>
                      <a:gd name="connsiteY34" fmla="*/ 411436 h 559904"/>
                      <a:gd name="connsiteX35" fmla="*/ 280711 w 614778"/>
                      <a:gd name="connsiteY35" fmla="*/ 411252 h 559904"/>
                      <a:gd name="connsiteX36" fmla="*/ 274416 w 614778"/>
                      <a:gd name="connsiteY36" fmla="*/ 404896 h 559904"/>
                      <a:gd name="connsiteX37" fmla="*/ 274538 w 614778"/>
                      <a:gd name="connsiteY37" fmla="*/ 374029 h 559904"/>
                      <a:gd name="connsiteX38" fmla="*/ 274722 w 614778"/>
                      <a:gd name="connsiteY38" fmla="*/ 312478 h 559904"/>
                      <a:gd name="connsiteX39" fmla="*/ 266776 w 614778"/>
                      <a:gd name="connsiteY39" fmla="*/ 312478 h 559904"/>
                      <a:gd name="connsiteX40" fmla="*/ 182242 w 614778"/>
                      <a:gd name="connsiteY40" fmla="*/ 312172 h 559904"/>
                      <a:gd name="connsiteX41" fmla="*/ 177719 w 614778"/>
                      <a:gd name="connsiteY41" fmla="*/ 310277 h 559904"/>
                      <a:gd name="connsiteX42" fmla="*/ 175885 w 614778"/>
                      <a:gd name="connsiteY42" fmla="*/ 305815 h 559904"/>
                      <a:gd name="connsiteX43" fmla="*/ 176130 w 614778"/>
                      <a:gd name="connsiteY43" fmla="*/ 253188 h 559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614778" h="559904">
                        <a:moveTo>
                          <a:pt x="23506" y="279288"/>
                        </a:moveTo>
                        <a:cubicBezTo>
                          <a:pt x="54801" y="338333"/>
                          <a:pt x="100521" y="390348"/>
                          <a:pt x="150520" y="437230"/>
                        </a:cubicBezTo>
                        <a:cubicBezTo>
                          <a:pt x="164272" y="450127"/>
                          <a:pt x="185237" y="467852"/>
                          <a:pt x="207181" y="485761"/>
                        </a:cubicBezTo>
                        <a:cubicBezTo>
                          <a:pt x="207058" y="485761"/>
                          <a:pt x="206936" y="485700"/>
                          <a:pt x="206814" y="485700"/>
                        </a:cubicBezTo>
                        <a:cubicBezTo>
                          <a:pt x="251556" y="522252"/>
                          <a:pt x="300210" y="559659"/>
                          <a:pt x="300393" y="559476"/>
                        </a:cubicBezTo>
                        <a:cubicBezTo>
                          <a:pt x="300393" y="559476"/>
                          <a:pt x="300454" y="559414"/>
                          <a:pt x="300454" y="559414"/>
                        </a:cubicBezTo>
                        <a:cubicBezTo>
                          <a:pt x="300821" y="559720"/>
                          <a:pt x="301127" y="559903"/>
                          <a:pt x="301127" y="559903"/>
                        </a:cubicBezTo>
                        <a:cubicBezTo>
                          <a:pt x="301432" y="560209"/>
                          <a:pt x="413226" y="480933"/>
                          <a:pt x="456684" y="443403"/>
                        </a:cubicBezTo>
                        <a:cubicBezTo>
                          <a:pt x="508578" y="398539"/>
                          <a:pt x="556376" y="348418"/>
                          <a:pt x="590055" y="290657"/>
                        </a:cubicBezTo>
                        <a:cubicBezTo>
                          <a:pt x="652645" y="183325"/>
                          <a:pt x="592867" y="20187"/>
                          <a:pt x="450633" y="5579"/>
                        </a:cubicBezTo>
                        <a:cubicBezTo>
                          <a:pt x="396723" y="17"/>
                          <a:pt x="328204" y="27950"/>
                          <a:pt x="311029" y="74465"/>
                        </a:cubicBezTo>
                        <a:cubicBezTo>
                          <a:pt x="295748" y="27339"/>
                          <a:pt x="213537" y="-3162"/>
                          <a:pt x="159443" y="261"/>
                        </a:cubicBezTo>
                        <a:cubicBezTo>
                          <a:pt x="16844" y="9124"/>
                          <a:pt x="-34683" y="169572"/>
                          <a:pt x="23506" y="279288"/>
                        </a:cubicBezTo>
                        <a:close/>
                        <a:moveTo>
                          <a:pt x="176130" y="253188"/>
                        </a:moveTo>
                        <a:cubicBezTo>
                          <a:pt x="176130" y="249765"/>
                          <a:pt x="179064" y="246831"/>
                          <a:pt x="182487" y="246893"/>
                        </a:cubicBezTo>
                        <a:cubicBezTo>
                          <a:pt x="192755" y="246954"/>
                          <a:pt x="203085" y="246954"/>
                          <a:pt x="213354" y="247015"/>
                        </a:cubicBezTo>
                        <a:cubicBezTo>
                          <a:pt x="233891" y="247076"/>
                          <a:pt x="254429" y="247137"/>
                          <a:pt x="274905" y="247198"/>
                        </a:cubicBezTo>
                        <a:cubicBezTo>
                          <a:pt x="274905" y="244570"/>
                          <a:pt x="274905" y="241942"/>
                          <a:pt x="274905" y="239252"/>
                        </a:cubicBezTo>
                        <a:cubicBezTo>
                          <a:pt x="275027" y="211075"/>
                          <a:pt x="275088" y="182897"/>
                          <a:pt x="275210" y="154719"/>
                        </a:cubicBezTo>
                        <a:cubicBezTo>
                          <a:pt x="275210" y="151296"/>
                          <a:pt x="278144" y="148362"/>
                          <a:pt x="281567" y="148424"/>
                        </a:cubicBezTo>
                        <a:cubicBezTo>
                          <a:pt x="299110" y="148485"/>
                          <a:pt x="316591" y="148546"/>
                          <a:pt x="334133" y="148607"/>
                        </a:cubicBezTo>
                        <a:cubicBezTo>
                          <a:pt x="337556" y="148607"/>
                          <a:pt x="340490" y="151541"/>
                          <a:pt x="340429" y="154964"/>
                        </a:cubicBezTo>
                        <a:cubicBezTo>
                          <a:pt x="340368" y="165232"/>
                          <a:pt x="340368" y="175562"/>
                          <a:pt x="340306" y="185831"/>
                        </a:cubicBezTo>
                        <a:cubicBezTo>
                          <a:pt x="340245" y="206368"/>
                          <a:pt x="340184" y="226905"/>
                          <a:pt x="340123" y="247382"/>
                        </a:cubicBezTo>
                        <a:cubicBezTo>
                          <a:pt x="342751" y="247382"/>
                          <a:pt x="345380" y="247382"/>
                          <a:pt x="348069" y="247382"/>
                        </a:cubicBezTo>
                        <a:cubicBezTo>
                          <a:pt x="376247" y="247504"/>
                          <a:pt x="404424" y="247565"/>
                          <a:pt x="432602" y="247687"/>
                        </a:cubicBezTo>
                        <a:cubicBezTo>
                          <a:pt x="436025" y="247687"/>
                          <a:pt x="438959" y="250621"/>
                          <a:pt x="438898" y="254044"/>
                        </a:cubicBezTo>
                        <a:cubicBezTo>
                          <a:pt x="438837" y="271586"/>
                          <a:pt x="438775" y="289067"/>
                          <a:pt x="438714" y="306610"/>
                        </a:cubicBezTo>
                        <a:cubicBezTo>
                          <a:pt x="438714" y="310033"/>
                          <a:pt x="435780" y="312967"/>
                          <a:pt x="432358" y="312906"/>
                        </a:cubicBezTo>
                        <a:cubicBezTo>
                          <a:pt x="422089" y="312844"/>
                          <a:pt x="411759" y="312844"/>
                          <a:pt x="401491" y="312783"/>
                        </a:cubicBezTo>
                        <a:cubicBezTo>
                          <a:pt x="380953" y="312722"/>
                          <a:pt x="360416" y="312661"/>
                          <a:pt x="339940" y="312600"/>
                        </a:cubicBezTo>
                        <a:cubicBezTo>
                          <a:pt x="339940" y="315228"/>
                          <a:pt x="339940" y="317857"/>
                          <a:pt x="339940" y="320546"/>
                        </a:cubicBezTo>
                        <a:cubicBezTo>
                          <a:pt x="339817" y="348724"/>
                          <a:pt x="339756" y="376901"/>
                          <a:pt x="339634" y="405079"/>
                        </a:cubicBezTo>
                        <a:cubicBezTo>
                          <a:pt x="339634" y="407096"/>
                          <a:pt x="338839" y="408563"/>
                          <a:pt x="337739" y="409602"/>
                        </a:cubicBezTo>
                        <a:cubicBezTo>
                          <a:pt x="336700" y="410702"/>
                          <a:pt x="335233" y="411436"/>
                          <a:pt x="333277" y="411436"/>
                        </a:cubicBezTo>
                        <a:cubicBezTo>
                          <a:pt x="315735" y="411375"/>
                          <a:pt x="298254" y="411313"/>
                          <a:pt x="280711" y="411252"/>
                        </a:cubicBezTo>
                        <a:cubicBezTo>
                          <a:pt x="277289" y="411252"/>
                          <a:pt x="274355" y="408318"/>
                          <a:pt x="274416" y="404896"/>
                        </a:cubicBezTo>
                        <a:cubicBezTo>
                          <a:pt x="274477" y="394627"/>
                          <a:pt x="274477" y="384297"/>
                          <a:pt x="274538" y="374029"/>
                        </a:cubicBezTo>
                        <a:cubicBezTo>
                          <a:pt x="274599" y="353491"/>
                          <a:pt x="274660" y="332954"/>
                          <a:pt x="274722" y="312478"/>
                        </a:cubicBezTo>
                        <a:cubicBezTo>
                          <a:pt x="272093" y="312478"/>
                          <a:pt x="269465" y="312478"/>
                          <a:pt x="266776" y="312478"/>
                        </a:cubicBezTo>
                        <a:cubicBezTo>
                          <a:pt x="238598" y="312355"/>
                          <a:pt x="210420" y="312294"/>
                          <a:pt x="182242" y="312172"/>
                        </a:cubicBezTo>
                        <a:cubicBezTo>
                          <a:pt x="180225" y="312172"/>
                          <a:pt x="178758" y="311377"/>
                          <a:pt x="177719" y="310277"/>
                        </a:cubicBezTo>
                        <a:cubicBezTo>
                          <a:pt x="176619" y="309238"/>
                          <a:pt x="175885" y="307771"/>
                          <a:pt x="175885" y="305815"/>
                        </a:cubicBezTo>
                        <a:cubicBezTo>
                          <a:pt x="176008" y="288212"/>
                          <a:pt x="176069" y="270670"/>
                          <a:pt x="176130" y="2531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E8370D3C-850A-9BEC-252C-DA67AAE69982}"/>
                      </a:ext>
                    </a:extLst>
                  </p:cNvPr>
                  <p:cNvSpPr/>
                  <p:nvPr/>
                </p:nvSpPr>
                <p:spPr>
                  <a:xfrm>
                    <a:off x="5752855" y="2527863"/>
                    <a:ext cx="1377416" cy="1292294"/>
                  </a:xfrm>
                  <a:custGeom>
                    <a:avLst/>
                    <a:gdLst>
                      <a:gd name="connsiteX0" fmla="*/ 1231384 w 1377416"/>
                      <a:gd name="connsiteY0" fmla="*/ 59900 h 1292294"/>
                      <a:gd name="connsiteX1" fmla="*/ 1070019 w 1377416"/>
                      <a:gd name="connsiteY1" fmla="*/ 205679 h 1292294"/>
                      <a:gd name="connsiteX2" fmla="*/ 1195321 w 1377416"/>
                      <a:gd name="connsiteY2" fmla="*/ 364599 h 1292294"/>
                      <a:gd name="connsiteX3" fmla="*/ 1179002 w 1377416"/>
                      <a:gd name="connsiteY3" fmla="*/ 686778 h 1292294"/>
                      <a:gd name="connsiteX4" fmla="*/ 1160848 w 1377416"/>
                      <a:gd name="connsiteY4" fmla="*/ 709943 h 1292294"/>
                      <a:gd name="connsiteX5" fmla="*/ 1156447 w 1377416"/>
                      <a:gd name="connsiteY5" fmla="*/ 765321 h 1292294"/>
                      <a:gd name="connsiteX6" fmla="*/ 1147768 w 1377416"/>
                      <a:gd name="connsiteY6" fmla="*/ 825160 h 1292294"/>
                      <a:gd name="connsiteX7" fmla="*/ 1144528 w 1377416"/>
                      <a:gd name="connsiteY7" fmla="*/ 842397 h 1292294"/>
                      <a:gd name="connsiteX8" fmla="*/ 1144223 w 1377416"/>
                      <a:gd name="connsiteY8" fmla="*/ 843925 h 1292294"/>
                      <a:gd name="connsiteX9" fmla="*/ 1144039 w 1377416"/>
                      <a:gd name="connsiteY9" fmla="*/ 844720 h 1292294"/>
                      <a:gd name="connsiteX10" fmla="*/ 1141900 w 1377416"/>
                      <a:gd name="connsiteY10" fmla="*/ 854744 h 1292294"/>
                      <a:gd name="connsiteX11" fmla="*/ 1132854 w 1377416"/>
                      <a:gd name="connsiteY11" fmla="*/ 892579 h 1292294"/>
                      <a:gd name="connsiteX12" fmla="*/ 1070631 w 1377416"/>
                      <a:gd name="connsiteY12" fmla="*/ 1052966 h 1292294"/>
                      <a:gd name="connsiteX13" fmla="*/ 1066291 w 1377416"/>
                      <a:gd name="connsiteY13" fmla="*/ 1060667 h 1292294"/>
                      <a:gd name="connsiteX14" fmla="*/ 1062684 w 1377416"/>
                      <a:gd name="connsiteY14" fmla="*/ 1066719 h 1292294"/>
                      <a:gd name="connsiteX15" fmla="*/ 1049910 w 1377416"/>
                      <a:gd name="connsiteY15" fmla="*/ 1086644 h 1292294"/>
                      <a:gd name="connsiteX16" fmla="*/ 1022710 w 1377416"/>
                      <a:gd name="connsiteY16" fmla="*/ 1122768 h 1292294"/>
                      <a:gd name="connsiteX17" fmla="*/ 1008407 w 1377416"/>
                      <a:gd name="connsiteY17" fmla="*/ 1138905 h 1292294"/>
                      <a:gd name="connsiteX18" fmla="*/ 1001317 w 1377416"/>
                      <a:gd name="connsiteY18" fmla="*/ 1146301 h 1292294"/>
                      <a:gd name="connsiteX19" fmla="*/ 996488 w 1377416"/>
                      <a:gd name="connsiteY19" fmla="*/ 1151130 h 1292294"/>
                      <a:gd name="connsiteX20" fmla="*/ 994043 w 1377416"/>
                      <a:gd name="connsiteY20" fmla="*/ 1153452 h 1292294"/>
                      <a:gd name="connsiteX21" fmla="*/ 960243 w 1377416"/>
                      <a:gd name="connsiteY21" fmla="*/ 1180896 h 1292294"/>
                      <a:gd name="connsiteX22" fmla="*/ 941783 w 1377416"/>
                      <a:gd name="connsiteY22" fmla="*/ 1193121 h 1292294"/>
                      <a:gd name="connsiteX23" fmla="*/ 932676 w 1377416"/>
                      <a:gd name="connsiteY23" fmla="*/ 1198500 h 1292294"/>
                      <a:gd name="connsiteX24" fmla="*/ 925647 w 1377416"/>
                      <a:gd name="connsiteY24" fmla="*/ 1202167 h 1292294"/>
                      <a:gd name="connsiteX25" fmla="*/ 880660 w 1377416"/>
                      <a:gd name="connsiteY25" fmla="*/ 1220871 h 1292294"/>
                      <a:gd name="connsiteX26" fmla="*/ 875892 w 1377416"/>
                      <a:gd name="connsiteY26" fmla="*/ 1222399 h 1292294"/>
                      <a:gd name="connsiteX27" fmla="*/ 875343 w 1377416"/>
                      <a:gd name="connsiteY27" fmla="*/ 1222582 h 1292294"/>
                      <a:gd name="connsiteX28" fmla="*/ 875098 w 1377416"/>
                      <a:gd name="connsiteY28" fmla="*/ 1222643 h 1292294"/>
                      <a:gd name="connsiteX29" fmla="*/ 863913 w 1377416"/>
                      <a:gd name="connsiteY29" fmla="*/ 1225577 h 1292294"/>
                      <a:gd name="connsiteX30" fmla="*/ 836896 w 1377416"/>
                      <a:gd name="connsiteY30" fmla="*/ 1231078 h 1292294"/>
                      <a:gd name="connsiteX31" fmla="*/ 811163 w 1377416"/>
                      <a:gd name="connsiteY31" fmla="*/ 1234379 h 1292294"/>
                      <a:gd name="connsiteX32" fmla="*/ 808902 w 1377416"/>
                      <a:gd name="connsiteY32" fmla="*/ 1234562 h 1292294"/>
                      <a:gd name="connsiteX33" fmla="*/ 811225 w 1377416"/>
                      <a:gd name="connsiteY33" fmla="*/ 1234440 h 1292294"/>
                      <a:gd name="connsiteX34" fmla="*/ 807374 w 1377416"/>
                      <a:gd name="connsiteY34" fmla="*/ 1234685 h 1292294"/>
                      <a:gd name="connsiteX35" fmla="*/ 806702 w 1377416"/>
                      <a:gd name="connsiteY35" fmla="*/ 1234746 h 1292294"/>
                      <a:gd name="connsiteX36" fmla="*/ 805601 w 1377416"/>
                      <a:gd name="connsiteY36" fmla="*/ 1234807 h 1292294"/>
                      <a:gd name="connsiteX37" fmla="*/ 788242 w 1377416"/>
                      <a:gd name="connsiteY37" fmla="*/ 1235418 h 1292294"/>
                      <a:gd name="connsiteX38" fmla="*/ 727853 w 1377416"/>
                      <a:gd name="connsiteY38" fmla="*/ 1232423 h 1292294"/>
                      <a:gd name="connsiteX39" fmla="*/ 727486 w 1377416"/>
                      <a:gd name="connsiteY39" fmla="*/ 1232362 h 1292294"/>
                      <a:gd name="connsiteX40" fmla="*/ 721802 w 1377416"/>
                      <a:gd name="connsiteY40" fmla="*/ 1231567 h 1292294"/>
                      <a:gd name="connsiteX41" fmla="*/ 709210 w 1377416"/>
                      <a:gd name="connsiteY41" fmla="*/ 1229489 h 1292294"/>
                      <a:gd name="connsiteX42" fmla="*/ 679810 w 1377416"/>
                      <a:gd name="connsiteY42" fmla="*/ 1222949 h 1292294"/>
                      <a:gd name="connsiteX43" fmla="*/ 657133 w 1377416"/>
                      <a:gd name="connsiteY43" fmla="*/ 1216164 h 1292294"/>
                      <a:gd name="connsiteX44" fmla="*/ 656644 w 1377416"/>
                      <a:gd name="connsiteY44" fmla="*/ 1216042 h 1292294"/>
                      <a:gd name="connsiteX45" fmla="*/ 656156 w 1377416"/>
                      <a:gd name="connsiteY45" fmla="*/ 1215859 h 1292294"/>
                      <a:gd name="connsiteX46" fmla="*/ 651388 w 1377416"/>
                      <a:gd name="connsiteY46" fmla="*/ 1214086 h 1292294"/>
                      <a:gd name="connsiteX47" fmla="*/ 637452 w 1377416"/>
                      <a:gd name="connsiteY47" fmla="*/ 1208402 h 1292294"/>
                      <a:gd name="connsiteX48" fmla="*/ 617587 w 1377416"/>
                      <a:gd name="connsiteY48" fmla="*/ 1198927 h 1292294"/>
                      <a:gd name="connsiteX49" fmla="*/ 607012 w 1377416"/>
                      <a:gd name="connsiteY49" fmla="*/ 1193243 h 1292294"/>
                      <a:gd name="connsiteX50" fmla="*/ 597905 w 1377416"/>
                      <a:gd name="connsiteY50" fmla="*/ 1187803 h 1292294"/>
                      <a:gd name="connsiteX51" fmla="*/ 563249 w 1377416"/>
                      <a:gd name="connsiteY51" fmla="*/ 1161887 h 1292294"/>
                      <a:gd name="connsiteX52" fmla="*/ 548273 w 1377416"/>
                      <a:gd name="connsiteY52" fmla="*/ 1148195 h 1292294"/>
                      <a:gd name="connsiteX53" fmla="*/ 542956 w 1377416"/>
                      <a:gd name="connsiteY53" fmla="*/ 1142878 h 1292294"/>
                      <a:gd name="connsiteX54" fmla="*/ 535498 w 1377416"/>
                      <a:gd name="connsiteY54" fmla="*/ 1134687 h 1292294"/>
                      <a:gd name="connsiteX55" fmla="*/ 485867 w 1377416"/>
                      <a:gd name="connsiteY55" fmla="*/ 1062440 h 1292294"/>
                      <a:gd name="connsiteX56" fmla="*/ 485011 w 1377416"/>
                      <a:gd name="connsiteY56" fmla="*/ 1060790 h 1292294"/>
                      <a:gd name="connsiteX57" fmla="*/ 483911 w 1377416"/>
                      <a:gd name="connsiteY57" fmla="*/ 1058650 h 1292294"/>
                      <a:gd name="connsiteX58" fmla="*/ 479632 w 1377416"/>
                      <a:gd name="connsiteY58" fmla="*/ 1049849 h 1292294"/>
                      <a:gd name="connsiteX59" fmla="*/ 470342 w 1377416"/>
                      <a:gd name="connsiteY59" fmla="*/ 1029067 h 1292294"/>
                      <a:gd name="connsiteX60" fmla="*/ 455305 w 1377416"/>
                      <a:gd name="connsiteY60" fmla="*/ 988848 h 1292294"/>
                      <a:gd name="connsiteX61" fmla="*/ 452494 w 1377416"/>
                      <a:gd name="connsiteY61" fmla="*/ 979618 h 1292294"/>
                      <a:gd name="connsiteX62" fmla="*/ 635251 w 1377416"/>
                      <a:gd name="connsiteY62" fmla="*/ 909143 h 1292294"/>
                      <a:gd name="connsiteX63" fmla="*/ 862690 w 1377416"/>
                      <a:gd name="connsiteY63" fmla="*/ 383058 h 1292294"/>
                      <a:gd name="connsiteX64" fmla="*/ 862690 w 1377416"/>
                      <a:gd name="connsiteY64" fmla="*/ 59778 h 1292294"/>
                      <a:gd name="connsiteX65" fmla="*/ 824488 w 1377416"/>
                      <a:gd name="connsiteY65" fmla="*/ 20721 h 1292294"/>
                      <a:gd name="connsiteX66" fmla="*/ 822349 w 1377416"/>
                      <a:gd name="connsiteY66" fmla="*/ 20476 h 1292294"/>
                      <a:gd name="connsiteX67" fmla="*/ 745884 w 1377416"/>
                      <a:gd name="connsiteY67" fmla="*/ 20293 h 1292294"/>
                      <a:gd name="connsiteX68" fmla="*/ 745945 w 1377416"/>
                      <a:gd name="connsiteY68" fmla="*/ 244 h 1292294"/>
                      <a:gd name="connsiteX69" fmla="*/ 642831 w 1377416"/>
                      <a:gd name="connsiteY69" fmla="*/ 0 h 1292294"/>
                      <a:gd name="connsiteX70" fmla="*/ 624066 w 1377416"/>
                      <a:gd name="connsiteY70" fmla="*/ 18642 h 1292294"/>
                      <a:gd name="connsiteX71" fmla="*/ 624005 w 1377416"/>
                      <a:gd name="connsiteY71" fmla="*/ 56783 h 1292294"/>
                      <a:gd name="connsiteX72" fmla="*/ 642647 w 1377416"/>
                      <a:gd name="connsiteY72" fmla="*/ 75548 h 1292294"/>
                      <a:gd name="connsiteX73" fmla="*/ 745823 w 1377416"/>
                      <a:gd name="connsiteY73" fmla="*/ 75792 h 1292294"/>
                      <a:gd name="connsiteX74" fmla="*/ 745884 w 1377416"/>
                      <a:gd name="connsiteY74" fmla="*/ 58067 h 1292294"/>
                      <a:gd name="connsiteX75" fmla="*/ 781702 w 1377416"/>
                      <a:gd name="connsiteY75" fmla="*/ 58128 h 1292294"/>
                      <a:gd name="connsiteX76" fmla="*/ 781641 w 1377416"/>
                      <a:gd name="connsiteY76" fmla="*/ 59778 h 1292294"/>
                      <a:gd name="connsiteX77" fmla="*/ 781641 w 1377416"/>
                      <a:gd name="connsiteY77" fmla="*/ 355002 h 1292294"/>
                      <a:gd name="connsiteX78" fmla="*/ 642708 w 1377416"/>
                      <a:gd name="connsiteY78" fmla="*/ 792704 h 1292294"/>
                      <a:gd name="connsiteX79" fmla="*/ 455183 w 1377416"/>
                      <a:gd name="connsiteY79" fmla="*/ 898447 h 1292294"/>
                      <a:gd name="connsiteX80" fmla="*/ 257267 w 1377416"/>
                      <a:gd name="connsiteY80" fmla="*/ 829745 h 1292294"/>
                      <a:gd name="connsiteX81" fmla="*/ 80988 w 1377416"/>
                      <a:gd name="connsiteY81" fmla="*/ 377740 h 1292294"/>
                      <a:gd name="connsiteX82" fmla="*/ 80988 w 1377416"/>
                      <a:gd name="connsiteY82" fmla="*/ 59839 h 1292294"/>
                      <a:gd name="connsiteX83" fmla="*/ 80927 w 1377416"/>
                      <a:gd name="connsiteY83" fmla="*/ 58189 h 1292294"/>
                      <a:gd name="connsiteX84" fmla="*/ 113016 w 1377416"/>
                      <a:gd name="connsiteY84" fmla="*/ 58128 h 1292294"/>
                      <a:gd name="connsiteX85" fmla="*/ 113078 w 1377416"/>
                      <a:gd name="connsiteY85" fmla="*/ 75854 h 1292294"/>
                      <a:gd name="connsiteX86" fmla="*/ 216253 w 1377416"/>
                      <a:gd name="connsiteY86" fmla="*/ 75609 h 1292294"/>
                      <a:gd name="connsiteX87" fmla="*/ 234896 w 1377416"/>
                      <a:gd name="connsiteY87" fmla="*/ 56844 h 1292294"/>
                      <a:gd name="connsiteX88" fmla="*/ 234835 w 1377416"/>
                      <a:gd name="connsiteY88" fmla="*/ 18704 h 1292294"/>
                      <a:gd name="connsiteX89" fmla="*/ 216070 w 1377416"/>
                      <a:gd name="connsiteY89" fmla="*/ 61 h 1292294"/>
                      <a:gd name="connsiteX90" fmla="*/ 112956 w 1377416"/>
                      <a:gd name="connsiteY90" fmla="*/ 306 h 1292294"/>
                      <a:gd name="connsiteX91" fmla="*/ 113016 w 1377416"/>
                      <a:gd name="connsiteY91" fmla="*/ 20354 h 1292294"/>
                      <a:gd name="connsiteX92" fmla="*/ 36552 w 1377416"/>
                      <a:gd name="connsiteY92" fmla="*/ 20537 h 1292294"/>
                      <a:gd name="connsiteX93" fmla="*/ 31539 w 1377416"/>
                      <a:gd name="connsiteY93" fmla="*/ 21637 h 1292294"/>
                      <a:gd name="connsiteX94" fmla="*/ 0 w 1377416"/>
                      <a:gd name="connsiteY94" fmla="*/ 59900 h 1292294"/>
                      <a:gd name="connsiteX95" fmla="*/ 0 w 1377416"/>
                      <a:gd name="connsiteY95" fmla="*/ 368388 h 1292294"/>
                      <a:gd name="connsiteX96" fmla="*/ 172000 w 1377416"/>
                      <a:gd name="connsiteY96" fmla="*/ 860306 h 1292294"/>
                      <a:gd name="connsiteX97" fmla="*/ 375479 w 1377416"/>
                      <a:gd name="connsiteY97" fmla="*/ 975095 h 1292294"/>
                      <a:gd name="connsiteX98" fmla="*/ 517101 w 1377416"/>
                      <a:gd name="connsiteY98" fmla="*/ 1206446 h 1292294"/>
                      <a:gd name="connsiteX99" fmla="*/ 959631 w 1377416"/>
                      <a:gd name="connsiteY99" fmla="*/ 1253083 h 1292294"/>
                      <a:gd name="connsiteX100" fmla="*/ 1190432 w 1377416"/>
                      <a:gd name="connsiteY100" fmla="*/ 955169 h 1292294"/>
                      <a:gd name="connsiteX101" fmla="*/ 1226188 w 1377416"/>
                      <a:gd name="connsiteY101" fmla="*/ 799061 h 1292294"/>
                      <a:gd name="connsiteX102" fmla="*/ 1234623 w 1377416"/>
                      <a:gd name="connsiteY102" fmla="*/ 715811 h 1292294"/>
                      <a:gd name="connsiteX103" fmla="*/ 1234746 w 1377416"/>
                      <a:gd name="connsiteY103" fmla="*/ 711961 h 1292294"/>
                      <a:gd name="connsiteX104" fmla="*/ 1220198 w 1377416"/>
                      <a:gd name="connsiteY104" fmla="*/ 689101 h 1292294"/>
                      <a:gd name="connsiteX105" fmla="*/ 1236518 w 1377416"/>
                      <a:gd name="connsiteY105" fmla="*/ 366799 h 1292294"/>
                      <a:gd name="connsiteX106" fmla="*/ 1377223 w 1377416"/>
                      <a:gd name="connsiteY106" fmla="*/ 221388 h 1292294"/>
                      <a:gd name="connsiteX107" fmla="*/ 1231384 w 1377416"/>
                      <a:gd name="connsiteY107" fmla="*/ 59900 h 1292294"/>
                      <a:gd name="connsiteX108" fmla="*/ 1329181 w 1377416"/>
                      <a:gd name="connsiteY108" fmla="*/ 218820 h 1292294"/>
                      <a:gd name="connsiteX109" fmla="*/ 1238963 w 1377416"/>
                      <a:gd name="connsiteY109" fmla="*/ 318023 h 1292294"/>
                      <a:gd name="connsiteX110" fmla="*/ 1240980 w 1377416"/>
                      <a:gd name="connsiteY110" fmla="*/ 278476 h 1292294"/>
                      <a:gd name="connsiteX111" fmla="*/ 1199844 w 1377416"/>
                      <a:gd name="connsiteY111" fmla="*/ 276398 h 1292294"/>
                      <a:gd name="connsiteX112" fmla="*/ 1197828 w 1377416"/>
                      <a:gd name="connsiteY112" fmla="*/ 315945 h 1292294"/>
                      <a:gd name="connsiteX113" fmla="*/ 1118123 w 1377416"/>
                      <a:gd name="connsiteY113" fmla="*/ 208124 h 1292294"/>
                      <a:gd name="connsiteX114" fmla="*/ 1229000 w 1377416"/>
                      <a:gd name="connsiteY114" fmla="*/ 107943 h 1292294"/>
                      <a:gd name="connsiteX115" fmla="*/ 1329181 w 1377416"/>
                      <a:gd name="connsiteY115" fmla="*/ 218820 h 1292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</a:cxnLst>
                    <a:rect l="l" t="t" r="r" b="b"/>
                    <a:pathLst>
                      <a:path w="1377416" h="1292294">
                        <a:moveTo>
                          <a:pt x="1231384" y="59900"/>
                        </a:moveTo>
                        <a:cubicBezTo>
                          <a:pt x="1146545" y="55622"/>
                          <a:pt x="1074359" y="120840"/>
                          <a:pt x="1070019" y="205679"/>
                        </a:cubicBezTo>
                        <a:cubicBezTo>
                          <a:pt x="1066046" y="283488"/>
                          <a:pt x="1120751" y="350724"/>
                          <a:pt x="1195321" y="364599"/>
                        </a:cubicBezTo>
                        <a:lnTo>
                          <a:pt x="1179002" y="686778"/>
                        </a:lnTo>
                        <a:cubicBezTo>
                          <a:pt x="1168794" y="690751"/>
                          <a:pt x="1161154" y="698391"/>
                          <a:pt x="1160848" y="709943"/>
                        </a:cubicBezTo>
                        <a:cubicBezTo>
                          <a:pt x="1160359" y="728464"/>
                          <a:pt x="1158526" y="746923"/>
                          <a:pt x="1156447" y="765321"/>
                        </a:cubicBezTo>
                        <a:cubicBezTo>
                          <a:pt x="1154186" y="785308"/>
                          <a:pt x="1151252" y="805295"/>
                          <a:pt x="1147768" y="825160"/>
                        </a:cubicBezTo>
                        <a:cubicBezTo>
                          <a:pt x="1146728" y="830906"/>
                          <a:pt x="1145628" y="836652"/>
                          <a:pt x="1144528" y="842397"/>
                        </a:cubicBezTo>
                        <a:cubicBezTo>
                          <a:pt x="1144406" y="843069"/>
                          <a:pt x="1144284" y="843559"/>
                          <a:pt x="1144223" y="843925"/>
                        </a:cubicBezTo>
                        <a:cubicBezTo>
                          <a:pt x="1144161" y="844170"/>
                          <a:pt x="1144100" y="844414"/>
                          <a:pt x="1144039" y="844720"/>
                        </a:cubicBezTo>
                        <a:cubicBezTo>
                          <a:pt x="1143306" y="848082"/>
                          <a:pt x="1142633" y="851382"/>
                          <a:pt x="1141900" y="854744"/>
                        </a:cubicBezTo>
                        <a:cubicBezTo>
                          <a:pt x="1139149" y="867396"/>
                          <a:pt x="1136154" y="880049"/>
                          <a:pt x="1132854" y="892579"/>
                        </a:cubicBezTo>
                        <a:cubicBezTo>
                          <a:pt x="1118490" y="947345"/>
                          <a:pt x="1098931" y="1001561"/>
                          <a:pt x="1070631" y="1052966"/>
                        </a:cubicBezTo>
                        <a:cubicBezTo>
                          <a:pt x="1069225" y="1055533"/>
                          <a:pt x="1067758" y="1058100"/>
                          <a:pt x="1066291" y="1060667"/>
                        </a:cubicBezTo>
                        <a:cubicBezTo>
                          <a:pt x="1066963" y="1059506"/>
                          <a:pt x="1063724" y="1065068"/>
                          <a:pt x="1062684" y="1066719"/>
                        </a:cubicBezTo>
                        <a:cubicBezTo>
                          <a:pt x="1058589" y="1073442"/>
                          <a:pt x="1054311" y="1080043"/>
                          <a:pt x="1049910" y="1086644"/>
                        </a:cubicBezTo>
                        <a:cubicBezTo>
                          <a:pt x="1041536" y="1098991"/>
                          <a:pt x="1032490" y="1111033"/>
                          <a:pt x="1022710" y="1122768"/>
                        </a:cubicBezTo>
                        <a:cubicBezTo>
                          <a:pt x="1018126" y="1128208"/>
                          <a:pt x="1013358" y="1133587"/>
                          <a:pt x="1008407" y="1138905"/>
                        </a:cubicBezTo>
                        <a:cubicBezTo>
                          <a:pt x="1006085" y="1141411"/>
                          <a:pt x="1003701" y="1143856"/>
                          <a:pt x="1001317" y="1146301"/>
                        </a:cubicBezTo>
                        <a:cubicBezTo>
                          <a:pt x="999728" y="1147890"/>
                          <a:pt x="998078" y="1149540"/>
                          <a:pt x="996488" y="1151130"/>
                        </a:cubicBezTo>
                        <a:cubicBezTo>
                          <a:pt x="995999" y="1151618"/>
                          <a:pt x="994899" y="1152658"/>
                          <a:pt x="994043" y="1153452"/>
                        </a:cubicBezTo>
                        <a:cubicBezTo>
                          <a:pt x="983469" y="1163109"/>
                          <a:pt x="972284" y="1172339"/>
                          <a:pt x="960243" y="1180896"/>
                        </a:cubicBezTo>
                        <a:cubicBezTo>
                          <a:pt x="954313" y="1185114"/>
                          <a:pt x="948140" y="1189209"/>
                          <a:pt x="941783" y="1193121"/>
                        </a:cubicBezTo>
                        <a:cubicBezTo>
                          <a:pt x="938788" y="1194955"/>
                          <a:pt x="935732" y="1196727"/>
                          <a:pt x="932676" y="1198500"/>
                        </a:cubicBezTo>
                        <a:cubicBezTo>
                          <a:pt x="940866" y="1193610"/>
                          <a:pt x="927786" y="1201067"/>
                          <a:pt x="925647" y="1202167"/>
                        </a:cubicBezTo>
                        <a:cubicBezTo>
                          <a:pt x="911405" y="1209380"/>
                          <a:pt x="896308" y="1215675"/>
                          <a:pt x="880660" y="1220871"/>
                        </a:cubicBezTo>
                        <a:cubicBezTo>
                          <a:pt x="879071" y="1221421"/>
                          <a:pt x="877421" y="1221849"/>
                          <a:pt x="875892" y="1222399"/>
                        </a:cubicBezTo>
                        <a:cubicBezTo>
                          <a:pt x="875709" y="1222460"/>
                          <a:pt x="875526" y="1222521"/>
                          <a:pt x="875343" y="1222582"/>
                        </a:cubicBezTo>
                        <a:cubicBezTo>
                          <a:pt x="875281" y="1222582"/>
                          <a:pt x="875159" y="1222643"/>
                          <a:pt x="875098" y="1222643"/>
                        </a:cubicBezTo>
                        <a:cubicBezTo>
                          <a:pt x="871369" y="1223621"/>
                          <a:pt x="867702" y="1224660"/>
                          <a:pt x="863913" y="1225577"/>
                        </a:cubicBezTo>
                        <a:cubicBezTo>
                          <a:pt x="855050" y="1227778"/>
                          <a:pt x="846004" y="1229611"/>
                          <a:pt x="836896" y="1231078"/>
                        </a:cubicBezTo>
                        <a:cubicBezTo>
                          <a:pt x="828400" y="1232484"/>
                          <a:pt x="819782" y="1233462"/>
                          <a:pt x="811163" y="1234379"/>
                        </a:cubicBezTo>
                        <a:cubicBezTo>
                          <a:pt x="810613" y="1234440"/>
                          <a:pt x="809758" y="1234501"/>
                          <a:pt x="808902" y="1234562"/>
                        </a:cubicBezTo>
                        <a:cubicBezTo>
                          <a:pt x="809513" y="1234501"/>
                          <a:pt x="810308" y="1234501"/>
                          <a:pt x="811225" y="1234440"/>
                        </a:cubicBezTo>
                        <a:cubicBezTo>
                          <a:pt x="809941" y="1234501"/>
                          <a:pt x="808657" y="1234623"/>
                          <a:pt x="807374" y="1234685"/>
                        </a:cubicBezTo>
                        <a:cubicBezTo>
                          <a:pt x="806885" y="1234746"/>
                          <a:pt x="806640" y="1234746"/>
                          <a:pt x="806702" y="1234746"/>
                        </a:cubicBezTo>
                        <a:cubicBezTo>
                          <a:pt x="806335" y="1234746"/>
                          <a:pt x="805968" y="1234807"/>
                          <a:pt x="805601" y="1234807"/>
                        </a:cubicBezTo>
                        <a:cubicBezTo>
                          <a:pt x="799795" y="1235051"/>
                          <a:pt x="794049" y="1235357"/>
                          <a:pt x="788242" y="1235418"/>
                        </a:cubicBezTo>
                        <a:cubicBezTo>
                          <a:pt x="767949" y="1235724"/>
                          <a:pt x="748023" y="1234195"/>
                          <a:pt x="727853" y="1232423"/>
                        </a:cubicBezTo>
                        <a:cubicBezTo>
                          <a:pt x="727730" y="1232423"/>
                          <a:pt x="727608" y="1232423"/>
                          <a:pt x="727486" y="1232362"/>
                        </a:cubicBezTo>
                        <a:cubicBezTo>
                          <a:pt x="725591" y="1232117"/>
                          <a:pt x="723696" y="1231812"/>
                          <a:pt x="721802" y="1231567"/>
                        </a:cubicBezTo>
                        <a:cubicBezTo>
                          <a:pt x="717584" y="1230956"/>
                          <a:pt x="713367" y="1230223"/>
                          <a:pt x="709210" y="1229489"/>
                        </a:cubicBezTo>
                        <a:cubicBezTo>
                          <a:pt x="699308" y="1227655"/>
                          <a:pt x="689467" y="1225516"/>
                          <a:pt x="679810" y="1222949"/>
                        </a:cubicBezTo>
                        <a:cubicBezTo>
                          <a:pt x="672109" y="1220932"/>
                          <a:pt x="664713" y="1218487"/>
                          <a:pt x="657133" y="1216164"/>
                        </a:cubicBezTo>
                        <a:cubicBezTo>
                          <a:pt x="656950" y="1216103"/>
                          <a:pt x="656828" y="1216042"/>
                          <a:pt x="656644" y="1216042"/>
                        </a:cubicBezTo>
                        <a:cubicBezTo>
                          <a:pt x="656522" y="1215981"/>
                          <a:pt x="656339" y="1215920"/>
                          <a:pt x="656156" y="1215859"/>
                        </a:cubicBezTo>
                        <a:cubicBezTo>
                          <a:pt x="654566" y="1215247"/>
                          <a:pt x="652977" y="1214697"/>
                          <a:pt x="651388" y="1214086"/>
                        </a:cubicBezTo>
                        <a:cubicBezTo>
                          <a:pt x="646681" y="1212253"/>
                          <a:pt x="642036" y="1210358"/>
                          <a:pt x="637452" y="1208402"/>
                        </a:cubicBezTo>
                        <a:cubicBezTo>
                          <a:pt x="630667" y="1205468"/>
                          <a:pt x="624005" y="1202289"/>
                          <a:pt x="617587" y="1198927"/>
                        </a:cubicBezTo>
                        <a:cubicBezTo>
                          <a:pt x="614042" y="1197094"/>
                          <a:pt x="610497" y="1195199"/>
                          <a:pt x="607012" y="1193243"/>
                        </a:cubicBezTo>
                        <a:cubicBezTo>
                          <a:pt x="605240" y="1192204"/>
                          <a:pt x="595583" y="1186214"/>
                          <a:pt x="597905" y="1187803"/>
                        </a:cubicBezTo>
                        <a:cubicBezTo>
                          <a:pt x="585681" y="1179674"/>
                          <a:pt x="574006" y="1171178"/>
                          <a:pt x="563249" y="1161887"/>
                        </a:cubicBezTo>
                        <a:cubicBezTo>
                          <a:pt x="558053" y="1157425"/>
                          <a:pt x="553102" y="1152902"/>
                          <a:pt x="548273" y="1148195"/>
                        </a:cubicBezTo>
                        <a:cubicBezTo>
                          <a:pt x="546929" y="1146912"/>
                          <a:pt x="540327" y="1140005"/>
                          <a:pt x="542956" y="1142878"/>
                        </a:cubicBezTo>
                        <a:cubicBezTo>
                          <a:pt x="540450" y="1140127"/>
                          <a:pt x="537944" y="1137438"/>
                          <a:pt x="535498" y="1134687"/>
                        </a:cubicBezTo>
                        <a:cubicBezTo>
                          <a:pt x="515573" y="1112011"/>
                          <a:pt x="499680" y="1087623"/>
                          <a:pt x="485867" y="1062440"/>
                        </a:cubicBezTo>
                        <a:cubicBezTo>
                          <a:pt x="485561" y="1061890"/>
                          <a:pt x="485256" y="1061340"/>
                          <a:pt x="485011" y="1060790"/>
                        </a:cubicBezTo>
                        <a:cubicBezTo>
                          <a:pt x="484644" y="1060117"/>
                          <a:pt x="484217" y="1059200"/>
                          <a:pt x="483911" y="1058650"/>
                        </a:cubicBezTo>
                        <a:cubicBezTo>
                          <a:pt x="482505" y="1055716"/>
                          <a:pt x="481038" y="1052782"/>
                          <a:pt x="479632" y="1049849"/>
                        </a:cubicBezTo>
                        <a:cubicBezTo>
                          <a:pt x="476331" y="1043003"/>
                          <a:pt x="473275" y="1036035"/>
                          <a:pt x="470342" y="1029067"/>
                        </a:cubicBezTo>
                        <a:cubicBezTo>
                          <a:pt x="464780" y="1015803"/>
                          <a:pt x="459767" y="1002356"/>
                          <a:pt x="455305" y="988848"/>
                        </a:cubicBezTo>
                        <a:cubicBezTo>
                          <a:pt x="454266" y="985791"/>
                          <a:pt x="453410" y="982675"/>
                          <a:pt x="452494" y="979618"/>
                        </a:cubicBezTo>
                        <a:cubicBezTo>
                          <a:pt x="518506" y="975034"/>
                          <a:pt x="582319" y="949118"/>
                          <a:pt x="635251" y="909143"/>
                        </a:cubicBezTo>
                        <a:cubicBezTo>
                          <a:pt x="794966" y="788425"/>
                          <a:pt x="861834" y="576634"/>
                          <a:pt x="862690" y="383058"/>
                        </a:cubicBezTo>
                        <a:cubicBezTo>
                          <a:pt x="863179" y="275298"/>
                          <a:pt x="862690" y="167538"/>
                          <a:pt x="862690" y="59778"/>
                        </a:cubicBezTo>
                        <a:cubicBezTo>
                          <a:pt x="862690" y="34718"/>
                          <a:pt x="843925" y="21699"/>
                          <a:pt x="824488" y="20721"/>
                        </a:cubicBezTo>
                        <a:cubicBezTo>
                          <a:pt x="823816" y="20598"/>
                          <a:pt x="823082" y="20476"/>
                          <a:pt x="822349" y="20476"/>
                        </a:cubicBezTo>
                        <a:cubicBezTo>
                          <a:pt x="796860" y="20415"/>
                          <a:pt x="771372" y="20354"/>
                          <a:pt x="745884" y="20293"/>
                        </a:cubicBezTo>
                        <a:lnTo>
                          <a:pt x="745945" y="244"/>
                        </a:lnTo>
                        <a:lnTo>
                          <a:pt x="642831" y="0"/>
                        </a:lnTo>
                        <a:cubicBezTo>
                          <a:pt x="632501" y="0"/>
                          <a:pt x="624127" y="8313"/>
                          <a:pt x="624066" y="18642"/>
                        </a:cubicBezTo>
                        <a:lnTo>
                          <a:pt x="624005" y="56783"/>
                        </a:lnTo>
                        <a:cubicBezTo>
                          <a:pt x="624005" y="67113"/>
                          <a:pt x="632317" y="75487"/>
                          <a:pt x="642647" y="75548"/>
                        </a:cubicBezTo>
                        <a:lnTo>
                          <a:pt x="745823" y="75792"/>
                        </a:lnTo>
                        <a:lnTo>
                          <a:pt x="745884" y="58067"/>
                        </a:lnTo>
                        <a:cubicBezTo>
                          <a:pt x="757803" y="58067"/>
                          <a:pt x="769783" y="58128"/>
                          <a:pt x="781702" y="58128"/>
                        </a:cubicBezTo>
                        <a:cubicBezTo>
                          <a:pt x="781702" y="58678"/>
                          <a:pt x="781641" y="59228"/>
                          <a:pt x="781641" y="59778"/>
                        </a:cubicBezTo>
                        <a:cubicBezTo>
                          <a:pt x="781641" y="158186"/>
                          <a:pt x="781641" y="256594"/>
                          <a:pt x="781641" y="355002"/>
                        </a:cubicBezTo>
                        <a:cubicBezTo>
                          <a:pt x="781641" y="510316"/>
                          <a:pt x="749551" y="673453"/>
                          <a:pt x="642708" y="792704"/>
                        </a:cubicBezTo>
                        <a:cubicBezTo>
                          <a:pt x="594116" y="846981"/>
                          <a:pt x="529447" y="891296"/>
                          <a:pt x="455183" y="898447"/>
                        </a:cubicBezTo>
                        <a:cubicBezTo>
                          <a:pt x="382324" y="905415"/>
                          <a:pt x="311788" y="877298"/>
                          <a:pt x="257267" y="829745"/>
                        </a:cubicBezTo>
                        <a:cubicBezTo>
                          <a:pt x="130192" y="718867"/>
                          <a:pt x="81233" y="541061"/>
                          <a:pt x="80988" y="377740"/>
                        </a:cubicBezTo>
                        <a:cubicBezTo>
                          <a:pt x="80866" y="271753"/>
                          <a:pt x="80988" y="165766"/>
                          <a:pt x="80988" y="59839"/>
                        </a:cubicBezTo>
                        <a:cubicBezTo>
                          <a:pt x="80988" y="59289"/>
                          <a:pt x="80927" y="58739"/>
                          <a:pt x="80927" y="58189"/>
                        </a:cubicBezTo>
                        <a:cubicBezTo>
                          <a:pt x="91623" y="58189"/>
                          <a:pt x="102320" y="58128"/>
                          <a:pt x="113016" y="58128"/>
                        </a:cubicBezTo>
                        <a:lnTo>
                          <a:pt x="113078" y="75854"/>
                        </a:lnTo>
                        <a:lnTo>
                          <a:pt x="216253" y="75609"/>
                        </a:lnTo>
                        <a:cubicBezTo>
                          <a:pt x="226583" y="75609"/>
                          <a:pt x="234957" y="67174"/>
                          <a:pt x="234896" y="56844"/>
                        </a:cubicBezTo>
                        <a:lnTo>
                          <a:pt x="234835" y="18704"/>
                        </a:lnTo>
                        <a:cubicBezTo>
                          <a:pt x="234835" y="8374"/>
                          <a:pt x="226400" y="0"/>
                          <a:pt x="216070" y="61"/>
                        </a:cubicBezTo>
                        <a:lnTo>
                          <a:pt x="112956" y="306"/>
                        </a:lnTo>
                        <a:lnTo>
                          <a:pt x="113016" y="20354"/>
                        </a:lnTo>
                        <a:cubicBezTo>
                          <a:pt x="87528" y="20415"/>
                          <a:pt x="62040" y="20476"/>
                          <a:pt x="36552" y="20537"/>
                        </a:cubicBezTo>
                        <a:cubicBezTo>
                          <a:pt x="34779" y="20537"/>
                          <a:pt x="33129" y="20965"/>
                          <a:pt x="31539" y="21637"/>
                        </a:cubicBezTo>
                        <a:cubicBezTo>
                          <a:pt x="14670" y="24938"/>
                          <a:pt x="0" y="37652"/>
                          <a:pt x="0" y="59900"/>
                        </a:cubicBezTo>
                        <a:cubicBezTo>
                          <a:pt x="0" y="162709"/>
                          <a:pt x="0" y="265579"/>
                          <a:pt x="0" y="368388"/>
                        </a:cubicBezTo>
                        <a:cubicBezTo>
                          <a:pt x="0" y="544789"/>
                          <a:pt x="47432" y="729564"/>
                          <a:pt x="172000" y="860306"/>
                        </a:cubicBezTo>
                        <a:cubicBezTo>
                          <a:pt x="227072" y="918129"/>
                          <a:pt x="297119" y="960487"/>
                          <a:pt x="375479" y="975095"/>
                        </a:cubicBezTo>
                        <a:cubicBezTo>
                          <a:pt x="398461" y="1059812"/>
                          <a:pt x="439413" y="1143367"/>
                          <a:pt x="517101" y="1206446"/>
                        </a:cubicBezTo>
                        <a:cubicBezTo>
                          <a:pt x="629017" y="1297397"/>
                          <a:pt x="822532" y="1321173"/>
                          <a:pt x="959631" y="1253083"/>
                        </a:cubicBezTo>
                        <a:cubicBezTo>
                          <a:pt x="1090496" y="1188109"/>
                          <a:pt x="1154186" y="1066963"/>
                          <a:pt x="1190432" y="955169"/>
                        </a:cubicBezTo>
                        <a:cubicBezTo>
                          <a:pt x="1207057" y="903948"/>
                          <a:pt x="1218426" y="851566"/>
                          <a:pt x="1226188" y="799061"/>
                        </a:cubicBezTo>
                        <a:cubicBezTo>
                          <a:pt x="1230223" y="771555"/>
                          <a:pt x="1234135" y="743622"/>
                          <a:pt x="1234623" y="715811"/>
                        </a:cubicBezTo>
                        <a:cubicBezTo>
                          <a:pt x="1234623" y="714528"/>
                          <a:pt x="1234746" y="713244"/>
                          <a:pt x="1234746" y="711961"/>
                        </a:cubicBezTo>
                        <a:cubicBezTo>
                          <a:pt x="1234990" y="701386"/>
                          <a:pt x="1228939" y="693746"/>
                          <a:pt x="1220198" y="689101"/>
                        </a:cubicBezTo>
                        <a:lnTo>
                          <a:pt x="1236518" y="366799"/>
                        </a:lnTo>
                        <a:cubicBezTo>
                          <a:pt x="1312128" y="360565"/>
                          <a:pt x="1373251" y="299197"/>
                          <a:pt x="1377223" y="221388"/>
                        </a:cubicBezTo>
                        <a:cubicBezTo>
                          <a:pt x="1381441" y="136427"/>
                          <a:pt x="1316223" y="64179"/>
                          <a:pt x="1231384" y="59900"/>
                        </a:cubicBezTo>
                        <a:close/>
                        <a:moveTo>
                          <a:pt x="1329181" y="218820"/>
                        </a:moveTo>
                        <a:cubicBezTo>
                          <a:pt x="1326614" y="270041"/>
                          <a:pt x="1287862" y="310933"/>
                          <a:pt x="1238963" y="318023"/>
                        </a:cubicBezTo>
                        <a:lnTo>
                          <a:pt x="1240980" y="278476"/>
                        </a:lnTo>
                        <a:lnTo>
                          <a:pt x="1199844" y="276398"/>
                        </a:lnTo>
                        <a:lnTo>
                          <a:pt x="1197828" y="315945"/>
                        </a:lnTo>
                        <a:cubicBezTo>
                          <a:pt x="1149846" y="303904"/>
                          <a:pt x="1115495" y="259345"/>
                          <a:pt x="1118123" y="208124"/>
                        </a:cubicBezTo>
                        <a:cubicBezTo>
                          <a:pt x="1121057" y="149812"/>
                          <a:pt x="1170750" y="104948"/>
                          <a:pt x="1229000" y="107943"/>
                        </a:cubicBezTo>
                        <a:cubicBezTo>
                          <a:pt x="1287251" y="110877"/>
                          <a:pt x="1332115" y="160509"/>
                          <a:pt x="1329181" y="21882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25000"/>
                    </a:schemeClr>
                  </a:solidFill>
                  <a:ln w="61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16100DDE-3841-4A0F-97B2-91D726457FED}"/>
                  </a:ext>
                </a:extLst>
              </p:cNvPr>
              <p:cNvGrpSpPr/>
              <p:nvPr/>
            </p:nvGrpSpPr>
            <p:grpSpPr>
              <a:xfrm>
                <a:off x="9057795" y="5346970"/>
                <a:ext cx="2755797" cy="1106261"/>
                <a:chOff x="5008754" y="5409936"/>
                <a:chExt cx="2755797" cy="1106261"/>
              </a:xfrm>
            </p:grpSpPr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4C3F9A37-FECF-E2BA-FAE0-10ACCE4383D3}"/>
                    </a:ext>
                  </a:extLst>
                </p:cNvPr>
                <p:cNvSpPr txBox="1"/>
                <p:nvPr/>
              </p:nvSpPr>
              <p:spPr>
                <a:xfrm>
                  <a:off x="5008754" y="5746756"/>
                  <a:ext cx="2755797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D8CEE1A4-62B7-6F22-81FC-3D35345D6217}"/>
                    </a:ext>
                  </a:extLst>
                </p:cNvPr>
                <p:cNvSpPr txBox="1"/>
                <p:nvPr/>
              </p:nvSpPr>
              <p:spPr>
                <a:xfrm>
                  <a:off x="5008754" y="5409936"/>
                  <a:ext cx="216859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12657E8C-3E32-CA03-CBCF-BFDCA441C64A}"/>
              </a:ext>
            </a:extLst>
          </p:cNvPr>
          <p:cNvGrpSpPr/>
          <p:nvPr/>
        </p:nvGrpSpPr>
        <p:grpSpPr>
          <a:xfrm>
            <a:off x="1154256" y="1111316"/>
            <a:ext cx="698944" cy="698944"/>
            <a:chOff x="1135388" y="1608974"/>
            <a:chExt cx="698944" cy="698944"/>
          </a:xfrm>
        </p:grpSpPr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630E12C9-912C-E9FC-6F20-D4124F084868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0BE635F2-00AF-C6F7-A855-E1DF5DEF1263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CA7C357A-65DD-7153-D245-C7134842CBBA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C45BE025-C324-A97B-44F6-757DFCBC7A51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A6E34001-1D04-AC0E-63C5-4CAE6C9B22B9}"/>
              </a:ext>
            </a:extLst>
          </p:cNvPr>
          <p:cNvGrpSpPr/>
          <p:nvPr/>
        </p:nvGrpSpPr>
        <p:grpSpPr>
          <a:xfrm>
            <a:off x="2638616" y="1825883"/>
            <a:ext cx="714375" cy="714375"/>
            <a:chOff x="2095032" y="2145898"/>
            <a:chExt cx="714375" cy="714375"/>
          </a:xfrm>
        </p:grpSpPr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3F70704B-DFC4-374A-96B2-E1AD227A1B94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431" name="Group 430">
              <a:extLst>
                <a:ext uri="{FF2B5EF4-FFF2-40B4-BE49-F238E27FC236}">
                  <a16:creationId xmlns:a16="http://schemas.microsoft.com/office/drawing/2014/main" id="{FD6656CA-1E24-555B-A67A-5F0A56842175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24E118A7-13DF-9028-6156-FA6907EF043B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D63F818F-C57F-4288-DF8E-26712D42B9C0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C4D89835-579B-9EB5-605A-9EF8E28F3C90}"/>
              </a:ext>
            </a:extLst>
          </p:cNvPr>
          <p:cNvGrpSpPr/>
          <p:nvPr/>
        </p:nvGrpSpPr>
        <p:grpSpPr>
          <a:xfrm>
            <a:off x="4084541" y="361169"/>
            <a:ext cx="698944" cy="698944"/>
            <a:chOff x="3011147" y="1494674"/>
            <a:chExt cx="698944" cy="698944"/>
          </a:xfrm>
        </p:grpSpPr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49EA800E-9E24-C2E6-2A8F-F9D3A43C7011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A5A4BB4A-BF0B-0485-162D-5B10A0B9B961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3C80EDD8-1168-5F5A-5EBB-F9EDC1E5E9DF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427" name="Group 426">
                <a:extLst>
                  <a:ext uri="{FF2B5EF4-FFF2-40B4-BE49-F238E27FC236}">
                    <a16:creationId xmlns:a16="http://schemas.microsoft.com/office/drawing/2014/main" id="{FADBBA7E-C5E0-EA52-DA97-474859934C2B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2125C64E-8466-B00E-1101-58FB575E6D16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F0FB290C-8DC1-545D-9195-2E5D50969372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8C0C8639-38BE-26D5-11BF-F273F8366EF8}"/>
              </a:ext>
            </a:extLst>
          </p:cNvPr>
          <p:cNvGrpSpPr/>
          <p:nvPr/>
        </p:nvGrpSpPr>
        <p:grpSpPr>
          <a:xfrm flipH="1">
            <a:off x="-32378" y="2050078"/>
            <a:ext cx="5989982" cy="3859240"/>
            <a:chOff x="-202016" y="2043391"/>
            <a:chExt cx="5989982" cy="3859240"/>
          </a:xfrm>
        </p:grpSpPr>
        <p:sp>
          <p:nvSpPr>
            <p:cNvPr id="441" name="Rectangle: Rounded Corners 440">
              <a:extLst>
                <a:ext uri="{FF2B5EF4-FFF2-40B4-BE49-F238E27FC236}">
                  <a16:creationId xmlns:a16="http://schemas.microsoft.com/office/drawing/2014/main" id="{E8E1AD50-4913-6B48-F3FE-E87AEA2763CE}"/>
                </a:ext>
              </a:extLst>
            </p:cNvPr>
            <p:cNvSpPr/>
            <p:nvPr/>
          </p:nvSpPr>
          <p:spPr>
            <a:xfrm flipV="1">
              <a:off x="245622" y="5763882"/>
              <a:ext cx="5345012" cy="6224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1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8F444DC5-D09C-1D95-9996-60C91E602DE7}"/>
                </a:ext>
              </a:extLst>
            </p:cNvPr>
            <p:cNvGrpSpPr/>
            <p:nvPr/>
          </p:nvGrpSpPr>
          <p:grpSpPr>
            <a:xfrm>
              <a:off x="2921420" y="2043391"/>
              <a:ext cx="1674783" cy="3859240"/>
              <a:chOff x="2411246" y="2132905"/>
              <a:chExt cx="1674783" cy="3859240"/>
            </a:xfrm>
          </p:grpSpPr>
          <p:grpSp>
            <p:nvGrpSpPr>
              <p:cNvPr id="383" name="Group 382">
                <a:extLst>
                  <a:ext uri="{FF2B5EF4-FFF2-40B4-BE49-F238E27FC236}">
                    <a16:creationId xmlns:a16="http://schemas.microsoft.com/office/drawing/2014/main" id="{3548FEE2-CE1F-058E-8508-F1773806FC38}"/>
                  </a:ext>
                </a:extLst>
              </p:cNvPr>
              <p:cNvGrpSpPr/>
              <p:nvPr/>
            </p:nvGrpSpPr>
            <p:grpSpPr>
              <a:xfrm>
                <a:off x="3149416" y="2132905"/>
                <a:ext cx="585241" cy="797153"/>
                <a:chOff x="3149416" y="2132905"/>
                <a:chExt cx="585241" cy="797153"/>
              </a:xfrm>
            </p:grpSpPr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id="{243F9B69-DBF8-B371-1B29-4F8AD40645EF}"/>
                    </a:ext>
                  </a:extLst>
                </p:cNvPr>
                <p:cNvSpPr/>
                <p:nvPr/>
              </p:nvSpPr>
              <p:spPr>
                <a:xfrm>
                  <a:off x="3292004" y="2208157"/>
                  <a:ext cx="435226" cy="721901"/>
                </a:xfrm>
                <a:custGeom>
                  <a:avLst/>
                  <a:gdLst>
                    <a:gd name="connsiteX0" fmla="*/ 195290 w 435226"/>
                    <a:gd name="connsiteY0" fmla="*/ 0 h 721901"/>
                    <a:gd name="connsiteX1" fmla="*/ 205693 w 435226"/>
                    <a:gd name="connsiteY1" fmla="*/ 0 h 721901"/>
                    <a:gd name="connsiteX2" fmla="*/ 372149 w 435226"/>
                    <a:gd name="connsiteY2" fmla="*/ 208071 h 721901"/>
                    <a:gd name="connsiteX3" fmla="*/ 369726 w 435226"/>
                    <a:gd name="connsiteY3" fmla="*/ 285172 h 721901"/>
                    <a:gd name="connsiteX4" fmla="*/ 374450 w 435226"/>
                    <a:gd name="connsiteY4" fmla="*/ 283971 h 721901"/>
                    <a:gd name="connsiteX5" fmla="*/ 435224 w 435226"/>
                    <a:gd name="connsiteY5" fmla="*/ 335307 h 721901"/>
                    <a:gd name="connsiteX6" fmla="*/ 373850 w 435226"/>
                    <a:gd name="connsiteY6" fmla="*/ 394105 h 721901"/>
                    <a:gd name="connsiteX7" fmla="*/ 366349 w 435226"/>
                    <a:gd name="connsiteY7" fmla="*/ 392594 h 721901"/>
                    <a:gd name="connsiteX8" fmla="*/ 358105 w 435226"/>
                    <a:gd name="connsiteY8" fmla="*/ 654902 h 721901"/>
                    <a:gd name="connsiteX9" fmla="*/ 182493 w 435226"/>
                    <a:gd name="connsiteY9" fmla="*/ 721901 h 721901"/>
                    <a:gd name="connsiteX10" fmla="*/ 114663 w 435226"/>
                    <a:gd name="connsiteY10" fmla="*/ 659480 h 721901"/>
                    <a:gd name="connsiteX11" fmla="*/ 114038 w 435226"/>
                    <a:gd name="connsiteY11" fmla="*/ 563455 h 721901"/>
                    <a:gd name="connsiteX12" fmla="*/ 1056 w 435226"/>
                    <a:gd name="connsiteY12" fmla="*/ 444855 h 721901"/>
                    <a:gd name="connsiteX13" fmla="*/ 5009 w 435226"/>
                    <a:gd name="connsiteY13" fmla="*/ 190593 h 721901"/>
                    <a:gd name="connsiteX14" fmla="*/ 195290 w 435226"/>
                    <a:gd name="connsiteY14" fmla="*/ 0 h 721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5226" h="721901">
                      <a:moveTo>
                        <a:pt x="195290" y="0"/>
                      </a:moveTo>
                      <a:lnTo>
                        <a:pt x="205693" y="0"/>
                      </a:lnTo>
                      <a:cubicBezTo>
                        <a:pt x="316803" y="1873"/>
                        <a:pt x="377247" y="97273"/>
                        <a:pt x="372149" y="208071"/>
                      </a:cubicBezTo>
                      <a:lnTo>
                        <a:pt x="369726" y="285172"/>
                      </a:lnTo>
                      <a:lnTo>
                        <a:pt x="374450" y="283971"/>
                      </a:lnTo>
                      <a:cubicBezTo>
                        <a:pt x="395059" y="280337"/>
                        <a:pt x="434833" y="280610"/>
                        <a:pt x="435224" y="335307"/>
                      </a:cubicBezTo>
                      <a:cubicBezTo>
                        <a:pt x="435613" y="390003"/>
                        <a:pt x="394454" y="395602"/>
                        <a:pt x="373850" y="394105"/>
                      </a:cubicBezTo>
                      <a:lnTo>
                        <a:pt x="366349" y="392594"/>
                      </a:lnTo>
                      <a:lnTo>
                        <a:pt x="358105" y="654902"/>
                      </a:lnTo>
                      <a:lnTo>
                        <a:pt x="182493" y="721901"/>
                      </a:lnTo>
                      <a:lnTo>
                        <a:pt x="114663" y="659480"/>
                      </a:lnTo>
                      <a:cubicBezTo>
                        <a:pt x="114663" y="628270"/>
                        <a:pt x="114663" y="563455"/>
                        <a:pt x="114038" y="563455"/>
                      </a:cubicBezTo>
                      <a:cubicBezTo>
                        <a:pt x="113414" y="563455"/>
                        <a:pt x="6778" y="551283"/>
                        <a:pt x="1056" y="444855"/>
                      </a:cubicBezTo>
                      <a:cubicBezTo>
                        <a:pt x="-1649" y="393150"/>
                        <a:pt x="1264" y="286825"/>
                        <a:pt x="5009" y="190593"/>
                      </a:cubicBezTo>
                      <a:cubicBezTo>
                        <a:pt x="9098" y="87192"/>
                        <a:pt x="91899" y="4256"/>
                        <a:pt x="19529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2681644C-D94A-7F27-E845-A683F1951FBC}"/>
                    </a:ext>
                  </a:extLst>
                </p:cNvPr>
                <p:cNvSpPr/>
                <p:nvPr/>
              </p:nvSpPr>
              <p:spPr>
                <a:xfrm>
                  <a:off x="3149416" y="2132905"/>
                  <a:ext cx="585241" cy="383013"/>
                </a:xfrm>
                <a:custGeom>
                  <a:avLst/>
                  <a:gdLst>
                    <a:gd name="connsiteX0" fmla="*/ 522 w 684206"/>
                    <a:gd name="connsiteY0" fmla="*/ 186347 h 420110"/>
                    <a:gd name="connsiteX1" fmla="*/ 9309 w 684206"/>
                    <a:gd name="connsiteY1" fmla="*/ 174936 h 420110"/>
                    <a:gd name="connsiteX2" fmla="*/ 39092 w 684206"/>
                    <a:gd name="connsiteY2" fmla="*/ 169801 h 420110"/>
                    <a:gd name="connsiteX3" fmla="*/ 112123 w 684206"/>
                    <a:gd name="connsiteY3" fmla="*/ 150516 h 420110"/>
                    <a:gd name="connsiteX4" fmla="*/ 90442 w 684206"/>
                    <a:gd name="connsiteY4" fmla="*/ 135682 h 420110"/>
                    <a:gd name="connsiteX5" fmla="*/ 75379 w 684206"/>
                    <a:gd name="connsiteY5" fmla="*/ 85929 h 420110"/>
                    <a:gd name="connsiteX6" fmla="*/ 81542 w 684206"/>
                    <a:gd name="connsiteY6" fmla="*/ 78284 h 420110"/>
                    <a:gd name="connsiteX7" fmla="*/ 95007 w 684206"/>
                    <a:gd name="connsiteY7" fmla="*/ 85587 h 420110"/>
                    <a:gd name="connsiteX8" fmla="*/ 135630 w 684206"/>
                    <a:gd name="connsiteY8" fmla="*/ 102590 h 420110"/>
                    <a:gd name="connsiteX9" fmla="*/ 165984 w 684206"/>
                    <a:gd name="connsiteY9" fmla="*/ 93347 h 420110"/>
                    <a:gd name="connsiteX10" fmla="*/ 167011 w 684206"/>
                    <a:gd name="connsiteY10" fmla="*/ 92205 h 420110"/>
                    <a:gd name="connsiteX11" fmla="*/ 178992 w 684206"/>
                    <a:gd name="connsiteY11" fmla="*/ 79653 h 420110"/>
                    <a:gd name="connsiteX12" fmla="*/ 178992 w 684206"/>
                    <a:gd name="connsiteY12" fmla="*/ 79653 h 420110"/>
                    <a:gd name="connsiteX13" fmla="*/ 260810 w 684206"/>
                    <a:gd name="connsiteY13" fmla="*/ 17463 h 420110"/>
                    <a:gd name="connsiteX14" fmla="*/ 405732 w 684206"/>
                    <a:gd name="connsiteY14" fmla="*/ 4454 h 420110"/>
                    <a:gd name="connsiteX15" fmla="*/ 489718 w 684206"/>
                    <a:gd name="connsiteY15" fmla="*/ 88896 h 420110"/>
                    <a:gd name="connsiteX16" fmla="*/ 574503 w 684206"/>
                    <a:gd name="connsiteY16" fmla="*/ 79996 h 420110"/>
                    <a:gd name="connsiteX17" fmla="*/ 575187 w 684206"/>
                    <a:gd name="connsiteY17" fmla="*/ 79996 h 420110"/>
                    <a:gd name="connsiteX18" fmla="*/ 633726 w 684206"/>
                    <a:gd name="connsiteY18" fmla="*/ 154624 h 420110"/>
                    <a:gd name="connsiteX19" fmla="*/ 635210 w 684206"/>
                    <a:gd name="connsiteY19" fmla="*/ 159874 h 420110"/>
                    <a:gd name="connsiteX20" fmla="*/ 677317 w 684206"/>
                    <a:gd name="connsiteY20" fmla="*/ 200155 h 420110"/>
                    <a:gd name="connsiteX21" fmla="*/ 684164 w 684206"/>
                    <a:gd name="connsiteY21" fmla="*/ 207344 h 420110"/>
                    <a:gd name="connsiteX22" fmla="*/ 679029 w 684206"/>
                    <a:gd name="connsiteY22" fmla="*/ 215674 h 420110"/>
                    <a:gd name="connsiteX23" fmla="*/ 654038 w 684206"/>
                    <a:gd name="connsiteY23" fmla="*/ 226401 h 420110"/>
                    <a:gd name="connsiteX24" fmla="*/ 664537 w 684206"/>
                    <a:gd name="connsiteY24" fmla="*/ 247968 h 420110"/>
                    <a:gd name="connsiteX25" fmla="*/ 669329 w 684206"/>
                    <a:gd name="connsiteY25" fmla="*/ 267138 h 420110"/>
                    <a:gd name="connsiteX26" fmla="*/ 655750 w 684206"/>
                    <a:gd name="connsiteY26" fmla="*/ 273186 h 420110"/>
                    <a:gd name="connsiteX27" fmla="*/ 641258 w 684206"/>
                    <a:gd name="connsiteY27" fmla="*/ 266910 h 420110"/>
                    <a:gd name="connsiteX28" fmla="*/ 651984 w 684206"/>
                    <a:gd name="connsiteY28" fmla="*/ 291558 h 420110"/>
                    <a:gd name="connsiteX29" fmla="*/ 617751 w 684206"/>
                    <a:gd name="connsiteY29" fmla="*/ 289732 h 420110"/>
                    <a:gd name="connsiteX30" fmla="*/ 599835 w 684206"/>
                    <a:gd name="connsiteY30" fmla="*/ 394144 h 420110"/>
                    <a:gd name="connsiteX31" fmla="*/ 562749 w 684206"/>
                    <a:gd name="connsiteY31" fmla="*/ 396198 h 420110"/>
                    <a:gd name="connsiteX32" fmla="*/ 536389 w 684206"/>
                    <a:gd name="connsiteY32" fmla="*/ 419021 h 420110"/>
                    <a:gd name="connsiteX33" fmla="*/ 509573 w 684206"/>
                    <a:gd name="connsiteY33" fmla="*/ 371550 h 420110"/>
                    <a:gd name="connsiteX34" fmla="*/ 487550 w 684206"/>
                    <a:gd name="connsiteY34" fmla="*/ 178588 h 420110"/>
                    <a:gd name="connsiteX35" fmla="*/ 441905 w 684206"/>
                    <a:gd name="connsiteY35" fmla="*/ 146294 h 420110"/>
                    <a:gd name="connsiteX36" fmla="*/ 443274 w 684206"/>
                    <a:gd name="connsiteY36" fmla="*/ 147550 h 420110"/>
                    <a:gd name="connsiteX37" fmla="*/ 342514 w 684206"/>
                    <a:gd name="connsiteY37" fmla="*/ 141502 h 420110"/>
                    <a:gd name="connsiteX38" fmla="*/ 286942 w 684206"/>
                    <a:gd name="connsiteY38" fmla="*/ 198557 h 420110"/>
                    <a:gd name="connsiteX39" fmla="*/ 164843 w 684206"/>
                    <a:gd name="connsiteY39" fmla="*/ 259493 h 420110"/>
                    <a:gd name="connsiteX40" fmla="*/ 158681 w 684206"/>
                    <a:gd name="connsiteY40" fmla="*/ 385015 h 420110"/>
                    <a:gd name="connsiteX41" fmla="*/ 129697 w 684206"/>
                    <a:gd name="connsiteY41" fmla="*/ 319401 h 420110"/>
                    <a:gd name="connsiteX42" fmla="*/ 129697 w 684206"/>
                    <a:gd name="connsiteY42" fmla="*/ 319401 h 420110"/>
                    <a:gd name="connsiteX43" fmla="*/ 123649 w 684206"/>
                    <a:gd name="connsiteY43" fmla="*/ 307990 h 420110"/>
                    <a:gd name="connsiteX44" fmla="*/ 122964 w 684206"/>
                    <a:gd name="connsiteY44" fmla="*/ 306849 h 420110"/>
                    <a:gd name="connsiteX45" fmla="*/ 122964 w 684206"/>
                    <a:gd name="connsiteY45" fmla="*/ 306849 h 420110"/>
                    <a:gd name="connsiteX46" fmla="*/ 113493 w 684206"/>
                    <a:gd name="connsiteY46" fmla="*/ 288135 h 420110"/>
                    <a:gd name="connsiteX47" fmla="*/ 113493 w 684206"/>
                    <a:gd name="connsiteY47" fmla="*/ 288135 h 420110"/>
                    <a:gd name="connsiteX48" fmla="*/ 84417 w 684206"/>
                    <a:gd name="connsiteY48" fmla="*/ 285293 h 420110"/>
                    <a:gd name="connsiteX49" fmla="*/ 83025 w 684206"/>
                    <a:gd name="connsiteY49" fmla="*/ 260976 h 420110"/>
                    <a:gd name="connsiteX50" fmla="*/ 92839 w 684206"/>
                    <a:gd name="connsiteY50" fmla="*/ 250820 h 420110"/>
                    <a:gd name="connsiteX51" fmla="*/ 61914 w 684206"/>
                    <a:gd name="connsiteY51" fmla="*/ 259265 h 420110"/>
                    <a:gd name="connsiteX52" fmla="*/ 43657 w 684206"/>
                    <a:gd name="connsiteY52" fmla="*/ 234160 h 420110"/>
                    <a:gd name="connsiteX53" fmla="*/ 56323 w 684206"/>
                    <a:gd name="connsiteY53" fmla="*/ 216587 h 420110"/>
                    <a:gd name="connsiteX54" fmla="*/ 14558 w 684206"/>
                    <a:gd name="connsiteY54" fmla="*/ 207915 h 420110"/>
                    <a:gd name="connsiteX55" fmla="*/ 522 w 684206"/>
                    <a:gd name="connsiteY55" fmla="*/ 186347 h 420110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90456 w 684207"/>
                    <a:gd name="connsiteY4" fmla="*/ 135716 h 420109"/>
                    <a:gd name="connsiteX5" fmla="*/ 75393 w 684207"/>
                    <a:gd name="connsiteY5" fmla="*/ 85963 h 420109"/>
                    <a:gd name="connsiteX6" fmla="*/ 95021 w 684207"/>
                    <a:gd name="connsiteY6" fmla="*/ 85621 h 420109"/>
                    <a:gd name="connsiteX7" fmla="*/ 135644 w 684207"/>
                    <a:gd name="connsiteY7" fmla="*/ 102624 h 420109"/>
                    <a:gd name="connsiteX8" fmla="*/ 165998 w 684207"/>
                    <a:gd name="connsiteY8" fmla="*/ 93381 h 420109"/>
                    <a:gd name="connsiteX9" fmla="*/ 167025 w 684207"/>
                    <a:gd name="connsiteY9" fmla="*/ 92239 h 420109"/>
                    <a:gd name="connsiteX10" fmla="*/ 179006 w 684207"/>
                    <a:gd name="connsiteY10" fmla="*/ 79687 h 420109"/>
                    <a:gd name="connsiteX11" fmla="*/ 179006 w 684207"/>
                    <a:gd name="connsiteY11" fmla="*/ 79687 h 420109"/>
                    <a:gd name="connsiteX12" fmla="*/ 260824 w 684207"/>
                    <a:gd name="connsiteY12" fmla="*/ 17497 h 420109"/>
                    <a:gd name="connsiteX13" fmla="*/ 405746 w 684207"/>
                    <a:gd name="connsiteY13" fmla="*/ 4488 h 420109"/>
                    <a:gd name="connsiteX14" fmla="*/ 489732 w 684207"/>
                    <a:gd name="connsiteY14" fmla="*/ 88930 h 420109"/>
                    <a:gd name="connsiteX15" fmla="*/ 574517 w 684207"/>
                    <a:gd name="connsiteY15" fmla="*/ 80030 h 420109"/>
                    <a:gd name="connsiteX16" fmla="*/ 575201 w 684207"/>
                    <a:gd name="connsiteY16" fmla="*/ 80030 h 420109"/>
                    <a:gd name="connsiteX17" fmla="*/ 633740 w 684207"/>
                    <a:gd name="connsiteY17" fmla="*/ 154658 h 420109"/>
                    <a:gd name="connsiteX18" fmla="*/ 635224 w 684207"/>
                    <a:gd name="connsiteY18" fmla="*/ 159908 h 420109"/>
                    <a:gd name="connsiteX19" fmla="*/ 677331 w 684207"/>
                    <a:gd name="connsiteY19" fmla="*/ 200189 h 420109"/>
                    <a:gd name="connsiteX20" fmla="*/ 684178 w 684207"/>
                    <a:gd name="connsiteY20" fmla="*/ 207378 h 420109"/>
                    <a:gd name="connsiteX21" fmla="*/ 679043 w 684207"/>
                    <a:gd name="connsiteY21" fmla="*/ 215708 h 420109"/>
                    <a:gd name="connsiteX22" fmla="*/ 654052 w 684207"/>
                    <a:gd name="connsiteY22" fmla="*/ 226435 h 420109"/>
                    <a:gd name="connsiteX23" fmla="*/ 664551 w 684207"/>
                    <a:gd name="connsiteY23" fmla="*/ 248002 h 420109"/>
                    <a:gd name="connsiteX24" fmla="*/ 669343 w 684207"/>
                    <a:gd name="connsiteY24" fmla="*/ 267172 h 420109"/>
                    <a:gd name="connsiteX25" fmla="*/ 655764 w 684207"/>
                    <a:gd name="connsiteY25" fmla="*/ 273220 h 420109"/>
                    <a:gd name="connsiteX26" fmla="*/ 641272 w 684207"/>
                    <a:gd name="connsiteY26" fmla="*/ 266944 h 420109"/>
                    <a:gd name="connsiteX27" fmla="*/ 651998 w 684207"/>
                    <a:gd name="connsiteY27" fmla="*/ 291592 h 420109"/>
                    <a:gd name="connsiteX28" fmla="*/ 617765 w 684207"/>
                    <a:gd name="connsiteY28" fmla="*/ 289766 h 420109"/>
                    <a:gd name="connsiteX29" fmla="*/ 599849 w 684207"/>
                    <a:gd name="connsiteY29" fmla="*/ 394178 h 420109"/>
                    <a:gd name="connsiteX30" fmla="*/ 562763 w 684207"/>
                    <a:gd name="connsiteY30" fmla="*/ 396232 h 420109"/>
                    <a:gd name="connsiteX31" fmla="*/ 536403 w 684207"/>
                    <a:gd name="connsiteY31" fmla="*/ 419055 h 420109"/>
                    <a:gd name="connsiteX32" fmla="*/ 509587 w 684207"/>
                    <a:gd name="connsiteY32" fmla="*/ 371584 h 420109"/>
                    <a:gd name="connsiteX33" fmla="*/ 487564 w 684207"/>
                    <a:gd name="connsiteY33" fmla="*/ 178622 h 420109"/>
                    <a:gd name="connsiteX34" fmla="*/ 441919 w 684207"/>
                    <a:gd name="connsiteY34" fmla="*/ 146328 h 420109"/>
                    <a:gd name="connsiteX35" fmla="*/ 443288 w 684207"/>
                    <a:gd name="connsiteY35" fmla="*/ 147584 h 420109"/>
                    <a:gd name="connsiteX36" fmla="*/ 342528 w 684207"/>
                    <a:gd name="connsiteY36" fmla="*/ 141536 h 420109"/>
                    <a:gd name="connsiteX37" fmla="*/ 286956 w 684207"/>
                    <a:gd name="connsiteY37" fmla="*/ 198591 h 420109"/>
                    <a:gd name="connsiteX38" fmla="*/ 164857 w 684207"/>
                    <a:gd name="connsiteY38" fmla="*/ 259527 h 420109"/>
                    <a:gd name="connsiteX39" fmla="*/ 158695 w 684207"/>
                    <a:gd name="connsiteY39" fmla="*/ 385049 h 420109"/>
                    <a:gd name="connsiteX40" fmla="*/ 129711 w 684207"/>
                    <a:gd name="connsiteY40" fmla="*/ 319435 h 420109"/>
                    <a:gd name="connsiteX41" fmla="*/ 129711 w 684207"/>
                    <a:gd name="connsiteY41" fmla="*/ 319435 h 420109"/>
                    <a:gd name="connsiteX42" fmla="*/ 123663 w 684207"/>
                    <a:gd name="connsiteY42" fmla="*/ 308024 h 420109"/>
                    <a:gd name="connsiteX43" fmla="*/ 122978 w 684207"/>
                    <a:gd name="connsiteY43" fmla="*/ 306883 h 420109"/>
                    <a:gd name="connsiteX44" fmla="*/ 122978 w 684207"/>
                    <a:gd name="connsiteY44" fmla="*/ 306883 h 420109"/>
                    <a:gd name="connsiteX45" fmla="*/ 113507 w 684207"/>
                    <a:gd name="connsiteY45" fmla="*/ 288169 h 420109"/>
                    <a:gd name="connsiteX46" fmla="*/ 113507 w 684207"/>
                    <a:gd name="connsiteY46" fmla="*/ 288169 h 420109"/>
                    <a:gd name="connsiteX47" fmla="*/ 84431 w 684207"/>
                    <a:gd name="connsiteY47" fmla="*/ 285327 h 420109"/>
                    <a:gd name="connsiteX48" fmla="*/ 83039 w 684207"/>
                    <a:gd name="connsiteY48" fmla="*/ 261010 h 420109"/>
                    <a:gd name="connsiteX49" fmla="*/ 92853 w 684207"/>
                    <a:gd name="connsiteY49" fmla="*/ 250854 h 420109"/>
                    <a:gd name="connsiteX50" fmla="*/ 61928 w 684207"/>
                    <a:gd name="connsiteY50" fmla="*/ 259299 h 420109"/>
                    <a:gd name="connsiteX51" fmla="*/ 43671 w 684207"/>
                    <a:gd name="connsiteY51" fmla="*/ 234194 h 420109"/>
                    <a:gd name="connsiteX52" fmla="*/ 56337 w 684207"/>
                    <a:gd name="connsiteY52" fmla="*/ 216621 h 420109"/>
                    <a:gd name="connsiteX53" fmla="*/ 14572 w 684207"/>
                    <a:gd name="connsiteY53" fmla="*/ 207949 h 420109"/>
                    <a:gd name="connsiteX54" fmla="*/ 536 w 684207"/>
                    <a:gd name="connsiteY54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90456 w 684207"/>
                    <a:gd name="connsiteY4" fmla="*/ 135716 h 420109"/>
                    <a:gd name="connsiteX5" fmla="*/ 95021 w 684207"/>
                    <a:gd name="connsiteY5" fmla="*/ 85621 h 420109"/>
                    <a:gd name="connsiteX6" fmla="*/ 135644 w 684207"/>
                    <a:gd name="connsiteY6" fmla="*/ 102624 h 420109"/>
                    <a:gd name="connsiteX7" fmla="*/ 165998 w 684207"/>
                    <a:gd name="connsiteY7" fmla="*/ 93381 h 420109"/>
                    <a:gd name="connsiteX8" fmla="*/ 167025 w 684207"/>
                    <a:gd name="connsiteY8" fmla="*/ 92239 h 420109"/>
                    <a:gd name="connsiteX9" fmla="*/ 179006 w 684207"/>
                    <a:gd name="connsiteY9" fmla="*/ 79687 h 420109"/>
                    <a:gd name="connsiteX10" fmla="*/ 179006 w 684207"/>
                    <a:gd name="connsiteY10" fmla="*/ 79687 h 420109"/>
                    <a:gd name="connsiteX11" fmla="*/ 260824 w 684207"/>
                    <a:gd name="connsiteY11" fmla="*/ 17497 h 420109"/>
                    <a:gd name="connsiteX12" fmla="*/ 405746 w 684207"/>
                    <a:gd name="connsiteY12" fmla="*/ 4488 h 420109"/>
                    <a:gd name="connsiteX13" fmla="*/ 489732 w 684207"/>
                    <a:gd name="connsiteY13" fmla="*/ 88930 h 420109"/>
                    <a:gd name="connsiteX14" fmla="*/ 574517 w 684207"/>
                    <a:gd name="connsiteY14" fmla="*/ 80030 h 420109"/>
                    <a:gd name="connsiteX15" fmla="*/ 575201 w 684207"/>
                    <a:gd name="connsiteY15" fmla="*/ 80030 h 420109"/>
                    <a:gd name="connsiteX16" fmla="*/ 633740 w 684207"/>
                    <a:gd name="connsiteY16" fmla="*/ 154658 h 420109"/>
                    <a:gd name="connsiteX17" fmla="*/ 635224 w 684207"/>
                    <a:gd name="connsiteY17" fmla="*/ 159908 h 420109"/>
                    <a:gd name="connsiteX18" fmla="*/ 677331 w 684207"/>
                    <a:gd name="connsiteY18" fmla="*/ 200189 h 420109"/>
                    <a:gd name="connsiteX19" fmla="*/ 684178 w 684207"/>
                    <a:gd name="connsiteY19" fmla="*/ 207378 h 420109"/>
                    <a:gd name="connsiteX20" fmla="*/ 679043 w 684207"/>
                    <a:gd name="connsiteY20" fmla="*/ 215708 h 420109"/>
                    <a:gd name="connsiteX21" fmla="*/ 654052 w 684207"/>
                    <a:gd name="connsiteY21" fmla="*/ 226435 h 420109"/>
                    <a:gd name="connsiteX22" fmla="*/ 664551 w 684207"/>
                    <a:gd name="connsiteY22" fmla="*/ 248002 h 420109"/>
                    <a:gd name="connsiteX23" fmla="*/ 669343 w 684207"/>
                    <a:gd name="connsiteY23" fmla="*/ 267172 h 420109"/>
                    <a:gd name="connsiteX24" fmla="*/ 655764 w 684207"/>
                    <a:gd name="connsiteY24" fmla="*/ 273220 h 420109"/>
                    <a:gd name="connsiteX25" fmla="*/ 641272 w 684207"/>
                    <a:gd name="connsiteY25" fmla="*/ 266944 h 420109"/>
                    <a:gd name="connsiteX26" fmla="*/ 651998 w 684207"/>
                    <a:gd name="connsiteY26" fmla="*/ 291592 h 420109"/>
                    <a:gd name="connsiteX27" fmla="*/ 617765 w 684207"/>
                    <a:gd name="connsiteY27" fmla="*/ 289766 h 420109"/>
                    <a:gd name="connsiteX28" fmla="*/ 599849 w 684207"/>
                    <a:gd name="connsiteY28" fmla="*/ 394178 h 420109"/>
                    <a:gd name="connsiteX29" fmla="*/ 562763 w 684207"/>
                    <a:gd name="connsiteY29" fmla="*/ 396232 h 420109"/>
                    <a:gd name="connsiteX30" fmla="*/ 536403 w 684207"/>
                    <a:gd name="connsiteY30" fmla="*/ 419055 h 420109"/>
                    <a:gd name="connsiteX31" fmla="*/ 509587 w 684207"/>
                    <a:gd name="connsiteY31" fmla="*/ 371584 h 420109"/>
                    <a:gd name="connsiteX32" fmla="*/ 487564 w 684207"/>
                    <a:gd name="connsiteY32" fmla="*/ 178622 h 420109"/>
                    <a:gd name="connsiteX33" fmla="*/ 441919 w 684207"/>
                    <a:gd name="connsiteY33" fmla="*/ 146328 h 420109"/>
                    <a:gd name="connsiteX34" fmla="*/ 443288 w 684207"/>
                    <a:gd name="connsiteY34" fmla="*/ 147584 h 420109"/>
                    <a:gd name="connsiteX35" fmla="*/ 342528 w 684207"/>
                    <a:gd name="connsiteY35" fmla="*/ 141536 h 420109"/>
                    <a:gd name="connsiteX36" fmla="*/ 286956 w 684207"/>
                    <a:gd name="connsiteY36" fmla="*/ 198591 h 420109"/>
                    <a:gd name="connsiteX37" fmla="*/ 164857 w 684207"/>
                    <a:gd name="connsiteY37" fmla="*/ 259527 h 420109"/>
                    <a:gd name="connsiteX38" fmla="*/ 158695 w 684207"/>
                    <a:gd name="connsiteY38" fmla="*/ 385049 h 420109"/>
                    <a:gd name="connsiteX39" fmla="*/ 129711 w 684207"/>
                    <a:gd name="connsiteY39" fmla="*/ 319435 h 420109"/>
                    <a:gd name="connsiteX40" fmla="*/ 129711 w 684207"/>
                    <a:gd name="connsiteY40" fmla="*/ 319435 h 420109"/>
                    <a:gd name="connsiteX41" fmla="*/ 123663 w 684207"/>
                    <a:gd name="connsiteY41" fmla="*/ 308024 h 420109"/>
                    <a:gd name="connsiteX42" fmla="*/ 122978 w 684207"/>
                    <a:gd name="connsiteY42" fmla="*/ 306883 h 420109"/>
                    <a:gd name="connsiteX43" fmla="*/ 122978 w 684207"/>
                    <a:gd name="connsiteY43" fmla="*/ 306883 h 420109"/>
                    <a:gd name="connsiteX44" fmla="*/ 113507 w 684207"/>
                    <a:gd name="connsiteY44" fmla="*/ 288169 h 420109"/>
                    <a:gd name="connsiteX45" fmla="*/ 113507 w 684207"/>
                    <a:gd name="connsiteY45" fmla="*/ 288169 h 420109"/>
                    <a:gd name="connsiteX46" fmla="*/ 84431 w 684207"/>
                    <a:gd name="connsiteY46" fmla="*/ 285327 h 420109"/>
                    <a:gd name="connsiteX47" fmla="*/ 83039 w 684207"/>
                    <a:gd name="connsiteY47" fmla="*/ 261010 h 420109"/>
                    <a:gd name="connsiteX48" fmla="*/ 92853 w 684207"/>
                    <a:gd name="connsiteY48" fmla="*/ 250854 h 420109"/>
                    <a:gd name="connsiteX49" fmla="*/ 61928 w 684207"/>
                    <a:gd name="connsiteY49" fmla="*/ 259299 h 420109"/>
                    <a:gd name="connsiteX50" fmla="*/ 43671 w 684207"/>
                    <a:gd name="connsiteY50" fmla="*/ 234194 h 420109"/>
                    <a:gd name="connsiteX51" fmla="*/ 56337 w 684207"/>
                    <a:gd name="connsiteY51" fmla="*/ 216621 h 420109"/>
                    <a:gd name="connsiteX52" fmla="*/ 14572 w 684207"/>
                    <a:gd name="connsiteY52" fmla="*/ 207949 h 420109"/>
                    <a:gd name="connsiteX53" fmla="*/ 536 w 684207"/>
                    <a:gd name="connsiteY53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90456 w 684207"/>
                    <a:gd name="connsiteY4" fmla="*/ 135716 h 420109"/>
                    <a:gd name="connsiteX5" fmla="*/ 135644 w 684207"/>
                    <a:gd name="connsiteY5" fmla="*/ 102624 h 420109"/>
                    <a:gd name="connsiteX6" fmla="*/ 165998 w 684207"/>
                    <a:gd name="connsiteY6" fmla="*/ 93381 h 420109"/>
                    <a:gd name="connsiteX7" fmla="*/ 167025 w 684207"/>
                    <a:gd name="connsiteY7" fmla="*/ 92239 h 420109"/>
                    <a:gd name="connsiteX8" fmla="*/ 179006 w 684207"/>
                    <a:gd name="connsiteY8" fmla="*/ 79687 h 420109"/>
                    <a:gd name="connsiteX9" fmla="*/ 179006 w 684207"/>
                    <a:gd name="connsiteY9" fmla="*/ 79687 h 420109"/>
                    <a:gd name="connsiteX10" fmla="*/ 260824 w 684207"/>
                    <a:gd name="connsiteY10" fmla="*/ 17497 h 420109"/>
                    <a:gd name="connsiteX11" fmla="*/ 405746 w 684207"/>
                    <a:gd name="connsiteY11" fmla="*/ 4488 h 420109"/>
                    <a:gd name="connsiteX12" fmla="*/ 489732 w 684207"/>
                    <a:gd name="connsiteY12" fmla="*/ 88930 h 420109"/>
                    <a:gd name="connsiteX13" fmla="*/ 574517 w 684207"/>
                    <a:gd name="connsiteY13" fmla="*/ 80030 h 420109"/>
                    <a:gd name="connsiteX14" fmla="*/ 575201 w 684207"/>
                    <a:gd name="connsiteY14" fmla="*/ 80030 h 420109"/>
                    <a:gd name="connsiteX15" fmla="*/ 633740 w 684207"/>
                    <a:gd name="connsiteY15" fmla="*/ 154658 h 420109"/>
                    <a:gd name="connsiteX16" fmla="*/ 635224 w 684207"/>
                    <a:gd name="connsiteY16" fmla="*/ 159908 h 420109"/>
                    <a:gd name="connsiteX17" fmla="*/ 677331 w 684207"/>
                    <a:gd name="connsiteY17" fmla="*/ 200189 h 420109"/>
                    <a:gd name="connsiteX18" fmla="*/ 684178 w 684207"/>
                    <a:gd name="connsiteY18" fmla="*/ 207378 h 420109"/>
                    <a:gd name="connsiteX19" fmla="*/ 679043 w 684207"/>
                    <a:gd name="connsiteY19" fmla="*/ 215708 h 420109"/>
                    <a:gd name="connsiteX20" fmla="*/ 654052 w 684207"/>
                    <a:gd name="connsiteY20" fmla="*/ 226435 h 420109"/>
                    <a:gd name="connsiteX21" fmla="*/ 664551 w 684207"/>
                    <a:gd name="connsiteY21" fmla="*/ 248002 h 420109"/>
                    <a:gd name="connsiteX22" fmla="*/ 669343 w 684207"/>
                    <a:gd name="connsiteY22" fmla="*/ 267172 h 420109"/>
                    <a:gd name="connsiteX23" fmla="*/ 655764 w 684207"/>
                    <a:gd name="connsiteY23" fmla="*/ 273220 h 420109"/>
                    <a:gd name="connsiteX24" fmla="*/ 641272 w 684207"/>
                    <a:gd name="connsiteY24" fmla="*/ 266944 h 420109"/>
                    <a:gd name="connsiteX25" fmla="*/ 651998 w 684207"/>
                    <a:gd name="connsiteY25" fmla="*/ 291592 h 420109"/>
                    <a:gd name="connsiteX26" fmla="*/ 617765 w 684207"/>
                    <a:gd name="connsiteY26" fmla="*/ 289766 h 420109"/>
                    <a:gd name="connsiteX27" fmla="*/ 599849 w 684207"/>
                    <a:gd name="connsiteY27" fmla="*/ 394178 h 420109"/>
                    <a:gd name="connsiteX28" fmla="*/ 562763 w 684207"/>
                    <a:gd name="connsiteY28" fmla="*/ 396232 h 420109"/>
                    <a:gd name="connsiteX29" fmla="*/ 536403 w 684207"/>
                    <a:gd name="connsiteY29" fmla="*/ 419055 h 420109"/>
                    <a:gd name="connsiteX30" fmla="*/ 509587 w 684207"/>
                    <a:gd name="connsiteY30" fmla="*/ 371584 h 420109"/>
                    <a:gd name="connsiteX31" fmla="*/ 487564 w 684207"/>
                    <a:gd name="connsiteY31" fmla="*/ 178622 h 420109"/>
                    <a:gd name="connsiteX32" fmla="*/ 441919 w 684207"/>
                    <a:gd name="connsiteY32" fmla="*/ 146328 h 420109"/>
                    <a:gd name="connsiteX33" fmla="*/ 443288 w 684207"/>
                    <a:gd name="connsiteY33" fmla="*/ 147584 h 420109"/>
                    <a:gd name="connsiteX34" fmla="*/ 342528 w 684207"/>
                    <a:gd name="connsiteY34" fmla="*/ 141536 h 420109"/>
                    <a:gd name="connsiteX35" fmla="*/ 286956 w 684207"/>
                    <a:gd name="connsiteY35" fmla="*/ 198591 h 420109"/>
                    <a:gd name="connsiteX36" fmla="*/ 164857 w 684207"/>
                    <a:gd name="connsiteY36" fmla="*/ 259527 h 420109"/>
                    <a:gd name="connsiteX37" fmla="*/ 158695 w 684207"/>
                    <a:gd name="connsiteY37" fmla="*/ 385049 h 420109"/>
                    <a:gd name="connsiteX38" fmla="*/ 129711 w 684207"/>
                    <a:gd name="connsiteY38" fmla="*/ 319435 h 420109"/>
                    <a:gd name="connsiteX39" fmla="*/ 129711 w 684207"/>
                    <a:gd name="connsiteY39" fmla="*/ 319435 h 420109"/>
                    <a:gd name="connsiteX40" fmla="*/ 123663 w 684207"/>
                    <a:gd name="connsiteY40" fmla="*/ 308024 h 420109"/>
                    <a:gd name="connsiteX41" fmla="*/ 122978 w 684207"/>
                    <a:gd name="connsiteY41" fmla="*/ 306883 h 420109"/>
                    <a:gd name="connsiteX42" fmla="*/ 122978 w 684207"/>
                    <a:gd name="connsiteY42" fmla="*/ 306883 h 420109"/>
                    <a:gd name="connsiteX43" fmla="*/ 113507 w 684207"/>
                    <a:gd name="connsiteY43" fmla="*/ 288169 h 420109"/>
                    <a:gd name="connsiteX44" fmla="*/ 113507 w 684207"/>
                    <a:gd name="connsiteY44" fmla="*/ 288169 h 420109"/>
                    <a:gd name="connsiteX45" fmla="*/ 84431 w 684207"/>
                    <a:gd name="connsiteY45" fmla="*/ 285327 h 420109"/>
                    <a:gd name="connsiteX46" fmla="*/ 83039 w 684207"/>
                    <a:gd name="connsiteY46" fmla="*/ 261010 h 420109"/>
                    <a:gd name="connsiteX47" fmla="*/ 92853 w 684207"/>
                    <a:gd name="connsiteY47" fmla="*/ 250854 h 420109"/>
                    <a:gd name="connsiteX48" fmla="*/ 61928 w 684207"/>
                    <a:gd name="connsiteY48" fmla="*/ 259299 h 420109"/>
                    <a:gd name="connsiteX49" fmla="*/ 43671 w 684207"/>
                    <a:gd name="connsiteY49" fmla="*/ 234194 h 420109"/>
                    <a:gd name="connsiteX50" fmla="*/ 56337 w 684207"/>
                    <a:gd name="connsiteY50" fmla="*/ 216621 h 420109"/>
                    <a:gd name="connsiteX51" fmla="*/ 14572 w 684207"/>
                    <a:gd name="connsiteY51" fmla="*/ 207949 h 420109"/>
                    <a:gd name="connsiteX52" fmla="*/ 536 w 684207"/>
                    <a:gd name="connsiteY52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35644 w 684207"/>
                    <a:gd name="connsiteY4" fmla="*/ 102624 h 420109"/>
                    <a:gd name="connsiteX5" fmla="*/ 165998 w 684207"/>
                    <a:gd name="connsiteY5" fmla="*/ 93381 h 420109"/>
                    <a:gd name="connsiteX6" fmla="*/ 167025 w 684207"/>
                    <a:gd name="connsiteY6" fmla="*/ 92239 h 420109"/>
                    <a:gd name="connsiteX7" fmla="*/ 179006 w 684207"/>
                    <a:gd name="connsiteY7" fmla="*/ 79687 h 420109"/>
                    <a:gd name="connsiteX8" fmla="*/ 179006 w 684207"/>
                    <a:gd name="connsiteY8" fmla="*/ 79687 h 420109"/>
                    <a:gd name="connsiteX9" fmla="*/ 260824 w 684207"/>
                    <a:gd name="connsiteY9" fmla="*/ 17497 h 420109"/>
                    <a:gd name="connsiteX10" fmla="*/ 405746 w 684207"/>
                    <a:gd name="connsiteY10" fmla="*/ 4488 h 420109"/>
                    <a:gd name="connsiteX11" fmla="*/ 489732 w 684207"/>
                    <a:gd name="connsiteY11" fmla="*/ 88930 h 420109"/>
                    <a:gd name="connsiteX12" fmla="*/ 574517 w 684207"/>
                    <a:gd name="connsiteY12" fmla="*/ 80030 h 420109"/>
                    <a:gd name="connsiteX13" fmla="*/ 575201 w 684207"/>
                    <a:gd name="connsiteY13" fmla="*/ 80030 h 420109"/>
                    <a:gd name="connsiteX14" fmla="*/ 633740 w 684207"/>
                    <a:gd name="connsiteY14" fmla="*/ 154658 h 420109"/>
                    <a:gd name="connsiteX15" fmla="*/ 635224 w 684207"/>
                    <a:gd name="connsiteY15" fmla="*/ 159908 h 420109"/>
                    <a:gd name="connsiteX16" fmla="*/ 677331 w 684207"/>
                    <a:gd name="connsiteY16" fmla="*/ 200189 h 420109"/>
                    <a:gd name="connsiteX17" fmla="*/ 684178 w 684207"/>
                    <a:gd name="connsiteY17" fmla="*/ 207378 h 420109"/>
                    <a:gd name="connsiteX18" fmla="*/ 679043 w 684207"/>
                    <a:gd name="connsiteY18" fmla="*/ 215708 h 420109"/>
                    <a:gd name="connsiteX19" fmla="*/ 654052 w 684207"/>
                    <a:gd name="connsiteY19" fmla="*/ 226435 h 420109"/>
                    <a:gd name="connsiteX20" fmla="*/ 664551 w 684207"/>
                    <a:gd name="connsiteY20" fmla="*/ 248002 h 420109"/>
                    <a:gd name="connsiteX21" fmla="*/ 669343 w 684207"/>
                    <a:gd name="connsiteY21" fmla="*/ 267172 h 420109"/>
                    <a:gd name="connsiteX22" fmla="*/ 655764 w 684207"/>
                    <a:gd name="connsiteY22" fmla="*/ 273220 h 420109"/>
                    <a:gd name="connsiteX23" fmla="*/ 641272 w 684207"/>
                    <a:gd name="connsiteY23" fmla="*/ 266944 h 420109"/>
                    <a:gd name="connsiteX24" fmla="*/ 651998 w 684207"/>
                    <a:gd name="connsiteY24" fmla="*/ 291592 h 420109"/>
                    <a:gd name="connsiteX25" fmla="*/ 617765 w 684207"/>
                    <a:gd name="connsiteY25" fmla="*/ 289766 h 420109"/>
                    <a:gd name="connsiteX26" fmla="*/ 599849 w 684207"/>
                    <a:gd name="connsiteY26" fmla="*/ 394178 h 420109"/>
                    <a:gd name="connsiteX27" fmla="*/ 562763 w 684207"/>
                    <a:gd name="connsiteY27" fmla="*/ 396232 h 420109"/>
                    <a:gd name="connsiteX28" fmla="*/ 536403 w 684207"/>
                    <a:gd name="connsiteY28" fmla="*/ 419055 h 420109"/>
                    <a:gd name="connsiteX29" fmla="*/ 509587 w 684207"/>
                    <a:gd name="connsiteY29" fmla="*/ 371584 h 420109"/>
                    <a:gd name="connsiteX30" fmla="*/ 487564 w 684207"/>
                    <a:gd name="connsiteY30" fmla="*/ 178622 h 420109"/>
                    <a:gd name="connsiteX31" fmla="*/ 441919 w 684207"/>
                    <a:gd name="connsiteY31" fmla="*/ 146328 h 420109"/>
                    <a:gd name="connsiteX32" fmla="*/ 443288 w 684207"/>
                    <a:gd name="connsiteY32" fmla="*/ 147584 h 420109"/>
                    <a:gd name="connsiteX33" fmla="*/ 342528 w 684207"/>
                    <a:gd name="connsiteY33" fmla="*/ 141536 h 420109"/>
                    <a:gd name="connsiteX34" fmla="*/ 286956 w 684207"/>
                    <a:gd name="connsiteY34" fmla="*/ 198591 h 420109"/>
                    <a:gd name="connsiteX35" fmla="*/ 164857 w 684207"/>
                    <a:gd name="connsiteY35" fmla="*/ 259527 h 420109"/>
                    <a:gd name="connsiteX36" fmla="*/ 158695 w 684207"/>
                    <a:gd name="connsiteY36" fmla="*/ 385049 h 420109"/>
                    <a:gd name="connsiteX37" fmla="*/ 129711 w 684207"/>
                    <a:gd name="connsiteY37" fmla="*/ 319435 h 420109"/>
                    <a:gd name="connsiteX38" fmla="*/ 129711 w 684207"/>
                    <a:gd name="connsiteY38" fmla="*/ 319435 h 420109"/>
                    <a:gd name="connsiteX39" fmla="*/ 123663 w 684207"/>
                    <a:gd name="connsiteY39" fmla="*/ 308024 h 420109"/>
                    <a:gd name="connsiteX40" fmla="*/ 122978 w 684207"/>
                    <a:gd name="connsiteY40" fmla="*/ 306883 h 420109"/>
                    <a:gd name="connsiteX41" fmla="*/ 122978 w 684207"/>
                    <a:gd name="connsiteY41" fmla="*/ 306883 h 420109"/>
                    <a:gd name="connsiteX42" fmla="*/ 113507 w 684207"/>
                    <a:gd name="connsiteY42" fmla="*/ 288169 h 420109"/>
                    <a:gd name="connsiteX43" fmla="*/ 113507 w 684207"/>
                    <a:gd name="connsiteY43" fmla="*/ 288169 h 420109"/>
                    <a:gd name="connsiteX44" fmla="*/ 84431 w 684207"/>
                    <a:gd name="connsiteY44" fmla="*/ 285327 h 420109"/>
                    <a:gd name="connsiteX45" fmla="*/ 83039 w 684207"/>
                    <a:gd name="connsiteY45" fmla="*/ 261010 h 420109"/>
                    <a:gd name="connsiteX46" fmla="*/ 92853 w 684207"/>
                    <a:gd name="connsiteY46" fmla="*/ 250854 h 420109"/>
                    <a:gd name="connsiteX47" fmla="*/ 61928 w 684207"/>
                    <a:gd name="connsiteY47" fmla="*/ 259299 h 420109"/>
                    <a:gd name="connsiteX48" fmla="*/ 43671 w 684207"/>
                    <a:gd name="connsiteY48" fmla="*/ 234194 h 420109"/>
                    <a:gd name="connsiteX49" fmla="*/ 56337 w 684207"/>
                    <a:gd name="connsiteY49" fmla="*/ 216621 h 420109"/>
                    <a:gd name="connsiteX50" fmla="*/ 14572 w 684207"/>
                    <a:gd name="connsiteY50" fmla="*/ 207949 h 420109"/>
                    <a:gd name="connsiteX51" fmla="*/ 536 w 684207"/>
                    <a:gd name="connsiteY51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4431 w 684207"/>
                    <a:gd name="connsiteY43" fmla="*/ 285327 h 420109"/>
                    <a:gd name="connsiteX44" fmla="*/ 83039 w 684207"/>
                    <a:gd name="connsiteY44" fmla="*/ 261010 h 420109"/>
                    <a:gd name="connsiteX45" fmla="*/ 92853 w 684207"/>
                    <a:gd name="connsiteY45" fmla="*/ 250854 h 420109"/>
                    <a:gd name="connsiteX46" fmla="*/ 61928 w 684207"/>
                    <a:gd name="connsiteY46" fmla="*/ 259299 h 420109"/>
                    <a:gd name="connsiteX47" fmla="*/ 43671 w 684207"/>
                    <a:gd name="connsiteY47" fmla="*/ 234194 h 420109"/>
                    <a:gd name="connsiteX48" fmla="*/ 56337 w 684207"/>
                    <a:gd name="connsiteY48" fmla="*/ 216621 h 420109"/>
                    <a:gd name="connsiteX49" fmla="*/ 14572 w 684207"/>
                    <a:gd name="connsiteY49" fmla="*/ 207949 h 420109"/>
                    <a:gd name="connsiteX50" fmla="*/ 536 w 684207"/>
                    <a:gd name="connsiteY50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3039 w 684207"/>
                    <a:gd name="connsiteY43" fmla="*/ 261010 h 420109"/>
                    <a:gd name="connsiteX44" fmla="*/ 92853 w 684207"/>
                    <a:gd name="connsiteY44" fmla="*/ 250854 h 420109"/>
                    <a:gd name="connsiteX45" fmla="*/ 61928 w 684207"/>
                    <a:gd name="connsiteY45" fmla="*/ 259299 h 420109"/>
                    <a:gd name="connsiteX46" fmla="*/ 43671 w 684207"/>
                    <a:gd name="connsiteY46" fmla="*/ 234194 h 420109"/>
                    <a:gd name="connsiteX47" fmla="*/ 56337 w 684207"/>
                    <a:gd name="connsiteY47" fmla="*/ 216621 h 420109"/>
                    <a:gd name="connsiteX48" fmla="*/ 14572 w 684207"/>
                    <a:gd name="connsiteY48" fmla="*/ 207949 h 420109"/>
                    <a:gd name="connsiteX49" fmla="*/ 536 w 684207"/>
                    <a:gd name="connsiteY49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3039 w 684207"/>
                    <a:gd name="connsiteY43" fmla="*/ 261010 h 420109"/>
                    <a:gd name="connsiteX44" fmla="*/ 92853 w 684207"/>
                    <a:gd name="connsiteY44" fmla="*/ 250854 h 420109"/>
                    <a:gd name="connsiteX45" fmla="*/ 43671 w 684207"/>
                    <a:gd name="connsiteY45" fmla="*/ 234194 h 420109"/>
                    <a:gd name="connsiteX46" fmla="*/ 56337 w 684207"/>
                    <a:gd name="connsiteY46" fmla="*/ 216621 h 420109"/>
                    <a:gd name="connsiteX47" fmla="*/ 14572 w 684207"/>
                    <a:gd name="connsiteY47" fmla="*/ 207949 h 420109"/>
                    <a:gd name="connsiteX48" fmla="*/ 536 w 684207"/>
                    <a:gd name="connsiteY48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51998 w 684207"/>
                    <a:gd name="connsiteY23" fmla="*/ 291592 h 420109"/>
                    <a:gd name="connsiteX24" fmla="*/ 617765 w 684207"/>
                    <a:gd name="connsiteY24" fmla="*/ 289766 h 420109"/>
                    <a:gd name="connsiteX25" fmla="*/ 599849 w 684207"/>
                    <a:gd name="connsiteY25" fmla="*/ 394178 h 420109"/>
                    <a:gd name="connsiteX26" fmla="*/ 562763 w 684207"/>
                    <a:gd name="connsiteY26" fmla="*/ 396232 h 420109"/>
                    <a:gd name="connsiteX27" fmla="*/ 536403 w 684207"/>
                    <a:gd name="connsiteY27" fmla="*/ 419055 h 420109"/>
                    <a:gd name="connsiteX28" fmla="*/ 509587 w 684207"/>
                    <a:gd name="connsiteY28" fmla="*/ 371584 h 420109"/>
                    <a:gd name="connsiteX29" fmla="*/ 487564 w 684207"/>
                    <a:gd name="connsiteY29" fmla="*/ 178622 h 420109"/>
                    <a:gd name="connsiteX30" fmla="*/ 441919 w 684207"/>
                    <a:gd name="connsiteY30" fmla="*/ 146328 h 420109"/>
                    <a:gd name="connsiteX31" fmla="*/ 443288 w 684207"/>
                    <a:gd name="connsiteY31" fmla="*/ 147584 h 420109"/>
                    <a:gd name="connsiteX32" fmla="*/ 342528 w 684207"/>
                    <a:gd name="connsiteY32" fmla="*/ 141536 h 420109"/>
                    <a:gd name="connsiteX33" fmla="*/ 286956 w 684207"/>
                    <a:gd name="connsiteY33" fmla="*/ 198591 h 420109"/>
                    <a:gd name="connsiteX34" fmla="*/ 164857 w 684207"/>
                    <a:gd name="connsiteY34" fmla="*/ 259527 h 420109"/>
                    <a:gd name="connsiteX35" fmla="*/ 158695 w 684207"/>
                    <a:gd name="connsiteY35" fmla="*/ 385049 h 420109"/>
                    <a:gd name="connsiteX36" fmla="*/ 129711 w 684207"/>
                    <a:gd name="connsiteY36" fmla="*/ 319435 h 420109"/>
                    <a:gd name="connsiteX37" fmla="*/ 129711 w 684207"/>
                    <a:gd name="connsiteY37" fmla="*/ 319435 h 420109"/>
                    <a:gd name="connsiteX38" fmla="*/ 123663 w 684207"/>
                    <a:gd name="connsiteY38" fmla="*/ 308024 h 420109"/>
                    <a:gd name="connsiteX39" fmla="*/ 122978 w 684207"/>
                    <a:gd name="connsiteY39" fmla="*/ 306883 h 420109"/>
                    <a:gd name="connsiteX40" fmla="*/ 122978 w 684207"/>
                    <a:gd name="connsiteY40" fmla="*/ 306883 h 420109"/>
                    <a:gd name="connsiteX41" fmla="*/ 113507 w 684207"/>
                    <a:gd name="connsiteY41" fmla="*/ 288169 h 420109"/>
                    <a:gd name="connsiteX42" fmla="*/ 113507 w 684207"/>
                    <a:gd name="connsiteY42" fmla="*/ 288169 h 420109"/>
                    <a:gd name="connsiteX43" fmla="*/ 83039 w 684207"/>
                    <a:gd name="connsiteY43" fmla="*/ 261010 h 420109"/>
                    <a:gd name="connsiteX44" fmla="*/ 92853 w 684207"/>
                    <a:gd name="connsiteY44" fmla="*/ 250854 h 420109"/>
                    <a:gd name="connsiteX45" fmla="*/ 56337 w 684207"/>
                    <a:gd name="connsiteY45" fmla="*/ 216621 h 420109"/>
                    <a:gd name="connsiteX46" fmla="*/ 14572 w 684207"/>
                    <a:gd name="connsiteY46" fmla="*/ 207949 h 420109"/>
                    <a:gd name="connsiteX47" fmla="*/ 536 w 684207"/>
                    <a:gd name="connsiteY47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55764 w 684207"/>
                    <a:gd name="connsiteY21" fmla="*/ 273220 h 420109"/>
                    <a:gd name="connsiteX22" fmla="*/ 641272 w 684207"/>
                    <a:gd name="connsiteY22" fmla="*/ 266944 h 420109"/>
                    <a:gd name="connsiteX23" fmla="*/ 617765 w 684207"/>
                    <a:gd name="connsiteY23" fmla="*/ 289766 h 420109"/>
                    <a:gd name="connsiteX24" fmla="*/ 599849 w 684207"/>
                    <a:gd name="connsiteY24" fmla="*/ 394178 h 420109"/>
                    <a:gd name="connsiteX25" fmla="*/ 562763 w 684207"/>
                    <a:gd name="connsiteY25" fmla="*/ 396232 h 420109"/>
                    <a:gd name="connsiteX26" fmla="*/ 536403 w 684207"/>
                    <a:gd name="connsiteY26" fmla="*/ 419055 h 420109"/>
                    <a:gd name="connsiteX27" fmla="*/ 509587 w 684207"/>
                    <a:gd name="connsiteY27" fmla="*/ 371584 h 420109"/>
                    <a:gd name="connsiteX28" fmla="*/ 487564 w 684207"/>
                    <a:gd name="connsiteY28" fmla="*/ 178622 h 420109"/>
                    <a:gd name="connsiteX29" fmla="*/ 441919 w 684207"/>
                    <a:gd name="connsiteY29" fmla="*/ 146328 h 420109"/>
                    <a:gd name="connsiteX30" fmla="*/ 443288 w 684207"/>
                    <a:gd name="connsiteY30" fmla="*/ 147584 h 420109"/>
                    <a:gd name="connsiteX31" fmla="*/ 342528 w 684207"/>
                    <a:gd name="connsiteY31" fmla="*/ 141536 h 420109"/>
                    <a:gd name="connsiteX32" fmla="*/ 286956 w 684207"/>
                    <a:gd name="connsiteY32" fmla="*/ 198591 h 420109"/>
                    <a:gd name="connsiteX33" fmla="*/ 164857 w 684207"/>
                    <a:gd name="connsiteY33" fmla="*/ 259527 h 420109"/>
                    <a:gd name="connsiteX34" fmla="*/ 158695 w 684207"/>
                    <a:gd name="connsiteY34" fmla="*/ 385049 h 420109"/>
                    <a:gd name="connsiteX35" fmla="*/ 129711 w 684207"/>
                    <a:gd name="connsiteY35" fmla="*/ 319435 h 420109"/>
                    <a:gd name="connsiteX36" fmla="*/ 129711 w 684207"/>
                    <a:gd name="connsiteY36" fmla="*/ 319435 h 420109"/>
                    <a:gd name="connsiteX37" fmla="*/ 123663 w 684207"/>
                    <a:gd name="connsiteY37" fmla="*/ 308024 h 420109"/>
                    <a:gd name="connsiteX38" fmla="*/ 122978 w 684207"/>
                    <a:gd name="connsiteY38" fmla="*/ 306883 h 420109"/>
                    <a:gd name="connsiteX39" fmla="*/ 122978 w 684207"/>
                    <a:gd name="connsiteY39" fmla="*/ 306883 h 420109"/>
                    <a:gd name="connsiteX40" fmla="*/ 113507 w 684207"/>
                    <a:gd name="connsiteY40" fmla="*/ 288169 h 420109"/>
                    <a:gd name="connsiteX41" fmla="*/ 113507 w 684207"/>
                    <a:gd name="connsiteY41" fmla="*/ 288169 h 420109"/>
                    <a:gd name="connsiteX42" fmla="*/ 83039 w 684207"/>
                    <a:gd name="connsiteY42" fmla="*/ 261010 h 420109"/>
                    <a:gd name="connsiteX43" fmla="*/ 92853 w 684207"/>
                    <a:gd name="connsiteY43" fmla="*/ 250854 h 420109"/>
                    <a:gd name="connsiteX44" fmla="*/ 56337 w 684207"/>
                    <a:gd name="connsiteY44" fmla="*/ 216621 h 420109"/>
                    <a:gd name="connsiteX45" fmla="*/ 14572 w 684207"/>
                    <a:gd name="connsiteY45" fmla="*/ 207949 h 420109"/>
                    <a:gd name="connsiteX46" fmla="*/ 536 w 684207"/>
                    <a:gd name="connsiteY46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69343 w 684207"/>
                    <a:gd name="connsiteY20" fmla="*/ 267172 h 420109"/>
                    <a:gd name="connsiteX21" fmla="*/ 641272 w 684207"/>
                    <a:gd name="connsiteY21" fmla="*/ 266944 h 420109"/>
                    <a:gd name="connsiteX22" fmla="*/ 617765 w 684207"/>
                    <a:gd name="connsiteY22" fmla="*/ 289766 h 420109"/>
                    <a:gd name="connsiteX23" fmla="*/ 599849 w 684207"/>
                    <a:gd name="connsiteY23" fmla="*/ 394178 h 420109"/>
                    <a:gd name="connsiteX24" fmla="*/ 562763 w 684207"/>
                    <a:gd name="connsiteY24" fmla="*/ 396232 h 420109"/>
                    <a:gd name="connsiteX25" fmla="*/ 536403 w 684207"/>
                    <a:gd name="connsiteY25" fmla="*/ 419055 h 420109"/>
                    <a:gd name="connsiteX26" fmla="*/ 509587 w 684207"/>
                    <a:gd name="connsiteY26" fmla="*/ 371584 h 420109"/>
                    <a:gd name="connsiteX27" fmla="*/ 487564 w 684207"/>
                    <a:gd name="connsiteY27" fmla="*/ 178622 h 420109"/>
                    <a:gd name="connsiteX28" fmla="*/ 441919 w 684207"/>
                    <a:gd name="connsiteY28" fmla="*/ 146328 h 420109"/>
                    <a:gd name="connsiteX29" fmla="*/ 443288 w 684207"/>
                    <a:gd name="connsiteY29" fmla="*/ 147584 h 420109"/>
                    <a:gd name="connsiteX30" fmla="*/ 342528 w 684207"/>
                    <a:gd name="connsiteY30" fmla="*/ 141536 h 420109"/>
                    <a:gd name="connsiteX31" fmla="*/ 286956 w 684207"/>
                    <a:gd name="connsiteY31" fmla="*/ 198591 h 420109"/>
                    <a:gd name="connsiteX32" fmla="*/ 164857 w 684207"/>
                    <a:gd name="connsiteY32" fmla="*/ 259527 h 420109"/>
                    <a:gd name="connsiteX33" fmla="*/ 158695 w 684207"/>
                    <a:gd name="connsiteY33" fmla="*/ 385049 h 420109"/>
                    <a:gd name="connsiteX34" fmla="*/ 129711 w 684207"/>
                    <a:gd name="connsiteY34" fmla="*/ 319435 h 420109"/>
                    <a:gd name="connsiteX35" fmla="*/ 129711 w 684207"/>
                    <a:gd name="connsiteY35" fmla="*/ 319435 h 420109"/>
                    <a:gd name="connsiteX36" fmla="*/ 123663 w 684207"/>
                    <a:gd name="connsiteY36" fmla="*/ 308024 h 420109"/>
                    <a:gd name="connsiteX37" fmla="*/ 122978 w 684207"/>
                    <a:gd name="connsiteY37" fmla="*/ 306883 h 420109"/>
                    <a:gd name="connsiteX38" fmla="*/ 122978 w 684207"/>
                    <a:gd name="connsiteY38" fmla="*/ 306883 h 420109"/>
                    <a:gd name="connsiteX39" fmla="*/ 113507 w 684207"/>
                    <a:gd name="connsiteY39" fmla="*/ 288169 h 420109"/>
                    <a:gd name="connsiteX40" fmla="*/ 113507 w 684207"/>
                    <a:gd name="connsiteY40" fmla="*/ 288169 h 420109"/>
                    <a:gd name="connsiteX41" fmla="*/ 83039 w 684207"/>
                    <a:gd name="connsiteY41" fmla="*/ 261010 h 420109"/>
                    <a:gd name="connsiteX42" fmla="*/ 92853 w 684207"/>
                    <a:gd name="connsiteY42" fmla="*/ 250854 h 420109"/>
                    <a:gd name="connsiteX43" fmla="*/ 56337 w 684207"/>
                    <a:gd name="connsiteY43" fmla="*/ 216621 h 420109"/>
                    <a:gd name="connsiteX44" fmla="*/ 14572 w 684207"/>
                    <a:gd name="connsiteY44" fmla="*/ 207949 h 420109"/>
                    <a:gd name="connsiteX45" fmla="*/ 536 w 684207"/>
                    <a:gd name="connsiteY45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64551 w 684207"/>
                    <a:gd name="connsiteY19" fmla="*/ 248002 h 420109"/>
                    <a:gd name="connsiteX20" fmla="*/ 641272 w 684207"/>
                    <a:gd name="connsiteY20" fmla="*/ 266944 h 420109"/>
                    <a:gd name="connsiteX21" fmla="*/ 617765 w 684207"/>
                    <a:gd name="connsiteY21" fmla="*/ 289766 h 420109"/>
                    <a:gd name="connsiteX22" fmla="*/ 599849 w 684207"/>
                    <a:gd name="connsiteY22" fmla="*/ 394178 h 420109"/>
                    <a:gd name="connsiteX23" fmla="*/ 562763 w 684207"/>
                    <a:gd name="connsiteY23" fmla="*/ 396232 h 420109"/>
                    <a:gd name="connsiteX24" fmla="*/ 536403 w 684207"/>
                    <a:gd name="connsiteY24" fmla="*/ 419055 h 420109"/>
                    <a:gd name="connsiteX25" fmla="*/ 509587 w 684207"/>
                    <a:gd name="connsiteY25" fmla="*/ 371584 h 420109"/>
                    <a:gd name="connsiteX26" fmla="*/ 487564 w 684207"/>
                    <a:gd name="connsiteY26" fmla="*/ 178622 h 420109"/>
                    <a:gd name="connsiteX27" fmla="*/ 441919 w 684207"/>
                    <a:gd name="connsiteY27" fmla="*/ 146328 h 420109"/>
                    <a:gd name="connsiteX28" fmla="*/ 443288 w 684207"/>
                    <a:gd name="connsiteY28" fmla="*/ 147584 h 420109"/>
                    <a:gd name="connsiteX29" fmla="*/ 342528 w 684207"/>
                    <a:gd name="connsiteY29" fmla="*/ 141536 h 420109"/>
                    <a:gd name="connsiteX30" fmla="*/ 286956 w 684207"/>
                    <a:gd name="connsiteY30" fmla="*/ 198591 h 420109"/>
                    <a:gd name="connsiteX31" fmla="*/ 164857 w 684207"/>
                    <a:gd name="connsiteY31" fmla="*/ 259527 h 420109"/>
                    <a:gd name="connsiteX32" fmla="*/ 158695 w 684207"/>
                    <a:gd name="connsiteY32" fmla="*/ 385049 h 420109"/>
                    <a:gd name="connsiteX33" fmla="*/ 129711 w 684207"/>
                    <a:gd name="connsiteY33" fmla="*/ 319435 h 420109"/>
                    <a:gd name="connsiteX34" fmla="*/ 129711 w 684207"/>
                    <a:gd name="connsiteY34" fmla="*/ 319435 h 420109"/>
                    <a:gd name="connsiteX35" fmla="*/ 123663 w 684207"/>
                    <a:gd name="connsiteY35" fmla="*/ 308024 h 420109"/>
                    <a:gd name="connsiteX36" fmla="*/ 122978 w 684207"/>
                    <a:gd name="connsiteY36" fmla="*/ 306883 h 420109"/>
                    <a:gd name="connsiteX37" fmla="*/ 122978 w 684207"/>
                    <a:gd name="connsiteY37" fmla="*/ 306883 h 420109"/>
                    <a:gd name="connsiteX38" fmla="*/ 113507 w 684207"/>
                    <a:gd name="connsiteY38" fmla="*/ 288169 h 420109"/>
                    <a:gd name="connsiteX39" fmla="*/ 113507 w 684207"/>
                    <a:gd name="connsiteY39" fmla="*/ 288169 h 420109"/>
                    <a:gd name="connsiteX40" fmla="*/ 83039 w 684207"/>
                    <a:gd name="connsiteY40" fmla="*/ 261010 h 420109"/>
                    <a:gd name="connsiteX41" fmla="*/ 92853 w 684207"/>
                    <a:gd name="connsiteY41" fmla="*/ 250854 h 420109"/>
                    <a:gd name="connsiteX42" fmla="*/ 56337 w 684207"/>
                    <a:gd name="connsiteY42" fmla="*/ 216621 h 420109"/>
                    <a:gd name="connsiteX43" fmla="*/ 14572 w 684207"/>
                    <a:gd name="connsiteY43" fmla="*/ 207949 h 420109"/>
                    <a:gd name="connsiteX44" fmla="*/ 536 w 684207"/>
                    <a:gd name="connsiteY44" fmla="*/ 186381 h 420109"/>
                    <a:gd name="connsiteX0" fmla="*/ 536 w 684207"/>
                    <a:gd name="connsiteY0" fmla="*/ 186381 h 420109"/>
                    <a:gd name="connsiteX1" fmla="*/ 9323 w 684207"/>
                    <a:gd name="connsiteY1" fmla="*/ 174970 h 420109"/>
                    <a:gd name="connsiteX2" fmla="*/ 39106 w 684207"/>
                    <a:gd name="connsiteY2" fmla="*/ 169835 h 420109"/>
                    <a:gd name="connsiteX3" fmla="*/ 112137 w 684207"/>
                    <a:gd name="connsiteY3" fmla="*/ 150550 h 420109"/>
                    <a:gd name="connsiteX4" fmla="*/ 165998 w 684207"/>
                    <a:gd name="connsiteY4" fmla="*/ 93381 h 420109"/>
                    <a:gd name="connsiteX5" fmla="*/ 167025 w 684207"/>
                    <a:gd name="connsiteY5" fmla="*/ 92239 h 420109"/>
                    <a:gd name="connsiteX6" fmla="*/ 179006 w 684207"/>
                    <a:gd name="connsiteY6" fmla="*/ 79687 h 420109"/>
                    <a:gd name="connsiteX7" fmla="*/ 179006 w 684207"/>
                    <a:gd name="connsiteY7" fmla="*/ 79687 h 420109"/>
                    <a:gd name="connsiteX8" fmla="*/ 260824 w 684207"/>
                    <a:gd name="connsiteY8" fmla="*/ 17497 h 420109"/>
                    <a:gd name="connsiteX9" fmla="*/ 405746 w 684207"/>
                    <a:gd name="connsiteY9" fmla="*/ 4488 h 420109"/>
                    <a:gd name="connsiteX10" fmla="*/ 489732 w 684207"/>
                    <a:gd name="connsiteY10" fmla="*/ 88930 h 420109"/>
                    <a:gd name="connsiteX11" fmla="*/ 574517 w 684207"/>
                    <a:gd name="connsiteY11" fmla="*/ 80030 h 420109"/>
                    <a:gd name="connsiteX12" fmla="*/ 575201 w 684207"/>
                    <a:gd name="connsiteY12" fmla="*/ 80030 h 420109"/>
                    <a:gd name="connsiteX13" fmla="*/ 633740 w 684207"/>
                    <a:gd name="connsiteY13" fmla="*/ 154658 h 420109"/>
                    <a:gd name="connsiteX14" fmla="*/ 635224 w 684207"/>
                    <a:gd name="connsiteY14" fmla="*/ 159908 h 420109"/>
                    <a:gd name="connsiteX15" fmla="*/ 677331 w 684207"/>
                    <a:gd name="connsiteY15" fmla="*/ 200189 h 420109"/>
                    <a:gd name="connsiteX16" fmla="*/ 684178 w 684207"/>
                    <a:gd name="connsiteY16" fmla="*/ 207378 h 420109"/>
                    <a:gd name="connsiteX17" fmla="*/ 679043 w 684207"/>
                    <a:gd name="connsiteY17" fmla="*/ 215708 h 420109"/>
                    <a:gd name="connsiteX18" fmla="*/ 654052 w 684207"/>
                    <a:gd name="connsiteY18" fmla="*/ 226435 h 420109"/>
                    <a:gd name="connsiteX19" fmla="*/ 641272 w 684207"/>
                    <a:gd name="connsiteY19" fmla="*/ 266944 h 420109"/>
                    <a:gd name="connsiteX20" fmla="*/ 617765 w 684207"/>
                    <a:gd name="connsiteY20" fmla="*/ 289766 h 420109"/>
                    <a:gd name="connsiteX21" fmla="*/ 599849 w 684207"/>
                    <a:gd name="connsiteY21" fmla="*/ 394178 h 420109"/>
                    <a:gd name="connsiteX22" fmla="*/ 562763 w 684207"/>
                    <a:gd name="connsiteY22" fmla="*/ 396232 h 420109"/>
                    <a:gd name="connsiteX23" fmla="*/ 536403 w 684207"/>
                    <a:gd name="connsiteY23" fmla="*/ 419055 h 420109"/>
                    <a:gd name="connsiteX24" fmla="*/ 509587 w 684207"/>
                    <a:gd name="connsiteY24" fmla="*/ 371584 h 420109"/>
                    <a:gd name="connsiteX25" fmla="*/ 487564 w 684207"/>
                    <a:gd name="connsiteY25" fmla="*/ 178622 h 420109"/>
                    <a:gd name="connsiteX26" fmla="*/ 441919 w 684207"/>
                    <a:gd name="connsiteY26" fmla="*/ 146328 h 420109"/>
                    <a:gd name="connsiteX27" fmla="*/ 443288 w 684207"/>
                    <a:gd name="connsiteY27" fmla="*/ 147584 h 420109"/>
                    <a:gd name="connsiteX28" fmla="*/ 342528 w 684207"/>
                    <a:gd name="connsiteY28" fmla="*/ 141536 h 420109"/>
                    <a:gd name="connsiteX29" fmla="*/ 286956 w 684207"/>
                    <a:gd name="connsiteY29" fmla="*/ 198591 h 420109"/>
                    <a:gd name="connsiteX30" fmla="*/ 164857 w 684207"/>
                    <a:gd name="connsiteY30" fmla="*/ 259527 h 420109"/>
                    <a:gd name="connsiteX31" fmla="*/ 158695 w 684207"/>
                    <a:gd name="connsiteY31" fmla="*/ 385049 h 420109"/>
                    <a:gd name="connsiteX32" fmla="*/ 129711 w 684207"/>
                    <a:gd name="connsiteY32" fmla="*/ 319435 h 420109"/>
                    <a:gd name="connsiteX33" fmla="*/ 129711 w 684207"/>
                    <a:gd name="connsiteY33" fmla="*/ 319435 h 420109"/>
                    <a:gd name="connsiteX34" fmla="*/ 123663 w 684207"/>
                    <a:gd name="connsiteY34" fmla="*/ 308024 h 420109"/>
                    <a:gd name="connsiteX35" fmla="*/ 122978 w 684207"/>
                    <a:gd name="connsiteY35" fmla="*/ 306883 h 420109"/>
                    <a:gd name="connsiteX36" fmla="*/ 122978 w 684207"/>
                    <a:gd name="connsiteY36" fmla="*/ 306883 h 420109"/>
                    <a:gd name="connsiteX37" fmla="*/ 113507 w 684207"/>
                    <a:gd name="connsiteY37" fmla="*/ 288169 h 420109"/>
                    <a:gd name="connsiteX38" fmla="*/ 113507 w 684207"/>
                    <a:gd name="connsiteY38" fmla="*/ 288169 h 420109"/>
                    <a:gd name="connsiteX39" fmla="*/ 83039 w 684207"/>
                    <a:gd name="connsiteY39" fmla="*/ 261010 h 420109"/>
                    <a:gd name="connsiteX40" fmla="*/ 92853 w 684207"/>
                    <a:gd name="connsiteY40" fmla="*/ 250854 h 420109"/>
                    <a:gd name="connsiteX41" fmla="*/ 56337 w 684207"/>
                    <a:gd name="connsiteY41" fmla="*/ 216621 h 420109"/>
                    <a:gd name="connsiteX42" fmla="*/ 14572 w 684207"/>
                    <a:gd name="connsiteY42" fmla="*/ 207949 h 420109"/>
                    <a:gd name="connsiteX43" fmla="*/ 536 w 684207"/>
                    <a:gd name="connsiteY43" fmla="*/ 186381 h 420109"/>
                    <a:gd name="connsiteX0" fmla="*/ 536 w 684591"/>
                    <a:gd name="connsiteY0" fmla="*/ 186381 h 420109"/>
                    <a:gd name="connsiteX1" fmla="*/ 9323 w 684591"/>
                    <a:gd name="connsiteY1" fmla="*/ 174970 h 420109"/>
                    <a:gd name="connsiteX2" fmla="*/ 39106 w 684591"/>
                    <a:gd name="connsiteY2" fmla="*/ 169835 h 420109"/>
                    <a:gd name="connsiteX3" fmla="*/ 112137 w 684591"/>
                    <a:gd name="connsiteY3" fmla="*/ 150550 h 420109"/>
                    <a:gd name="connsiteX4" fmla="*/ 165998 w 684591"/>
                    <a:gd name="connsiteY4" fmla="*/ 93381 h 420109"/>
                    <a:gd name="connsiteX5" fmla="*/ 167025 w 684591"/>
                    <a:gd name="connsiteY5" fmla="*/ 92239 h 420109"/>
                    <a:gd name="connsiteX6" fmla="*/ 179006 w 684591"/>
                    <a:gd name="connsiteY6" fmla="*/ 79687 h 420109"/>
                    <a:gd name="connsiteX7" fmla="*/ 179006 w 684591"/>
                    <a:gd name="connsiteY7" fmla="*/ 79687 h 420109"/>
                    <a:gd name="connsiteX8" fmla="*/ 260824 w 684591"/>
                    <a:gd name="connsiteY8" fmla="*/ 17497 h 420109"/>
                    <a:gd name="connsiteX9" fmla="*/ 405746 w 684591"/>
                    <a:gd name="connsiteY9" fmla="*/ 4488 h 420109"/>
                    <a:gd name="connsiteX10" fmla="*/ 489732 w 684591"/>
                    <a:gd name="connsiteY10" fmla="*/ 88930 h 420109"/>
                    <a:gd name="connsiteX11" fmla="*/ 574517 w 684591"/>
                    <a:gd name="connsiteY11" fmla="*/ 80030 h 420109"/>
                    <a:gd name="connsiteX12" fmla="*/ 575201 w 684591"/>
                    <a:gd name="connsiteY12" fmla="*/ 80030 h 420109"/>
                    <a:gd name="connsiteX13" fmla="*/ 633740 w 684591"/>
                    <a:gd name="connsiteY13" fmla="*/ 154658 h 420109"/>
                    <a:gd name="connsiteX14" fmla="*/ 635224 w 684591"/>
                    <a:gd name="connsiteY14" fmla="*/ 159908 h 420109"/>
                    <a:gd name="connsiteX15" fmla="*/ 677331 w 684591"/>
                    <a:gd name="connsiteY15" fmla="*/ 200189 h 420109"/>
                    <a:gd name="connsiteX16" fmla="*/ 684178 w 684591"/>
                    <a:gd name="connsiteY16" fmla="*/ 207378 h 420109"/>
                    <a:gd name="connsiteX17" fmla="*/ 679043 w 684591"/>
                    <a:gd name="connsiteY17" fmla="*/ 215708 h 420109"/>
                    <a:gd name="connsiteX18" fmla="*/ 641272 w 684591"/>
                    <a:gd name="connsiteY18" fmla="*/ 266944 h 420109"/>
                    <a:gd name="connsiteX19" fmla="*/ 617765 w 684591"/>
                    <a:gd name="connsiteY19" fmla="*/ 289766 h 420109"/>
                    <a:gd name="connsiteX20" fmla="*/ 599849 w 684591"/>
                    <a:gd name="connsiteY20" fmla="*/ 394178 h 420109"/>
                    <a:gd name="connsiteX21" fmla="*/ 562763 w 684591"/>
                    <a:gd name="connsiteY21" fmla="*/ 396232 h 420109"/>
                    <a:gd name="connsiteX22" fmla="*/ 536403 w 684591"/>
                    <a:gd name="connsiteY22" fmla="*/ 419055 h 420109"/>
                    <a:gd name="connsiteX23" fmla="*/ 509587 w 684591"/>
                    <a:gd name="connsiteY23" fmla="*/ 371584 h 420109"/>
                    <a:gd name="connsiteX24" fmla="*/ 487564 w 684591"/>
                    <a:gd name="connsiteY24" fmla="*/ 178622 h 420109"/>
                    <a:gd name="connsiteX25" fmla="*/ 441919 w 684591"/>
                    <a:gd name="connsiteY25" fmla="*/ 146328 h 420109"/>
                    <a:gd name="connsiteX26" fmla="*/ 443288 w 684591"/>
                    <a:gd name="connsiteY26" fmla="*/ 147584 h 420109"/>
                    <a:gd name="connsiteX27" fmla="*/ 342528 w 684591"/>
                    <a:gd name="connsiteY27" fmla="*/ 141536 h 420109"/>
                    <a:gd name="connsiteX28" fmla="*/ 286956 w 684591"/>
                    <a:gd name="connsiteY28" fmla="*/ 198591 h 420109"/>
                    <a:gd name="connsiteX29" fmla="*/ 164857 w 684591"/>
                    <a:gd name="connsiteY29" fmla="*/ 259527 h 420109"/>
                    <a:gd name="connsiteX30" fmla="*/ 158695 w 684591"/>
                    <a:gd name="connsiteY30" fmla="*/ 385049 h 420109"/>
                    <a:gd name="connsiteX31" fmla="*/ 129711 w 684591"/>
                    <a:gd name="connsiteY31" fmla="*/ 319435 h 420109"/>
                    <a:gd name="connsiteX32" fmla="*/ 129711 w 684591"/>
                    <a:gd name="connsiteY32" fmla="*/ 319435 h 420109"/>
                    <a:gd name="connsiteX33" fmla="*/ 123663 w 684591"/>
                    <a:gd name="connsiteY33" fmla="*/ 308024 h 420109"/>
                    <a:gd name="connsiteX34" fmla="*/ 122978 w 684591"/>
                    <a:gd name="connsiteY34" fmla="*/ 306883 h 420109"/>
                    <a:gd name="connsiteX35" fmla="*/ 122978 w 684591"/>
                    <a:gd name="connsiteY35" fmla="*/ 306883 h 420109"/>
                    <a:gd name="connsiteX36" fmla="*/ 113507 w 684591"/>
                    <a:gd name="connsiteY36" fmla="*/ 288169 h 420109"/>
                    <a:gd name="connsiteX37" fmla="*/ 113507 w 684591"/>
                    <a:gd name="connsiteY37" fmla="*/ 288169 h 420109"/>
                    <a:gd name="connsiteX38" fmla="*/ 83039 w 684591"/>
                    <a:gd name="connsiteY38" fmla="*/ 261010 h 420109"/>
                    <a:gd name="connsiteX39" fmla="*/ 92853 w 684591"/>
                    <a:gd name="connsiteY39" fmla="*/ 250854 h 420109"/>
                    <a:gd name="connsiteX40" fmla="*/ 56337 w 684591"/>
                    <a:gd name="connsiteY40" fmla="*/ 216621 h 420109"/>
                    <a:gd name="connsiteX41" fmla="*/ 14572 w 684591"/>
                    <a:gd name="connsiteY41" fmla="*/ 207949 h 420109"/>
                    <a:gd name="connsiteX42" fmla="*/ 536 w 684591"/>
                    <a:gd name="connsiteY42" fmla="*/ 186381 h 420109"/>
                    <a:gd name="connsiteX0" fmla="*/ 536 w 686093"/>
                    <a:gd name="connsiteY0" fmla="*/ 186381 h 420109"/>
                    <a:gd name="connsiteX1" fmla="*/ 9323 w 686093"/>
                    <a:gd name="connsiteY1" fmla="*/ 174970 h 420109"/>
                    <a:gd name="connsiteX2" fmla="*/ 39106 w 686093"/>
                    <a:gd name="connsiteY2" fmla="*/ 169835 h 420109"/>
                    <a:gd name="connsiteX3" fmla="*/ 112137 w 686093"/>
                    <a:gd name="connsiteY3" fmla="*/ 150550 h 420109"/>
                    <a:gd name="connsiteX4" fmla="*/ 165998 w 686093"/>
                    <a:gd name="connsiteY4" fmla="*/ 93381 h 420109"/>
                    <a:gd name="connsiteX5" fmla="*/ 167025 w 686093"/>
                    <a:gd name="connsiteY5" fmla="*/ 92239 h 420109"/>
                    <a:gd name="connsiteX6" fmla="*/ 179006 w 686093"/>
                    <a:gd name="connsiteY6" fmla="*/ 79687 h 420109"/>
                    <a:gd name="connsiteX7" fmla="*/ 179006 w 686093"/>
                    <a:gd name="connsiteY7" fmla="*/ 79687 h 420109"/>
                    <a:gd name="connsiteX8" fmla="*/ 260824 w 686093"/>
                    <a:gd name="connsiteY8" fmla="*/ 17497 h 420109"/>
                    <a:gd name="connsiteX9" fmla="*/ 405746 w 686093"/>
                    <a:gd name="connsiteY9" fmla="*/ 4488 h 420109"/>
                    <a:gd name="connsiteX10" fmla="*/ 489732 w 686093"/>
                    <a:gd name="connsiteY10" fmla="*/ 88930 h 420109"/>
                    <a:gd name="connsiteX11" fmla="*/ 574517 w 686093"/>
                    <a:gd name="connsiteY11" fmla="*/ 80030 h 420109"/>
                    <a:gd name="connsiteX12" fmla="*/ 575201 w 686093"/>
                    <a:gd name="connsiteY12" fmla="*/ 80030 h 420109"/>
                    <a:gd name="connsiteX13" fmla="*/ 633740 w 686093"/>
                    <a:gd name="connsiteY13" fmla="*/ 154658 h 420109"/>
                    <a:gd name="connsiteX14" fmla="*/ 635224 w 686093"/>
                    <a:gd name="connsiteY14" fmla="*/ 159908 h 420109"/>
                    <a:gd name="connsiteX15" fmla="*/ 677331 w 686093"/>
                    <a:gd name="connsiteY15" fmla="*/ 200189 h 420109"/>
                    <a:gd name="connsiteX16" fmla="*/ 684178 w 686093"/>
                    <a:gd name="connsiteY16" fmla="*/ 207378 h 420109"/>
                    <a:gd name="connsiteX17" fmla="*/ 641272 w 686093"/>
                    <a:gd name="connsiteY17" fmla="*/ 266944 h 420109"/>
                    <a:gd name="connsiteX18" fmla="*/ 617765 w 686093"/>
                    <a:gd name="connsiteY18" fmla="*/ 289766 h 420109"/>
                    <a:gd name="connsiteX19" fmla="*/ 599849 w 686093"/>
                    <a:gd name="connsiteY19" fmla="*/ 394178 h 420109"/>
                    <a:gd name="connsiteX20" fmla="*/ 562763 w 686093"/>
                    <a:gd name="connsiteY20" fmla="*/ 396232 h 420109"/>
                    <a:gd name="connsiteX21" fmla="*/ 536403 w 686093"/>
                    <a:gd name="connsiteY21" fmla="*/ 419055 h 420109"/>
                    <a:gd name="connsiteX22" fmla="*/ 509587 w 686093"/>
                    <a:gd name="connsiteY22" fmla="*/ 371584 h 420109"/>
                    <a:gd name="connsiteX23" fmla="*/ 487564 w 686093"/>
                    <a:gd name="connsiteY23" fmla="*/ 178622 h 420109"/>
                    <a:gd name="connsiteX24" fmla="*/ 441919 w 686093"/>
                    <a:gd name="connsiteY24" fmla="*/ 146328 h 420109"/>
                    <a:gd name="connsiteX25" fmla="*/ 443288 w 686093"/>
                    <a:gd name="connsiteY25" fmla="*/ 147584 h 420109"/>
                    <a:gd name="connsiteX26" fmla="*/ 342528 w 686093"/>
                    <a:gd name="connsiteY26" fmla="*/ 141536 h 420109"/>
                    <a:gd name="connsiteX27" fmla="*/ 286956 w 686093"/>
                    <a:gd name="connsiteY27" fmla="*/ 198591 h 420109"/>
                    <a:gd name="connsiteX28" fmla="*/ 164857 w 686093"/>
                    <a:gd name="connsiteY28" fmla="*/ 259527 h 420109"/>
                    <a:gd name="connsiteX29" fmla="*/ 158695 w 686093"/>
                    <a:gd name="connsiteY29" fmla="*/ 385049 h 420109"/>
                    <a:gd name="connsiteX30" fmla="*/ 129711 w 686093"/>
                    <a:gd name="connsiteY30" fmla="*/ 319435 h 420109"/>
                    <a:gd name="connsiteX31" fmla="*/ 129711 w 686093"/>
                    <a:gd name="connsiteY31" fmla="*/ 319435 h 420109"/>
                    <a:gd name="connsiteX32" fmla="*/ 123663 w 686093"/>
                    <a:gd name="connsiteY32" fmla="*/ 308024 h 420109"/>
                    <a:gd name="connsiteX33" fmla="*/ 122978 w 686093"/>
                    <a:gd name="connsiteY33" fmla="*/ 306883 h 420109"/>
                    <a:gd name="connsiteX34" fmla="*/ 122978 w 686093"/>
                    <a:gd name="connsiteY34" fmla="*/ 306883 h 420109"/>
                    <a:gd name="connsiteX35" fmla="*/ 113507 w 686093"/>
                    <a:gd name="connsiteY35" fmla="*/ 288169 h 420109"/>
                    <a:gd name="connsiteX36" fmla="*/ 113507 w 686093"/>
                    <a:gd name="connsiteY36" fmla="*/ 288169 h 420109"/>
                    <a:gd name="connsiteX37" fmla="*/ 83039 w 686093"/>
                    <a:gd name="connsiteY37" fmla="*/ 261010 h 420109"/>
                    <a:gd name="connsiteX38" fmla="*/ 92853 w 686093"/>
                    <a:gd name="connsiteY38" fmla="*/ 250854 h 420109"/>
                    <a:gd name="connsiteX39" fmla="*/ 56337 w 686093"/>
                    <a:gd name="connsiteY39" fmla="*/ 216621 h 420109"/>
                    <a:gd name="connsiteX40" fmla="*/ 14572 w 686093"/>
                    <a:gd name="connsiteY40" fmla="*/ 207949 h 420109"/>
                    <a:gd name="connsiteX41" fmla="*/ 536 w 686093"/>
                    <a:gd name="connsiteY41" fmla="*/ 186381 h 420109"/>
                    <a:gd name="connsiteX0" fmla="*/ 536 w 677358"/>
                    <a:gd name="connsiteY0" fmla="*/ 186381 h 420109"/>
                    <a:gd name="connsiteX1" fmla="*/ 9323 w 677358"/>
                    <a:gd name="connsiteY1" fmla="*/ 174970 h 420109"/>
                    <a:gd name="connsiteX2" fmla="*/ 39106 w 677358"/>
                    <a:gd name="connsiteY2" fmla="*/ 169835 h 420109"/>
                    <a:gd name="connsiteX3" fmla="*/ 112137 w 677358"/>
                    <a:gd name="connsiteY3" fmla="*/ 150550 h 420109"/>
                    <a:gd name="connsiteX4" fmla="*/ 165998 w 677358"/>
                    <a:gd name="connsiteY4" fmla="*/ 93381 h 420109"/>
                    <a:gd name="connsiteX5" fmla="*/ 167025 w 677358"/>
                    <a:gd name="connsiteY5" fmla="*/ 92239 h 420109"/>
                    <a:gd name="connsiteX6" fmla="*/ 179006 w 677358"/>
                    <a:gd name="connsiteY6" fmla="*/ 79687 h 420109"/>
                    <a:gd name="connsiteX7" fmla="*/ 179006 w 677358"/>
                    <a:gd name="connsiteY7" fmla="*/ 79687 h 420109"/>
                    <a:gd name="connsiteX8" fmla="*/ 260824 w 677358"/>
                    <a:gd name="connsiteY8" fmla="*/ 17497 h 420109"/>
                    <a:gd name="connsiteX9" fmla="*/ 405746 w 677358"/>
                    <a:gd name="connsiteY9" fmla="*/ 4488 h 420109"/>
                    <a:gd name="connsiteX10" fmla="*/ 489732 w 677358"/>
                    <a:gd name="connsiteY10" fmla="*/ 88930 h 420109"/>
                    <a:gd name="connsiteX11" fmla="*/ 574517 w 677358"/>
                    <a:gd name="connsiteY11" fmla="*/ 80030 h 420109"/>
                    <a:gd name="connsiteX12" fmla="*/ 575201 w 677358"/>
                    <a:gd name="connsiteY12" fmla="*/ 80030 h 420109"/>
                    <a:gd name="connsiteX13" fmla="*/ 633740 w 677358"/>
                    <a:gd name="connsiteY13" fmla="*/ 154658 h 420109"/>
                    <a:gd name="connsiteX14" fmla="*/ 635224 w 677358"/>
                    <a:gd name="connsiteY14" fmla="*/ 159908 h 420109"/>
                    <a:gd name="connsiteX15" fmla="*/ 677331 w 677358"/>
                    <a:gd name="connsiteY15" fmla="*/ 200189 h 420109"/>
                    <a:gd name="connsiteX16" fmla="*/ 641272 w 677358"/>
                    <a:gd name="connsiteY16" fmla="*/ 266944 h 420109"/>
                    <a:gd name="connsiteX17" fmla="*/ 617765 w 677358"/>
                    <a:gd name="connsiteY17" fmla="*/ 289766 h 420109"/>
                    <a:gd name="connsiteX18" fmla="*/ 599849 w 677358"/>
                    <a:gd name="connsiteY18" fmla="*/ 394178 h 420109"/>
                    <a:gd name="connsiteX19" fmla="*/ 562763 w 677358"/>
                    <a:gd name="connsiteY19" fmla="*/ 396232 h 420109"/>
                    <a:gd name="connsiteX20" fmla="*/ 536403 w 677358"/>
                    <a:gd name="connsiteY20" fmla="*/ 419055 h 420109"/>
                    <a:gd name="connsiteX21" fmla="*/ 509587 w 677358"/>
                    <a:gd name="connsiteY21" fmla="*/ 371584 h 420109"/>
                    <a:gd name="connsiteX22" fmla="*/ 487564 w 677358"/>
                    <a:gd name="connsiteY22" fmla="*/ 178622 h 420109"/>
                    <a:gd name="connsiteX23" fmla="*/ 441919 w 677358"/>
                    <a:gd name="connsiteY23" fmla="*/ 146328 h 420109"/>
                    <a:gd name="connsiteX24" fmla="*/ 443288 w 677358"/>
                    <a:gd name="connsiteY24" fmla="*/ 147584 h 420109"/>
                    <a:gd name="connsiteX25" fmla="*/ 342528 w 677358"/>
                    <a:gd name="connsiteY25" fmla="*/ 141536 h 420109"/>
                    <a:gd name="connsiteX26" fmla="*/ 286956 w 677358"/>
                    <a:gd name="connsiteY26" fmla="*/ 198591 h 420109"/>
                    <a:gd name="connsiteX27" fmla="*/ 164857 w 677358"/>
                    <a:gd name="connsiteY27" fmla="*/ 259527 h 420109"/>
                    <a:gd name="connsiteX28" fmla="*/ 158695 w 677358"/>
                    <a:gd name="connsiteY28" fmla="*/ 385049 h 420109"/>
                    <a:gd name="connsiteX29" fmla="*/ 129711 w 677358"/>
                    <a:gd name="connsiteY29" fmla="*/ 319435 h 420109"/>
                    <a:gd name="connsiteX30" fmla="*/ 129711 w 677358"/>
                    <a:gd name="connsiteY30" fmla="*/ 319435 h 420109"/>
                    <a:gd name="connsiteX31" fmla="*/ 123663 w 677358"/>
                    <a:gd name="connsiteY31" fmla="*/ 308024 h 420109"/>
                    <a:gd name="connsiteX32" fmla="*/ 122978 w 677358"/>
                    <a:gd name="connsiteY32" fmla="*/ 306883 h 420109"/>
                    <a:gd name="connsiteX33" fmla="*/ 122978 w 677358"/>
                    <a:gd name="connsiteY33" fmla="*/ 306883 h 420109"/>
                    <a:gd name="connsiteX34" fmla="*/ 113507 w 677358"/>
                    <a:gd name="connsiteY34" fmla="*/ 288169 h 420109"/>
                    <a:gd name="connsiteX35" fmla="*/ 113507 w 677358"/>
                    <a:gd name="connsiteY35" fmla="*/ 288169 h 420109"/>
                    <a:gd name="connsiteX36" fmla="*/ 83039 w 677358"/>
                    <a:gd name="connsiteY36" fmla="*/ 261010 h 420109"/>
                    <a:gd name="connsiteX37" fmla="*/ 92853 w 677358"/>
                    <a:gd name="connsiteY37" fmla="*/ 250854 h 420109"/>
                    <a:gd name="connsiteX38" fmla="*/ 56337 w 677358"/>
                    <a:gd name="connsiteY38" fmla="*/ 216621 h 420109"/>
                    <a:gd name="connsiteX39" fmla="*/ 14572 w 677358"/>
                    <a:gd name="connsiteY39" fmla="*/ 207949 h 420109"/>
                    <a:gd name="connsiteX40" fmla="*/ 536 w 677358"/>
                    <a:gd name="connsiteY40" fmla="*/ 186381 h 420109"/>
                    <a:gd name="connsiteX0" fmla="*/ 536 w 641923"/>
                    <a:gd name="connsiteY0" fmla="*/ 186381 h 420109"/>
                    <a:gd name="connsiteX1" fmla="*/ 9323 w 641923"/>
                    <a:gd name="connsiteY1" fmla="*/ 174970 h 420109"/>
                    <a:gd name="connsiteX2" fmla="*/ 39106 w 641923"/>
                    <a:gd name="connsiteY2" fmla="*/ 169835 h 420109"/>
                    <a:gd name="connsiteX3" fmla="*/ 112137 w 641923"/>
                    <a:gd name="connsiteY3" fmla="*/ 150550 h 420109"/>
                    <a:gd name="connsiteX4" fmla="*/ 165998 w 641923"/>
                    <a:gd name="connsiteY4" fmla="*/ 93381 h 420109"/>
                    <a:gd name="connsiteX5" fmla="*/ 167025 w 641923"/>
                    <a:gd name="connsiteY5" fmla="*/ 92239 h 420109"/>
                    <a:gd name="connsiteX6" fmla="*/ 179006 w 641923"/>
                    <a:gd name="connsiteY6" fmla="*/ 79687 h 420109"/>
                    <a:gd name="connsiteX7" fmla="*/ 179006 w 641923"/>
                    <a:gd name="connsiteY7" fmla="*/ 79687 h 420109"/>
                    <a:gd name="connsiteX8" fmla="*/ 260824 w 641923"/>
                    <a:gd name="connsiteY8" fmla="*/ 17497 h 420109"/>
                    <a:gd name="connsiteX9" fmla="*/ 405746 w 641923"/>
                    <a:gd name="connsiteY9" fmla="*/ 4488 h 420109"/>
                    <a:gd name="connsiteX10" fmla="*/ 489732 w 641923"/>
                    <a:gd name="connsiteY10" fmla="*/ 88930 h 420109"/>
                    <a:gd name="connsiteX11" fmla="*/ 574517 w 641923"/>
                    <a:gd name="connsiteY11" fmla="*/ 80030 h 420109"/>
                    <a:gd name="connsiteX12" fmla="*/ 575201 w 641923"/>
                    <a:gd name="connsiteY12" fmla="*/ 80030 h 420109"/>
                    <a:gd name="connsiteX13" fmla="*/ 633740 w 641923"/>
                    <a:gd name="connsiteY13" fmla="*/ 154658 h 420109"/>
                    <a:gd name="connsiteX14" fmla="*/ 635224 w 641923"/>
                    <a:gd name="connsiteY14" fmla="*/ 159908 h 420109"/>
                    <a:gd name="connsiteX15" fmla="*/ 641272 w 641923"/>
                    <a:gd name="connsiteY15" fmla="*/ 266944 h 420109"/>
                    <a:gd name="connsiteX16" fmla="*/ 617765 w 641923"/>
                    <a:gd name="connsiteY16" fmla="*/ 289766 h 420109"/>
                    <a:gd name="connsiteX17" fmla="*/ 599849 w 641923"/>
                    <a:gd name="connsiteY17" fmla="*/ 394178 h 420109"/>
                    <a:gd name="connsiteX18" fmla="*/ 562763 w 641923"/>
                    <a:gd name="connsiteY18" fmla="*/ 396232 h 420109"/>
                    <a:gd name="connsiteX19" fmla="*/ 536403 w 641923"/>
                    <a:gd name="connsiteY19" fmla="*/ 419055 h 420109"/>
                    <a:gd name="connsiteX20" fmla="*/ 509587 w 641923"/>
                    <a:gd name="connsiteY20" fmla="*/ 371584 h 420109"/>
                    <a:gd name="connsiteX21" fmla="*/ 487564 w 641923"/>
                    <a:gd name="connsiteY21" fmla="*/ 178622 h 420109"/>
                    <a:gd name="connsiteX22" fmla="*/ 441919 w 641923"/>
                    <a:gd name="connsiteY22" fmla="*/ 146328 h 420109"/>
                    <a:gd name="connsiteX23" fmla="*/ 443288 w 641923"/>
                    <a:gd name="connsiteY23" fmla="*/ 147584 h 420109"/>
                    <a:gd name="connsiteX24" fmla="*/ 342528 w 641923"/>
                    <a:gd name="connsiteY24" fmla="*/ 141536 h 420109"/>
                    <a:gd name="connsiteX25" fmla="*/ 286956 w 641923"/>
                    <a:gd name="connsiteY25" fmla="*/ 198591 h 420109"/>
                    <a:gd name="connsiteX26" fmla="*/ 164857 w 641923"/>
                    <a:gd name="connsiteY26" fmla="*/ 259527 h 420109"/>
                    <a:gd name="connsiteX27" fmla="*/ 158695 w 641923"/>
                    <a:gd name="connsiteY27" fmla="*/ 385049 h 420109"/>
                    <a:gd name="connsiteX28" fmla="*/ 129711 w 641923"/>
                    <a:gd name="connsiteY28" fmla="*/ 319435 h 420109"/>
                    <a:gd name="connsiteX29" fmla="*/ 129711 w 641923"/>
                    <a:gd name="connsiteY29" fmla="*/ 319435 h 420109"/>
                    <a:gd name="connsiteX30" fmla="*/ 123663 w 641923"/>
                    <a:gd name="connsiteY30" fmla="*/ 308024 h 420109"/>
                    <a:gd name="connsiteX31" fmla="*/ 122978 w 641923"/>
                    <a:gd name="connsiteY31" fmla="*/ 306883 h 420109"/>
                    <a:gd name="connsiteX32" fmla="*/ 122978 w 641923"/>
                    <a:gd name="connsiteY32" fmla="*/ 306883 h 420109"/>
                    <a:gd name="connsiteX33" fmla="*/ 113507 w 641923"/>
                    <a:gd name="connsiteY33" fmla="*/ 288169 h 420109"/>
                    <a:gd name="connsiteX34" fmla="*/ 113507 w 641923"/>
                    <a:gd name="connsiteY34" fmla="*/ 288169 h 420109"/>
                    <a:gd name="connsiteX35" fmla="*/ 83039 w 641923"/>
                    <a:gd name="connsiteY35" fmla="*/ 261010 h 420109"/>
                    <a:gd name="connsiteX36" fmla="*/ 92853 w 641923"/>
                    <a:gd name="connsiteY36" fmla="*/ 250854 h 420109"/>
                    <a:gd name="connsiteX37" fmla="*/ 56337 w 641923"/>
                    <a:gd name="connsiteY37" fmla="*/ 216621 h 420109"/>
                    <a:gd name="connsiteX38" fmla="*/ 14572 w 641923"/>
                    <a:gd name="connsiteY38" fmla="*/ 207949 h 420109"/>
                    <a:gd name="connsiteX39" fmla="*/ 536 w 641923"/>
                    <a:gd name="connsiteY39" fmla="*/ 186381 h 420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641923" h="420109">
                      <a:moveTo>
                        <a:pt x="536" y="186381"/>
                      </a:moveTo>
                      <a:cubicBezTo>
                        <a:pt x="1814" y="181555"/>
                        <a:pt x="4975" y="177435"/>
                        <a:pt x="9323" y="174970"/>
                      </a:cubicBezTo>
                      <a:cubicBezTo>
                        <a:pt x="18623" y="170645"/>
                        <a:pt x="28893" y="168877"/>
                        <a:pt x="39106" y="169835"/>
                      </a:cubicBezTo>
                      <a:cubicBezTo>
                        <a:pt x="64598" y="169036"/>
                        <a:pt x="89566" y="162441"/>
                        <a:pt x="112137" y="150550"/>
                      </a:cubicBezTo>
                      <a:cubicBezTo>
                        <a:pt x="133286" y="137808"/>
                        <a:pt x="156850" y="103099"/>
                        <a:pt x="165998" y="93381"/>
                      </a:cubicBezTo>
                      <a:lnTo>
                        <a:pt x="167025" y="92239"/>
                      </a:lnTo>
                      <a:lnTo>
                        <a:pt x="179006" y="79687"/>
                      </a:lnTo>
                      <a:lnTo>
                        <a:pt x="179006" y="79687"/>
                      </a:lnTo>
                      <a:cubicBezTo>
                        <a:pt x="208676" y="49562"/>
                        <a:pt x="234351" y="28565"/>
                        <a:pt x="260824" y="17497"/>
                      </a:cubicBezTo>
                      <a:cubicBezTo>
                        <a:pt x="307039" y="32"/>
                        <a:pt x="357157" y="-4468"/>
                        <a:pt x="405746" y="4488"/>
                      </a:cubicBezTo>
                      <a:cubicBezTo>
                        <a:pt x="446598" y="14644"/>
                        <a:pt x="483570" y="47280"/>
                        <a:pt x="489732" y="88930"/>
                      </a:cubicBezTo>
                      <a:cubicBezTo>
                        <a:pt x="512554" y="69417"/>
                        <a:pt x="546788" y="69189"/>
                        <a:pt x="574517" y="80030"/>
                      </a:cubicBezTo>
                      <a:lnTo>
                        <a:pt x="575201" y="80030"/>
                      </a:lnTo>
                      <a:cubicBezTo>
                        <a:pt x="606354" y="90756"/>
                        <a:pt x="624269" y="123278"/>
                        <a:pt x="633740" y="154658"/>
                      </a:cubicBezTo>
                      <a:cubicBezTo>
                        <a:pt x="634311" y="156484"/>
                        <a:pt x="634767" y="158196"/>
                        <a:pt x="635224" y="159908"/>
                      </a:cubicBezTo>
                      <a:cubicBezTo>
                        <a:pt x="636479" y="178622"/>
                        <a:pt x="644182" y="245301"/>
                        <a:pt x="641272" y="266944"/>
                      </a:cubicBezTo>
                      <a:cubicBezTo>
                        <a:pt x="634939" y="269702"/>
                        <a:pt x="624669" y="268560"/>
                        <a:pt x="617765" y="289766"/>
                      </a:cubicBezTo>
                      <a:cubicBezTo>
                        <a:pt x="611489" y="319321"/>
                        <a:pt x="607267" y="374095"/>
                        <a:pt x="599849" y="394178"/>
                      </a:cubicBezTo>
                      <a:cubicBezTo>
                        <a:pt x="578625" y="394178"/>
                        <a:pt x="573375" y="392581"/>
                        <a:pt x="562763" y="396232"/>
                      </a:cubicBezTo>
                      <a:cubicBezTo>
                        <a:pt x="548956" y="400911"/>
                        <a:pt x="554547" y="425445"/>
                        <a:pt x="536403" y="419055"/>
                      </a:cubicBezTo>
                      <a:cubicBezTo>
                        <a:pt x="527160" y="415517"/>
                        <a:pt x="512782" y="380941"/>
                        <a:pt x="509587" y="371584"/>
                      </a:cubicBezTo>
                      <a:cubicBezTo>
                        <a:pt x="488465" y="309599"/>
                        <a:pt x="480957" y="243779"/>
                        <a:pt x="487564" y="178622"/>
                      </a:cubicBezTo>
                      <a:cubicBezTo>
                        <a:pt x="474544" y="165054"/>
                        <a:pt x="459047" y="154088"/>
                        <a:pt x="441919" y="146328"/>
                      </a:cubicBezTo>
                      <a:lnTo>
                        <a:pt x="443288" y="147584"/>
                      </a:lnTo>
                      <a:cubicBezTo>
                        <a:pt x="410424" y="136172"/>
                        <a:pt x="373338" y="125902"/>
                        <a:pt x="342528" y="141536"/>
                      </a:cubicBezTo>
                      <a:cubicBezTo>
                        <a:pt x="318565" y="153746"/>
                        <a:pt x="304757" y="178850"/>
                        <a:pt x="286956" y="198591"/>
                      </a:cubicBezTo>
                      <a:cubicBezTo>
                        <a:pt x="256739" y="235301"/>
                        <a:pt x="212361" y="257450"/>
                        <a:pt x="164857" y="259527"/>
                      </a:cubicBezTo>
                      <a:cubicBezTo>
                        <a:pt x="160749" y="294901"/>
                        <a:pt x="159950" y="352642"/>
                        <a:pt x="158695" y="385049"/>
                      </a:cubicBezTo>
                      <a:lnTo>
                        <a:pt x="129711" y="319435"/>
                      </a:lnTo>
                      <a:lnTo>
                        <a:pt x="129711" y="319435"/>
                      </a:lnTo>
                      <a:cubicBezTo>
                        <a:pt x="127428" y="315556"/>
                        <a:pt x="125488" y="311676"/>
                        <a:pt x="123663" y="308024"/>
                      </a:cubicBezTo>
                      <a:lnTo>
                        <a:pt x="122978" y="306883"/>
                      </a:lnTo>
                      <a:lnTo>
                        <a:pt x="122978" y="306883"/>
                      </a:lnTo>
                      <a:cubicBezTo>
                        <a:pt x="120159" y="300481"/>
                        <a:pt x="116998" y="294228"/>
                        <a:pt x="113507" y="288169"/>
                      </a:cubicBezTo>
                      <a:lnTo>
                        <a:pt x="113507" y="288169"/>
                      </a:lnTo>
                      <a:cubicBezTo>
                        <a:pt x="108429" y="283643"/>
                        <a:pt x="86481" y="267229"/>
                        <a:pt x="83039" y="261010"/>
                      </a:cubicBezTo>
                      <a:cubicBezTo>
                        <a:pt x="85766" y="257142"/>
                        <a:pt x="89075" y="253707"/>
                        <a:pt x="92853" y="250854"/>
                      </a:cubicBezTo>
                      <a:cubicBezTo>
                        <a:pt x="88403" y="243456"/>
                        <a:pt x="69384" y="223772"/>
                        <a:pt x="56337" y="216621"/>
                      </a:cubicBezTo>
                      <a:cubicBezTo>
                        <a:pt x="41868" y="217922"/>
                        <a:pt x="27330" y="214898"/>
                        <a:pt x="14572" y="207949"/>
                      </a:cubicBezTo>
                      <a:cubicBezTo>
                        <a:pt x="6014" y="204411"/>
                        <a:pt x="-2202" y="196766"/>
                        <a:pt x="536" y="186381"/>
                      </a:cubicBezTo>
                      <a:close/>
                    </a:path>
                  </a:pathLst>
                </a:custGeom>
                <a:solidFill>
                  <a:schemeClr val="accent1">
                    <a:lumMod val="2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384" name="Group 383">
                <a:extLst>
                  <a:ext uri="{FF2B5EF4-FFF2-40B4-BE49-F238E27FC236}">
                    <a16:creationId xmlns:a16="http://schemas.microsoft.com/office/drawing/2014/main" id="{18061F36-A54B-FEC0-C05B-A55B526FD37C}"/>
                  </a:ext>
                </a:extLst>
              </p:cNvPr>
              <p:cNvGrpSpPr/>
              <p:nvPr/>
            </p:nvGrpSpPr>
            <p:grpSpPr>
              <a:xfrm>
                <a:off x="2411246" y="2823038"/>
                <a:ext cx="1674783" cy="3169107"/>
                <a:chOff x="2411246" y="2823038"/>
                <a:chExt cx="1674783" cy="3169107"/>
              </a:xfrm>
            </p:grpSpPr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F2646C9C-8DA2-BFBC-631C-6F19A096ED7D}"/>
                    </a:ext>
                  </a:extLst>
                </p:cNvPr>
                <p:cNvSpPr/>
                <p:nvPr/>
              </p:nvSpPr>
              <p:spPr>
                <a:xfrm>
                  <a:off x="2654607" y="3399498"/>
                  <a:ext cx="463061" cy="266279"/>
                </a:xfrm>
                <a:custGeom>
                  <a:avLst/>
                  <a:gdLst>
                    <a:gd name="connsiteX0" fmla="*/ 308087 w 507909"/>
                    <a:gd name="connsiteY0" fmla="*/ -35 h 292069"/>
                    <a:gd name="connsiteX1" fmla="*/ 285265 w 507909"/>
                    <a:gd name="connsiteY1" fmla="*/ 87146 h 292069"/>
                    <a:gd name="connsiteX2" fmla="*/ -14 w 507909"/>
                    <a:gd name="connsiteY2" fmla="*/ 138953 h 292069"/>
                    <a:gd name="connsiteX3" fmla="*/ -14 w 507909"/>
                    <a:gd name="connsiteY3" fmla="*/ 254091 h 292069"/>
                    <a:gd name="connsiteX4" fmla="*/ 436690 w 507909"/>
                    <a:gd name="connsiteY4" fmla="*/ 288325 h 292069"/>
                    <a:gd name="connsiteX5" fmla="*/ 507896 w 507909"/>
                    <a:gd name="connsiteY5" fmla="*/ 50631 h 292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7909" h="292069">
                      <a:moveTo>
                        <a:pt x="308087" y="-35"/>
                      </a:moveTo>
                      <a:lnTo>
                        <a:pt x="285265" y="87146"/>
                      </a:lnTo>
                      <a:lnTo>
                        <a:pt x="-14" y="138953"/>
                      </a:lnTo>
                      <a:lnTo>
                        <a:pt x="-14" y="254091"/>
                      </a:lnTo>
                      <a:cubicBezTo>
                        <a:pt x="-14" y="254091"/>
                        <a:pt x="400061" y="306126"/>
                        <a:pt x="436690" y="288325"/>
                      </a:cubicBezTo>
                      <a:cubicBezTo>
                        <a:pt x="473320" y="270523"/>
                        <a:pt x="507896" y="50631"/>
                        <a:pt x="507896" y="50631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CD6E9E4C-06B2-FDE0-A985-2C6D1C4913BB}"/>
                    </a:ext>
                  </a:extLst>
                </p:cNvPr>
                <p:cNvSpPr/>
                <p:nvPr/>
              </p:nvSpPr>
              <p:spPr>
                <a:xfrm>
                  <a:off x="3101855" y="5526603"/>
                  <a:ext cx="416141" cy="342276"/>
                </a:xfrm>
                <a:custGeom>
                  <a:avLst/>
                  <a:gdLst>
                    <a:gd name="connsiteX0" fmla="*/ 223416 w 456445"/>
                    <a:gd name="connsiteY0" fmla="*/ 4872 h 375426"/>
                    <a:gd name="connsiteX1" fmla="*/ 236311 w 456445"/>
                    <a:gd name="connsiteY1" fmla="*/ 239827 h 375426"/>
                    <a:gd name="connsiteX2" fmla="*/ -14 w 456445"/>
                    <a:gd name="connsiteY2" fmla="*/ 375392 h 375426"/>
                    <a:gd name="connsiteX3" fmla="*/ 456432 w 456445"/>
                    <a:gd name="connsiteY3" fmla="*/ 366833 h 375426"/>
                    <a:gd name="connsiteX4" fmla="*/ 451411 w 456445"/>
                    <a:gd name="connsiteY4" fmla="*/ -35 h 375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6445" h="375426">
                      <a:moveTo>
                        <a:pt x="223416" y="4872"/>
                      </a:moveTo>
                      <a:lnTo>
                        <a:pt x="236311" y="239827"/>
                      </a:lnTo>
                      <a:cubicBezTo>
                        <a:pt x="236311" y="239827"/>
                        <a:pt x="1812" y="331801"/>
                        <a:pt x="-14" y="375392"/>
                      </a:cubicBezTo>
                      <a:lnTo>
                        <a:pt x="456432" y="366833"/>
                      </a:lnTo>
                      <a:lnTo>
                        <a:pt x="451411" y="-3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7" name="Freeform: Shape 386">
                  <a:extLst>
                    <a:ext uri="{FF2B5EF4-FFF2-40B4-BE49-F238E27FC236}">
                      <a16:creationId xmlns:a16="http://schemas.microsoft.com/office/drawing/2014/main" id="{6EC8185F-0406-8787-D04F-BBC0AA642C0D}"/>
                    </a:ext>
                  </a:extLst>
                </p:cNvPr>
                <p:cNvSpPr/>
                <p:nvPr/>
              </p:nvSpPr>
              <p:spPr>
                <a:xfrm>
                  <a:off x="3101657" y="5827370"/>
                  <a:ext cx="416339" cy="41510"/>
                </a:xfrm>
                <a:custGeom>
                  <a:avLst/>
                  <a:gdLst>
                    <a:gd name="connsiteX0" fmla="*/ 456649 w 456662"/>
                    <a:gd name="connsiteY0" fmla="*/ 36937 h 45530"/>
                    <a:gd name="connsiteX1" fmla="*/ 454709 w 456662"/>
                    <a:gd name="connsiteY1" fmla="*/ -35 h 45530"/>
                    <a:gd name="connsiteX2" fmla="*/ 17776 w 456662"/>
                    <a:gd name="connsiteY2" fmla="*/ 21989 h 45530"/>
                    <a:gd name="connsiteX3" fmla="*/ 203 w 456662"/>
                    <a:gd name="connsiteY3" fmla="*/ 45495 h 4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6662" h="45530">
                      <a:moveTo>
                        <a:pt x="456649" y="36937"/>
                      </a:moveTo>
                      <a:lnTo>
                        <a:pt x="454709" y="-35"/>
                      </a:lnTo>
                      <a:lnTo>
                        <a:pt x="17776" y="21989"/>
                      </a:lnTo>
                      <a:cubicBezTo>
                        <a:pt x="17776" y="21989"/>
                        <a:pt x="-2307" y="31232"/>
                        <a:pt x="203" y="45495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8" name="Freeform: Shape 387">
                  <a:extLst>
                    <a:ext uri="{FF2B5EF4-FFF2-40B4-BE49-F238E27FC236}">
                      <a16:creationId xmlns:a16="http://schemas.microsoft.com/office/drawing/2014/main" id="{7A0F0F91-A7BB-7EF7-B121-5B153588AEDD}"/>
                    </a:ext>
                  </a:extLst>
                </p:cNvPr>
                <p:cNvSpPr/>
                <p:nvPr/>
              </p:nvSpPr>
              <p:spPr>
                <a:xfrm>
                  <a:off x="3313196" y="5686486"/>
                  <a:ext cx="43381" cy="9791"/>
                </a:xfrm>
                <a:custGeom>
                  <a:avLst/>
                  <a:gdLst>
                    <a:gd name="connsiteX0" fmla="*/ 50 w 47582"/>
                    <a:gd name="connsiteY0" fmla="*/ 8316 h 10739"/>
                    <a:gd name="connsiteX1" fmla="*/ 23900 w 47582"/>
                    <a:gd name="connsiteY1" fmla="*/ 7746 h 10739"/>
                    <a:gd name="connsiteX2" fmla="*/ 47521 w 47582"/>
                    <a:gd name="connsiteY2" fmla="*/ 10142 h 10739"/>
                    <a:gd name="connsiteX3" fmla="*/ 24698 w 47582"/>
                    <a:gd name="connsiteY3" fmla="*/ -14 h 10739"/>
                    <a:gd name="connsiteX4" fmla="*/ 50 w 47582"/>
                    <a:gd name="connsiteY4" fmla="*/ 8316 h 10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82" h="10739">
                      <a:moveTo>
                        <a:pt x="50" y="8316"/>
                      </a:moveTo>
                      <a:cubicBezTo>
                        <a:pt x="1078" y="10370"/>
                        <a:pt x="11462" y="7061"/>
                        <a:pt x="23900" y="7746"/>
                      </a:cubicBezTo>
                      <a:cubicBezTo>
                        <a:pt x="36338" y="8431"/>
                        <a:pt x="46722" y="12082"/>
                        <a:pt x="47521" y="10142"/>
                      </a:cubicBezTo>
                      <a:cubicBezTo>
                        <a:pt x="48320" y="8202"/>
                        <a:pt x="38962" y="443"/>
                        <a:pt x="24698" y="-14"/>
                      </a:cubicBezTo>
                      <a:cubicBezTo>
                        <a:pt x="10435" y="-470"/>
                        <a:pt x="-977" y="6605"/>
                        <a:pt x="50" y="83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9" name="Freeform: Shape 388">
                  <a:extLst>
                    <a:ext uri="{FF2B5EF4-FFF2-40B4-BE49-F238E27FC236}">
                      <a16:creationId xmlns:a16="http://schemas.microsoft.com/office/drawing/2014/main" id="{AC6E26FB-47DA-11D8-C3F2-D742E55AE08A}"/>
                    </a:ext>
                  </a:extLst>
                </p:cNvPr>
                <p:cNvSpPr/>
                <p:nvPr/>
              </p:nvSpPr>
              <p:spPr>
                <a:xfrm>
                  <a:off x="3721465" y="5492168"/>
                  <a:ext cx="216146" cy="499581"/>
                </a:xfrm>
                <a:custGeom>
                  <a:avLst/>
                  <a:gdLst>
                    <a:gd name="connsiteX0" fmla="*/ 20896 w 237080"/>
                    <a:gd name="connsiteY0" fmla="*/ -35 h 547967"/>
                    <a:gd name="connsiteX1" fmla="*/ 45544 w 237080"/>
                    <a:gd name="connsiteY1" fmla="*/ 283532 h 547967"/>
                    <a:gd name="connsiteX2" fmla="*/ 470 w 237080"/>
                    <a:gd name="connsiteY2" fmla="*/ 513466 h 547967"/>
                    <a:gd name="connsiteX3" fmla="*/ 23943 w 237080"/>
                    <a:gd name="connsiteY3" fmla="*/ 547460 h 547967"/>
                    <a:gd name="connsiteX4" fmla="*/ 25460 w 237080"/>
                    <a:gd name="connsiteY4" fmla="*/ 547700 h 547967"/>
                    <a:gd name="connsiteX5" fmla="*/ 25460 w 237080"/>
                    <a:gd name="connsiteY5" fmla="*/ 547700 h 547967"/>
                    <a:gd name="connsiteX6" fmla="*/ 50451 w 237080"/>
                    <a:gd name="connsiteY6" fmla="*/ 538571 h 547967"/>
                    <a:gd name="connsiteX7" fmla="*/ 237023 w 237080"/>
                    <a:gd name="connsiteY7" fmla="*/ 309549 h 547967"/>
                    <a:gd name="connsiteX8" fmla="*/ 230861 w 237080"/>
                    <a:gd name="connsiteY8" fmla="*/ 8752 h 547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080" h="547967">
                      <a:moveTo>
                        <a:pt x="20896" y="-35"/>
                      </a:moveTo>
                      <a:lnTo>
                        <a:pt x="45544" y="283532"/>
                      </a:lnTo>
                      <a:lnTo>
                        <a:pt x="470" y="513466"/>
                      </a:lnTo>
                      <a:cubicBezTo>
                        <a:pt x="-2440" y="529339"/>
                        <a:pt x="8070" y="544562"/>
                        <a:pt x="23943" y="547460"/>
                      </a:cubicBezTo>
                      <a:cubicBezTo>
                        <a:pt x="24445" y="547552"/>
                        <a:pt x="24947" y="547632"/>
                        <a:pt x="25460" y="547700"/>
                      </a:cubicBezTo>
                      <a:lnTo>
                        <a:pt x="25460" y="547700"/>
                      </a:lnTo>
                      <a:cubicBezTo>
                        <a:pt x="34772" y="548887"/>
                        <a:pt x="44095" y="545486"/>
                        <a:pt x="50451" y="538571"/>
                      </a:cubicBezTo>
                      <a:cubicBezTo>
                        <a:pt x="91188" y="494182"/>
                        <a:pt x="239990" y="330204"/>
                        <a:pt x="237023" y="309549"/>
                      </a:cubicBezTo>
                      <a:cubicBezTo>
                        <a:pt x="233600" y="285700"/>
                        <a:pt x="230861" y="8752"/>
                        <a:pt x="230861" y="875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0" name="Freeform: Shape 389">
                  <a:extLst>
                    <a:ext uri="{FF2B5EF4-FFF2-40B4-BE49-F238E27FC236}">
                      <a16:creationId xmlns:a16="http://schemas.microsoft.com/office/drawing/2014/main" id="{49FA0706-7ED8-FA32-BD26-4240F13FBB5E}"/>
                    </a:ext>
                  </a:extLst>
                </p:cNvPr>
                <p:cNvSpPr/>
                <p:nvPr/>
              </p:nvSpPr>
              <p:spPr>
                <a:xfrm>
                  <a:off x="3744689" y="5757250"/>
                  <a:ext cx="192557" cy="234895"/>
                </a:xfrm>
                <a:custGeom>
                  <a:avLst/>
                  <a:gdLst>
                    <a:gd name="connsiteX0" fmla="*/ -14 w 211206"/>
                    <a:gd name="connsiteY0" fmla="*/ 257286 h 257645"/>
                    <a:gd name="connsiteX1" fmla="*/ 210408 w 211206"/>
                    <a:gd name="connsiteY1" fmla="*/ -35 h 257645"/>
                    <a:gd name="connsiteX2" fmla="*/ 211092 w 211206"/>
                    <a:gd name="connsiteY2" fmla="*/ 12061 h 257645"/>
                    <a:gd name="connsiteX3" fmla="*/ 202534 w 211206"/>
                    <a:gd name="connsiteY3" fmla="*/ 41159 h 257645"/>
                    <a:gd name="connsiteX4" fmla="*/ 25890 w 211206"/>
                    <a:gd name="connsiteY4" fmla="*/ 248043 h 257645"/>
                    <a:gd name="connsiteX5" fmla="*/ -14 w 211206"/>
                    <a:gd name="connsiteY5" fmla="*/ 257286 h 257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1206" h="257645">
                      <a:moveTo>
                        <a:pt x="-14" y="257286"/>
                      </a:moveTo>
                      <a:lnTo>
                        <a:pt x="210408" y="-35"/>
                      </a:lnTo>
                      <a:lnTo>
                        <a:pt x="211092" y="12061"/>
                      </a:lnTo>
                      <a:cubicBezTo>
                        <a:pt x="211800" y="22468"/>
                        <a:pt x="208765" y="32784"/>
                        <a:pt x="202534" y="41159"/>
                      </a:cubicBezTo>
                      <a:cubicBezTo>
                        <a:pt x="185874" y="63981"/>
                        <a:pt x="138517" y="124232"/>
                        <a:pt x="25890" y="248043"/>
                      </a:cubicBezTo>
                      <a:cubicBezTo>
                        <a:pt x="19351" y="255266"/>
                        <a:pt x="9629" y="258736"/>
                        <a:pt x="-14" y="257286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1208BA27-0B9F-A2D7-1E8D-56A691AFF276}"/>
                    </a:ext>
                  </a:extLst>
                </p:cNvPr>
                <p:cNvSpPr/>
                <p:nvPr/>
              </p:nvSpPr>
              <p:spPr>
                <a:xfrm>
                  <a:off x="3754053" y="5662721"/>
                  <a:ext cx="69100" cy="16711"/>
                </a:xfrm>
                <a:custGeom>
                  <a:avLst/>
                  <a:gdLst>
                    <a:gd name="connsiteX0" fmla="*/ 75756 w 75792"/>
                    <a:gd name="connsiteY0" fmla="*/ 11220 h 18329"/>
                    <a:gd name="connsiteX1" fmla="*/ 37072 w 75792"/>
                    <a:gd name="connsiteY1" fmla="*/ 6883 h 18329"/>
                    <a:gd name="connsiteX2" fmla="*/ -14 w 75792"/>
                    <a:gd name="connsiteY2" fmla="*/ 18295 h 18329"/>
                    <a:gd name="connsiteX3" fmla="*/ 8658 w 75792"/>
                    <a:gd name="connsiteY3" fmla="*/ 9736 h 18329"/>
                    <a:gd name="connsiteX4" fmla="*/ 36388 w 75792"/>
                    <a:gd name="connsiteY4" fmla="*/ 151 h 18329"/>
                    <a:gd name="connsiteX5" fmla="*/ 65828 w 75792"/>
                    <a:gd name="connsiteY5" fmla="*/ 5172 h 18329"/>
                    <a:gd name="connsiteX6" fmla="*/ 75756 w 75792"/>
                    <a:gd name="connsiteY6" fmla="*/ 11220 h 1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2" h="18329">
                      <a:moveTo>
                        <a:pt x="75756" y="11220"/>
                      </a:moveTo>
                      <a:cubicBezTo>
                        <a:pt x="63112" y="8025"/>
                        <a:pt x="50104" y="6575"/>
                        <a:pt x="37072" y="6883"/>
                      </a:cubicBezTo>
                      <a:cubicBezTo>
                        <a:pt x="24235" y="8949"/>
                        <a:pt x="11762" y="12783"/>
                        <a:pt x="-14" y="18295"/>
                      </a:cubicBezTo>
                      <a:cubicBezTo>
                        <a:pt x="-14" y="17724"/>
                        <a:pt x="2382" y="13958"/>
                        <a:pt x="8658" y="9736"/>
                      </a:cubicBezTo>
                      <a:cubicBezTo>
                        <a:pt x="17011" y="4384"/>
                        <a:pt x="26517" y="1098"/>
                        <a:pt x="36388" y="151"/>
                      </a:cubicBezTo>
                      <a:cubicBezTo>
                        <a:pt x="46464" y="-636"/>
                        <a:pt x="56585" y="1087"/>
                        <a:pt x="65828" y="5172"/>
                      </a:cubicBezTo>
                      <a:cubicBezTo>
                        <a:pt x="72561" y="7454"/>
                        <a:pt x="76098" y="10535"/>
                        <a:pt x="75756" y="112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B416E8C1-2636-F024-44D0-119CE718081A}"/>
                    </a:ext>
                  </a:extLst>
                </p:cNvPr>
                <p:cNvSpPr/>
                <p:nvPr/>
              </p:nvSpPr>
              <p:spPr>
                <a:xfrm>
                  <a:off x="3743970" y="5602027"/>
                  <a:ext cx="77601" cy="52435"/>
                </a:xfrm>
                <a:custGeom>
                  <a:avLst/>
                  <a:gdLst>
                    <a:gd name="connsiteX0" fmla="*/ 47561 w 85117"/>
                    <a:gd name="connsiteY0" fmla="*/ 57479 h 57514"/>
                    <a:gd name="connsiteX1" fmla="*/ 46534 w 85117"/>
                    <a:gd name="connsiteY1" fmla="*/ 46753 h 57514"/>
                    <a:gd name="connsiteX2" fmla="*/ 53267 w 85117"/>
                    <a:gd name="connsiteY2" fmla="*/ 18111 h 57514"/>
                    <a:gd name="connsiteX3" fmla="*/ 66389 w 85117"/>
                    <a:gd name="connsiteY3" fmla="*/ 1336 h 57514"/>
                    <a:gd name="connsiteX4" fmla="*/ 79741 w 85117"/>
                    <a:gd name="connsiteY4" fmla="*/ 3162 h 57514"/>
                    <a:gd name="connsiteX5" fmla="*/ 85104 w 85117"/>
                    <a:gd name="connsiteY5" fmla="*/ 15714 h 57514"/>
                    <a:gd name="connsiteX6" fmla="*/ 50870 w 85117"/>
                    <a:gd name="connsiteY6" fmla="*/ 55996 h 57514"/>
                    <a:gd name="connsiteX7" fmla="*/ 2487 w 85117"/>
                    <a:gd name="connsiteY7" fmla="*/ 34086 h 57514"/>
                    <a:gd name="connsiteX8" fmla="*/ 775 w 85117"/>
                    <a:gd name="connsiteY8" fmla="*/ 20393 h 57514"/>
                    <a:gd name="connsiteX9" fmla="*/ 12186 w 85117"/>
                    <a:gd name="connsiteY9" fmla="*/ 13546 h 57514"/>
                    <a:gd name="connsiteX10" fmla="*/ 31471 w 85117"/>
                    <a:gd name="connsiteY10" fmla="*/ 22105 h 57514"/>
                    <a:gd name="connsiteX11" fmla="*/ 52354 w 85117"/>
                    <a:gd name="connsiteY11" fmla="*/ 42873 h 57514"/>
                    <a:gd name="connsiteX12" fmla="*/ 57261 w 85117"/>
                    <a:gd name="connsiteY12" fmla="*/ 52458 h 57514"/>
                    <a:gd name="connsiteX13" fmla="*/ 29075 w 85117"/>
                    <a:gd name="connsiteY13" fmla="*/ 25756 h 57514"/>
                    <a:gd name="connsiteX14" fmla="*/ 11958 w 85117"/>
                    <a:gd name="connsiteY14" fmla="*/ 18681 h 57514"/>
                    <a:gd name="connsiteX15" fmla="*/ 5682 w 85117"/>
                    <a:gd name="connsiteY15" fmla="*/ 22447 h 57514"/>
                    <a:gd name="connsiteX16" fmla="*/ 7280 w 85117"/>
                    <a:gd name="connsiteY16" fmla="*/ 31348 h 57514"/>
                    <a:gd name="connsiteX17" fmla="*/ 49501 w 85117"/>
                    <a:gd name="connsiteY17" fmla="*/ 49948 h 57514"/>
                    <a:gd name="connsiteX18" fmla="*/ 78599 w 85117"/>
                    <a:gd name="connsiteY18" fmla="*/ 15714 h 57514"/>
                    <a:gd name="connsiteX19" fmla="*/ 75176 w 85117"/>
                    <a:gd name="connsiteY19" fmla="*/ 6814 h 57514"/>
                    <a:gd name="connsiteX20" fmla="*/ 67873 w 85117"/>
                    <a:gd name="connsiteY20" fmla="*/ 5672 h 57514"/>
                    <a:gd name="connsiteX21" fmla="*/ 56462 w 85117"/>
                    <a:gd name="connsiteY21" fmla="*/ 19708 h 57514"/>
                    <a:gd name="connsiteX22" fmla="*/ 47561 w 85117"/>
                    <a:gd name="connsiteY22" fmla="*/ 57479 h 57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5117" h="57514">
                      <a:moveTo>
                        <a:pt x="47561" y="57479"/>
                      </a:moveTo>
                      <a:cubicBezTo>
                        <a:pt x="46431" y="54021"/>
                        <a:pt x="46078" y="50359"/>
                        <a:pt x="46534" y="46753"/>
                      </a:cubicBezTo>
                      <a:cubicBezTo>
                        <a:pt x="46854" y="36859"/>
                        <a:pt x="49147" y="27114"/>
                        <a:pt x="53267" y="18111"/>
                      </a:cubicBezTo>
                      <a:cubicBezTo>
                        <a:pt x="55743" y="11264"/>
                        <a:pt x="60341" y="5387"/>
                        <a:pt x="66389" y="1336"/>
                      </a:cubicBezTo>
                      <a:cubicBezTo>
                        <a:pt x="70760" y="-1026"/>
                        <a:pt x="76158" y="-284"/>
                        <a:pt x="79741" y="3162"/>
                      </a:cubicBezTo>
                      <a:cubicBezTo>
                        <a:pt x="83061" y="6505"/>
                        <a:pt x="84978" y="11002"/>
                        <a:pt x="85104" y="15714"/>
                      </a:cubicBezTo>
                      <a:cubicBezTo>
                        <a:pt x="84990" y="35672"/>
                        <a:pt x="70555" y="52664"/>
                        <a:pt x="50870" y="55996"/>
                      </a:cubicBezTo>
                      <a:cubicBezTo>
                        <a:pt x="31791" y="59214"/>
                        <a:pt x="12654" y="50553"/>
                        <a:pt x="2487" y="34086"/>
                      </a:cubicBezTo>
                      <a:cubicBezTo>
                        <a:pt x="-80" y="30001"/>
                        <a:pt x="-708" y="24980"/>
                        <a:pt x="775" y="20393"/>
                      </a:cubicBezTo>
                      <a:cubicBezTo>
                        <a:pt x="2715" y="15897"/>
                        <a:pt x="7303" y="13147"/>
                        <a:pt x="12186" y="13546"/>
                      </a:cubicBezTo>
                      <a:cubicBezTo>
                        <a:pt x="19262" y="14630"/>
                        <a:pt x="25926" y="17586"/>
                        <a:pt x="31471" y="22105"/>
                      </a:cubicBezTo>
                      <a:cubicBezTo>
                        <a:pt x="39619" y="27719"/>
                        <a:pt x="46694" y="34760"/>
                        <a:pt x="52354" y="42873"/>
                      </a:cubicBezTo>
                      <a:cubicBezTo>
                        <a:pt x="54693" y="45657"/>
                        <a:pt x="56370" y="48932"/>
                        <a:pt x="57261" y="52458"/>
                      </a:cubicBezTo>
                      <a:cubicBezTo>
                        <a:pt x="49284" y="42165"/>
                        <a:pt x="39779" y="33162"/>
                        <a:pt x="29075" y="25756"/>
                      </a:cubicBezTo>
                      <a:cubicBezTo>
                        <a:pt x="24031" y="22036"/>
                        <a:pt x="18155" y="19606"/>
                        <a:pt x="11958" y="18681"/>
                      </a:cubicBezTo>
                      <a:cubicBezTo>
                        <a:pt x="9254" y="18385"/>
                        <a:pt x="6686" y="19925"/>
                        <a:pt x="5682" y="22447"/>
                      </a:cubicBezTo>
                      <a:cubicBezTo>
                        <a:pt x="4963" y="25505"/>
                        <a:pt x="5545" y="28723"/>
                        <a:pt x="7280" y="31348"/>
                      </a:cubicBezTo>
                      <a:cubicBezTo>
                        <a:pt x="16523" y="45258"/>
                        <a:pt x="33000" y="52515"/>
                        <a:pt x="49501" y="49948"/>
                      </a:cubicBezTo>
                      <a:cubicBezTo>
                        <a:pt x="65990" y="46707"/>
                        <a:pt x="78063" y="32512"/>
                        <a:pt x="78599" y="15714"/>
                      </a:cubicBezTo>
                      <a:cubicBezTo>
                        <a:pt x="78565" y="12428"/>
                        <a:pt x="77344" y="9278"/>
                        <a:pt x="75176" y="6814"/>
                      </a:cubicBezTo>
                      <a:cubicBezTo>
                        <a:pt x="73236" y="4920"/>
                        <a:pt x="70304" y="4463"/>
                        <a:pt x="67873" y="5672"/>
                      </a:cubicBezTo>
                      <a:cubicBezTo>
                        <a:pt x="62727" y="9073"/>
                        <a:pt x="58744" y="13980"/>
                        <a:pt x="56462" y="19708"/>
                      </a:cubicBezTo>
                      <a:cubicBezTo>
                        <a:pt x="51304" y="31679"/>
                        <a:pt x="48291" y="44459"/>
                        <a:pt x="47561" y="574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3" name="Freeform: Shape 392">
                  <a:extLst>
                    <a:ext uri="{FF2B5EF4-FFF2-40B4-BE49-F238E27FC236}">
                      <a16:creationId xmlns:a16="http://schemas.microsoft.com/office/drawing/2014/main" id="{060C7EDE-1A38-33A2-D37F-24544B13399D}"/>
                    </a:ext>
                  </a:extLst>
                </p:cNvPr>
                <p:cNvSpPr/>
                <p:nvPr/>
              </p:nvSpPr>
              <p:spPr>
                <a:xfrm>
                  <a:off x="3063965" y="3827811"/>
                  <a:ext cx="896597" cy="1871178"/>
                </a:xfrm>
                <a:custGeom>
                  <a:avLst/>
                  <a:gdLst>
                    <a:gd name="connsiteX0" fmla="*/ 65966 w 983434"/>
                    <a:gd name="connsiteY0" fmla="*/ 56907 h 2052407"/>
                    <a:gd name="connsiteX1" fmla="*/ 1150 w 983434"/>
                    <a:gd name="connsiteY1" fmla="*/ 323699 h 2052407"/>
                    <a:gd name="connsiteX2" fmla="*/ 205410 w 983434"/>
                    <a:gd name="connsiteY2" fmla="*/ 2049634 h 2052407"/>
                    <a:gd name="connsiteX3" fmla="*/ 546260 w 983434"/>
                    <a:gd name="connsiteY3" fmla="*/ 2052373 h 2052407"/>
                    <a:gd name="connsiteX4" fmla="*/ 429410 w 983434"/>
                    <a:gd name="connsiteY4" fmla="*/ 477293 h 2052407"/>
                    <a:gd name="connsiteX5" fmla="*/ 450635 w 983434"/>
                    <a:gd name="connsiteY5" fmla="*/ 481972 h 2052407"/>
                    <a:gd name="connsiteX6" fmla="*/ 571707 w 983434"/>
                    <a:gd name="connsiteY6" fmla="*/ 1155343 h 2052407"/>
                    <a:gd name="connsiteX7" fmla="*/ 695062 w 983434"/>
                    <a:gd name="connsiteY7" fmla="*/ 2047694 h 2052407"/>
                    <a:gd name="connsiteX8" fmla="*/ 983421 w 983434"/>
                    <a:gd name="connsiteY8" fmla="*/ 2051118 h 2052407"/>
                    <a:gd name="connsiteX9" fmla="*/ 928762 w 983434"/>
                    <a:gd name="connsiteY9" fmla="*/ 1129097 h 2052407"/>
                    <a:gd name="connsiteX10" fmla="*/ 882433 w 983434"/>
                    <a:gd name="connsiteY10" fmla="*/ 269040 h 2052407"/>
                    <a:gd name="connsiteX11" fmla="*/ 773570 w 983434"/>
                    <a:gd name="connsiteY11" fmla="*/ -35 h 2052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83434" h="2052407">
                      <a:moveTo>
                        <a:pt x="65966" y="56907"/>
                      </a:moveTo>
                      <a:cubicBezTo>
                        <a:pt x="65966" y="56907"/>
                        <a:pt x="-10261" y="176496"/>
                        <a:pt x="1150" y="323699"/>
                      </a:cubicBezTo>
                      <a:cubicBezTo>
                        <a:pt x="5487" y="380755"/>
                        <a:pt x="205410" y="2049634"/>
                        <a:pt x="205410" y="2049634"/>
                      </a:cubicBezTo>
                      <a:lnTo>
                        <a:pt x="546260" y="2052373"/>
                      </a:lnTo>
                      <a:lnTo>
                        <a:pt x="429410" y="477293"/>
                      </a:lnTo>
                      <a:lnTo>
                        <a:pt x="450635" y="481972"/>
                      </a:lnTo>
                      <a:cubicBezTo>
                        <a:pt x="450635" y="481972"/>
                        <a:pt x="560296" y="1053099"/>
                        <a:pt x="571707" y="1155343"/>
                      </a:cubicBezTo>
                      <a:cubicBezTo>
                        <a:pt x="582092" y="1247317"/>
                        <a:pt x="695062" y="2047694"/>
                        <a:pt x="695062" y="2047694"/>
                      </a:cubicBezTo>
                      <a:lnTo>
                        <a:pt x="983421" y="2051118"/>
                      </a:lnTo>
                      <a:lnTo>
                        <a:pt x="928762" y="1129097"/>
                      </a:lnTo>
                      <a:lnTo>
                        <a:pt x="882433" y="269040"/>
                      </a:lnTo>
                      <a:lnTo>
                        <a:pt x="773570" y="-3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4" name="Freeform: Shape 393">
                  <a:extLst>
                    <a:ext uri="{FF2B5EF4-FFF2-40B4-BE49-F238E27FC236}">
                      <a16:creationId xmlns:a16="http://schemas.microsoft.com/office/drawing/2014/main" id="{14B7E54A-6567-02C1-10A3-B17BC7220689}"/>
                    </a:ext>
                  </a:extLst>
                </p:cNvPr>
                <p:cNvSpPr/>
                <p:nvPr/>
              </p:nvSpPr>
              <p:spPr>
                <a:xfrm>
                  <a:off x="3284437" y="2823038"/>
                  <a:ext cx="499265" cy="427897"/>
                </a:xfrm>
                <a:custGeom>
                  <a:avLst/>
                  <a:gdLst>
                    <a:gd name="connsiteX0" fmla="*/ 547620 w 547620"/>
                    <a:gd name="connsiteY0" fmla="*/ 50323 h 469340"/>
                    <a:gd name="connsiteX1" fmla="*/ 398477 w 547620"/>
                    <a:gd name="connsiteY1" fmla="*/ 0 h 469340"/>
                    <a:gd name="connsiteX2" fmla="*/ 124952 w 547620"/>
                    <a:gd name="connsiteY2" fmla="*/ 12552 h 469340"/>
                    <a:gd name="connsiteX3" fmla="*/ 0 w 547620"/>
                    <a:gd name="connsiteY3" fmla="*/ 72233 h 469340"/>
                    <a:gd name="connsiteX4" fmla="*/ 194217 w 547620"/>
                    <a:gd name="connsiteY4" fmla="*/ 469340 h 469340"/>
                    <a:gd name="connsiteX5" fmla="*/ 322137 w 547620"/>
                    <a:gd name="connsiteY5" fmla="*/ 450740 h 469340"/>
                    <a:gd name="connsiteX6" fmla="*/ 547620 w 547620"/>
                    <a:gd name="connsiteY6" fmla="*/ 50323 h 469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7620" h="469340">
                      <a:moveTo>
                        <a:pt x="547620" y="50323"/>
                      </a:moveTo>
                      <a:lnTo>
                        <a:pt x="398477" y="0"/>
                      </a:lnTo>
                      <a:lnTo>
                        <a:pt x="124952" y="12552"/>
                      </a:lnTo>
                      <a:lnTo>
                        <a:pt x="0" y="72233"/>
                      </a:lnTo>
                      <a:lnTo>
                        <a:pt x="194217" y="469340"/>
                      </a:lnTo>
                      <a:lnTo>
                        <a:pt x="322137" y="450740"/>
                      </a:lnTo>
                      <a:lnTo>
                        <a:pt x="547620" y="50323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EA49526C-50B3-19BC-EF31-628D4DB55B71}"/>
                    </a:ext>
                  </a:extLst>
                </p:cNvPr>
                <p:cNvSpPr/>
                <p:nvPr/>
              </p:nvSpPr>
              <p:spPr>
                <a:xfrm>
                  <a:off x="2886176" y="2824046"/>
                  <a:ext cx="1039913" cy="1321873"/>
                </a:xfrm>
                <a:custGeom>
                  <a:avLst/>
                  <a:gdLst>
                    <a:gd name="connsiteX0" fmla="*/ -14 w 1140631"/>
                    <a:gd name="connsiteY0" fmla="*/ 636136 h 1454920"/>
                    <a:gd name="connsiteX1" fmla="*/ 208924 w 1140631"/>
                    <a:gd name="connsiteY1" fmla="*/ 130851 h 1454920"/>
                    <a:gd name="connsiteX2" fmla="*/ 544754 w 1140631"/>
                    <a:gd name="connsiteY2" fmla="*/ -35 h 1454920"/>
                    <a:gd name="connsiteX3" fmla="*/ 679519 w 1140631"/>
                    <a:gd name="connsiteY3" fmla="*/ 129824 h 1454920"/>
                    <a:gd name="connsiteX4" fmla="*/ 848176 w 1140631"/>
                    <a:gd name="connsiteY4" fmla="*/ 4986 h 1454920"/>
                    <a:gd name="connsiteX5" fmla="*/ 1139503 w 1140631"/>
                    <a:gd name="connsiteY5" fmla="*/ 105290 h 1454920"/>
                    <a:gd name="connsiteX6" fmla="*/ 1045589 w 1140631"/>
                    <a:gd name="connsiteY6" fmla="*/ 772271 h 1454920"/>
                    <a:gd name="connsiteX7" fmla="*/ 1086669 w 1140631"/>
                    <a:gd name="connsiteY7" fmla="*/ 1287370 h 1454920"/>
                    <a:gd name="connsiteX8" fmla="*/ 1126380 w 1140631"/>
                    <a:gd name="connsiteY8" fmla="*/ 1452375 h 1454920"/>
                    <a:gd name="connsiteX9" fmla="*/ 167844 w 1140631"/>
                    <a:gd name="connsiteY9" fmla="*/ 1454886 h 1454920"/>
                    <a:gd name="connsiteX10" fmla="*/ 226041 w 1140631"/>
                    <a:gd name="connsiteY10" fmla="*/ 837200 h 1454920"/>
                    <a:gd name="connsiteX11" fmla="*/ 247950 w 1140631"/>
                    <a:gd name="connsiteY11" fmla="*/ 577483 h 1454920"/>
                    <a:gd name="connsiteX12" fmla="*/ 233686 w 1140631"/>
                    <a:gd name="connsiteY12" fmla="*/ 747281 h 1454920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6171 h 1454921"/>
                    <a:gd name="connsiteX1" fmla="*/ 208938 w 1140631"/>
                    <a:gd name="connsiteY1" fmla="*/ 130886 h 1454921"/>
                    <a:gd name="connsiteX2" fmla="*/ 544768 w 1140631"/>
                    <a:gd name="connsiteY2" fmla="*/ 0 h 1454921"/>
                    <a:gd name="connsiteX3" fmla="*/ 679533 w 1140631"/>
                    <a:gd name="connsiteY3" fmla="*/ 129859 h 1454921"/>
                    <a:gd name="connsiteX4" fmla="*/ 848190 w 1140631"/>
                    <a:gd name="connsiteY4" fmla="*/ 5021 h 1454921"/>
                    <a:gd name="connsiteX5" fmla="*/ 1139517 w 1140631"/>
                    <a:gd name="connsiteY5" fmla="*/ 105325 h 1454921"/>
                    <a:gd name="connsiteX6" fmla="*/ 1045603 w 1140631"/>
                    <a:gd name="connsiteY6" fmla="*/ 772306 h 1454921"/>
                    <a:gd name="connsiteX7" fmla="*/ 1086683 w 1140631"/>
                    <a:gd name="connsiteY7" fmla="*/ 1287405 h 1454921"/>
                    <a:gd name="connsiteX8" fmla="*/ 1126394 w 1140631"/>
                    <a:gd name="connsiteY8" fmla="*/ 1452410 h 1454921"/>
                    <a:gd name="connsiteX9" fmla="*/ 167858 w 1140631"/>
                    <a:gd name="connsiteY9" fmla="*/ 1454921 h 1454921"/>
                    <a:gd name="connsiteX10" fmla="*/ 226055 w 1140631"/>
                    <a:gd name="connsiteY10" fmla="*/ 837235 h 1454921"/>
                    <a:gd name="connsiteX11" fmla="*/ 247964 w 1140631"/>
                    <a:gd name="connsiteY11" fmla="*/ 577518 h 1454921"/>
                    <a:gd name="connsiteX12" fmla="*/ 233700 w 1140631"/>
                    <a:gd name="connsiteY12" fmla="*/ 747316 h 1454921"/>
                    <a:gd name="connsiteX13" fmla="*/ 0 w 1140631"/>
                    <a:gd name="connsiteY13" fmla="*/ 636171 h 1454921"/>
                    <a:gd name="connsiteX0" fmla="*/ 0 w 1140631"/>
                    <a:gd name="connsiteY0" fmla="*/ 631150 h 1449900"/>
                    <a:gd name="connsiteX1" fmla="*/ 208938 w 1140631"/>
                    <a:gd name="connsiteY1" fmla="*/ 125865 h 1449900"/>
                    <a:gd name="connsiteX2" fmla="*/ 555216 w 1140631"/>
                    <a:gd name="connsiteY2" fmla="*/ 5427 h 1449900"/>
                    <a:gd name="connsiteX3" fmla="*/ 679533 w 1140631"/>
                    <a:gd name="connsiteY3" fmla="*/ 124838 h 1449900"/>
                    <a:gd name="connsiteX4" fmla="*/ 848190 w 1140631"/>
                    <a:gd name="connsiteY4" fmla="*/ 0 h 1449900"/>
                    <a:gd name="connsiteX5" fmla="*/ 1139517 w 1140631"/>
                    <a:gd name="connsiteY5" fmla="*/ 100304 h 1449900"/>
                    <a:gd name="connsiteX6" fmla="*/ 1045603 w 1140631"/>
                    <a:gd name="connsiteY6" fmla="*/ 767285 h 1449900"/>
                    <a:gd name="connsiteX7" fmla="*/ 1086683 w 1140631"/>
                    <a:gd name="connsiteY7" fmla="*/ 1282384 h 1449900"/>
                    <a:gd name="connsiteX8" fmla="*/ 1126394 w 1140631"/>
                    <a:gd name="connsiteY8" fmla="*/ 1447389 h 1449900"/>
                    <a:gd name="connsiteX9" fmla="*/ 167858 w 1140631"/>
                    <a:gd name="connsiteY9" fmla="*/ 1449900 h 1449900"/>
                    <a:gd name="connsiteX10" fmla="*/ 226055 w 1140631"/>
                    <a:gd name="connsiteY10" fmla="*/ 832214 h 1449900"/>
                    <a:gd name="connsiteX11" fmla="*/ 247964 w 1140631"/>
                    <a:gd name="connsiteY11" fmla="*/ 572497 h 1449900"/>
                    <a:gd name="connsiteX12" fmla="*/ 233700 w 1140631"/>
                    <a:gd name="connsiteY12" fmla="*/ 742295 h 1449900"/>
                    <a:gd name="connsiteX13" fmla="*/ 0 w 1140631"/>
                    <a:gd name="connsiteY13" fmla="*/ 631150 h 144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40631" h="1449900">
                      <a:moveTo>
                        <a:pt x="0" y="631150"/>
                      </a:moveTo>
                      <a:cubicBezTo>
                        <a:pt x="0" y="631150"/>
                        <a:pt x="116402" y="230152"/>
                        <a:pt x="208938" y="125865"/>
                      </a:cubicBezTo>
                      <a:cubicBezTo>
                        <a:pt x="301474" y="21578"/>
                        <a:pt x="555216" y="5427"/>
                        <a:pt x="555216" y="5427"/>
                      </a:cubicBezTo>
                      <a:cubicBezTo>
                        <a:pt x="553123" y="56549"/>
                        <a:pt x="595433" y="120731"/>
                        <a:pt x="679533" y="124838"/>
                      </a:cubicBezTo>
                      <a:cubicBezTo>
                        <a:pt x="761871" y="119791"/>
                        <a:pt x="838986" y="72955"/>
                        <a:pt x="848190" y="0"/>
                      </a:cubicBezTo>
                      <a:cubicBezTo>
                        <a:pt x="848190" y="0"/>
                        <a:pt x="1126394" y="64017"/>
                        <a:pt x="1139517" y="100304"/>
                      </a:cubicBezTo>
                      <a:cubicBezTo>
                        <a:pt x="1152639" y="136591"/>
                        <a:pt x="1045603" y="767285"/>
                        <a:pt x="1045603" y="767285"/>
                      </a:cubicBezTo>
                      <a:cubicBezTo>
                        <a:pt x="1045603" y="767285"/>
                        <a:pt x="1090220" y="1123199"/>
                        <a:pt x="1086683" y="1282384"/>
                      </a:cubicBezTo>
                      <a:lnTo>
                        <a:pt x="1126394" y="1447389"/>
                      </a:lnTo>
                      <a:lnTo>
                        <a:pt x="167858" y="1449900"/>
                      </a:lnTo>
                      <a:cubicBezTo>
                        <a:pt x="167858" y="1449900"/>
                        <a:pt x="189653" y="1125937"/>
                        <a:pt x="226055" y="832214"/>
                      </a:cubicBezTo>
                      <a:lnTo>
                        <a:pt x="247964" y="572497"/>
                      </a:lnTo>
                      <a:lnTo>
                        <a:pt x="233700" y="742295"/>
                      </a:lnTo>
                      <a:lnTo>
                        <a:pt x="0" y="63115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6" name="Freeform: Shape 395">
                  <a:extLst>
                    <a:ext uri="{FF2B5EF4-FFF2-40B4-BE49-F238E27FC236}">
                      <a16:creationId xmlns:a16="http://schemas.microsoft.com/office/drawing/2014/main" id="{533BBA9E-6ABF-D00F-EC9D-288049302F28}"/>
                    </a:ext>
                  </a:extLst>
                </p:cNvPr>
                <p:cNvSpPr/>
                <p:nvPr/>
              </p:nvSpPr>
              <p:spPr>
                <a:xfrm>
                  <a:off x="3732101" y="4076456"/>
                  <a:ext cx="269139" cy="395242"/>
                </a:xfrm>
                <a:custGeom>
                  <a:avLst/>
                  <a:gdLst>
                    <a:gd name="connsiteX0" fmla="*/ 144908 w 295206"/>
                    <a:gd name="connsiteY0" fmla="*/ 408826 h 433522"/>
                    <a:gd name="connsiteX1" fmla="*/ 166851 w 295206"/>
                    <a:gd name="connsiteY1" fmla="*/ 412649 h 433522"/>
                    <a:gd name="connsiteX2" fmla="*/ 169784 w 295206"/>
                    <a:gd name="connsiteY2" fmla="*/ 409967 h 433522"/>
                    <a:gd name="connsiteX3" fmla="*/ 182679 w 295206"/>
                    <a:gd name="connsiteY3" fmla="*/ 340359 h 433522"/>
                    <a:gd name="connsiteX4" fmla="*/ 197513 w 295206"/>
                    <a:gd name="connsiteY4" fmla="*/ 255004 h 433522"/>
                    <a:gd name="connsiteX5" fmla="*/ 194889 w 295206"/>
                    <a:gd name="connsiteY5" fmla="*/ 417499 h 433522"/>
                    <a:gd name="connsiteX6" fmla="*/ 208582 w 295206"/>
                    <a:gd name="connsiteY6" fmla="*/ 433474 h 433522"/>
                    <a:gd name="connsiteX7" fmla="*/ 228780 w 295206"/>
                    <a:gd name="connsiteY7" fmla="*/ 416243 h 433522"/>
                    <a:gd name="connsiteX8" fmla="*/ 246239 w 295206"/>
                    <a:gd name="connsiteY8" fmla="*/ 248842 h 433522"/>
                    <a:gd name="connsiteX9" fmla="*/ 246809 w 295206"/>
                    <a:gd name="connsiteY9" fmla="*/ 346749 h 433522"/>
                    <a:gd name="connsiteX10" fmla="*/ 265637 w 295206"/>
                    <a:gd name="connsiteY10" fmla="*/ 344011 h 433522"/>
                    <a:gd name="connsiteX11" fmla="*/ 279331 w 295206"/>
                    <a:gd name="connsiteY11" fmla="*/ 245761 h 433522"/>
                    <a:gd name="connsiteX12" fmla="*/ 287090 w 295206"/>
                    <a:gd name="connsiteY12" fmla="*/ 86005 h 433522"/>
                    <a:gd name="connsiteX13" fmla="*/ 295192 w 295206"/>
                    <a:gd name="connsiteY13" fmla="*/ 9208 h 433522"/>
                    <a:gd name="connsiteX14" fmla="*/ 146962 w 295206"/>
                    <a:gd name="connsiteY14" fmla="*/ -35 h 433522"/>
                    <a:gd name="connsiteX15" fmla="*/ 140229 w 295206"/>
                    <a:gd name="connsiteY15" fmla="*/ 45610 h 433522"/>
                    <a:gd name="connsiteX16" fmla="*/ 68453 w 295206"/>
                    <a:gd name="connsiteY16" fmla="*/ 107686 h 433522"/>
                    <a:gd name="connsiteX17" fmla="*/ -14 w 295206"/>
                    <a:gd name="connsiteY17" fmla="*/ 206164 h 433522"/>
                    <a:gd name="connsiteX18" fmla="*/ 20207 w 295206"/>
                    <a:gd name="connsiteY18" fmla="*/ 221706 h 433522"/>
                    <a:gd name="connsiteX19" fmla="*/ 28514 w 295206"/>
                    <a:gd name="connsiteY19" fmla="*/ 218374 h 433522"/>
                    <a:gd name="connsiteX20" fmla="*/ 90705 w 295206"/>
                    <a:gd name="connsiteY20" fmla="*/ 164400 h 433522"/>
                    <a:gd name="connsiteX21" fmla="*/ 111815 w 295206"/>
                    <a:gd name="connsiteY21" fmla="*/ 171360 h 433522"/>
                    <a:gd name="connsiteX22" fmla="*/ 100975 w 295206"/>
                    <a:gd name="connsiteY22" fmla="*/ 274974 h 433522"/>
                    <a:gd name="connsiteX23" fmla="*/ 80321 w 295206"/>
                    <a:gd name="connsiteY23" fmla="*/ 386575 h 433522"/>
                    <a:gd name="connsiteX24" fmla="*/ 105790 w 295206"/>
                    <a:gd name="connsiteY24" fmla="*/ 390831 h 433522"/>
                    <a:gd name="connsiteX25" fmla="*/ 108963 w 295206"/>
                    <a:gd name="connsiteY25" fmla="*/ 387944 h 433522"/>
                    <a:gd name="connsiteX26" fmla="*/ 144565 w 295206"/>
                    <a:gd name="connsiteY26" fmla="*/ 298823 h 433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95206" h="433522">
                      <a:moveTo>
                        <a:pt x="144908" y="408826"/>
                      </a:moveTo>
                      <a:cubicBezTo>
                        <a:pt x="149917" y="415935"/>
                        <a:pt x="159731" y="417647"/>
                        <a:pt x="166851" y="412649"/>
                      </a:cubicBezTo>
                      <a:cubicBezTo>
                        <a:pt x="167935" y="411884"/>
                        <a:pt x="168917" y="410983"/>
                        <a:pt x="169784" y="409967"/>
                      </a:cubicBezTo>
                      <a:cubicBezTo>
                        <a:pt x="176060" y="404147"/>
                        <a:pt x="182679" y="340359"/>
                        <a:pt x="182679" y="340359"/>
                      </a:cubicBezTo>
                      <a:lnTo>
                        <a:pt x="197513" y="255004"/>
                      </a:lnTo>
                      <a:lnTo>
                        <a:pt x="194889" y="417499"/>
                      </a:lnTo>
                      <a:cubicBezTo>
                        <a:pt x="194889" y="417499"/>
                        <a:pt x="196600" y="432904"/>
                        <a:pt x="208582" y="433474"/>
                      </a:cubicBezTo>
                      <a:cubicBezTo>
                        <a:pt x="220564" y="434045"/>
                        <a:pt x="228780" y="416243"/>
                        <a:pt x="228780" y="416243"/>
                      </a:cubicBezTo>
                      <a:lnTo>
                        <a:pt x="246239" y="248842"/>
                      </a:lnTo>
                      <a:cubicBezTo>
                        <a:pt x="246239" y="248842"/>
                        <a:pt x="240647" y="341957"/>
                        <a:pt x="246809" y="346749"/>
                      </a:cubicBezTo>
                      <a:cubicBezTo>
                        <a:pt x="255253" y="353254"/>
                        <a:pt x="262899" y="351200"/>
                        <a:pt x="265637" y="344011"/>
                      </a:cubicBezTo>
                      <a:cubicBezTo>
                        <a:pt x="271229" y="329519"/>
                        <a:pt x="279331" y="245761"/>
                        <a:pt x="279331" y="245761"/>
                      </a:cubicBezTo>
                      <a:lnTo>
                        <a:pt x="287090" y="86005"/>
                      </a:lnTo>
                      <a:lnTo>
                        <a:pt x="295192" y="9208"/>
                      </a:lnTo>
                      <a:lnTo>
                        <a:pt x="146962" y="-35"/>
                      </a:lnTo>
                      <a:lnTo>
                        <a:pt x="140229" y="45610"/>
                      </a:lnTo>
                      <a:cubicBezTo>
                        <a:pt x="140229" y="45610"/>
                        <a:pt x="81348" y="90113"/>
                        <a:pt x="68453" y="107686"/>
                      </a:cubicBezTo>
                      <a:cubicBezTo>
                        <a:pt x="55558" y="125259"/>
                        <a:pt x="23493" y="187564"/>
                        <a:pt x="-14" y="206164"/>
                      </a:cubicBezTo>
                      <a:cubicBezTo>
                        <a:pt x="1276" y="216035"/>
                        <a:pt x="10325" y="222996"/>
                        <a:pt x="20207" y="221706"/>
                      </a:cubicBezTo>
                      <a:cubicBezTo>
                        <a:pt x="23208" y="221307"/>
                        <a:pt x="26072" y="220166"/>
                        <a:pt x="28514" y="218374"/>
                      </a:cubicBezTo>
                      <a:cubicBezTo>
                        <a:pt x="52660" y="204738"/>
                        <a:pt x="73805" y="186377"/>
                        <a:pt x="90705" y="164400"/>
                      </a:cubicBezTo>
                      <a:cubicBezTo>
                        <a:pt x="100747" y="149109"/>
                        <a:pt x="111245" y="158009"/>
                        <a:pt x="111815" y="171360"/>
                      </a:cubicBezTo>
                      <a:cubicBezTo>
                        <a:pt x="112386" y="184711"/>
                        <a:pt x="100975" y="274974"/>
                        <a:pt x="100975" y="274974"/>
                      </a:cubicBezTo>
                      <a:cubicBezTo>
                        <a:pt x="100975" y="274974"/>
                        <a:pt x="72675" y="375277"/>
                        <a:pt x="80321" y="386575"/>
                      </a:cubicBezTo>
                      <a:cubicBezTo>
                        <a:pt x="86175" y="394779"/>
                        <a:pt x="97586" y="396685"/>
                        <a:pt x="105790" y="390831"/>
                      </a:cubicBezTo>
                      <a:cubicBezTo>
                        <a:pt x="106954" y="389998"/>
                        <a:pt x="108027" y="389028"/>
                        <a:pt x="108963" y="387944"/>
                      </a:cubicBezTo>
                      <a:cubicBezTo>
                        <a:pt x="112842" y="382694"/>
                        <a:pt x="144565" y="298823"/>
                        <a:pt x="144565" y="298823"/>
                      </a:cubicBezTo>
                    </a:path>
                  </a:pathLst>
                </a:custGeom>
                <a:solidFill>
                  <a:srgbClr val="FFBF9D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id="{603FCA2D-8443-35C2-95EC-4391B6A5FAA5}"/>
                    </a:ext>
                  </a:extLst>
                </p:cNvPr>
                <p:cNvSpPr/>
                <p:nvPr/>
              </p:nvSpPr>
              <p:spPr>
                <a:xfrm>
                  <a:off x="3854967" y="3487823"/>
                  <a:ext cx="162602" cy="630141"/>
                </a:xfrm>
                <a:custGeom>
                  <a:avLst/>
                  <a:gdLst>
                    <a:gd name="connsiteX0" fmla="*/ 166817 w 178350"/>
                    <a:gd name="connsiteY0" fmla="*/ -35 h 691172"/>
                    <a:gd name="connsiteX1" fmla="*/ 178228 w 178350"/>
                    <a:gd name="connsiteY1" fmla="*/ 365806 h 691172"/>
                    <a:gd name="connsiteX2" fmla="*/ 158259 w 178350"/>
                    <a:gd name="connsiteY2" fmla="*/ 669229 h 691172"/>
                    <a:gd name="connsiteX3" fmla="*/ 5235 w 178350"/>
                    <a:gd name="connsiteY3" fmla="*/ 691138 h 691172"/>
                    <a:gd name="connsiteX4" fmla="*/ -14 w 178350"/>
                    <a:gd name="connsiteY4" fmla="*/ 60330 h 691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350" h="691172">
                      <a:moveTo>
                        <a:pt x="166817" y="-35"/>
                      </a:moveTo>
                      <a:cubicBezTo>
                        <a:pt x="166817" y="-35"/>
                        <a:pt x="176973" y="316054"/>
                        <a:pt x="178228" y="365806"/>
                      </a:cubicBezTo>
                      <a:cubicBezTo>
                        <a:pt x="180054" y="442831"/>
                        <a:pt x="158259" y="669229"/>
                        <a:pt x="158259" y="669229"/>
                      </a:cubicBezTo>
                      <a:lnTo>
                        <a:pt x="5235" y="691138"/>
                      </a:lnTo>
                      <a:lnTo>
                        <a:pt x="-14" y="60330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id="{5F85627A-C627-FD1C-31C1-72B8C33D525A}"/>
                    </a:ext>
                  </a:extLst>
                </p:cNvPr>
                <p:cNvSpPr/>
                <p:nvPr/>
              </p:nvSpPr>
              <p:spPr>
                <a:xfrm>
                  <a:off x="2411246" y="3357883"/>
                  <a:ext cx="388906" cy="297333"/>
                </a:xfrm>
                <a:custGeom>
                  <a:avLst/>
                  <a:gdLst>
                    <a:gd name="connsiteX0" fmla="*/ 37211 w 426572"/>
                    <a:gd name="connsiteY0" fmla="*/ 84179 h 326130"/>
                    <a:gd name="connsiteX1" fmla="*/ 6058 w 426572"/>
                    <a:gd name="connsiteY1" fmla="*/ 63525 h 326130"/>
                    <a:gd name="connsiteX2" fmla="*/ 2635 w 426572"/>
                    <a:gd name="connsiteY2" fmla="*/ 33172 h 326130"/>
                    <a:gd name="connsiteX3" fmla="*/ 30706 w 426572"/>
                    <a:gd name="connsiteY3" fmla="*/ 43327 h 326130"/>
                    <a:gd name="connsiteX4" fmla="*/ 7884 w 426572"/>
                    <a:gd name="connsiteY4" fmla="*/ 25640 h 326130"/>
                    <a:gd name="connsiteX5" fmla="*/ 9619 w 426572"/>
                    <a:gd name="connsiteY5" fmla="*/ 684 h 326130"/>
                    <a:gd name="connsiteX6" fmla="*/ 10509 w 426572"/>
                    <a:gd name="connsiteY6" fmla="*/ -35 h 326130"/>
                    <a:gd name="connsiteX7" fmla="*/ 78405 w 426572"/>
                    <a:gd name="connsiteY7" fmla="*/ 25640 h 326130"/>
                    <a:gd name="connsiteX8" fmla="*/ 185556 w 426572"/>
                    <a:gd name="connsiteY8" fmla="*/ 71285 h 326130"/>
                    <a:gd name="connsiteX9" fmla="*/ 277986 w 426572"/>
                    <a:gd name="connsiteY9" fmla="*/ 170448 h 326130"/>
                    <a:gd name="connsiteX10" fmla="*/ 414349 w 426572"/>
                    <a:gd name="connsiteY10" fmla="*/ 139409 h 326130"/>
                    <a:gd name="connsiteX11" fmla="*/ 426559 w 426572"/>
                    <a:gd name="connsiteY11" fmla="*/ 326096 h 326130"/>
                    <a:gd name="connsiteX12" fmla="*/ 225609 w 426572"/>
                    <a:gd name="connsiteY12" fmla="*/ 299964 h 326130"/>
                    <a:gd name="connsiteX13" fmla="*/ 121653 w 426572"/>
                    <a:gd name="connsiteY13" fmla="*/ 220086 h 326130"/>
                    <a:gd name="connsiteX14" fmla="*/ 87420 w 426572"/>
                    <a:gd name="connsiteY14" fmla="*/ 175012 h 326130"/>
                    <a:gd name="connsiteX15" fmla="*/ 27055 w 426572"/>
                    <a:gd name="connsiteY15" fmla="*/ 141577 h 326130"/>
                    <a:gd name="connsiteX16" fmla="*/ 15644 w 426572"/>
                    <a:gd name="connsiteY16" fmla="*/ 108029 h 326130"/>
                    <a:gd name="connsiteX17" fmla="*/ 15644 w 426572"/>
                    <a:gd name="connsiteY17" fmla="*/ 108029 h 326130"/>
                    <a:gd name="connsiteX18" fmla="*/ 6515 w 426572"/>
                    <a:gd name="connsiteY18" fmla="*/ 71741 h 326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6572" h="326130">
                      <a:moveTo>
                        <a:pt x="37211" y="84179"/>
                      </a:moveTo>
                      <a:cubicBezTo>
                        <a:pt x="25742" y="79090"/>
                        <a:pt x="15210" y="72106"/>
                        <a:pt x="6058" y="63525"/>
                      </a:cubicBezTo>
                      <a:cubicBezTo>
                        <a:pt x="-560" y="54796"/>
                        <a:pt x="-1872" y="43156"/>
                        <a:pt x="2635" y="33172"/>
                      </a:cubicBezTo>
                      <a:lnTo>
                        <a:pt x="30706" y="43327"/>
                      </a:lnTo>
                      <a:cubicBezTo>
                        <a:pt x="21315" y="40201"/>
                        <a:pt x="13259" y="33959"/>
                        <a:pt x="7884" y="25640"/>
                      </a:cubicBezTo>
                      <a:cubicBezTo>
                        <a:pt x="1471" y="18269"/>
                        <a:pt x="2247" y="7097"/>
                        <a:pt x="9619" y="684"/>
                      </a:cubicBezTo>
                      <a:cubicBezTo>
                        <a:pt x="9915" y="433"/>
                        <a:pt x="10201" y="193"/>
                        <a:pt x="10509" y="-35"/>
                      </a:cubicBezTo>
                      <a:cubicBezTo>
                        <a:pt x="10509" y="-35"/>
                        <a:pt x="59234" y="19478"/>
                        <a:pt x="78405" y="25640"/>
                      </a:cubicBezTo>
                      <a:cubicBezTo>
                        <a:pt x="81029" y="27580"/>
                        <a:pt x="180307" y="65465"/>
                        <a:pt x="185556" y="71285"/>
                      </a:cubicBezTo>
                      <a:lnTo>
                        <a:pt x="277986" y="170448"/>
                      </a:lnTo>
                      <a:lnTo>
                        <a:pt x="414349" y="139409"/>
                      </a:lnTo>
                      <a:lnTo>
                        <a:pt x="426559" y="326096"/>
                      </a:lnTo>
                      <a:cubicBezTo>
                        <a:pt x="426559" y="326096"/>
                        <a:pt x="254593" y="308408"/>
                        <a:pt x="225609" y="299964"/>
                      </a:cubicBezTo>
                      <a:cubicBezTo>
                        <a:pt x="196624" y="291520"/>
                        <a:pt x="121653" y="220086"/>
                        <a:pt x="121653" y="220086"/>
                      </a:cubicBezTo>
                      <a:lnTo>
                        <a:pt x="87420" y="175012"/>
                      </a:lnTo>
                      <a:lnTo>
                        <a:pt x="27055" y="141577"/>
                      </a:lnTo>
                      <a:cubicBezTo>
                        <a:pt x="16671" y="134274"/>
                        <a:pt x="5830" y="121037"/>
                        <a:pt x="15644" y="108029"/>
                      </a:cubicBezTo>
                      <a:lnTo>
                        <a:pt x="15644" y="108029"/>
                      </a:lnTo>
                      <a:cubicBezTo>
                        <a:pt x="-3413" y="95819"/>
                        <a:pt x="6515" y="71741"/>
                        <a:pt x="6515" y="71741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id="{5B9FF653-2DC9-E4B3-BB59-454162743929}"/>
                    </a:ext>
                  </a:extLst>
                </p:cNvPr>
                <p:cNvSpPr/>
                <p:nvPr/>
              </p:nvSpPr>
              <p:spPr>
                <a:xfrm>
                  <a:off x="3751659" y="2880881"/>
                  <a:ext cx="334370" cy="668114"/>
                </a:xfrm>
                <a:custGeom>
                  <a:avLst/>
                  <a:gdLst>
                    <a:gd name="connsiteX0" fmla="*/ 107479 w 366754"/>
                    <a:gd name="connsiteY0" fmla="*/ -35 h 732823"/>
                    <a:gd name="connsiteX1" fmla="*/ 153694 w 366754"/>
                    <a:gd name="connsiteY1" fmla="*/ 13202 h 732823"/>
                    <a:gd name="connsiteX2" fmla="*/ 280586 w 366754"/>
                    <a:gd name="connsiteY2" fmla="*/ 149565 h 732823"/>
                    <a:gd name="connsiteX3" fmla="*/ 366740 w 366754"/>
                    <a:gd name="connsiteY3" fmla="*/ 633968 h 732823"/>
                    <a:gd name="connsiteX4" fmla="*/ 93900 w 366754"/>
                    <a:gd name="connsiteY4" fmla="*/ 732789 h 732823"/>
                    <a:gd name="connsiteX5" fmla="*/ -14 w 366754"/>
                    <a:gd name="connsiteY5" fmla="*/ 659187 h 732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6754" h="732823">
                      <a:moveTo>
                        <a:pt x="107479" y="-35"/>
                      </a:moveTo>
                      <a:lnTo>
                        <a:pt x="153694" y="13202"/>
                      </a:lnTo>
                      <a:cubicBezTo>
                        <a:pt x="218372" y="31015"/>
                        <a:pt x="267463" y="83780"/>
                        <a:pt x="280586" y="149565"/>
                      </a:cubicBezTo>
                      <a:lnTo>
                        <a:pt x="366740" y="633968"/>
                      </a:lnTo>
                      <a:lnTo>
                        <a:pt x="93900" y="732789"/>
                      </a:lnTo>
                      <a:lnTo>
                        <a:pt x="-14" y="659187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38" name="Group 437">
              <a:extLst>
                <a:ext uri="{FF2B5EF4-FFF2-40B4-BE49-F238E27FC236}">
                  <a16:creationId xmlns:a16="http://schemas.microsoft.com/office/drawing/2014/main" id="{A77BB63B-FAAA-9073-A823-E1031887F8E6}"/>
                </a:ext>
              </a:extLst>
            </p:cNvPr>
            <p:cNvGrpSpPr/>
            <p:nvPr/>
          </p:nvGrpSpPr>
          <p:grpSpPr>
            <a:xfrm>
              <a:off x="-202016" y="2787255"/>
              <a:ext cx="5989982" cy="3028730"/>
              <a:chOff x="-202016" y="2787255"/>
              <a:chExt cx="5989982" cy="3028730"/>
            </a:xfrm>
          </p:grpSpPr>
          <p:grpSp>
            <p:nvGrpSpPr>
              <p:cNvPr id="299" name="Group 298">
                <a:extLst>
                  <a:ext uri="{FF2B5EF4-FFF2-40B4-BE49-F238E27FC236}">
                    <a16:creationId xmlns:a16="http://schemas.microsoft.com/office/drawing/2014/main" id="{6181B812-47B1-8868-D569-6C5F9B01411E}"/>
                  </a:ext>
                </a:extLst>
              </p:cNvPr>
              <p:cNvGrpSpPr/>
              <p:nvPr/>
            </p:nvGrpSpPr>
            <p:grpSpPr>
              <a:xfrm>
                <a:off x="-202016" y="2790615"/>
                <a:ext cx="2000779" cy="3017871"/>
                <a:chOff x="-1357555" y="2118467"/>
                <a:chExt cx="1557622" cy="2349436"/>
              </a:xfrm>
            </p:grpSpPr>
            <p:grpSp>
              <p:nvGrpSpPr>
                <p:cNvPr id="402" name="Group 401">
                  <a:extLst>
                    <a:ext uri="{FF2B5EF4-FFF2-40B4-BE49-F238E27FC236}">
                      <a16:creationId xmlns:a16="http://schemas.microsoft.com/office/drawing/2014/main" id="{377690D8-3A2B-50B4-01B4-7BABBADF1301}"/>
                    </a:ext>
                  </a:extLst>
                </p:cNvPr>
                <p:cNvGrpSpPr/>
                <p:nvPr/>
              </p:nvGrpSpPr>
              <p:grpSpPr>
                <a:xfrm>
                  <a:off x="-778260" y="2118467"/>
                  <a:ext cx="439637" cy="1742503"/>
                  <a:chOff x="-778260" y="2118467"/>
                  <a:chExt cx="439637" cy="1742503"/>
                </a:xfrm>
              </p:grpSpPr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5C2F1FD2-94ED-6D35-0C75-0D6CF0950191}"/>
                      </a:ext>
                    </a:extLst>
                  </p:cNvPr>
                  <p:cNvSpPr/>
                  <p:nvPr/>
                </p:nvSpPr>
                <p:spPr>
                  <a:xfrm>
                    <a:off x="-778260" y="2118467"/>
                    <a:ext cx="439637" cy="1495329"/>
                  </a:xfrm>
                  <a:custGeom>
                    <a:avLst/>
                    <a:gdLst>
                      <a:gd name="connsiteX0" fmla="*/ 204898 w 439637"/>
                      <a:gd name="connsiteY0" fmla="*/ 1495330 h 1495329"/>
                      <a:gd name="connsiteX1" fmla="*/ 435022 w 439637"/>
                      <a:gd name="connsiteY1" fmla="*/ 719995 h 1495329"/>
                      <a:gd name="connsiteX2" fmla="*/ 51736 w 439637"/>
                      <a:gd name="connsiteY2" fmla="*/ 0 h 1495329"/>
                      <a:gd name="connsiteX3" fmla="*/ 26495 w 439637"/>
                      <a:gd name="connsiteY3" fmla="*/ 610172 h 1495329"/>
                      <a:gd name="connsiteX4" fmla="*/ 24494 w 439637"/>
                      <a:gd name="connsiteY4" fmla="*/ 1188339 h 1495329"/>
                      <a:gd name="connsiteX5" fmla="*/ 204898 w 439637"/>
                      <a:gd name="connsiteY5" fmla="*/ 1495330 h 1495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637" h="1495329">
                        <a:moveTo>
                          <a:pt x="204898" y="1495330"/>
                        </a:moveTo>
                        <a:cubicBezTo>
                          <a:pt x="378334" y="1276030"/>
                          <a:pt x="460736" y="998403"/>
                          <a:pt x="435022" y="719995"/>
                        </a:cubicBezTo>
                        <a:cubicBezTo>
                          <a:pt x="406220" y="439142"/>
                          <a:pt x="268647" y="180714"/>
                          <a:pt x="51736" y="0"/>
                        </a:cubicBezTo>
                        <a:cubicBezTo>
                          <a:pt x="54902" y="203705"/>
                          <a:pt x="46474" y="407424"/>
                          <a:pt x="26495" y="610172"/>
                        </a:cubicBezTo>
                        <a:cubicBezTo>
                          <a:pt x="7445" y="802957"/>
                          <a:pt x="-21130" y="1000125"/>
                          <a:pt x="24494" y="1188339"/>
                        </a:cubicBezTo>
                        <a:cubicBezTo>
                          <a:pt x="51693" y="1306761"/>
                          <a:pt x="114678" y="1413943"/>
                          <a:pt x="204898" y="149533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id="{4FBD1A85-F0EB-1470-12A6-A846E1F79538}"/>
                      </a:ext>
                    </a:extLst>
                  </p:cNvPr>
                  <p:cNvSpPr/>
                  <p:nvPr/>
                </p:nvSpPr>
                <p:spPr>
                  <a:xfrm>
                    <a:off x="-673660" y="2240673"/>
                    <a:ext cx="144408" cy="1620297"/>
                  </a:xfrm>
                  <a:custGeom>
                    <a:avLst/>
                    <a:gdLst>
                      <a:gd name="connsiteX0" fmla="*/ 84106 w 144408"/>
                      <a:gd name="connsiteY0" fmla="*/ 1620298 h 1620297"/>
                      <a:gd name="connsiteX1" fmla="*/ 0 w 144408"/>
                      <a:gd name="connsiteY1" fmla="*/ 0 h 1620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4408" h="1620297">
                        <a:moveTo>
                          <a:pt x="84106" y="1620298"/>
                        </a:moveTo>
                        <a:cubicBezTo>
                          <a:pt x="84106" y="938975"/>
                          <a:pt x="265081" y="719042"/>
                          <a:pt x="0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0" name="Freeform: Shape 419">
                    <a:extLst>
                      <a:ext uri="{FF2B5EF4-FFF2-40B4-BE49-F238E27FC236}">
                        <a16:creationId xmlns:a16="http://schemas.microsoft.com/office/drawing/2014/main" id="{5AF996F9-61E0-6777-4684-B98B27146A69}"/>
                      </a:ext>
                    </a:extLst>
                  </p:cNvPr>
                  <p:cNvSpPr/>
                  <p:nvPr/>
                </p:nvSpPr>
                <p:spPr>
                  <a:xfrm>
                    <a:off x="-708713" y="2358878"/>
                    <a:ext cx="160782" cy="118395"/>
                  </a:xfrm>
                  <a:custGeom>
                    <a:avLst/>
                    <a:gdLst>
                      <a:gd name="connsiteX0" fmla="*/ 160782 w 160782"/>
                      <a:gd name="connsiteY0" fmla="*/ 0 h 118395"/>
                      <a:gd name="connsiteX1" fmla="*/ 105346 w 160782"/>
                      <a:gd name="connsiteY1" fmla="*/ 118396 h 118395"/>
                      <a:gd name="connsiteX2" fmla="*/ 0 w 160782"/>
                      <a:gd name="connsiteY2" fmla="*/ 89821 h 118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0782" h="118395">
                        <a:moveTo>
                          <a:pt x="160782" y="0"/>
                        </a:moveTo>
                        <a:lnTo>
                          <a:pt x="105346" y="118396"/>
                        </a:lnTo>
                        <a:cubicBezTo>
                          <a:pt x="72370" y="102252"/>
                          <a:pt x="36614" y="92554"/>
                          <a:pt x="0" y="89821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id="{77030DDF-919D-6A6D-EB7B-6E0638989CA4}"/>
                      </a:ext>
                    </a:extLst>
                  </p:cNvPr>
                  <p:cNvSpPr/>
                  <p:nvPr/>
                </p:nvSpPr>
                <p:spPr>
                  <a:xfrm>
                    <a:off x="-732049" y="2693205"/>
                    <a:ext cx="342233" cy="130111"/>
                  </a:xfrm>
                  <a:custGeom>
                    <a:avLst/>
                    <a:gdLst>
                      <a:gd name="connsiteX0" fmla="*/ 0 w 342233"/>
                      <a:gd name="connsiteY0" fmla="*/ 75914 h 130111"/>
                      <a:gd name="connsiteX1" fmla="*/ 199358 w 342233"/>
                      <a:gd name="connsiteY1" fmla="*/ 130112 h 130111"/>
                      <a:gd name="connsiteX2" fmla="*/ 342233 w 342233"/>
                      <a:gd name="connsiteY2" fmla="*/ 0 h 130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42233" h="130111">
                        <a:moveTo>
                          <a:pt x="0" y="75914"/>
                        </a:moveTo>
                        <a:cubicBezTo>
                          <a:pt x="69678" y="78790"/>
                          <a:pt x="137815" y="97314"/>
                          <a:pt x="199358" y="130112"/>
                        </a:cubicBezTo>
                        <a:cubicBezTo>
                          <a:pt x="240177" y="79811"/>
                          <a:pt x="288343" y="35948"/>
                          <a:pt x="342233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2" name="Freeform: Shape 421">
                    <a:extLst>
                      <a:ext uri="{FF2B5EF4-FFF2-40B4-BE49-F238E27FC236}">
                        <a16:creationId xmlns:a16="http://schemas.microsoft.com/office/drawing/2014/main" id="{64877EF3-5CA4-D6A2-7157-60B5F6B88D9B}"/>
                      </a:ext>
                    </a:extLst>
                  </p:cNvPr>
                  <p:cNvSpPr/>
                  <p:nvPr/>
                </p:nvSpPr>
                <p:spPr>
                  <a:xfrm>
                    <a:off x="-739955" y="2996291"/>
                    <a:ext cx="393191" cy="154019"/>
                  </a:xfrm>
                  <a:custGeom>
                    <a:avLst/>
                    <a:gdLst>
                      <a:gd name="connsiteX0" fmla="*/ 0 w 393191"/>
                      <a:gd name="connsiteY0" fmla="*/ 102966 h 154019"/>
                      <a:gd name="connsiteX1" fmla="*/ 200025 w 393191"/>
                      <a:gd name="connsiteY1" fmla="*/ 154019 h 154019"/>
                      <a:gd name="connsiteX2" fmla="*/ 393192 w 393191"/>
                      <a:gd name="connsiteY2" fmla="*/ 0 h 154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93191" h="154019">
                        <a:moveTo>
                          <a:pt x="0" y="102966"/>
                        </a:moveTo>
                        <a:cubicBezTo>
                          <a:pt x="70493" y="97313"/>
                          <a:pt x="140864" y="115274"/>
                          <a:pt x="200025" y="154019"/>
                        </a:cubicBezTo>
                        <a:cubicBezTo>
                          <a:pt x="256876" y="93879"/>
                          <a:pt x="321902" y="42032"/>
                          <a:pt x="393192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3" name="Freeform: Shape 422">
                    <a:extLst>
                      <a:ext uri="{FF2B5EF4-FFF2-40B4-BE49-F238E27FC236}">
                        <a16:creationId xmlns:a16="http://schemas.microsoft.com/office/drawing/2014/main" id="{199729C3-994F-AB6D-F5F1-43CEE32F52BC}"/>
                      </a:ext>
                    </a:extLst>
                  </p:cNvPr>
                  <p:cNvSpPr/>
                  <p:nvPr/>
                </p:nvSpPr>
                <p:spPr>
                  <a:xfrm>
                    <a:off x="-708427" y="3306425"/>
                    <a:ext cx="274796" cy="134111"/>
                  </a:xfrm>
                  <a:custGeom>
                    <a:avLst/>
                    <a:gdLst>
                      <a:gd name="connsiteX0" fmla="*/ 0 w 274796"/>
                      <a:gd name="connsiteY0" fmla="*/ 65151 h 134111"/>
                      <a:gd name="connsiteX1" fmla="*/ 138017 w 274796"/>
                      <a:gd name="connsiteY1" fmla="*/ 134112 h 134111"/>
                      <a:gd name="connsiteX2" fmla="*/ 274796 w 274796"/>
                      <a:gd name="connsiteY2" fmla="*/ 0 h 134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74796" h="134111">
                        <a:moveTo>
                          <a:pt x="0" y="65151"/>
                        </a:moveTo>
                        <a:cubicBezTo>
                          <a:pt x="52746" y="70982"/>
                          <a:pt x="101683" y="95434"/>
                          <a:pt x="138017" y="134112"/>
                        </a:cubicBezTo>
                        <a:cubicBezTo>
                          <a:pt x="176122" y="82361"/>
                          <a:pt x="222305" y="37079"/>
                          <a:pt x="274796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03" name="Group 402">
                  <a:extLst>
                    <a:ext uri="{FF2B5EF4-FFF2-40B4-BE49-F238E27FC236}">
                      <a16:creationId xmlns:a16="http://schemas.microsoft.com/office/drawing/2014/main" id="{DF228767-8C24-2EC4-4834-F76208996A26}"/>
                    </a:ext>
                  </a:extLst>
                </p:cNvPr>
                <p:cNvGrpSpPr/>
                <p:nvPr/>
              </p:nvGrpSpPr>
              <p:grpSpPr>
                <a:xfrm>
                  <a:off x="-559075" y="2293346"/>
                  <a:ext cx="759142" cy="1632203"/>
                  <a:chOff x="-559075" y="2293346"/>
                  <a:chExt cx="759142" cy="1632203"/>
                </a:xfrm>
              </p:grpSpPr>
              <p:sp>
                <p:nvSpPr>
                  <p:cNvPr id="412" name="Freeform: Shape 411">
                    <a:extLst>
                      <a:ext uri="{FF2B5EF4-FFF2-40B4-BE49-F238E27FC236}">
                        <a16:creationId xmlns:a16="http://schemas.microsoft.com/office/drawing/2014/main" id="{87D46923-C602-4C58-B2F2-AA2ABE9BA2AC}"/>
                      </a:ext>
                    </a:extLst>
                  </p:cNvPr>
                  <p:cNvSpPr/>
                  <p:nvPr/>
                </p:nvSpPr>
                <p:spPr>
                  <a:xfrm>
                    <a:off x="-503560" y="2293346"/>
                    <a:ext cx="703627" cy="1299686"/>
                  </a:xfrm>
                  <a:custGeom>
                    <a:avLst/>
                    <a:gdLst>
                      <a:gd name="connsiteX0" fmla="*/ 54499 w 703627"/>
                      <a:gd name="connsiteY0" fmla="*/ 1299686 h 1299686"/>
                      <a:gd name="connsiteX1" fmla="*/ 95742 w 703627"/>
                      <a:gd name="connsiteY1" fmla="*/ 627602 h 1299686"/>
                      <a:gd name="connsiteX2" fmla="*/ 703628 w 703627"/>
                      <a:gd name="connsiteY2" fmla="*/ 0 h 1299686"/>
                      <a:gd name="connsiteX3" fmla="*/ 405019 w 703627"/>
                      <a:gd name="connsiteY3" fmla="*/ 1027938 h 1299686"/>
                      <a:gd name="connsiteX4" fmla="*/ 54499 w 703627"/>
                      <a:gd name="connsiteY4" fmla="*/ 1299686 h 1299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3627" h="1299686">
                        <a:moveTo>
                          <a:pt x="54499" y="1299686"/>
                        </a:moveTo>
                        <a:cubicBezTo>
                          <a:pt x="54499" y="1299686"/>
                          <a:pt x="-92186" y="978789"/>
                          <a:pt x="95742" y="627602"/>
                        </a:cubicBezTo>
                        <a:cubicBezTo>
                          <a:pt x="199565" y="433578"/>
                          <a:pt x="423879" y="197453"/>
                          <a:pt x="703628" y="0"/>
                        </a:cubicBezTo>
                        <a:cubicBezTo>
                          <a:pt x="703628" y="0"/>
                          <a:pt x="570278" y="724852"/>
                          <a:pt x="405019" y="1027938"/>
                        </a:cubicBezTo>
                        <a:cubicBezTo>
                          <a:pt x="277575" y="1261491"/>
                          <a:pt x="54499" y="1299686"/>
                          <a:pt x="54499" y="129968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3" name="Freeform: Shape 412">
                    <a:extLst>
                      <a:ext uri="{FF2B5EF4-FFF2-40B4-BE49-F238E27FC236}">
                        <a16:creationId xmlns:a16="http://schemas.microsoft.com/office/drawing/2014/main" id="{27D179FE-E665-8B02-C6EB-0C64715CE0ED}"/>
                      </a:ext>
                    </a:extLst>
                  </p:cNvPr>
                  <p:cNvSpPr/>
                  <p:nvPr/>
                </p:nvSpPr>
                <p:spPr>
                  <a:xfrm>
                    <a:off x="-559075" y="2433649"/>
                    <a:ext cx="657891" cy="1491900"/>
                  </a:xfrm>
                  <a:custGeom>
                    <a:avLst/>
                    <a:gdLst>
                      <a:gd name="connsiteX0" fmla="*/ 657892 w 657891"/>
                      <a:gd name="connsiteY0" fmla="*/ 0 h 1491900"/>
                      <a:gd name="connsiteX1" fmla="*/ 0 w 657891"/>
                      <a:gd name="connsiteY1" fmla="*/ 1491901 h 1491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57891" h="1491900">
                        <a:moveTo>
                          <a:pt x="657892" y="0"/>
                        </a:moveTo>
                        <a:cubicBezTo>
                          <a:pt x="368903" y="464248"/>
                          <a:pt x="163544" y="970788"/>
                          <a:pt x="0" y="1491901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4" name="Freeform: Shape 413">
                    <a:extLst>
                      <a:ext uri="{FF2B5EF4-FFF2-40B4-BE49-F238E27FC236}">
                        <a16:creationId xmlns:a16="http://schemas.microsoft.com/office/drawing/2014/main" id="{DB5E57BA-7262-EE44-D13C-DF5A1FBD4B1A}"/>
                      </a:ext>
                    </a:extLst>
                  </p:cNvPr>
                  <p:cNvSpPr/>
                  <p:nvPr/>
                </p:nvSpPr>
                <p:spPr>
                  <a:xfrm>
                    <a:off x="-156266" y="2689824"/>
                    <a:ext cx="190404" cy="125253"/>
                  </a:xfrm>
                  <a:custGeom>
                    <a:avLst/>
                    <a:gdLst>
                      <a:gd name="connsiteX0" fmla="*/ 0 w 190404"/>
                      <a:gd name="connsiteY0" fmla="*/ 0 h 125253"/>
                      <a:gd name="connsiteX1" fmla="*/ 41910 w 190404"/>
                      <a:gd name="connsiteY1" fmla="*/ 125254 h 125253"/>
                      <a:gd name="connsiteX2" fmla="*/ 190405 w 190404"/>
                      <a:gd name="connsiteY2" fmla="*/ 106204 h 12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0404" h="125253">
                        <a:moveTo>
                          <a:pt x="0" y="0"/>
                        </a:moveTo>
                        <a:cubicBezTo>
                          <a:pt x="17525" y="40476"/>
                          <a:pt x="31546" y="82381"/>
                          <a:pt x="41910" y="125254"/>
                        </a:cubicBezTo>
                        <a:cubicBezTo>
                          <a:pt x="90963" y="115814"/>
                          <a:pt x="140558" y="109452"/>
                          <a:pt x="190405" y="106204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5" name="Freeform: Shape 414">
                    <a:extLst>
                      <a:ext uri="{FF2B5EF4-FFF2-40B4-BE49-F238E27FC236}">
                        <a16:creationId xmlns:a16="http://schemas.microsoft.com/office/drawing/2014/main" id="{6C0481C6-DBAE-77BE-2647-5AFA6CEFC241}"/>
                      </a:ext>
                    </a:extLst>
                  </p:cNvPr>
                  <p:cNvSpPr/>
                  <p:nvPr/>
                </p:nvSpPr>
                <p:spPr>
                  <a:xfrm>
                    <a:off x="-314568" y="2839890"/>
                    <a:ext cx="340233" cy="186404"/>
                  </a:xfrm>
                  <a:custGeom>
                    <a:avLst/>
                    <a:gdLst>
                      <a:gd name="connsiteX0" fmla="*/ 0 w 340233"/>
                      <a:gd name="connsiteY0" fmla="*/ 0 h 186404"/>
                      <a:gd name="connsiteX1" fmla="*/ 97250 w 340233"/>
                      <a:gd name="connsiteY1" fmla="*/ 186404 h 186404"/>
                      <a:gd name="connsiteX2" fmla="*/ 340233 w 340233"/>
                      <a:gd name="connsiteY2" fmla="*/ 112681 h 186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40233" h="186404">
                        <a:moveTo>
                          <a:pt x="0" y="0"/>
                        </a:moveTo>
                        <a:cubicBezTo>
                          <a:pt x="40610" y="57504"/>
                          <a:pt x="73319" y="120198"/>
                          <a:pt x="97250" y="186404"/>
                        </a:cubicBezTo>
                        <a:cubicBezTo>
                          <a:pt x="173971" y="149479"/>
                          <a:pt x="255929" y="124612"/>
                          <a:pt x="340233" y="112681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32C678D2-DA90-0FF1-F7BB-4A21D19D870C}"/>
                      </a:ext>
                    </a:extLst>
                  </p:cNvPr>
                  <p:cNvSpPr/>
                  <p:nvPr/>
                </p:nvSpPr>
                <p:spPr>
                  <a:xfrm>
                    <a:off x="-449537" y="3086207"/>
                    <a:ext cx="378428" cy="213741"/>
                  </a:xfrm>
                  <a:custGeom>
                    <a:avLst/>
                    <a:gdLst>
                      <a:gd name="connsiteX0" fmla="*/ 0 w 378428"/>
                      <a:gd name="connsiteY0" fmla="*/ 0 h 213741"/>
                      <a:gd name="connsiteX1" fmla="*/ 110395 w 378428"/>
                      <a:gd name="connsiteY1" fmla="*/ 213741 h 213741"/>
                      <a:gd name="connsiteX2" fmla="*/ 378428 w 378428"/>
                      <a:gd name="connsiteY2" fmla="*/ 132874 h 213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8428" h="213741">
                        <a:moveTo>
                          <a:pt x="0" y="0"/>
                        </a:moveTo>
                        <a:cubicBezTo>
                          <a:pt x="49708" y="63802"/>
                          <a:pt x="87140" y="136277"/>
                          <a:pt x="110395" y="213741"/>
                        </a:cubicBezTo>
                        <a:cubicBezTo>
                          <a:pt x="196640" y="177414"/>
                          <a:pt x="286483" y="150308"/>
                          <a:pt x="378428" y="132874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id="{B0CB6D81-BDFB-B359-C764-E22263483A4F}"/>
                      </a:ext>
                    </a:extLst>
                  </p:cNvPr>
                  <p:cNvSpPr/>
                  <p:nvPr/>
                </p:nvSpPr>
                <p:spPr>
                  <a:xfrm>
                    <a:off x="-486113" y="3382625"/>
                    <a:ext cx="277939" cy="100298"/>
                  </a:xfrm>
                  <a:custGeom>
                    <a:avLst/>
                    <a:gdLst>
                      <a:gd name="connsiteX0" fmla="*/ 0 w 277939"/>
                      <a:gd name="connsiteY0" fmla="*/ 0 h 100298"/>
                      <a:gd name="connsiteX1" fmla="*/ 80296 w 277939"/>
                      <a:gd name="connsiteY1" fmla="*/ 100298 h 100298"/>
                      <a:gd name="connsiteX2" fmla="*/ 277939 w 277939"/>
                      <a:gd name="connsiteY2" fmla="*/ 45244 h 100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77939" h="100298">
                        <a:moveTo>
                          <a:pt x="0" y="0"/>
                        </a:moveTo>
                        <a:cubicBezTo>
                          <a:pt x="28597" y="31924"/>
                          <a:pt x="55403" y="65408"/>
                          <a:pt x="80296" y="100298"/>
                        </a:cubicBezTo>
                        <a:cubicBezTo>
                          <a:pt x="143783" y="74240"/>
                          <a:pt x="210123" y="55761"/>
                          <a:pt x="277939" y="45244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04" name="Group 403">
                  <a:extLst>
                    <a:ext uri="{FF2B5EF4-FFF2-40B4-BE49-F238E27FC236}">
                      <a16:creationId xmlns:a16="http://schemas.microsoft.com/office/drawing/2014/main" id="{7695ACD3-0B96-B7E8-BC93-A5A922C3D041}"/>
                    </a:ext>
                  </a:extLst>
                </p:cNvPr>
                <p:cNvGrpSpPr/>
                <p:nvPr/>
              </p:nvGrpSpPr>
              <p:grpSpPr>
                <a:xfrm>
                  <a:off x="-1357555" y="2432696"/>
                  <a:ext cx="699671" cy="1382459"/>
                  <a:chOff x="-1357555" y="2432696"/>
                  <a:chExt cx="699671" cy="1382459"/>
                </a:xfrm>
              </p:grpSpPr>
              <p:sp>
                <p:nvSpPr>
                  <p:cNvPr id="406" name="Freeform: Shape 405">
                    <a:extLst>
                      <a:ext uri="{FF2B5EF4-FFF2-40B4-BE49-F238E27FC236}">
                        <a16:creationId xmlns:a16="http://schemas.microsoft.com/office/drawing/2014/main" id="{7C42A85C-E49E-9A7D-2D5B-31BD2EF11109}"/>
                      </a:ext>
                    </a:extLst>
                  </p:cNvPr>
                  <p:cNvSpPr/>
                  <p:nvPr/>
                </p:nvSpPr>
                <p:spPr>
                  <a:xfrm>
                    <a:off x="-1357555" y="2432696"/>
                    <a:ext cx="699671" cy="1225296"/>
                  </a:xfrm>
                  <a:custGeom>
                    <a:avLst/>
                    <a:gdLst>
                      <a:gd name="connsiteX0" fmla="*/ 631888 w 699671"/>
                      <a:gd name="connsiteY0" fmla="*/ 1225296 h 1225296"/>
                      <a:gd name="connsiteX1" fmla="*/ 665036 w 699671"/>
                      <a:gd name="connsiteY1" fmla="*/ 732282 h 1225296"/>
                      <a:gd name="connsiteX2" fmla="*/ 0 w 699671"/>
                      <a:gd name="connsiteY2" fmla="*/ 0 h 1225296"/>
                      <a:gd name="connsiteX3" fmla="*/ 256032 w 699671"/>
                      <a:gd name="connsiteY3" fmla="*/ 878205 h 1225296"/>
                      <a:gd name="connsiteX4" fmla="*/ 631888 w 699671"/>
                      <a:gd name="connsiteY4" fmla="*/ 1225296 h 1225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9671" h="1225296">
                        <a:moveTo>
                          <a:pt x="631888" y="1225296"/>
                        </a:moveTo>
                        <a:cubicBezTo>
                          <a:pt x="631888" y="1225296"/>
                          <a:pt x="759047" y="1044988"/>
                          <a:pt x="665036" y="732282"/>
                        </a:cubicBezTo>
                        <a:cubicBezTo>
                          <a:pt x="536258" y="303847"/>
                          <a:pt x="0" y="0"/>
                          <a:pt x="0" y="0"/>
                        </a:cubicBezTo>
                        <a:cubicBezTo>
                          <a:pt x="0" y="0"/>
                          <a:pt x="143827" y="586169"/>
                          <a:pt x="256032" y="878205"/>
                        </a:cubicBezTo>
                        <a:cubicBezTo>
                          <a:pt x="369570" y="1173671"/>
                          <a:pt x="631888" y="1225296"/>
                          <a:pt x="631888" y="122529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7" name="Freeform: Shape 406">
                    <a:extLst>
                      <a:ext uri="{FF2B5EF4-FFF2-40B4-BE49-F238E27FC236}">
                        <a16:creationId xmlns:a16="http://schemas.microsoft.com/office/drawing/2014/main" id="{F2B24945-82EB-AD06-0499-7491E7E5D70E}"/>
                      </a:ext>
                    </a:extLst>
                  </p:cNvPr>
                  <p:cNvSpPr/>
                  <p:nvPr/>
                </p:nvSpPr>
                <p:spPr>
                  <a:xfrm>
                    <a:off x="-1286594" y="2514802"/>
                    <a:ext cx="594074" cy="1300353"/>
                  </a:xfrm>
                  <a:custGeom>
                    <a:avLst/>
                    <a:gdLst>
                      <a:gd name="connsiteX0" fmla="*/ 594074 w 594074"/>
                      <a:gd name="connsiteY0" fmla="*/ 1300353 h 1300353"/>
                      <a:gd name="connsiteX1" fmla="*/ 0 w 594074"/>
                      <a:gd name="connsiteY1" fmla="*/ 0 h 1300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94074" h="1300353">
                        <a:moveTo>
                          <a:pt x="594074" y="1300353"/>
                        </a:moveTo>
                        <a:cubicBezTo>
                          <a:pt x="594074" y="1300353"/>
                          <a:pt x="520922" y="710756"/>
                          <a:pt x="0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5109688C-A16B-75FE-E29A-6FA53CD2BC0F}"/>
                      </a:ext>
                    </a:extLst>
                  </p:cNvPr>
                  <p:cNvSpPr/>
                  <p:nvPr/>
                </p:nvSpPr>
                <p:spPr>
                  <a:xfrm>
                    <a:off x="-1240208" y="2639103"/>
                    <a:ext cx="142398" cy="110966"/>
                  </a:xfrm>
                  <a:custGeom>
                    <a:avLst/>
                    <a:gdLst>
                      <a:gd name="connsiteX0" fmla="*/ 142399 w 142398"/>
                      <a:gd name="connsiteY0" fmla="*/ 0 h 110966"/>
                      <a:gd name="connsiteX1" fmla="*/ 112204 w 142398"/>
                      <a:gd name="connsiteY1" fmla="*/ 110966 h 110966"/>
                      <a:gd name="connsiteX2" fmla="*/ 0 w 142398"/>
                      <a:gd name="connsiteY2" fmla="*/ 95536 h 110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2398" h="110966">
                        <a:moveTo>
                          <a:pt x="142399" y="0"/>
                        </a:moveTo>
                        <a:cubicBezTo>
                          <a:pt x="127173" y="35387"/>
                          <a:pt x="117008" y="72743"/>
                          <a:pt x="112204" y="110966"/>
                        </a:cubicBezTo>
                        <a:cubicBezTo>
                          <a:pt x="75698" y="100651"/>
                          <a:pt x="37936" y="95458"/>
                          <a:pt x="0" y="9553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BD4BBC3F-4792-8EBB-6EF3-56D2CF2CBFCB}"/>
                      </a:ext>
                    </a:extLst>
                  </p:cNvPr>
                  <p:cNvSpPr/>
                  <p:nvPr/>
                </p:nvSpPr>
                <p:spPr>
                  <a:xfrm>
                    <a:off x="-1166579" y="2877514"/>
                    <a:ext cx="299656" cy="173259"/>
                  </a:xfrm>
                  <a:custGeom>
                    <a:avLst/>
                    <a:gdLst>
                      <a:gd name="connsiteX0" fmla="*/ 0 w 299656"/>
                      <a:gd name="connsiteY0" fmla="*/ 158305 h 173259"/>
                      <a:gd name="connsiteX1" fmla="*/ 213455 w 299656"/>
                      <a:gd name="connsiteY1" fmla="*/ 173260 h 173259"/>
                      <a:gd name="connsiteX2" fmla="*/ 299657 w 299656"/>
                      <a:gd name="connsiteY2" fmla="*/ 0 h 17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9656" h="173259">
                        <a:moveTo>
                          <a:pt x="0" y="158305"/>
                        </a:moveTo>
                        <a:cubicBezTo>
                          <a:pt x="71379" y="147363"/>
                          <a:pt x="144299" y="152471"/>
                          <a:pt x="213455" y="173260"/>
                        </a:cubicBezTo>
                        <a:cubicBezTo>
                          <a:pt x="227001" y="109120"/>
                          <a:pt x="256668" y="49491"/>
                          <a:pt x="299657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0" name="Freeform: Shape 409">
                    <a:extLst>
                      <a:ext uri="{FF2B5EF4-FFF2-40B4-BE49-F238E27FC236}">
                        <a16:creationId xmlns:a16="http://schemas.microsoft.com/office/drawing/2014/main" id="{AB06A9B0-9041-4085-E6CB-82DF18C526B1}"/>
                      </a:ext>
                    </a:extLst>
                  </p:cNvPr>
                  <p:cNvSpPr/>
                  <p:nvPr/>
                </p:nvSpPr>
                <p:spPr>
                  <a:xfrm>
                    <a:off x="-1038658" y="3159073"/>
                    <a:ext cx="326707" cy="183356"/>
                  </a:xfrm>
                  <a:custGeom>
                    <a:avLst/>
                    <a:gdLst>
                      <a:gd name="connsiteX0" fmla="*/ 326707 w 326707"/>
                      <a:gd name="connsiteY0" fmla="*/ 0 h 183356"/>
                      <a:gd name="connsiteX1" fmla="*/ 215551 w 326707"/>
                      <a:gd name="connsiteY1" fmla="*/ 183356 h 183356"/>
                      <a:gd name="connsiteX2" fmla="*/ 0 w 326707"/>
                      <a:gd name="connsiteY2" fmla="*/ 169640 h 1833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6707" h="183356">
                        <a:moveTo>
                          <a:pt x="326707" y="0"/>
                        </a:moveTo>
                        <a:cubicBezTo>
                          <a:pt x="278152" y="53359"/>
                          <a:pt x="240403" y="115627"/>
                          <a:pt x="215551" y="183356"/>
                        </a:cubicBezTo>
                        <a:cubicBezTo>
                          <a:pt x="147411" y="154154"/>
                          <a:pt x="71292" y="149310"/>
                          <a:pt x="0" y="16964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1" name="Freeform: Shape 410">
                    <a:extLst>
                      <a:ext uri="{FF2B5EF4-FFF2-40B4-BE49-F238E27FC236}">
                        <a16:creationId xmlns:a16="http://schemas.microsoft.com/office/drawing/2014/main" id="{FD2908FB-3670-4CC1-DE0C-B024FB5C5D4D}"/>
                      </a:ext>
                    </a:extLst>
                  </p:cNvPr>
                  <p:cNvSpPr/>
                  <p:nvPr/>
                </p:nvSpPr>
                <p:spPr>
                  <a:xfrm>
                    <a:off x="-887020" y="3461206"/>
                    <a:ext cx="208978" cy="102108"/>
                  </a:xfrm>
                  <a:custGeom>
                    <a:avLst/>
                    <a:gdLst>
                      <a:gd name="connsiteX0" fmla="*/ 0 w 208978"/>
                      <a:gd name="connsiteY0" fmla="*/ 102108 h 102108"/>
                      <a:gd name="connsiteX1" fmla="*/ 140780 w 208978"/>
                      <a:gd name="connsiteY1" fmla="*/ 100203 h 102108"/>
                      <a:gd name="connsiteX2" fmla="*/ 208979 w 208978"/>
                      <a:gd name="connsiteY2" fmla="*/ 0 h 1021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8978" h="102108">
                        <a:moveTo>
                          <a:pt x="0" y="102108"/>
                        </a:moveTo>
                        <a:cubicBezTo>
                          <a:pt x="46496" y="93667"/>
                          <a:pt x="94072" y="93023"/>
                          <a:pt x="140780" y="100203"/>
                        </a:cubicBezTo>
                        <a:cubicBezTo>
                          <a:pt x="157044" y="62829"/>
                          <a:pt x="180177" y="28840"/>
                          <a:pt x="208979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05" name="Freeform: Shape 404">
                  <a:extLst>
                    <a:ext uri="{FF2B5EF4-FFF2-40B4-BE49-F238E27FC236}">
                      <a16:creationId xmlns:a16="http://schemas.microsoft.com/office/drawing/2014/main" id="{F7C1793C-6038-8A78-F524-AF188396074A}"/>
                    </a:ext>
                  </a:extLst>
                </p:cNvPr>
                <p:cNvSpPr/>
                <p:nvPr/>
              </p:nvSpPr>
              <p:spPr>
                <a:xfrm>
                  <a:off x="-936455" y="3707618"/>
                  <a:ext cx="699801" cy="760285"/>
                </a:xfrm>
                <a:custGeom>
                  <a:avLst/>
                  <a:gdLst>
                    <a:gd name="connsiteX0" fmla="*/ 699802 w 699801"/>
                    <a:gd name="connsiteY0" fmla="*/ 0 h 760285"/>
                    <a:gd name="connsiteX1" fmla="*/ 679704 w 699801"/>
                    <a:gd name="connsiteY1" fmla="*/ 113347 h 760285"/>
                    <a:gd name="connsiteX2" fmla="*/ 657701 w 699801"/>
                    <a:gd name="connsiteY2" fmla="*/ 238030 h 760285"/>
                    <a:gd name="connsiteX3" fmla="*/ 646081 w 699801"/>
                    <a:gd name="connsiteY3" fmla="*/ 303371 h 760285"/>
                    <a:gd name="connsiteX4" fmla="*/ 624078 w 699801"/>
                    <a:gd name="connsiteY4" fmla="*/ 428149 h 760285"/>
                    <a:gd name="connsiteX5" fmla="*/ 565404 w 699801"/>
                    <a:gd name="connsiteY5" fmla="*/ 760286 h 760285"/>
                    <a:gd name="connsiteX6" fmla="*/ 136969 w 699801"/>
                    <a:gd name="connsiteY6" fmla="*/ 760286 h 760285"/>
                    <a:gd name="connsiteX7" fmla="*/ 77152 w 699801"/>
                    <a:gd name="connsiteY7" fmla="*/ 428149 h 760285"/>
                    <a:gd name="connsiteX8" fmla="*/ 54673 w 699801"/>
                    <a:gd name="connsiteY8" fmla="*/ 303371 h 760285"/>
                    <a:gd name="connsiteX9" fmla="*/ 42958 w 699801"/>
                    <a:gd name="connsiteY9" fmla="*/ 238030 h 760285"/>
                    <a:gd name="connsiteX10" fmla="*/ 20383 w 699801"/>
                    <a:gd name="connsiteY10" fmla="*/ 113347 h 760285"/>
                    <a:gd name="connsiteX11" fmla="*/ 0 w 699801"/>
                    <a:gd name="connsiteY11" fmla="*/ 0 h 760285"/>
                    <a:gd name="connsiteX12" fmla="*/ 699802 w 699801"/>
                    <a:gd name="connsiteY12" fmla="*/ 0 h 760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9801" h="760285">
                      <a:moveTo>
                        <a:pt x="699802" y="0"/>
                      </a:moveTo>
                      <a:lnTo>
                        <a:pt x="679704" y="113347"/>
                      </a:lnTo>
                      <a:lnTo>
                        <a:pt x="657701" y="238030"/>
                      </a:lnTo>
                      <a:lnTo>
                        <a:pt x="646081" y="303371"/>
                      </a:lnTo>
                      <a:lnTo>
                        <a:pt x="624078" y="428149"/>
                      </a:lnTo>
                      <a:lnTo>
                        <a:pt x="565404" y="760286"/>
                      </a:lnTo>
                      <a:lnTo>
                        <a:pt x="136969" y="760286"/>
                      </a:lnTo>
                      <a:lnTo>
                        <a:pt x="77152" y="428149"/>
                      </a:lnTo>
                      <a:lnTo>
                        <a:pt x="54673" y="303371"/>
                      </a:lnTo>
                      <a:lnTo>
                        <a:pt x="42958" y="238030"/>
                      </a:lnTo>
                      <a:lnTo>
                        <a:pt x="20383" y="113347"/>
                      </a:lnTo>
                      <a:lnTo>
                        <a:pt x="0" y="0"/>
                      </a:lnTo>
                      <a:lnTo>
                        <a:pt x="69980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1" name="Group 300">
                <a:extLst>
                  <a:ext uri="{FF2B5EF4-FFF2-40B4-BE49-F238E27FC236}">
                    <a16:creationId xmlns:a16="http://schemas.microsoft.com/office/drawing/2014/main" id="{77B6F2E1-DEE4-F755-E1F4-82B16BD01069}"/>
                  </a:ext>
                </a:extLst>
              </p:cNvPr>
              <p:cNvGrpSpPr/>
              <p:nvPr/>
            </p:nvGrpSpPr>
            <p:grpSpPr>
              <a:xfrm>
                <a:off x="1245672" y="2787255"/>
                <a:ext cx="4542294" cy="3028730"/>
                <a:chOff x="592100" y="3063202"/>
                <a:chExt cx="4542294" cy="3028730"/>
              </a:xfrm>
            </p:grpSpPr>
            <p:grpSp>
              <p:nvGrpSpPr>
                <p:cNvPr id="345" name="Group 344">
                  <a:extLst>
                    <a:ext uri="{FF2B5EF4-FFF2-40B4-BE49-F238E27FC236}">
                      <a16:creationId xmlns:a16="http://schemas.microsoft.com/office/drawing/2014/main" id="{43BD884E-B685-9190-12C9-93EEECFE9EF9}"/>
                    </a:ext>
                  </a:extLst>
                </p:cNvPr>
                <p:cNvGrpSpPr/>
                <p:nvPr/>
              </p:nvGrpSpPr>
              <p:grpSpPr>
                <a:xfrm>
                  <a:off x="1119746" y="3063202"/>
                  <a:ext cx="1790048" cy="1472668"/>
                  <a:chOff x="1119746" y="3063202"/>
                  <a:chExt cx="1790048" cy="1472668"/>
                </a:xfrm>
              </p:grpSpPr>
              <p:sp>
                <p:nvSpPr>
                  <p:cNvPr id="375" name="Freeform: Shape 374">
                    <a:extLst>
                      <a:ext uri="{FF2B5EF4-FFF2-40B4-BE49-F238E27FC236}">
                        <a16:creationId xmlns:a16="http://schemas.microsoft.com/office/drawing/2014/main" id="{B1D8E0DF-2E9B-3E14-121F-67AE158F3E52}"/>
                      </a:ext>
                    </a:extLst>
                  </p:cNvPr>
                  <p:cNvSpPr/>
                  <p:nvPr/>
                </p:nvSpPr>
                <p:spPr>
                  <a:xfrm>
                    <a:off x="1119746" y="3063202"/>
                    <a:ext cx="500392" cy="562396"/>
                  </a:xfrm>
                  <a:custGeom>
                    <a:avLst/>
                    <a:gdLst>
                      <a:gd name="connsiteX0" fmla="*/ 547510 w 548857"/>
                      <a:gd name="connsiteY0" fmla="*/ 280800 h 614566"/>
                      <a:gd name="connsiteX1" fmla="*/ 506772 w 548857"/>
                      <a:gd name="connsiteY1" fmla="*/ 184490 h 614566"/>
                      <a:gd name="connsiteX2" fmla="*/ 498328 w 548857"/>
                      <a:gd name="connsiteY2" fmla="*/ 175817 h 614566"/>
                      <a:gd name="connsiteX3" fmla="*/ 499697 w 548857"/>
                      <a:gd name="connsiteY3" fmla="*/ 165433 h 614566"/>
                      <a:gd name="connsiteX4" fmla="*/ 494904 w 548857"/>
                      <a:gd name="connsiteY4" fmla="*/ 108377 h 614566"/>
                      <a:gd name="connsiteX5" fmla="*/ 447092 w 548857"/>
                      <a:gd name="connsiteY5" fmla="*/ 79621 h 614566"/>
                      <a:gd name="connsiteX6" fmla="*/ 414228 w 548857"/>
                      <a:gd name="connsiteY6" fmla="*/ 6590 h 614566"/>
                      <a:gd name="connsiteX7" fmla="*/ 333551 w 548857"/>
                      <a:gd name="connsiteY7" fmla="*/ 32151 h 614566"/>
                      <a:gd name="connsiteX8" fmla="*/ 293726 w 548857"/>
                      <a:gd name="connsiteY8" fmla="*/ -28 h 614566"/>
                      <a:gd name="connsiteX9" fmla="*/ 242376 w 548857"/>
                      <a:gd name="connsiteY9" fmla="*/ 16518 h 614566"/>
                      <a:gd name="connsiteX10" fmla="*/ 206887 w 548857"/>
                      <a:gd name="connsiteY10" fmla="*/ 76768 h 614566"/>
                      <a:gd name="connsiteX11" fmla="*/ 164438 w 548857"/>
                      <a:gd name="connsiteY11" fmla="*/ 76768 h 614566"/>
                      <a:gd name="connsiteX12" fmla="*/ 133628 w 548857"/>
                      <a:gd name="connsiteY12" fmla="*/ 183919 h 614566"/>
                      <a:gd name="connsiteX13" fmla="*/ 91064 w 548857"/>
                      <a:gd name="connsiteY13" fmla="*/ 200693 h 614566"/>
                      <a:gd name="connsiteX14" fmla="*/ 82620 w 548857"/>
                      <a:gd name="connsiteY14" fmla="*/ 242915 h 614566"/>
                      <a:gd name="connsiteX15" fmla="*/ 40285 w 548857"/>
                      <a:gd name="connsiteY15" fmla="*/ 254326 h 614566"/>
                      <a:gd name="connsiteX16" fmla="*/ 20658 w 548857"/>
                      <a:gd name="connsiteY16" fmla="*/ 280229 h 614566"/>
                      <a:gd name="connsiteX17" fmla="*/ 29444 w 548857"/>
                      <a:gd name="connsiteY17" fmla="*/ 310012 h 614566"/>
                      <a:gd name="connsiteX18" fmla="*/ 2229 w 548857"/>
                      <a:gd name="connsiteY18" fmla="*/ 364615 h 614566"/>
                      <a:gd name="connsiteX19" fmla="*/ 56831 w 548857"/>
                      <a:gd name="connsiteY19" fmla="*/ 391830 h 614566"/>
                      <a:gd name="connsiteX20" fmla="*/ 93740 w 548857"/>
                      <a:gd name="connsiteY20" fmla="*/ 460479 h 614566"/>
                      <a:gd name="connsiteX21" fmla="*/ 119022 w 548857"/>
                      <a:gd name="connsiteY21" fmla="*/ 462009 h 614566"/>
                      <a:gd name="connsiteX22" fmla="*/ 123052 w 548857"/>
                      <a:gd name="connsiteY22" fmla="*/ 482925 h 614566"/>
                      <a:gd name="connsiteX23" fmla="*/ 127009 w 548857"/>
                      <a:gd name="connsiteY23" fmla="*/ 484831 h 614566"/>
                      <a:gd name="connsiteX24" fmla="*/ 153141 w 548857"/>
                      <a:gd name="connsiteY24" fmla="*/ 478897 h 614566"/>
                      <a:gd name="connsiteX25" fmla="*/ 211566 w 548857"/>
                      <a:gd name="connsiteY25" fmla="*/ 555580 h 614566"/>
                      <a:gd name="connsiteX26" fmla="*/ 254015 w 548857"/>
                      <a:gd name="connsiteY26" fmla="*/ 600654 h 614566"/>
                      <a:gd name="connsiteX27" fmla="*/ 312783 w 548857"/>
                      <a:gd name="connsiteY27" fmla="*/ 612065 h 614566"/>
                      <a:gd name="connsiteX0" fmla="*/ 547523 w 548856"/>
                      <a:gd name="connsiteY0" fmla="*/ 280834 h 614565"/>
                      <a:gd name="connsiteX1" fmla="*/ 506785 w 548856"/>
                      <a:gd name="connsiteY1" fmla="*/ 184524 h 614565"/>
                      <a:gd name="connsiteX2" fmla="*/ 498341 w 548856"/>
                      <a:gd name="connsiteY2" fmla="*/ 175851 h 614565"/>
                      <a:gd name="connsiteX3" fmla="*/ 499710 w 548856"/>
                      <a:gd name="connsiteY3" fmla="*/ 165467 h 614565"/>
                      <a:gd name="connsiteX4" fmla="*/ 494917 w 548856"/>
                      <a:gd name="connsiteY4" fmla="*/ 108411 h 614565"/>
                      <a:gd name="connsiteX5" fmla="*/ 447105 w 548856"/>
                      <a:gd name="connsiteY5" fmla="*/ 79655 h 614565"/>
                      <a:gd name="connsiteX6" fmla="*/ 414241 w 548856"/>
                      <a:gd name="connsiteY6" fmla="*/ 6624 h 614565"/>
                      <a:gd name="connsiteX7" fmla="*/ 333564 w 548856"/>
                      <a:gd name="connsiteY7" fmla="*/ 32185 h 614565"/>
                      <a:gd name="connsiteX8" fmla="*/ 293739 w 548856"/>
                      <a:gd name="connsiteY8" fmla="*/ 6 h 614565"/>
                      <a:gd name="connsiteX9" fmla="*/ 242389 w 548856"/>
                      <a:gd name="connsiteY9" fmla="*/ 16552 h 614565"/>
                      <a:gd name="connsiteX10" fmla="*/ 206900 w 548856"/>
                      <a:gd name="connsiteY10" fmla="*/ 76802 h 614565"/>
                      <a:gd name="connsiteX11" fmla="*/ 164451 w 548856"/>
                      <a:gd name="connsiteY11" fmla="*/ 76802 h 614565"/>
                      <a:gd name="connsiteX12" fmla="*/ 91077 w 548856"/>
                      <a:gd name="connsiteY12" fmla="*/ 200727 h 614565"/>
                      <a:gd name="connsiteX13" fmla="*/ 82633 w 548856"/>
                      <a:gd name="connsiteY13" fmla="*/ 242949 h 614565"/>
                      <a:gd name="connsiteX14" fmla="*/ 40298 w 548856"/>
                      <a:gd name="connsiteY14" fmla="*/ 254360 h 614565"/>
                      <a:gd name="connsiteX15" fmla="*/ 20671 w 548856"/>
                      <a:gd name="connsiteY15" fmla="*/ 280263 h 614565"/>
                      <a:gd name="connsiteX16" fmla="*/ 29457 w 548856"/>
                      <a:gd name="connsiteY16" fmla="*/ 310046 h 614565"/>
                      <a:gd name="connsiteX17" fmla="*/ 2242 w 548856"/>
                      <a:gd name="connsiteY17" fmla="*/ 364649 h 614565"/>
                      <a:gd name="connsiteX18" fmla="*/ 56844 w 548856"/>
                      <a:gd name="connsiteY18" fmla="*/ 391864 h 614565"/>
                      <a:gd name="connsiteX19" fmla="*/ 93753 w 548856"/>
                      <a:gd name="connsiteY19" fmla="*/ 460513 h 614565"/>
                      <a:gd name="connsiteX20" fmla="*/ 119035 w 548856"/>
                      <a:gd name="connsiteY20" fmla="*/ 462043 h 614565"/>
                      <a:gd name="connsiteX21" fmla="*/ 123065 w 548856"/>
                      <a:gd name="connsiteY21" fmla="*/ 482959 h 614565"/>
                      <a:gd name="connsiteX22" fmla="*/ 127022 w 548856"/>
                      <a:gd name="connsiteY22" fmla="*/ 484865 h 614565"/>
                      <a:gd name="connsiteX23" fmla="*/ 153154 w 548856"/>
                      <a:gd name="connsiteY23" fmla="*/ 478931 h 614565"/>
                      <a:gd name="connsiteX24" fmla="*/ 211579 w 548856"/>
                      <a:gd name="connsiteY24" fmla="*/ 555614 h 614565"/>
                      <a:gd name="connsiteX25" fmla="*/ 254028 w 548856"/>
                      <a:gd name="connsiteY25" fmla="*/ 600688 h 614565"/>
                      <a:gd name="connsiteX26" fmla="*/ 312796 w 548856"/>
                      <a:gd name="connsiteY26" fmla="*/ 612099 h 614565"/>
                      <a:gd name="connsiteX0" fmla="*/ 547523 w 548856"/>
                      <a:gd name="connsiteY0" fmla="*/ 280834 h 614565"/>
                      <a:gd name="connsiteX1" fmla="*/ 506785 w 548856"/>
                      <a:gd name="connsiteY1" fmla="*/ 184524 h 614565"/>
                      <a:gd name="connsiteX2" fmla="*/ 498341 w 548856"/>
                      <a:gd name="connsiteY2" fmla="*/ 175851 h 614565"/>
                      <a:gd name="connsiteX3" fmla="*/ 499710 w 548856"/>
                      <a:gd name="connsiteY3" fmla="*/ 165467 h 614565"/>
                      <a:gd name="connsiteX4" fmla="*/ 494917 w 548856"/>
                      <a:gd name="connsiteY4" fmla="*/ 108411 h 614565"/>
                      <a:gd name="connsiteX5" fmla="*/ 447105 w 548856"/>
                      <a:gd name="connsiteY5" fmla="*/ 79655 h 614565"/>
                      <a:gd name="connsiteX6" fmla="*/ 414241 w 548856"/>
                      <a:gd name="connsiteY6" fmla="*/ 6624 h 614565"/>
                      <a:gd name="connsiteX7" fmla="*/ 333564 w 548856"/>
                      <a:gd name="connsiteY7" fmla="*/ 32185 h 614565"/>
                      <a:gd name="connsiteX8" fmla="*/ 293739 w 548856"/>
                      <a:gd name="connsiteY8" fmla="*/ 6 h 614565"/>
                      <a:gd name="connsiteX9" fmla="*/ 242389 w 548856"/>
                      <a:gd name="connsiteY9" fmla="*/ 16552 h 614565"/>
                      <a:gd name="connsiteX10" fmla="*/ 206900 w 548856"/>
                      <a:gd name="connsiteY10" fmla="*/ 76802 h 614565"/>
                      <a:gd name="connsiteX11" fmla="*/ 91077 w 548856"/>
                      <a:gd name="connsiteY11" fmla="*/ 200727 h 614565"/>
                      <a:gd name="connsiteX12" fmla="*/ 82633 w 548856"/>
                      <a:gd name="connsiteY12" fmla="*/ 242949 h 614565"/>
                      <a:gd name="connsiteX13" fmla="*/ 40298 w 548856"/>
                      <a:gd name="connsiteY13" fmla="*/ 254360 h 614565"/>
                      <a:gd name="connsiteX14" fmla="*/ 20671 w 548856"/>
                      <a:gd name="connsiteY14" fmla="*/ 280263 h 614565"/>
                      <a:gd name="connsiteX15" fmla="*/ 29457 w 548856"/>
                      <a:gd name="connsiteY15" fmla="*/ 310046 h 614565"/>
                      <a:gd name="connsiteX16" fmla="*/ 2242 w 548856"/>
                      <a:gd name="connsiteY16" fmla="*/ 364649 h 614565"/>
                      <a:gd name="connsiteX17" fmla="*/ 56844 w 548856"/>
                      <a:gd name="connsiteY17" fmla="*/ 391864 h 614565"/>
                      <a:gd name="connsiteX18" fmla="*/ 93753 w 548856"/>
                      <a:gd name="connsiteY18" fmla="*/ 460513 h 614565"/>
                      <a:gd name="connsiteX19" fmla="*/ 119035 w 548856"/>
                      <a:gd name="connsiteY19" fmla="*/ 462043 h 614565"/>
                      <a:gd name="connsiteX20" fmla="*/ 123065 w 548856"/>
                      <a:gd name="connsiteY20" fmla="*/ 482959 h 614565"/>
                      <a:gd name="connsiteX21" fmla="*/ 127022 w 548856"/>
                      <a:gd name="connsiteY21" fmla="*/ 484865 h 614565"/>
                      <a:gd name="connsiteX22" fmla="*/ 153154 w 548856"/>
                      <a:gd name="connsiteY22" fmla="*/ 478931 h 614565"/>
                      <a:gd name="connsiteX23" fmla="*/ 211579 w 548856"/>
                      <a:gd name="connsiteY23" fmla="*/ 555614 h 614565"/>
                      <a:gd name="connsiteX24" fmla="*/ 254028 w 548856"/>
                      <a:gd name="connsiteY24" fmla="*/ 600688 h 614565"/>
                      <a:gd name="connsiteX25" fmla="*/ 312796 w 548856"/>
                      <a:gd name="connsiteY25" fmla="*/ 612099 h 614565"/>
                      <a:gd name="connsiteX0" fmla="*/ 547523 w 548856"/>
                      <a:gd name="connsiteY0" fmla="*/ 280834 h 614565"/>
                      <a:gd name="connsiteX1" fmla="*/ 506785 w 548856"/>
                      <a:gd name="connsiteY1" fmla="*/ 184524 h 614565"/>
                      <a:gd name="connsiteX2" fmla="*/ 498341 w 548856"/>
                      <a:gd name="connsiteY2" fmla="*/ 175851 h 614565"/>
                      <a:gd name="connsiteX3" fmla="*/ 499710 w 548856"/>
                      <a:gd name="connsiteY3" fmla="*/ 165467 h 614565"/>
                      <a:gd name="connsiteX4" fmla="*/ 494917 w 548856"/>
                      <a:gd name="connsiteY4" fmla="*/ 108411 h 614565"/>
                      <a:gd name="connsiteX5" fmla="*/ 447105 w 548856"/>
                      <a:gd name="connsiteY5" fmla="*/ 79655 h 614565"/>
                      <a:gd name="connsiteX6" fmla="*/ 414241 w 548856"/>
                      <a:gd name="connsiteY6" fmla="*/ 6624 h 614565"/>
                      <a:gd name="connsiteX7" fmla="*/ 333564 w 548856"/>
                      <a:gd name="connsiteY7" fmla="*/ 32185 h 614565"/>
                      <a:gd name="connsiteX8" fmla="*/ 293739 w 548856"/>
                      <a:gd name="connsiteY8" fmla="*/ 6 h 614565"/>
                      <a:gd name="connsiteX9" fmla="*/ 242389 w 548856"/>
                      <a:gd name="connsiteY9" fmla="*/ 16552 h 614565"/>
                      <a:gd name="connsiteX10" fmla="*/ 91077 w 548856"/>
                      <a:gd name="connsiteY10" fmla="*/ 200727 h 614565"/>
                      <a:gd name="connsiteX11" fmla="*/ 82633 w 548856"/>
                      <a:gd name="connsiteY11" fmla="*/ 242949 h 614565"/>
                      <a:gd name="connsiteX12" fmla="*/ 40298 w 548856"/>
                      <a:gd name="connsiteY12" fmla="*/ 254360 h 614565"/>
                      <a:gd name="connsiteX13" fmla="*/ 20671 w 548856"/>
                      <a:gd name="connsiteY13" fmla="*/ 280263 h 614565"/>
                      <a:gd name="connsiteX14" fmla="*/ 29457 w 548856"/>
                      <a:gd name="connsiteY14" fmla="*/ 310046 h 614565"/>
                      <a:gd name="connsiteX15" fmla="*/ 2242 w 548856"/>
                      <a:gd name="connsiteY15" fmla="*/ 364649 h 614565"/>
                      <a:gd name="connsiteX16" fmla="*/ 56844 w 548856"/>
                      <a:gd name="connsiteY16" fmla="*/ 391864 h 614565"/>
                      <a:gd name="connsiteX17" fmla="*/ 93753 w 548856"/>
                      <a:gd name="connsiteY17" fmla="*/ 460513 h 614565"/>
                      <a:gd name="connsiteX18" fmla="*/ 119035 w 548856"/>
                      <a:gd name="connsiteY18" fmla="*/ 462043 h 614565"/>
                      <a:gd name="connsiteX19" fmla="*/ 123065 w 548856"/>
                      <a:gd name="connsiteY19" fmla="*/ 482959 h 614565"/>
                      <a:gd name="connsiteX20" fmla="*/ 127022 w 548856"/>
                      <a:gd name="connsiteY20" fmla="*/ 484865 h 614565"/>
                      <a:gd name="connsiteX21" fmla="*/ 153154 w 548856"/>
                      <a:gd name="connsiteY21" fmla="*/ 478931 h 614565"/>
                      <a:gd name="connsiteX22" fmla="*/ 211579 w 548856"/>
                      <a:gd name="connsiteY22" fmla="*/ 555614 h 614565"/>
                      <a:gd name="connsiteX23" fmla="*/ 254028 w 548856"/>
                      <a:gd name="connsiteY23" fmla="*/ 600688 h 614565"/>
                      <a:gd name="connsiteX24" fmla="*/ 312796 w 548856"/>
                      <a:gd name="connsiteY24" fmla="*/ 612099 h 614565"/>
                      <a:gd name="connsiteX0" fmla="*/ 547523 w 548856"/>
                      <a:gd name="connsiteY0" fmla="*/ 280834 h 614565"/>
                      <a:gd name="connsiteX1" fmla="*/ 506785 w 548856"/>
                      <a:gd name="connsiteY1" fmla="*/ 184524 h 614565"/>
                      <a:gd name="connsiteX2" fmla="*/ 498341 w 548856"/>
                      <a:gd name="connsiteY2" fmla="*/ 175851 h 614565"/>
                      <a:gd name="connsiteX3" fmla="*/ 499710 w 548856"/>
                      <a:gd name="connsiteY3" fmla="*/ 165467 h 614565"/>
                      <a:gd name="connsiteX4" fmla="*/ 494917 w 548856"/>
                      <a:gd name="connsiteY4" fmla="*/ 108411 h 614565"/>
                      <a:gd name="connsiteX5" fmla="*/ 447105 w 548856"/>
                      <a:gd name="connsiteY5" fmla="*/ 79655 h 614565"/>
                      <a:gd name="connsiteX6" fmla="*/ 414241 w 548856"/>
                      <a:gd name="connsiteY6" fmla="*/ 6624 h 614565"/>
                      <a:gd name="connsiteX7" fmla="*/ 333564 w 548856"/>
                      <a:gd name="connsiteY7" fmla="*/ 32185 h 614565"/>
                      <a:gd name="connsiteX8" fmla="*/ 293739 w 548856"/>
                      <a:gd name="connsiteY8" fmla="*/ 6 h 614565"/>
                      <a:gd name="connsiteX9" fmla="*/ 242389 w 548856"/>
                      <a:gd name="connsiteY9" fmla="*/ 16552 h 614565"/>
                      <a:gd name="connsiteX10" fmla="*/ 91077 w 548856"/>
                      <a:gd name="connsiteY10" fmla="*/ 200727 h 614565"/>
                      <a:gd name="connsiteX11" fmla="*/ 40298 w 548856"/>
                      <a:gd name="connsiteY11" fmla="*/ 254360 h 614565"/>
                      <a:gd name="connsiteX12" fmla="*/ 20671 w 548856"/>
                      <a:gd name="connsiteY12" fmla="*/ 280263 h 614565"/>
                      <a:gd name="connsiteX13" fmla="*/ 29457 w 548856"/>
                      <a:gd name="connsiteY13" fmla="*/ 310046 h 614565"/>
                      <a:gd name="connsiteX14" fmla="*/ 2242 w 548856"/>
                      <a:gd name="connsiteY14" fmla="*/ 364649 h 614565"/>
                      <a:gd name="connsiteX15" fmla="*/ 56844 w 548856"/>
                      <a:gd name="connsiteY15" fmla="*/ 391864 h 614565"/>
                      <a:gd name="connsiteX16" fmla="*/ 93753 w 548856"/>
                      <a:gd name="connsiteY16" fmla="*/ 460513 h 614565"/>
                      <a:gd name="connsiteX17" fmla="*/ 119035 w 548856"/>
                      <a:gd name="connsiteY17" fmla="*/ 462043 h 614565"/>
                      <a:gd name="connsiteX18" fmla="*/ 123065 w 548856"/>
                      <a:gd name="connsiteY18" fmla="*/ 482959 h 614565"/>
                      <a:gd name="connsiteX19" fmla="*/ 127022 w 548856"/>
                      <a:gd name="connsiteY19" fmla="*/ 484865 h 614565"/>
                      <a:gd name="connsiteX20" fmla="*/ 153154 w 548856"/>
                      <a:gd name="connsiteY20" fmla="*/ 478931 h 614565"/>
                      <a:gd name="connsiteX21" fmla="*/ 211579 w 548856"/>
                      <a:gd name="connsiteY21" fmla="*/ 555614 h 614565"/>
                      <a:gd name="connsiteX22" fmla="*/ 254028 w 548856"/>
                      <a:gd name="connsiteY22" fmla="*/ 600688 h 614565"/>
                      <a:gd name="connsiteX23" fmla="*/ 312796 w 548856"/>
                      <a:gd name="connsiteY23" fmla="*/ 612099 h 614565"/>
                      <a:gd name="connsiteX0" fmla="*/ 547523 w 548856"/>
                      <a:gd name="connsiteY0" fmla="*/ 283134 h 616865"/>
                      <a:gd name="connsiteX1" fmla="*/ 506785 w 548856"/>
                      <a:gd name="connsiteY1" fmla="*/ 186824 h 616865"/>
                      <a:gd name="connsiteX2" fmla="*/ 498341 w 548856"/>
                      <a:gd name="connsiteY2" fmla="*/ 178151 h 616865"/>
                      <a:gd name="connsiteX3" fmla="*/ 499710 w 548856"/>
                      <a:gd name="connsiteY3" fmla="*/ 167767 h 616865"/>
                      <a:gd name="connsiteX4" fmla="*/ 494917 w 548856"/>
                      <a:gd name="connsiteY4" fmla="*/ 110711 h 616865"/>
                      <a:gd name="connsiteX5" fmla="*/ 447105 w 548856"/>
                      <a:gd name="connsiteY5" fmla="*/ 81955 h 616865"/>
                      <a:gd name="connsiteX6" fmla="*/ 414241 w 548856"/>
                      <a:gd name="connsiteY6" fmla="*/ 8924 h 616865"/>
                      <a:gd name="connsiteX7" fmla="*/ 293739 w 548856"/>
                      <a:gd name="connsiteY7" fmla="*/ 2306 h 616865"/>
                      <a:gd name="connsiteX8" fmla="*/ 242389 w 548856"/>
                      <a:gd name="connsiteY8" fmla="*/ 18852 h 616865"/>
                      <a:gd name="connsiteX9" fmla="*/ 91077 w 548856"/>
                      <a:gd name="connsiteY9" fmla="*/ 203027 h 616865"/>
                      <a:gd name="connsiteX10" fmla="*/ 40298 w 548856"/>
                      <a:gd name="connsiteY10" fmla="*/ 256660 h 616865"/>
                      <a:gd name="connsiteX11" fmla="*/ 20671 w 548856"/>
                      <a:gd name="connsiteY11" fmla="*/ 282563 h 616865"/>
                      <a:gd name="connsiteX12" fmla="*/ 29457 w 548856"/>
                      <a:gd name="connsiteY12" fmla="*/ 312346 h 616865"/>
                      <a:gd name="connsiteX13" fmla="*/ 2242 w 548856"/>
                      <a:gd name="connsiteY13" fmla="*/ 366949 h 616865"/>
                      <a:gd name="connsiteX14" fmla="*/ 56844 w 548856"/>
                      <a:gd name="connsiteY14" fmla="*/ 394164 h 616865"/>
                      <a:gd name="connsiteX15" fmla="*/ 93753 w 548856"/>
                      <a:gd name="connsiteY15" fmla="*/ 462813 h 616865"/>
                      <a:gd name="connsiteX16" fmla="*/ 119035 w 548856"/>
                      <a:gd name="connsiteY16" fmla="*/ 464343 h 616865"/>
                      <a:gd name="connsiteX17" fmla="*/ 123065 w 548856"/>
                      <a:gd name="connsiteY17" fmla="*/ 485259 h 616865"/>
                      <a:gd name="connsiteX18" fmla="*/ 127022 w 548856"/>
                      <a:gd name="connsiteY18" fmla="*/ 487165 h 616865"/>
                      <a:gd name="connsiteX19" fmla="*/ 153154 w 548856"/>
                      <a:gd name="connsiteY19" fmla="*/ 481231 h 616865"/>
                      <a:gd name="connsiteX20" fmla="*/ 211579 w 548856"/>
                      <a:gd name="connsiteY20" fmla="*/ 557914 h 616865"/>
                      <a:gd name="connsiteX21" fmla="*/ 254028 w 548856"/>
                      <a:gd name="connsiteY21" fmla="*/ 602988 h 616865"/>
                      <a:gd name="connsiteX22" fmla="*/ 312796 w 548856"/>
                      <a:gd name="connsiteY22" fmla="*/ 614399 h 616865"/>
                      <a:gd name="connsiteX0" fmla="*/ 547523 w 548856"/>
                      <a:gd name="connsiteY0" fmla="*/ 283134 h 616865"/>
                      <a:gd name="connsiteX1" fmla="*/ 506785 w 548856"/>
                      <a:gd name="connsiteY1" fmla="*/ 186824 h 616865"/>
                      <a:gd name="connsiteX2" fmla="*/ 498341 w 548856"/>
                      <a:gd name="connsiteY2" fmla="*/ 178151 h 616865"/>
                      <a:gd name="connsiteX3" fmla="*/ 499710 w 548856"/>
                      <a:gd name="connsiteY3" fmla="*/ 167767 h 616865"/>
                      <a:gd name="connsiteX4" fmla="*/ 494917 w 548856"/>
                      <a:gd name="connsiteY4" fmla="*/ 110711 h 616865"/>
                      <a:gd name="connsiteX5" fmla="*/ 447105 w 548856"/>
                      <a:gd name="connsiteY5" fmla="*/ 81955 h 616865"/>
                      <a:gd name="connsiteX6" fmla="*/ 414241 w 548856"/>
                      <a:gd name="connsiteY6" fmla="*/ 8924 h 616865"/>
                      <a:gd name="connsiteX7" fmla="*/ 293739 w 548856"/>
                      <a:gd name="connsiteY7" fmla="*/ 2306 h 616865"/>
                      <a:gd name="connsiteX8" fmla="*/ 242389 w 548856"/>
                      <a:gd name="connsiteY8" fmla="*/ 18852 h 616865"/>
                      <a:gd name="connsiteX9" fmla="*/ 40298 w 548856"/>
                      <a:gd name="connsiteY9" fmla="*/ 256660 h 616865"/>
                      <a:gd name="connsiteX10" fmla="*/ 20671 w 548856"/>
                      <a:gd name="connsiteY10" fmla="*/ 282563 h 616865"/>
                      <a:gd name="connsiteX11" fmla="*/ 29457 w 548856"/>
                      <a:gd name="connsiteY11" fmla="*/ 312346 h 616865"/>
                      <a:gd name="connsiteX12" fmla="*/ 2242 w 548856"/>
                      <a:gd name="connsiteY12" fmla="*/ 366949 h 616865"/>
                      <a:gd name="connsiteX13" fmla="*/ 56844 w 548856"/>
                      <a:gd name="connsiteY13" fmla="*/ 394164 h 616865"/>
                      <a:gd name="connsiteX14" fmla="*/ 93753 w 548856"/>
                      <a:gd name="connsiteY14" fmla="*/ 462813 h 616865"/>
                      <a:gd name="connsiteX15" fmla="*/ 119035 w 548856"/>
                      <a:gd name="connsiteY15" fmla="*/ 464343 h 616865"/>
                      <a:gd name="connsiteX16" fmla="*/ 123065 w 548856"/>
                      <a:gd name="connsiteY16" fmla="*/ 485259 h 616865"/>
                      <a:gd name="connsiteX17" fmla="*/ 127022 w 548856"/>
                      <a:gd name="connsiteY17" fmla="*/ 487165 h 616865"/>
                      <a:gd name="connsiteX18" fmla="*/ 153154 w 548856"/>
                      <a:gd name="connsiteY18" fmla="*/ 481231 h 616865"/>
                      <a:gd name="connsiteX19" fmla="*/ 211579 w 548856"/>
                      <a:gd name="connsiteY19" fmla="*/ 557914 h 616865"/>
                      <a:gd name="connsiteX20" fmla="*/ 254028 w 548856"/>
                      <a:gd name="connsiteY20" fmla="*/ 602988 h 616865"/>
                      <a:gd name="connsiteX21" fmla="*/ 312796 w 548856"/>
                      <a:gd name="connsiteY21" fmla="*/ 614399 h 616865"/>
                      <a:gd name="connsiteX0" fmla="*/ 547523 w 548856"/>
                      <a:gd name="connsiteY0" fmla="*/ 283134 h 616865"/>
                      <a:gd name="connsiteX1" fmla="*/ 506785 w 548856"/>
                      <a:gd name="connsiteY1" fmla="*/ 186824 h 616865"/>
                      <a:gd name="connsiteX2" fmla="*/ 498341 w 548856"/>
                      <a:gd name="connsiteY2" fmla="*/ 178151 h 616865"/>
                      <a:gd name="connsiteX3" fmla="*/ 499710 w 548856"/>
                      <a:gd name="connsiteY3" fmla="*/ 167767 h 616865"/>
                      <a:gd name="connsiteX4" fmla="*/ 494917 w 548856"/>
                      <a:gd name="connsiteY4" fmla="*/ 110711 h 616865"/>
                      <a:gd name="connsiteX5" fmla="*/ 447105 w 548856"/>
                      <a:gd name="connsiteY5" fmla="*/ 81955 h 616865"/>
                      <a:gd name="connsiteX6" fmla="*/ 414241 w 548856"/>
                      <a:gd name="connsiteY6" fmla="*/ 8924 h 616865"/>
                      <a:gd name="connsiteX7" fmla="*/ 293739 w 548856"/>
                      <a:gd name="connsiteY7" fmla="*/ 2306 h 616865"/>
                      <a:gd name="connsiteX8" fmla="*/ 242389 w 548856"/>
                      <a:gd name="connsiteY8" fmla="*/ 18852 h 616865"/>
                      <a:gd name="connsiteX9" fmla="*/ 40298 w 548856"/>
                      <a:gd name="connsiteY9" fmla="*/ 256660 h 616865"/>
                      <a:gd name="connsiteX10" fmla="*/ 20671 w 548856"/>
                      <a:gd name="connsiteY10" fmla="*/ 282563 h 616865"/>
                      <a:gd name="connsiteX11" fmla="*/ 29457 w 548856"/>
                      <a:gd name="connsiteY11" fmla="*/ 312346 h 616865"/>
                      <a:gd name="connsiteX12" fmla="*/ 2242 w 548856"/>
                      <a:gd name="connsiteY12" fmla="*/ 366949 h 616865"/>
                      <a:gd name="connsiteX13" fmla="*/ 56844 w 548856"/>
                      <a:gd name="connsiteY13" fmla="*/ 394164 h 616865"/>
                      <a:gd name="connsiteX14" fmla="*/ 93753 w 548856"/>
                      <a:gd name="connsiteY14" fmla="*/ 462813 h 616865"/>
                      <a:gd name="connsiteX15" fmla="*/ 119035 w 548856"/>
                      <a:gd name="connsiteY15" fmla="*/ 464343 h 616865"/>
                      <a:gd name="connsiteX16" fmla="*/ 123065 w 548856"/>
                      <a:gd name="connsiteY16" fmla="*/ 485259 h 616865"/>
                      <a:gd name="connsiteX17" fmla="*/ 127022 w 548856"/>
                      <a:gd name="connsiteY17" fmla="*/ 487165 h 616865"/>
                      <a:gd name="connsiteX18" fmla="*/ 153154 w 548856"/>
                      <a:gd name="connsiteY18" fmla="*/ 481231 h 616865"/>
                      <a:gd name="connsiteX19" fmla="*/ 211579 w 548856"/>
                      <a:gd name="connsiteY19" fmla="*/ 557914 h 616865"/>
                      <a:gd name="connsiteX20" fmla="*/ 254028 w 548856"/>
                      <a:gd name="connsiteY20" fmla="*/ 602988 h 616865"/>
                      <a:gd name="connsiteX21" fmla="*/ 312796 w 548856"/>
                      <a:gd name="connsiteY21" fmla="*/ 614399 h 616865"/>
                      <a:gd name="connsiteX0" fmla="*/ 547523 w 548856"/>
                      <a:gd name="connsiteY0" fmla="*/ 283134 h 616865"/>
                      <a:gd name="connsiteX1" fmla="*/ 506785 w 548856"/>
                      <a:gd name="connsiteY1" fmla="*/ 186824 h 616865"/>
                      <a:gd name="connsiteX2" fmla="*/ 498341 w 548856"/>
                      <a:gd name="connsiteY2" fmla="*/ 178151 h 616865"/>
                      <a:gd name="connsiteX3" fmla="*/ 499710 w 548856"/>
                      <a:gd name="connsiteY3" fmla="*/ 167767 h 616865"/>
                      <a:gd name="connsiteX4" fmla="*/ 494917 w 548856"/>
                      <a:gd name="connsiteY4" fmla="*/ 110711 h 616865"/>
                      <a:gd name="connsiteX5" fmla="*/ 447105 w 548856"/>
                      <a:gd name="connsiteY5" fmla="*/ 81955 h 616865"/>
                      <a:gd name="connsiteX6" fmla="*/ 414241 w 548856"/>
                      <a:gd name="connsiteY6" fmla="*/ 8924 h 616865"/>
                      <a:gd name="connsiteX7" fmla="*/ 293739 w 548856"/>
                      <a:gd name="connsiteY7" fmla="*/ 2306 h 616865"/>
                      <a:gd name="connsiteX8" fmla="*/ 242389 w 548856"/>
                      <a:gd name="connsiteY8" fmla="*/ 18852 h 616865"/>
                      <a:gd name="connsiteX9" fmla="*/ 40298 w 548856"/>
                      <a:gd name="connsiteY9" fmla="*/ 256660 h 616865"/>
                      <a:gd name="connsiteX10" fmla="*/ 20671 w 548856"/>
                      <a:gd name="connsiteY10" fmla="*/ 282563 h 616865"/>
                      <a:gd name="connsiteX11" fmla="*/ 29457 w 548856"/>
                      <a:gd name="connsiteY11" fmla="*/ 312346 h 616865"/>
                      <a:gd name="connsiteX12" fmla="*/ 2242 w 548856"/>
                      <a:gd name="connsiteY12" fmla="*/ 366949 h 616865"/>
                      <a:gd name="connsiteX13" fmla="*/ 56844 w 548856"/>
                      <a:gd name="connsiteY13" fmla="*/ 394164 h 616865"/>
                      <a:gd name="connsiteX14" fmla="*/ 93753 w 548856"/>
                      <a:gd name="connsiteY14" fmla="*/ 462813 h 616865"/>
                      <a:gd name="connsiteX15" fmla="*/ 119035 w 548856"/>
                      <a:gd name="connsiteY15" fmla="*/ 464343 h 616865"/>
                      <a:gd name="connsiteX16" fmla="*/ 123065 w 548856"/>
                      <a:gd name="connsiteY16" fmla="*/ 485259 h 616865"/>
                      <a:gd name="connsiteX17" fmla="*/ 127022 w 548856"/>
                      <a:gd name="connsiteY17" fmla="*/ 487165 h 616865"/>
                      <a:gd name="connsiteX18" fmla="*/ 153154 w 548856"/>
                      <a:gd name="connsiteY18" fmla="*/ 481231 h 616865"/>
                      <a:gd name="connsiteX19" fmla="*/ 211579 w 548856"/>
                      <a:gd name="connsiteY19" fmla="*/ 557914 h 616865"/>
                      <a:gd name="connsiteX20" fmla="*/ 254028 w 548856"/>
                      <a:gd name="connsiteY20" fmla="*/ 602988 h 616865"/>
                      <a:gd name="connsiteX21" fmla="*/ 312796 w 548856"/>
                      <a:gd name="connsiteY21" fmla="*/ 614399 h 616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48856" h="616865">
                        <a:moveTo>
                          <a:pt x="547523" y="283134"/>
                        </a:moveTo>
                        <a:cubicBezTo>
                          <a:pt x="553742" y="245854"/>
                          <a:pt x="537880" y="208322"/>
                          <a:pt x="506785" y="186824"/>
                        </a:cubicBezTo>
                        <a:cubicBezTo>
                          <a:pt x="503362" y="184542"/>
                          <a:pt x="499482" y="182145"/>
                          <a:pt x="498341" y="178151"/>
                        </a:cubicBezTo>
                        <a:cubicBezTo>
                          <a:pt x="497725" y="174637"/>
                          <a:pt x="498204" y="171008"/>
                          <a:pt x="499710" y="167767"/>
                        </a:cubicBezTo>
                        <a:cubicBezTo>
                          <a:pt x="506032" y="148893"/>
                          <a:pt x="504297" y="128262"/>
                          <a:pt x="494917" y="110711"/>
                        </a:cubicBezTo>
                        <a:cubicBezTo>
                          <a:pt x="485275" y="93252"/>
                          <a:pt x="467040" y="82286"/>
                          <a:pt x="447105" y="81955"/>
                        </a:cubicBezTo>
                        <a:cubicBezTo>
                          <a:pt x="460570" y="55025"/>
                          <a:pt x="442654" y="19080"/>
                          <a:pt x="414241" y="8924"/>
                        </a:cubicBezTo>
                        <a:cubicBezTo>
                          <a:pt x="388680" y="-4351"/>
                          <a:pt x="322381" y="651"/>
                          <a:pt x="293739" y="2306"/>
                        </a:cubicBezTo>
                        <a:cubicBezTo>
                          <a:pt x="275276" y="2077"/>
                          <a:pt x="257244" y="7886"/>
                          <a:pt x="242389" y="18852"/>
                        </a:cubicBezTo>
                        <a:cubicBezTo>
                          <a:pt x="171574" y="61244"/>
                          <a:pt x="79632" y="167464"/>
                          <a:pt x="40298" y="256660"/>
                        </a:cubicBezTo>
                        <a:cubicBezTo>
                          <a:pt x="31321" y="263141"/>
                          <a:pt x="24485" y="272168"/>
                          <a:pt x="20671" y="282563"/>
                        </a:cubicBezTo>
                        <a:cubicBezTo>
                          <a:pt x="17075" y="293347"/>
                          <a:pt x="20581" y="305237"/>
                          <a:pt x="29457" y="312346"/>
                        </a:cubicBezTo>
                        <a:cubicBezTo>
                          <a:pt x="6864" y="319912"/>
                          <a:pt x="-5321" y="344354"/>
                          <a:pt x="2242" y="366949"/>
                        </a:cubicBezTo>
                        <a:cubicBezTo>
                          <a:pt x="9804" y="389543"/>
                          <a:pt x="34251" y="401730"/>
                          <a:pt x="56844" y="394164"/>
                        </a:cubicBezTo>
                        <a:cubicBezTo>
                          <a:pt x="48078" y="423319"/>
                          <a:pt x="64602" y="454050"/>
                          <a:pt x="93753" y="462813"/>
                        </a:cubicBezTo>
                        <a:cubicBezTo>
                          <a:pt x="101948" y="465278"/>
                          <a:pt x="110603" y="465803"/>
                          <a:pt x="119035" y="464343"/>
                        </a:cubicBezTo>
                        <a:cubicBezTo>
                          <a:pt x="114372" y="471235"/>
                          <a:pt x="116176" y="480592"/>
                          <a:pt x="123065" y="485259"/>
                        </a:cubicBezTo>
                        <a:cubicBezTo>
                          <a:pt x="124284" y="486081"/>
                          <a:pt x="125618" y="486731"/>
                          <a:pt x="127022" y="487165"/>
                        </a:cubicBezTo>
                        <a:cubicBezTo>
                          <a:pt x="136181" y="489481"/>
                          <a:pt x="145892" y="487268"/>
                          <a:pt x="153154" y="481231"/>
                        </a:cubicBezTo>
                        <a:lnTo>
                          <a:pt x="211579" y="557914"/>
                        </a:lnTo>
                        <a:cubicBezTo>
                          <a:pt x="223232" y="575111"/>
                          <a:pt x="237563" y="590322"/>
                          <a:pt x="254028" y="602988"/>
                        </a:cubicBezTo>
                        <a:cubicBezTo>
                          <a:pt x="270726" y="615837"/>
                          <a:pt x="292503" y="620070"/>
                          <a:pt x="312796" y="614399"/>
                        </a:cubicBezTo>
                      </a:path>
                    </a:pathLst>
                  </a:custGeom>
                  <a:solidFill>
                    <a:schemeClr val="accent1">
                      <a:lumMod val="2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76" name="Freeform: Shape 375">
                    <a:extLst>
                      <a:ext uri="{FF2B5EF4-FFF2-40B4-BE49-F238E27FC236}">
                        <a16:creationId xmlns:a16="http://schemas.microsoft.com/office/drawing/2014/main" id="{4667D564-2C2A-94BE-3D99-4FDAADB49E1B}"/>
                      </a:ext>
                    </a:extLst>
                  </p:cNvPr>
                  <p:cNvSpPr/>
                  <p:nvPr/>
                </p:nvSpPr>
                <p:spPr>
                  <a:xfrm>
                    <a:off x="1209334" y="3206632"/>
                    <a:ext cx="621091" cy="621043"/>
                  </a:xfrm>
                  <a:custGeom>
                    <a:avLst/>
                    <a:gdLst>
                      <a:gd name="connsiteX0" fmla="*/ 259295 w 621091"/>
                      <a:gd name="connsiteY0" fmla="*/ 746 h 621043"/>
                      <a:gd name="connsiteX1" fmla="*/ 357570 w 621091"/>
                      <a:gd name="connsiteY1" fmla="*/ 47705 h 621043"/>
                      <a:gd name="connsiteX2" fmla="*/ 496769 w 621091"/>
                      <a:gd name="connsiteY2" fmla="*/ 235488 h 621043"/>
                      <a:gd name="connsiteX3" fmla="*/ 489175 w 621091"/>
                      <a:gd name="connsiteY3" fmla="*/ 407147 h 621043"/>
                      <a:gd name="connsiteX4" fmla="*/ 621091 w 621091"/>
                      <a:gd name="connsiteY4" fmla="*/ 579429 h 621043"/>
                      <a:gd name="connsiteX5" fmla="*/ 367973 w 621091"/>
                      <a:gd name="connsiteY5" fmla="*/ 621043 h 621043"/>
                      <a:gd name="connsiteX6" fmla="*/ 175117 w 621091"/>
                      <a:gd name="connsiteY6" fmla="*/ 403039 h 621043"/>
                      <a:gd name="connsiteX7" fmla="*/ 169413 w 621091"/>
                      <a:gd name="connsiteY7" fmla="*/ 409288 h 621043"/>
                      <a:gd name="connsiteX8" fmla="*/ 99980 w 621091"/>
                      <a:gd name="connsiteY8" fmla="*/ 399969 h 621043"/>
                      <a:gd name="connsiteX9" fmla="*/ 115253 w 621091"/>
                      <a:gd name="connsiteY9" fmla="*/ 336050 h 621043"/>
                      <a:gd name="connsiteX10" fmla="*/ 115700 w 621091"/>
                      <a:gd name="connsiteY10" fmla="*/ 335875 h 621043"/>
                      <a:gd name="connsiteX11" fmla="*/ 23304 w 621091"/>
                      <a:gd name="connsiteY11" fmla="*/ 231431 h 621043"/>
                      <a:gd name="connsiteX12" fmla="*/ 0 w 621091"/>
                      <a:gd name="connsiteY12" fmla="*/ 201364 h 621043"/>
                      <a:gd name="connsiteX13" fmla="*/ 156574 w 621091"/>
                      <a:gd name="connsiteY13" fmla="*/ 30331 h 621043"/>
                      <a:gd name="connsiteX14" fmla="*/ 259295 w 621091"/>
                      <a:gd name="connsiteY14" fmla="*/ 746 h 6210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21091" h="621043">
                        <a:moveTo>
                          <a:pt x="259295" y="746"/>
                        </a:moveTo>
                        <a:cubicBezTo>
                          <a:pt x="297333" y="4322"/>
                          <a:pt x="334630" y="20656"/>
                          <a:pt x="357570" y="47705"/>
                        </a:cubicBezTo>
                        <a:cubicBezTo>
                          <a:pt x="408755" y="107837"/>
                          <a:pt x="468680" y="183263"/>
                          <a:pt x="496769" y="235488"/>
                        </a:cubicBezTo>
                        <a:cubicBezTo>
                          <a:pt x="552428" y="341292"/>
                          <a:pt x="489175" y="407147"/>
                          <a:pt x="489175" y="407147"/>
                        </a:cubicBezTo>
                        <a:lnTo>
                          <a:pt x="621091" y="579429"/>
                        </a:lnTo>
                        <a:lnTo>
                          <a:pt x="367973" y="621043"/>
                        </a:lnTo>
                        <a:lnTo>
                          <a:pt x="175117" y="403039"/>
                        </a:lnTo>
                        <a:lnTo>
                          <a:pt x="169413" y="409288"/>
                        </a:lnTo>
                        <a:cubicBezTo>
                          <a:pt x="156451" y="420314"/>
                          <a:pt x="126431" y="436563"/>
                          <a:pt x="99980" y="399969"/>
                        </a:cubicBezTo>
                        <a:cubicBezTo>
                          <a:pt x="73529" y="363374"/>
                          <a:pt x="99804" y="343633"/>
                          <a:pt x="115253" y="336050"/>
                        </a:cubicBezTo>
                        <a:lnTo>
                          <a:pt x="115700" y="335875"/>
                        </a:lnTo>
                        <a:lnTo>
                          <a:pt x="23304" y="231431"/>
                        </a:lnTo>
                        <a:lnTo>
                          <a:pt x="0" y="201364"/>
                        </a:lnTo>
                        <a:lnTo>
                          <a:pt x="156574" y="30331"/>
                        </a:lnTo>
                        <a:cubicBezTo>
                          <a:pt x="182478" y="6351"/>
                          <a:pt x="221258" y="-2831"/>
                          <a:pt x="259295" y="74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7" name="Freeform: Shape 376">
                    <a:extLst>
                      <a:ext uri="{FF2B5EF4-FFF2-40B4-BE49-F238E27FC236}">
                        <a16:creationId xmlns:a16="http://schemas.microsoft.com/office/drawing/2014/main" id="{7227862C-0A6F-919E-3B57-2613FA3E6EDB}"/>
                      </a:ext>
                    </a:extLst>
                  </p:cNvPr>
                  <p:cNvSpPr/>
                  <p:nvPr/>
                </p:nvSpPr>
                <p:spPr>
                  <a:xfrm>
                    <a:off x="1149055" y="3139395"/>
                    <a:ext cx="316275" cy="398286"/>
                  </a:xfrm>
                  <a:custGeom>
                    <a:avLst/>
                    <a:gdLst>
                      <a:gd name="connsiteX0" fmla="*/ 326622 w 354798"/>
                      <a:gd name="connsiteY0" fmla="*/ 38289 h 436862"/>
                      <a:gd name="connsiteX1" fmla="*/ 344423 w 354798"/>
                      <a:gd name="connsiteY1" fmla="*/ 125082 h 436862"/>
                      <a:gd name="connsiteX2" fmla="*/ 302316 w 354798"/>
                      <a:gd name="connsiteY2" fmla="*/ 152401 h 436862"/>
                      <a:gd name="connsiteX3" fmla="*/ 321145 w 354798"/>
                      <a:gd name="connsiteY3" fmla="*/ 178646 h 436862"/>
                      <a:gd name="connsiteX4" fmla="*/ 303457 w 354798"/>
                      <a:gd name="connsiteY4" fmla="*/ 208429 h 436862"/>
                      <a:gd name="connsiteX5" fmla="*/ 233507 w 354798"/>
                      <a:gd name="connsiteY5" fmla="*/ 227372 h 436862"/>
                      <a:gd name="connsiteX6" fmla="*/ 209848 w 354798"/>
                      <a:gd name="connsiteY6" fmla="*/ 313754 h 436862"/>
                      <a:gd name="connsiteX7" fmla="*/ 190944 w 354798"/>
                      <a:gd name="connsiteY7" fmla="*/ 320829 h 436862"/>
                      <a:gd name="connsiteX8" fmla="*/ 241947 w 354798"/>
                      <a:gd name="connsiteY8" fmla="*/ 385428 h 436862"/>
                      <a:gd name="connsiteX9" fmla="*/ 177353 w 354798"/>
                      <a:gd name="connsiteY9" fmla="*/ 436424 h 436862"/>
                      <a:gd name="connsiteX10" fmla="*/ 147125 w 354798"/>
                      <a:gd name="connsiteY10" fmla="*/ 423529 h 436862"/>
                      <a:gd name="connsiteX11" fmla="*/ 68244 w 354798"/>
                      <a:gd name="connsiteY11" fmla="*/ 375272 h 436862"/>
                      <a:gd name="connsiteX12" fmla="*/ 66448 w 354798"/>
                      <a:gd name="connsiteY12" fmla="*/ 358258 h 436862"/>
                      <a:gd name="connsiteX13" fmla="*/ 28563 w 354798"/>
                      <a:gd name="connsiteY13" fmla="*/ 349015 h 436862"/>
                      <a:gd name="connsiteX14" fmla="*/ 7795 w 354798"/>
                      <a:gd name="connsiteY14" fmla="*/ 314210 h 436862"/>
                      <a:gd name="connsiteX15" fmla="*/ 12245 w 354798"/>
                      <a:gd name="connsiteY15" fmla="*/ 216988 h 436862"/>
                      <a:gd name="connsiteX16" fmla="*/ 94520 w 354798"/>
                      <a:gd name="connsiteY16" fmla="*/ 172028 h 436862"/>
                      <a:gd name="connsiteX17" fmla="*/ 105931 w 354798"/>
                      <a:gd name="connsiteY17" fmla="*/ 172028 h 436862"/>
                      <a:gd name="connsiteX18" fmla="*/ 112207 w 354798"/>
                      <a:gd name="connsiteY18" fmla="*/ 158677 h 436862"/>
                      <a:gd name="connsiteX19" fmla="*/ 131263 w 354798"/>
                      <a:gd name="connsiteY19" fmla="*/ 93861 h 436862"/>
                      <a:gd name="connsiteX20" fmla="*/ 205664 w 354798"/>
                      <a:gd name="connsiteY20" fmla="*/ 77772 h 436862"/>
                      <a:gd name="connsiteX21" fmla="*/ 247086 w 354798"/>
                      <a:gd name="connsiteY21" fmla="*/ 3371 h 436862"/>
                      <a:gd name="connsiteX22" fmla="*/ 318406 w 354798"/>
                      <a:gd name="connsiteY22" fmla="*/ 40571 h 436862"/>
                      <a:gd name="connsiteX0" fmla="*/ 326635 w 346907"/>
                      <a:gd name="connsiteY0" fmla="*/ 38323 h 436861"/>
                      <a:gd name="connsiteX1" fmla="*/ 344436 w 346907"/>
                      <a:gd name="connsiteY1" fmla="*/ 125116 h 436861"/>
                      <a:gd name="connsiteX2" fmla="*/ 321158 w 346907"/>
                      <a:gd name="connsiteY2" fmla="*/ 178680 h 436861"/>
                      <a:gd name="connsiteX3" fmla="*/ 303470 w 346907"/>
                      <a:gd name="connsiteY3" fmla="*/ 208463 h 436861"/>
                      <a:gd name="connsiteX4" fmla="*/ 233520 w 346907"/>
                      <a:gd name="connsiteY4" fmla="*/ 227406 h 436861"/>
                      <a:gd name="connsiteX5" fmla="*/ 209861 w 346907"/>
                      <a:gd name="connsiteY5" fmla="*/ 313788 h 436861"/>
                      <a:gd name="connsiteX6" fmla="*/ 190957 w 346907"/>
                      <a:gd name="connsiteY6" fmla="*/ 320863 h 436861"/>
                      <a:gd name="connsiteX7" fmla="*/ 241960 w 346907"/>
                      <a:gd name="connsiteY7" fmla="*/ 385462 h 436861"/>
                      <a:gd name="connsiteX8" fmla="*/ 177366 w 346907"/>
                      <a:gd name="connsiteY8" fmla="*/ 436458 h 436861"/>
                      <a:gd name="connsiteX9" fmla="*/ 147138 w 346907"/>
                      <a:gd name="connsiteY9" fmla="*/ 423563 h 436861"/>
                      <a:gd name="connsiteX10" fmla="*/ 68257 w 346907"/>
                      <a:gd name="connsiteY10" fmla="*/ 375306 h 436861"/>
                      <a:gd name="connsiteX11" fmla="*/ 66461 w 346907"/>
                      <a:gd name="connsiteY11" fmla="*/ 358292 h 436861"/>
                      <a:gd name="connsiteX12" fmla="*/ 28576 w 346907"/>
                      <a:gd name="connsiteY12" fmla="*/ 349049 h 436861"/>
                      <a:gd name="connsiteX13" fmla="*/ 7808 w 346907"/>
                      <a:gd name="connsiteY13" fmla="*/ 314244 h 436861"/>
                      <a:gd name="connsiteX14" fmla="*/ 12258 w 346907"/>
                      <a:gd name="connsiteY14" fmla="*/ 217022 h 436861"/>
                      <a:gd name="connsiteX15" fmla="*/ 94533 w 346907"/>
                      <a:gd name="connsiteY15" fmla="*/ 172062 h 436861"/>
                      <a:gd name="connsiteX16" fmla="*/ 105944 w 346907"/>
                      <a:gd name="connsiteY16" fmla="*/ 172062 h 436861"/>
                      <a:gd name="connsiteX17" fmla="*/ 112220 w 346907"/>
                      <a:gd name="connsiteY17" fmla="*/ 158711 h 436861"/>
                      <a:gd name="connsiteX18" fmla="*/ 131276 w 346907"/>
                      <a:gd name="connsiteY18" fmla="*/ 93895 h 436861"/>
                      <a:gd name="connsiteX19" fmla="*/ 205677 w 346907"/>
                      <a:gd name="connsiteY19" fmla="*/ 77806 h 436861"/>
                      <a:gd name="connsiteX20" fmla="*/ 247099 w 346907"/>
                      <a:gd name="connsiteY20" fmla="*/ 3405 h 436861"/>
                      <a:gd name="connsiteX21" fmla="*/ 318419 w 346907"/>
                      <a:gd name="connsiteY21" fmla="*/ 40605 h 436861"/>
                      <a:gd name="connsiteX0" fmla="*/ 326635 w 346907"/>
                      <a:gd name="connsiteY0" fmla="*/ 38323 h 436861"/>
                      <a:gd name="connsiteX1" fmla="*/ 344436 w 346907"/>
                      <a:gd name="connsiteY1" fmla="*/ 125116 h 436861"/>
                      <a:gd name="connsiteX2" fmla="*/ 321158 w 346907"/>
                      <a:gd name="connsiteY2" fmla="*/ 178680 h 436861"/>
                      <a:gd name="connsiteX3" fmla="*/ 303470 w 346907"/>
                      <a:gd name="connsiteY3" fmla="*/ 208463 h 436861"/>
                      <a:gd name="connsiteX4" fmla="*/ 209861 w 346907"/>
                      <a:gd name="connsiteY4" fmla="*/ 313788 h 436861"/>
                      <a:gd name="connsiteX5" fmla="*/ 190957 w 346907"/>
                      <a:gd name="connsiteY5" fmla="*/ 320863 h 436861"/>
                      <a:gd name="connsiteX6" fmla="*/ 241960 w 346907"/>
                      <a:gd name="connsiteY6" fmla="*/ 385462 h 436861"/>
                      <a:gd name="connsiteX7" fmla="*/ 177366 w 346907"/>
                      <a:gd name="connsiteY7" fmla="*/ 436458 h 436861"/>
                      <a:gd name="connsiteX8" fmla="*/ 147138 w 346907"/>
                      <a:gd name="connsiteY8" fmla="*/ 423563 h 436861"/>
                      <a:gd name="connsiteX9" fmla="*/ 68257 w 346907"/>
                      <a:gd name="connsiteY9" fmla="*/ 375306 h 436861"/>
                      <a:gd name="connsiteX10" fmla="*/ 66461 w 346907"/>
                      <a:gd name="connsiteY10" fmla="*/ 358292 h 436861"/>
                      <a:gd name="connsiteX11" fmla="*/ 28576 w 346907"/>
                      <a:gd name="connsiteY11" fmla="*/ 349049 h 436861"/>
                      <a:gd name="connsiteX12" fmla="*/ 7808 w 346907"/>
                      <a:gd name="connsiteY12" fmla="*/ 314244 h 436861"/>
                      <a:gd name="connsiteX13" fmla="*/ 12258 w 346907"/>
                      <a:gd name="connsiteY13" fmla="*/ 217022 h 436861"/>
                      <a:gd name="connsiteX14" fmla="*/ 94533 w 346907"/>
                      <a:gd name="connsiteY14" fmla="*/ 172062 h 436861"/>
                      <a:gd name="connsiteX15" fmla="*/ 105944 w 346907"/>
                      <a:gd name="connsiteY15" fmla="*/ 172062 h 436861"/>
                      <a:gd name="connsiteX16" fmla="*/ 112220 w 346907"/>
                      <a:gd name="connsiteY16" fmla="*/ 158711 h 436861"/>
                      <a:gd name="connsiteX17" fmla="*/ 131276 w 346907"/>
                      <a:gd name="connsiteY17" fmla="*/ 93895 h 436861"/>
                      <a:gd name="connsiteX18" fmla="*/ 205677 w 346907"/>
                      <a:gd name="connsiteY18" fmla="*/ 77806 h 436861"/>
                      <a:gd name="connsiteX19" fmla="*/ 247099 w 346907"/>
                      <a:gd name="connsiteY19" fmla="*/ 3405 h 436861"/>
                      <a:gd name="connsiteX20" fmla="*/ 318419 w 346907"/>
                      <a:gd name="connsiteY20" fmla="*/ 40605 h 436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46907" h="436861">
                        <a:moveTo>
                          <a:pt x="326635" y="38323"/>
                        </a:moveTo>
                        <a:cubicBezTo>
                          <a:pt x="355517" y="57368"/>
                          <a:pt x="345349" y="101723"/>
                          <a:pt x="344436" y="125116"/>
                        </a:cubicBezTo>
                        <a:cubicBezTo>
                          <a:pt x="343523" y="148509"/>
                          <a:pt x="327986" y="164789"/>
                          <a:pt x="321158" y="178680"/>
                        </a:cubicBezTo>
                        <a:cubicBezTo>
                          <a:pt x="319400" y="190548"/>
                          <a:pt x="313056" y="201240"/>
                          <a:pt x="303470" y="208463"/>
                        </a:cubicBezTo>
                        <a:cubicBezTo>
                          <a:pt x="284921" y="230981"/>
                          <a:pt x="228613" y="295055"/>
                          <a:pt x="209861" y="313788"/>
                        </a:cubicBezTo>
                        <a:cubicBezTo>
                          <a:pt x="191109" y="332521"/>
                          <a:pt x="197596" y="319528"/>
                          <a:pt x="190957" y="320863"/>
                        </a:cubicBezTo>
                        <a:cubicBezTo>
                          <a:pt x="222878" y="324617"/>
                          <a:pt x="245713" y="353533"/>
                          <a:pt x="241960" y="385462"/>
                        </a:cubicBezTo>
                        <a:cubicBezTo>
                          <a:pt x="238207" y="417378"/>
                          <a:pt x="209286" y="440212"/>
                          <a:pt x="177366" y="436458"/>
                        </a:cubicBezTo>
                        <a:cubicBezTo>
                          <a:pt x="166260" y="435157"/>
                          <a:pt x="155766" y="430672"/>
                          <a:pt x="147138" y="423563"/>
                        </a:cubicBezTo>
                        <a:cubicBezTo>
                          <a:pt x="112030" y="432019"/>
                          <a:pt x="76714" y="410418"/>
                          <a:pt x="68257" y="375306"/>
                        </a:cubicBezTo>
                        <a:cubicBezTo>
                          <a:pt x="66915" y="369737"/>
                          <a:pt x="66312" y="364020"/>
                          <a:pt x="66461" y="358292"/>
                        </a:cubicBezTo>
                        <a:cubicBezTo>
                          <a:pt x="53087" y="362149"/>
                          <a:pt x="38673" y="358623"/>
                          <a:pt x="28576" y="349049"/>
                        </a:cubicBezTo>
                        <a:cubicBezTo>
                          <a:pt x="18731" y="339463"/>
                          <a:pt x="11570" y="327459"/>
                          <a:pt x="7808" y="314244"/>
                        </a:cubicBezTo>
                        <a:cubicBezTo>
                          <a:pt x="-3975" y="282579"/>
                          <a:pt x="-2369" y="247478"/>
                          <a:pt x="12258" y="217022"/>
                        </a:cubicBezTo>
                        <a:cubicBezTo>
                          <a:pt x="27822" y="186531"/>
                          <a:pt x="60470" y="168696"/>
                          <a:pt x="94533" y="172062"/>
                        </a:cubicBezTo>
                        <a:cubicBezTo>
                          <a:pt x="98239" y="173283"/>
                          <a:pt x="102237" y="173283"/>
                          <a:pt x="105944" y="172062"/>
                        </a:cubicBezTo>
                        <a:cubicBezTo>
                          <a:pt x="110057" y="168878"/>
                          <a:pt x="112392" y="163914"/>
                          <a:pt x="112220" y="158711"/>
                        </a:cubicBezTo>
                        <a:cubicBezTo>
                          <a:pt x="114844" y="135888"/>
                          <a:pt x="117355" y="111925"/>
                          <a:pt x="131276" y="93895"/>
                        </a:cubicBezTo>
                        <a:cubicBezTo>
                          <a:pt x="149312" y="71872"/>
                          <a:pt x="180154" y="65208"/>
                          <a:pt x="205677" y="77806"/>
                        </a:cubicBezTo>
                        <a:cubicBezTo>
                          <a:pt x="201501" y="46573"/>
                          <a:pt x="218350" y="16311"/>
                          <a:pt x="247099" y="3405"/>
                        </a:cubicBezTo>
                        <a:cubicBezTo>
                          <a:pt x="275627" y="-8006"/>
                          <a:pt x="313170" y="10480"/>
                          <a:pt x="318419" y="40605"/>
                        </a:cubicBezTo>
                      </a:path>
                    </a:pathLst>
                  </a:custGeom>
                  <a:solidFill>
                    <a:schemeClr val="accent1">
                      <a:lumMod val="2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8" name="Freeform: Shape 377">
                    <a:extLst>
                      <a:ext uri="{FF2B5EF4-FFF2-40B4-BE49-F238E27FC236}">
                        <a16:creationId xmlns:a16="http://schemas.microsoft.com/office/drawing/2014/main" id="{8C14D5D3-A93B-DEE4-A1ED-6E159846AB99}"/>
                      </a:ext>
                    </a:extLst>
                  </p:cNvPr>
                  <p:cNvSpPr/>
                  <p:nvPr/>
                </p:nvSpPr>
                <p:spPr>
                  <a:xfrm>
                    <a:off x="1513542" y="3666972"/>
                    <a:ext cx="1015225" cy="868898"/>
                  </a:xfrm>
                  <a:custGeom>
                    <a:avLst/>
                    <a:gdLst>
                      <a:gd name="connsiteX0" fmla="*/ 23043 w 1113552"/>
                      <a:gd name="connsiteY0" fmla="*/ 121265 h 953053"/>
                      <a:gd name="connsiteX1" fmla="*/ 145712 w 1113552"/>
                      <a:gd name="connsiteY1" fmla="*/ 77561 h 953053"/>
                      <a:gd name="connsiteX2" fmla="*/ 251151 w 1113552"/>
                      <a:gd name="connsiteY2" fmla="*/ 2133 h 953053"/>
                      <a:gd name="connsiteX3" fmla="*/ 257770 w 1113552"/>
                      <a:gd name="connsiteY3" fmla="*/ -35 h 953053"/>
                      <a:gd name="connsiteX4" fmla="*/ 385346 w 1113552"/>
                      <a:gd name="connsiteY4" fmla="*/ 35340 h 953053"/>
                      <a:gd name="connsiteX5" fmla="*/ 603071 w 1113552"/>
                      <a:gd name="connsiteY5" fmla="*/ 126629 h 953053"/>
                      <a:gd name="connsiteX6" fmla="*/ 760202 w 1113552"/>
                      <a:gd name="connsiteY6" fmla="*/ 318336 h 953053"/>
                      <a:gd name="connsiteX7" fmla="*/ 1078801 w 1113552"/>
                      <a:gd name="connsiteY7" fmla="*/ 530583 h 953053"/>
                      <a:gd name="connsiteX8" fmla="*/ 1102536 w 1113552"/>
                      <a:gd name="connsiteY8" fmla="*/ 669571 h 953053"/>
                      <a:gd name="connsiteX9" fmla="*/ 767848 w 1113552"/>
                      <a:gd name="connsiteY9" fmla="*/ 942753 h 953053"/>
                      <a:gd name="connsiteX10" fmla="*/ 651454 w 1113552"/>
                      <a:gd name="connsiteY10" fmla="*/ 929174 h 953053"/>
                      <a:gd name="connsiteX11" fmla="*/ 434642 w 1113552"/>
                      <a:gd name="connsiteY11" fmla="*/ 720122 h 953053"/>
                      <a:gd name="connsiteX12" fmla="*/ 125743 w 1113552"/>
                      <a:gd name="connsiteY12" fmla="*/ 434273 h 953053"/>
                      <a:gd name="connsiteX13" fmla="*/ 23043 w 1113552"/>
                      <a:gd name="connsiteY13" fmla="*/ 121265 h 953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13552" h="953053">
                        <a:moveTo>
                          <a:pt x="23043" y="121265"/>
                        </a:moveTo>
                        <a:cubicBezTo>
                          <a:pt x="65983" y="113243"/>
                          <a:pt x="107382" y="98500"/>
                          <a:pt x="145712" y="77561"/>
                        </a:cubicBezTo>
                        <a:cubicBezTo>
                          <a:pt x="183643" y="56564"/>
                          <a:pt x="219029" y="31254"/>
                          <a:pt x="251151" y="2133"/>
                        </a:cubicBezTo>
                        <a:lnTo>
                          <a:pt x="257770" y="-35"/>
                        </a:lnTo>
                        <a:lnTo>
                          <a:pt x="385346" y="35340"/>
                        </a:lnTo>
                        <a:cubicBezTo>
                          <a:pt x="453813" y="60216"/>
                          <a:pt x="552862" y="92395"/>
                          <a:pt x="603071" y="126629"/>
                        </a:cubicBezTo>
                        <a:cubicBezTo>
                          <a:pt x="673591" y="175240"/>
                          <a:pt x="760202" y="318336"/>
                          <a:pt x="760202" y="318336"/>
                        </a:cubicBezTo>
                        <a:lnTo>
                          <a:pt x="1078801" y="530583"/>
                        </a:lnTo>
                        <a:cubicBezTo>
                          <a:pt x="1078801" y="530583"/>
                          <a:pt x="1137226" y="551351"/>
                          <a:pt x="1102536" y="669571"/>
                        </a:cubicBezTo>
                        <a:cubicBezTo>
                          <a:pt x="1067846" y="787790"/>
                          <a:pt x="767848" y="942753"/>
                          <a:pt x="767848" y="942753"/>
                        </a:cubicBezTo>
                        <a:cubicBezTo>
                          <a:pt x="767848" y="942753"/>
                          <a:pt x="694474" y="973221"/>
                          <a:pt x="651454" y="929174"/>
                        </a:cubicBezTo>
                        <a:cubicBezTo>
                          <a:pt x="614368" y="891175"/>
                          <a:pt x="434642" y="720122"/>
                          <a:pt x="434642" y="720122"/>
                        </a:cubicBezTo>
                        <a:cubicBezTo>
                          <a:pt x="434642" y="720122"/>
                          <a:pt x="170589" y="485395"/>
                          <a:pt x="125743" y="434273"/>
                        </a:cubicBezTo>
                        <a:cubicBezTo>
                          <a:pt x="33084" y="328948"/>
                          <a:pt x="-38692" y="304528"/>
                          <a:pt x="23043" y="121265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9" name="Freeform: Shape 378">
                    <a:extLst>
                      <a:ext uri="{FF2B5EF4-FFF2-40B4-BE49-F238E27FC236}">
                        <a16:creationId xmlns:a16="http://schemas.microsoft.com/office/drawing/2014/main" id="{354DA333-3840-44BA-9D8E-1C218233A4E1}"/>
                      </a:ext>
                    </a:extLst>
                  </p:cNvPr>
                  <p:cNvSpPr/>
                  <p:nvPr/>
                </p:nvSpPr>
                <p:spPr>
                  <a:xfrm>
                    <a:off x="1698106" y="3933407"/>
                    <a:ext cx="914679" cy="455827"/>
                  </a:xfrm>
                  <a:custGeom>
                    <a:avLst/>
                    <a:gdLst>
                      <a:gd name="connsiteX0" fmla="*/ 188270 w 1003267"/>
                      <a:gd name="connsiteY0" fmla="*/ -35 h 499975"/>
                      <a:gd name="connsiteX1" fmla="*/ 430643 w 1003267"/>
                      <a:gd name="connsiteY1" fmla="*/ 258199 h 499975"/>
                      <a:gd name="connsiteX2" fmla="*/ 962287 w 1003267"/>
                      <a:gd name="connsiteY2" fmla="*/ 117157 h 499975"/>
                      <a:gd name="connsiteX3" fmla="*/ 1003253 w 1003267"/>
                      <a:gd name="connsiteY3" fmla="*/ 257628 h 499975"/>
                      <a:gd name="connsiteX4" fmla="*/ 444108 w 1003267"/>
                      <a:gd name="connsiteY4" fmla="*/ 499887 h 499975"/>
                      <a:gd name="connsiteX5" fmla="*/ 199110 w 1003267"/>
                      <a:gd name="connsiteY5" fmla="*/ 388400 h 499975"/>
                      <a:gd name="connsiteX6" fmla="*/ -14 w 1003267"/>
                      <a:gd name="connsiteY6" fmla="*/ 149793 h 499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3267" h="499975">
                        <a:moveTo>
                          <a:pt x="188270" y="-35"/>
                        </a:moveTo>
                        <a:cubicBezTo>
                          <a:pt x="199681" y="5899"/>
                          <a:pt x="430643" y="258199"/>
                          <a:pt x="430643" y="258199"/>
                        </a:cubicBezTo>
                        <a:lnTo>
                          <a:pt x="962287" y="117157"/>
                        </a:lnTo>
                        <a:lnTo>
                          <a:pt x="1003253" y="257628"/>
                        </a:lnTo>
                        <a:cubicBezTo>
                          <a:pt x="1003253" y="257628"/>
                          <a:pt x="499452" y="498404"/>
                          <a:pt x="444108" y="499887"/>
                        </a:cubicBezTo>
                        <a:cubicBezTo>
                          <a:pt x="388764" y="501371"/>
                          <a:pt x="338783" y="472272"/>
                          <a:pt x="199110" y="388400"/>
                        </a:cubicBezTo>
                        <a:cubicBezTo>
                          <a:pt x="54303" y="301561"/>
                          <a:pt x="-14" y="149793"/>
                          <a:pt x="-14" y="14979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0" name="Freeform: Shape 379">
                    <a:extLst>
                      <a:ext uri="{FF2B5EF4-FFF2-40B4-BE49-F238E27FC236}">
                        <a16:creationId xmlns:a16="http://schemas.microsoft.com/office/drawing/2014/main" id="{96B15F84-B646-9491-BFC1-A397857F6523}"/>
                      </a:ext>
                    </a:extLst>
                  </p:cNvPr>
                  <p:cNvSpPr/>
                  <p:nvPr/>
                </p:nvSpPr>
                <p:spPr>
                  <a:xfrm>
                    <a:off x="1540759" y="3795437"/>
                    <a:ext cx="402765" cy="392335"/>
                  </a:xfrm>
                  <a:custGeom>
                    <a:avLst/>
                    <a:gdLst>
                      <a:gd name="connsiteX0" fmla="*/ 441761 w 441774"/>
                      <a:gd name="connsiteY0" fmla="*/ 216113 h 430334"/>
                      <a:gd name="connsiteX1" fmla="*/ 199845 w 441774"/>
                      <a:gd name="connsiteY1" fmla="*/ 430300 h 430334"/>
                      <a:gd name="connsiteX2" fmla="*/ 24912 w 441774"/>
                      <a:gd name="connsiteY2" fmla="*/ 187243 h 430334"/>
                      <a:gd name="connsiteX3" fmla="*/ 66220 w 441774"/>
                      <a:gd name="connsiteY3" fmla="*/ 14706 h 430334"/>
                      <a:gd name="connsiteX4" fmla="*/ 283032 w 441774"/>
                      <a:gd name="connsiteY4" fmla="*/ 60351 h 430334"/>
                      <a:gd name="connsiteX5" fmla="*/ 441761 w 441774"/>
                      <a:gd name="connsiteY5" fmla="*/ 216113 h 430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1774" h="430334">
                        <a:moveTo>
                          <a:pt x="441761" y="216113"/>
                        </a:moveTo>
                        <a:lnTo>
                          <a:pt x="199845" y="430300"/>
                        </a:lnTo>
                        <a:cubicBezTo>
                          <a:pt x="199845" y="430300"/>
                          <a:pt x="76604" y="268832"/>
                          <a:pt x="24912" y="187243"/>
                        </a:cubicBezTo>
                        <a:cubicBezTo>
                          <a:pt x="-20733" y="114440"/>
                          <a:pt x="-1790" y="56243"/>
                          <a:pt x="66220" y="14706"/>
                        </a:cubicBezTo>
                        <a:cubicBezTo>
                          <a:pt x="134230" y="-26830"/>
                          <a:pt x="240468" y="29427"/>
                          <a:pt x="283032" y="60351"/>
                        </a:cubicBezTo>
                        <a:cubicBezTo>
                          <a:pt x="332214" y="95269"/>
                          <a:pt x="441761" y="216113"/>
                          <a:pt x="441761" y="216113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1" name="Freeform: Shape 380">
                    <a:extLst>
                      <a:ext uri="{FF2B5EF4-FFF2-40B4-BE49-F238E27FC236}">
                        <a16:creationId xmlns:a16="http://schemas.microsoft.com/office/drawing/2014/main" id="{470EB19C-C1C4-F0DB-6386-4108F4F1FE8A}"/>
                      </a:ext>
                    </a:extLst>
                  </p:cNvPr>
                  <p:cNvSpPr/>
                  <p:nvPr/>
                </p:nvSpPr>
                <p:spPr>
                  <a:xfrm>
                    <a:off x="2732114" y="4154690"/>
                    <a:ext cx="110069" cy="75217"/>
                  </a:xfrm>
                  <a:custGeom>
                    <a:avLst/>
                    <a:gdLst>
                      <a:gd name="connsiteX0" fmla="*/ -14 w 120729"/>
                      <a:gd name="connsiteY0" fmla="*/ -35 h 82502"/>
                      <a:gd name="connsiteX1" fmla="*/ 18130 w 120729"/>
                      <a:gd name="connsiteY1" fmla="*/ 11376 h 82502"/>
                      <a:gd name="connsiteX2" fmla="*/ 62633 w 120729"/>
                      <a:gd name="connsiteY2" fmla="*/ 37736 h 82502"/>
                      <a:gd name="connsiteX3" fmla="*/ 102458 w 120729"/>
                      <a:gd name="connsiteY3" fmla="*/ 71057 h 82502"/>
                      <a:gd name="connsiteX4" fmla="*/ 120716 w 120729"/>
                      <a:gd name="connsiteY4" fmla="*/ 82468 h 82502"/>
                      <a:gd name="connsiteX5" fmla="*/ 105083 w 120729"/>
                      <a:gd name="connsiteY5" fmla="*/ 67519 h 82502"/>
                      <a:gd name="connsiteX6" fmla="*/ 66057 w 120729"/>
                      <a:gd name="connsiteY6" fmla="*/ 32601 h 82502"/>
                      <a:gd name="connsiteX7" fmla="*/ 20412 w 120729"/>
                      <a:gd name="connsiteY7" fmla="*/ 7268 h 82502"/>
                      <a:gd name="connsiteX8" fmla="*/ -14 w 120729"/>
                      <a:gd name="connsiteY8" fmla="*/ -35 h 82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0729" h="82502">
                        <a:moveTo>
                          <a:pt x="-14" y="-35"/>
                        </a:moveTo>
                        <a:cubicBezTo>
                          <a:pt x="5384" y="4712"/>
                          <a:pt x="11511" y="8558"/>
                          <a:pt x="18130" y="11376"/>
                        </a:cubicBezTo>
                        <a:cubicBezTo>
                          <a:pt x="33421" y="19364"/>
                          <a:pt x="48278" y="28162"/>
                          <a:pt x="62633" y="37736"/>
                        </a:cubicBezTo>
                        <a:cubicBezTo>
                          <a:pt x="78609" y="49718"/>
                          <a:pt x="91846" y="62841"/>
                          <a:pt x="102458" y="71057"/>
                        </a:cubicBezTo>
                        <a:cubicBezTo>
                          <a:pt x="107787" y="75952"/>
                          <a:pt x="113983" y="79820"/>
                          <a:pt x="120716" y="82468"/>
                        </a:cubicBezTo>
                        <a:cubicBezTo>
                          <a:pt x="115912" y="77070"/>
                          <a:pt x="110686" y="72072"/>
                          <a:pt x="105083" y="67519"/>
                        </a:cubicBezTo>
                        <a:cubicBezTo>
                          <a:pt x="92702" y="55195"/>
                          <a:pt x="79681" y="43533"/>
                          <a:pt x="66057" y="32601"/>
                        </a:cubicBezTo>
                        <a:cubicBezTo>
                          <a:pt x="51610" y="22833"/>
                          <a:pt x="36342" y="14355"/>
                          <a:pt x="20412" y="7268"/>
                        </a:cubicBezTo>
                        <a:cubicBezTo>
                          <a:pt x="13862" y="4165"/>
                          <a:pt x="7027" y="1711"/>
                          <a:pt x="-14" y="-35"/>
                        </a:cubicBezTo>
                        <a:close/>
                      </a:path>
                    </a:pathLst>
                  </a:custGeom>
                  <a:solidFill>
                    <a:srgbClr val="FF9A6C"/>
                  </a:solidFill>
                  <a:ln w="6350" cap="flat">
                    <a:solidFill>
                      <a:schemeClr val="tx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2" name="Freeform: Shape 381">
                    <a:extLst>
                      <a:ext uri="{FF2B5EF4-FFF2-40B4-BE49-F238E27FC236}">
                        <a16:creationId xmlns:a16="http://schemas.microsoft.com/office/drawing/2014/main" id="{8B226946-427B-17E4-39F3-5A37F8E4103C}"/>
                      </a:ext>
                    </a:extLst>
                  </p:cNvPr>
                  <p:cNvSpPr/>
                  <p:nvPr/>
                </p:nvSpPr>
                <p:spPr>
                  <a:xfrm>
                    <a:off x="2573656" y="4033561"/>
                    <a:ext cx="336138" cy="239543"/>
                  </a:xfrm>
                  <a:custGeom>
                    <a:avLst/>
                    <a:gdLst>
                      <a:gd name="connsiteX0" fmla="*/ 19043 w 387750"/>
                      <a:gd name="connsiteY0" fmla="*/ 7154 h 262743"/>
                      <a:gd name="connsiteX1" fmla="*/ 74501 w 387750"/>
                      <a:gd name="connsiteY1" fmla="*/ -35 h 262743"/>
                      <a:gd name="connsiteX2" fmla="*/ 310369 w 387750"/>
                      <a:gd name="connsiteY2" fmla="*/ 66492 h 262743"/>
                      <a:gd name="connsiteX3" fmla="*/ 387737 w 387750"/>
                      <a:gd name="connsiteY3" fmla="*/ 156868 h 262743"/>
                      <a:gd name="connsiteX4" fmla="*/ 362061 w 387750"/>
                      <a:gd name="connsiteY4" fmla="*/ 168964 h 262743"/>
                      <a:gd name="connsiteX5" fmla="*/ 327828 w 387750"/>
                      <a:gd name="connsiteY5" fmla="*/ 149223 h 262743"/>
                      <a:gd name="connsiteX6" fmla="*/ 289601 w 387750"/>
                      <a:gd name="connsiteY6" fmla="*/ 111680 h 262743"/>
                      <a:gd name="connsiteX7" fmla="*/ 227638 w 387750"/>
                      <a:gd name="connsiteY7" fmla="*/ 90912 h 262743"/>
                      <a:gd name="connsiteX8" fmla="*/ 294393 w 387750"/>
                      <a:gd name="connsiteY8" fmla="*/ 138040 h 262743"/>
                      <a:gd name="connsiteX9" fmla="*/ 352590 w 387750"/>
                      <a:gd name="connsiteY9" fmla="*/ 208218 h 262743"/>
                      <a:gd name="connsiteX10" fmla="*/ 338098 w 387750"/>
                      <a:gd name="connsiteY10" fmla="*/ 227161 h 262743"/>
                      <a:gd name="connsiteX11" fmla="*/ 312309 w 387750"/>
                      <a:gd name="connsiteY11" fmla="*/ 214038 h 262743"/>
                      <a:gd name="connsiteX12" fmla="*/ 295877 w 387750"/>
                      <a:gd name="connsiteY12" fmla="*/ 236062 h 262743"/>
                      <a:gd name="connsiteX13" fmla="*/ 214972 w 387750"/>
                      <a:gd name="connsiteY13" fmla="*/ 200801 h 262743"/>
                      <a:gd name="connsiteX14" fmla="*/ 169327 w 387750"/>
                      <a:gd name="connsiteY14" fmla="*/ 167595 h 262743"/>
                      <a:gd name="connsiteX15" fmla="*/ 206870 w 387750"/>
                      <a:gd name="connsiteY15" fmla="*/ 205594 h 262743"/>
                      <a:gd name="connsiteX16" fmla="*/ 259247 w 387750"/>
                      <a:gd name="connsiteY16" fmla="*/ 247016 h 262743"/>
                      <a:gd name="connsiteX17" fmla="*/ 248521 w 387750"/>
                      <a:gd name="connsiteY17" fmla="*/ 262649 h 262743"/>
                      <a:gd name="connsiteX18" fmla="*/ 165448 w 387750"/>
                      <a:gd name="connsiteY18" fmla="*/ 223852 h 262743"/>
                      <a:gd name="connsiteX19" fmla="*/ 47913 w 387750"/>
                      <a:gd name="connsiteY19" fmla="*/ 153673 h 262743"/>
                      <a:gd name="connsiteX20" fmla="*/ -14 w 387750"/>
                      <a:gd name="connsiteY20" fmla="*/ 107001 h 262743"/>
                      <a:gd name="connsiteX0" fmla="*/ -1 w 368693"/>
                      <a:gd name="connsiteY0" fmla="*/ 7189 h 262743"/>
                      <a:gd name="connsiteX1" fmla="*/ 55457 w 368693"/>
                      <a:gd name="connsiteY1" fmla="*/ 0 h 262743"/>
                      <a:gd name="connsiteX2" fmla="*/ 291325 w 368693"/>
                      <a:gd name="connsiteY2" fmla="*/ 66527 h 262743"/>
                      <a:gd name="connsiteX3" fmla="*/ 368693 w 368693"/>
                      <a:gd name="connsiteY3" fmla="*/ 156903 h 262743"/>
                      <a:gd name="connsiteX4" fmla="*/ 343017 w 368693"/>
                      <a:gd name="connsiteY4" fmla="*/ 168999 h 262743"/>
                      <a:gd name="connsiteX5" fmla="*/ 308784 w 368693"/>
                      <a:gd name="connsiteY5" fmla="*/ 149258 h 262743"/>
                      <a:gd name="connsiteX6" fmla="*/ 270557 w 368693"/>
                      <a:gd name="connsiteY6" fmla="*/ 111715 h 262743"/>
                      <a:gd name="connsiteX7" fmla="*/ 208594 w 368693"/>
                      <a:gd name="connsiteY7" fmla="*/ 90947 h 262743"/>
                      <a:gd name="connsiteX8" fmla="*/ 275349 w 368693"/>
                      <a:gd name="connsiteY8" fmla="*/ 138075 h 262743"/>
                      <a:gd name="connsiteX9" fmla="*/ 333546 w 368693"/>
                      <a:gd name="connsiteY9" fmla="*/ 208253 h 262743"/>
                      <a:gd name="connsiteX10" fmla="*/ 319054 w 368693"/>
                      <a:gd name="connsiteY10" fmla="*/ 227196 h 262743"/>
                      <a:gd name="connsiteX11" fmla="*/ 293265 w 368693"/>
                      <a:gd name="connsiteY11" fmla="*/ 214073 h 262743"/>
                      <a:gd name="connsiteX12" fmla="*/ 276833 w 368693"/>
                      <a:gd name="connsiteY12" fmla="*/ 236097 h 262743"/>
                      <a:gd name="connsiteX13" fmla="*/ 195928 w 368693"/>
                      <a:gd name="connsiteY13" fmla="*/ 200836 h 262743"/>
                      <a:gd name="connsiteX14" fmla="*/ 150283 w 368693"/>
                      <a:gd name="connsiteY14" fmla="*/ 167630 h 262743"/>
                      <a:gd name="connsiteX15" fmla="*/ 187826 w 368693"/>
                      <a:gd name="connsiteY15" fmla="*/ 205629 h 262743"/>
                      <a:gd name="connsiteX16" fmla="*/ 240203 w 368693"/>
                      <a:gd name="connsiteY16" fmla="*/ 247051 h 262743"/>
                      <a:gd name="connsiteX17" fmla="*/ 229477 w 368693"/>
                      <a:gd name="connsiteY17" fmla="*/ 262684 h 262743"/>
                      <a:gd name="connsiteX18" fmla="*/ 146404 w 368693"/>
                      <a:gd name="connsiteY18" fmla="*/ 223887 h 262743"/>
                      <a:gd name="connsiteX19" fmla="*/ 28869 w 368693"/>
                      <a:gd name="connsiteY19" fmla="*/ 153708 h 262743"/>
                      <a:gd name="connsiteX20" fmla="*/ -1 w 368693"/>
                      <a:gd name="connsiteY20" fmla="*/ 7189 h 26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68693" h="262743">
                        <a:moveTo>
                          <a:pt x="-1" y="7189"/>
                        </a:moveTo>
                        <a:lnTo>
                          <a:pt x="55457" y="0"/>
                        </a:lnTo>
                        <a:cubicBezTo>
                          <a:pt x="64586" y="2054"/>
                          <a:pt x="291325" y="66527"/>
                          <a:pt x="291325" y="66527"/>
                        </a:cubicBezTo>
                        <a:lnTo>
                          <a:pt x="368693" y="156903"/>
                        </a:lnTo>
                        <a:cubicBezTo>
                          <a:pt x="363991" y="166408"/>
                          <a:pt x="353345" y="171429"/>
                          <a:pt x="343017" y="168999"/>
                        </a:cubicBezTo>
                        <a:cubicBezTo>
                          <a:pt x="329484" y="167105"/>
                          <a:pt x="317205" y="160030"/>
                          <a:pt x="308784" y="149258"/>
                        </a:cubicBezTo>
                        <a:lnTo>
                          <a:pt x="270557" y="111715"/>
                        </a:lnTo>
                        <a:lnTo>
                          <a:pt x="208594" y="90947"/>
                        </a:lnTo>
                        <a:lnTo>
                          <a:pt x="275349" y="138075"/>
                        </a:lnTo>
                        <a:lnTo>
                          <a:pt x="333546" y="208253"/>
                        </a:lnTo>
                        <a:cubicBezTo>
                          <a:pt x="333546" y="208253"/>
                          <a:pt x="331720" y="224115"/>
                          <a:pt x="319054" y="227196"/>
                        </a:cubicBezTo>
                        <a:cubicBezTo>
                          <a:pt x="306388" y="230277"/>
                          <a:pt x="293265" y="214073"/>
                          <a:pt x="293265" y="214073"/>
                        </a:cubicBezTo>
                        <a:cubicBezTo>
                          <a:pt x="293265" y="214073"/>
                          <a:pt x="290412" y="234385"/>
                          <a:pt x="276833" y="236097"/>
                        </a:cubicBezTo>
                        <a:cubicBezTo>
                          <a:pt x="263254" y="237808"/>
                          <a:pt x="195928" y="200836"/>
                          <a:pt x="195928" y="200836"/>
                        </a:cubicBezTo>
                        <a:cubicBezTo>
                          <a:pt x="195928" y="200836"/>
                          <a:pt x="148914" y="164891"/>
                          <a:pt x="150283" y="167630"/>
                        </a:cubicBezTo>
                        <a:cubicBezTo>
                          <a:pt x="151653" y="170368"/>
                          <a:pt x="187826" y="205629"/>
                          <a:pt x="187826" y="205629"/>
                        </a:cubicBezTo>
                        <a:cubicBezTo>
                          <a:pt x="187826" y="205629"/>
                          <a:pt x="242485" y="236781"/>
                          <a:pt x="240203" y="247051"/>
                        </a:cubicBezTo>
                        <a:cubicBezTo>
                          <a:pt x="239062" y="253567"/>
                          <a:pt x="235148" y="259272"/>
                          <a:pt x="229477" y="262684"/>
                        </a:cubicBezTo>
                        <a:cubicBezTo>
                          <a:pt x="226624" y="264396"/>
                          <a:pt x="158499" y="228451"/>
                          <a:pt x="146404" y="223887"/>
                        </a:cubicBezTo>
                        <a:cubicBezTo>
                          <a:pt x="134308" y="219322"/>
                          <a:pt x="28869" y="153708"/>
                          <a:pt x="28869" y="153708"/>
                        </a:cubicBezTo>
                        <a:lnTo>
                          <a:pt x="-1" y="7189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46" name="Group 345">
                  <a:extLst>
                    <a:ext uri="{FF2B5EF4-FFF2-40B4-BE49-F238E27FC236}">
                      <a16:creationId xmlns:a16="http://schemas.microsoft.com/office/drawing/2014/main" id="{8FAC9D09-2592-8FBB-4606-0D6258F3A7E6}"/>
                    </a:ext>
                  </a:extLst>
                </p:cNvPr>
                <p:cNvGrpSpPr/>
                <p:nvPr/>
              </p:nvGrpSpPr>
              <p:grpSpPr>
                <a:xfrm>
                  <a:off x="1181941" y="3762459"/>
                  <a:ext cx="3698814" cy="1318276"/>
                  <a:chOff x="1181941" y="3762459"/>
                  <a:chExt cx="3698814" cy="1318276"/>
                </a:xfrm>
              </p:grpSpPr>
              <p:sp>
                <p:nvSpPr>
                  <p:cNvPr id="372" name="Freeform: Shape 371">
                    <a:extLst>
                      <a:ext uri="{FF2B5EF4-FFF2-40B4-BE49-F238E27FC236}">
                        <a16:creationId xmlns:a16="http://schemas.microsoft.com/office/drawing/2014/main" id="{5FBC0CCD-0CCB-6B11-CCC7-E95DEF47FDA2}"/>
                      </a:ext>
                    </a:extLst>
                  </p:cNvPr>
                  <p:cNvSpPr/>
                  <p:nvPr/>
                </p:nvSpPr>
                <p:spPr>
                  <a:xfrm>
                    <a:off x="2007924" y="3968779"/>
                    <a:ext cx="2851203" cy="585510"/>
                  </a:xfrm>
                  <a:custGeom>
                    <a:avLst/>
                    <a:gdLst>
                      <a:gd name="connsiteX0" fmla="*/ -14 w 3127348"/>
                      <a:gd name="connsiteY0" fmla="*/ 485281 h 642218"/>
                      <a:gd name="connsiteX1" fmla="*/ 242130 w 3127348"/>
                      <a:gd name="connsiteY1" fmla="*/ -35 h 642218"/>
                      <a:gd name="connsiteX2" fmla="*/ 538820 w 3127348"/>
                      <a:gd name="connsiteY2" fmla="*/ 71057 h 642218"/>
                      <a:gd name="connsiteX3" fmla="*/ 855365 w 3127348"/>
                      <a:gd name="connsiteY3" fmla="*/ 186880 h 642218"/>
                      <a:gd name="connsiteX4" fmla="*/ 1643761 w 3127348"/>
                      <a:gd name="connsiteY4" fmla="*/ 119554 h 642218"/>
                      <a:gd name="connsiteX5" fmla="*/ 2910397 w 3127348"/>
                      <a:gd name="connsiteY5" fmla="*/ 110083 h 642218"/>
                      <a:gd name="connsiteX6" fmla="*/ 3002827 w 3127348"/>
                      <a:gd name="connsiteY6" fmla="*/ 145457 h 642218"/>
                      <a:gd name="connsiteX7" fmla="*/ 3084189 w 3127348"/>
                      <a:gd name="connsiteY7" fmla="*/ 270181 h 642218"/>
                      <a:gd name="connsiteX8" fmla="*/ 3127209 w 3127348"/>
                      <a:gd name="connsiteY8" fmla="*/ 622899 h 642218"/>
                      <a:gd name="connsiteX9" fmla="*/ 195915 w 3127348"/>
                      <a:gd name="connsiteY9" fmla="*/ 642184 h 642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127348" h="642218">
                        <a:moveTo>
                          <a:pt x="-14" y="485281"/>
                        </a:moveTo>
                        <a:lnTo>
                          <a:pt x="242130" y="-35"/>
                        </a:lnTo>
                        <a:lnTo>
                          <a:pt x="538820" y="71057"/>
                        </a:lnTo>
                        <a:lnTo>
                          <a:pt x="855365" y="186880"/>
                        </a:lnTo>
                        <a:lnTo>
                          <a:pt x="1643761" y="119554"/>
                        </a:lnTo>
                        <a:lnTo>
                          <a:pt x="2910397" y="110083"/>
                        </a:lnTo>
                        <a:cubicBezTo>
                          <a:pt x="2944562" y="109797"/>
                          <a:pt x="2977586" y="122429"/>
                          <a:pt x="3002827" y="145457"/>
                        </a:cubicBezTo>
                        <a:cubicBezTo>
                          <a:pt x="3032154" y="172273"/>
                          <a:pt x="3077570" y="215179"/>
                          <a:pt x="3084189" y="270181"/>
                        </a:cubicBezTo>
                        <a:cubicBezTo>
                          <a:pt x="3110777" y="490872"/>
                          <a:pt x="3129035" y="631229"/>
                          <a:pt x="3127209" y="622899"/>
                        </a:cubicBezTo>
                        <a:lnTo>
                          <a:pt x="195915" y="642184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3" name="Freeform: Shape 372">
                    <a:extLst>
                      <a:ext uri="{FF2B5EF4-FFF2-40B4-BE49-F238E27FC236}">
                        <a16:creationId xmlns:a16="http://schemas.microsoft.com/office/drawing/2014/main" id="{0FCB0FE4-EF8C-6B35-19FE-F013D1FD93D9}"/>
                      </a:ext>
                    </a:extLst>
                  </p:cNvPr>
                  <p:cNvSpPr/>
                  <p:nvPr/>
                </p:nvSpPr>
                <p:spPr>
                  <a:xfrm>
                    <a:off x="2083973" y="4498318"/>
                    <a:ext cx="2796782" cy="256031"/>
                  </a:xfrm>
                  <a:custGeom>
                    <a:avLst/>
                    <a:gdLst>
                      <a:gd name="connsiteX0" fmla="*/ 3014253 w 3067656"/>
                      <a:gd name="connsiteY0" fmla="*/ 0 h 280828"/>
                      <a:gd name="connsiteX1" fmla="*/ 3067657 w 3067656"/>
                      <a:gd name="connsiteY1" fmla="*/ 0 h 280828"/>
                      <a:gd name="connsiteX2" fmla="*/ 3067657 w 3067656"/>
                      <a:gd name="connsiteY2" fmla="*/ 280828 h 280828"/>
                      <a:gd name="connsiteX3" fmla="*/ 3014253 w 3067656"/>
                      <a:gd name="connsiteY3" fmla="*/ 280828 h 280828"/>
                      <a:gd name="connsiteX4" fmla="*/ 53404 w 3067656"/>
                      <a:gd name="connsiteY4" fmla="*/ 280828 h 280828"/>
                      <a:gd name="connsiteX5" fmla="*/ 0 w 3067656"/>
                      <a:gd name="connsiteY5" fmla="*/ 280828 h 280828"/>
                      <a:gd name="connsiteX6" fmla="*/ 0 w 3067656"/>
                      <a:gd name="connsiteY6" fmla="*/ 0 h 280828"/>
                      <a:gd name="connsiteX7" fmla="*/ 53404 w 3067656"/>
                      <a:gd name="connsiteY7" fmla="*/ 0 h 280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67656" h="280828">
                        <a:moveTo>
                          <a:pt x="3014253" y="0"/>
                        </a:moveTo>
                        <a:cubicBezTo>
                          <a:pt x="3043747" y="0"/>
                          <a:pt x="3067657" y="0"/>
                          <a:pt x="3067657" y="0"/>
                        </a:cubicBezTo>
                        <a:lnTo>
                          <a:pt x="3067657" y="280828"/>
                        </a:lnTo>
                        <a:cubicBezTo>
                          <a:pt x="3067657" y="280828"/>
                          <a:pt x="3043747" y="280828"/>
                          <a:pt x="3014253" y="280828"/>
                        </a:cubicBezTo>
                        <a:lnTo>
                          <a:pt x="53404" y="280828"/>
                        </a:lnTo>
                        <a:cubicBezTo>
                          <a:pt x="23910" y="280828"/>
                          <a:pt x="0" y="280828"/>
                          <a:pt x="0" y="280828"/>
                        </a:cubicBezTo>
                        <a:lnTo>
                          <a:pt x="0" y="0"/>
                        </a:lnTo>
                        <a:cubicBezTo>
                          <a:pt x="0" y="0"/>
                          <a:pt x="23910" y="0"/>
                          <a:pt x="5340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74" name="Freeform: Shape 373">
                    <a:extLst>
                      <a:ext uri="{FF2B5EF4-FFF2-40B4-BE49-F238E27FC236}">
                        <a16:creationId xmlns:a16="http://schemas.microsoft.com/office/drawing/2014/main" id="{C361352A-1A01-253F-442D-783C2A913DD2}"/>
                      </a:ext>
                    </a:extLst>
                  </p:cNvPr>
                  <p:cNvSpPr/>
                  <p:nvPr/>
                </p:nvSpPr>
                <p:spPr>
                  <a:xfrm>
                    <a:off x="1181941" y="3762459"/>
                    <a:ext cx="1403170" cy="1318276"/>
                  </a:xfrm>
                  <a:custGeom>
                    <a:avLst/>
                    <a:gdLst>
                      <a:gd name="connsiteX0" fmla="*/ 1314485 w 1539070"/>
                      <a:gd name="connsiteY0" fmla="*/ 1445920 h 1445954"/>
                      <a:gd name="connsiteX1" fmla="*/ 18864 w 1539070"/>
                      <a:gd name="connsiteY1" fmla="*/ 227552 h 1445954"/>
                      <a:gd name="connsiteX2" fmla="*/ 16468 w 1539070"/>
                      <a:gd name="connsiteY2" fmla="*/ 141969 h 1445954"/>
                      <a:gd name="connsiteX3" fmla="*/ 131720 w 1539070"/>
                      <a:gd name="connsiteY3" fmla="*/ 19185 h 1445954"/>
                      <a:gd name="connsiteX4" fmla="*/ 217526 w 1539070"/>
                      <a:gd name="connsiteY4" fmla="*/ 16355 h 1445954"/>
                      <a:gd name="connsiteX5" fmla="*/ 218217 w 1539070"/>
                      <a:gd name="connsiteY5" fmla="*/ 17017 h 1445954"/>
                      <a:gd name="connsiteX6" fmla="*/ 1509615 w 1539070"/>
                      <a:gd name="connsiteY6" fmla="*/ 1264026 h 1445954"/>
                      <a:gd name="connsiteX7" fmla="*/ 1528101 w 1539070"/>
                      <a:gd name="connsiteY7" fmla="*/ 1397651 h 1445954"/>
                      <a:gd name="connsiteX8" fmla="*/ 1526960 w 1539070"/>
                      <a:gd name="connsiteY8" fmla="*/ 1445920 h 1445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39070" h="1445954">
                        <a:moveTo>
                          <a:pt x="1314485" y="1445920"/>
                        </a:moveTo>
                        <a:lnTo>
                          <a:pt x="18864" y="227552"/>
                        </a:lnTo>
                        <a:cubicBezTo>
                          <a:pt x="-5340" y="204536"/>
                          <a:pt x="-6410" y="166297"/>
                          <a:pt x="16468" y="141969"/>
                        </a:cubicBezTo>
                        <a:lnTo>
                          <a:pt x="131720" y="19185"/>
                        </a:lnTo>
                        <a:cubicBezTo>
                          <a:pt x="154635" y="-5292"/>
                          <a:pt x="193052" y="-6559"/>
                          <a:pt x="217526" y="16355"/>
                        </a:cubicBezTo>
                        <a:cubicBezTo>
                          <a:pt x="217758" y="16583"/>
                          <a:pt x="217988" y="16800"/>
                          <a:pt x="218217" y="17017"/>
                        </a:cubicBezTo>
                        <a:lnTo>
                          <a:pt x="1509615" y="1264026"/>
                        </a:lnTo>
                        <a:cubicBezTo>
                          <a:pt x="1533693" y="1286848"/>
                          <a:pt x="1551494" y="1373573"/>
                          <a:pt x="1528101" y="1397651"/>
                        </a:cubicBezTo>
                        <a:lnTo>
                          <a:pt x="1526960" y="144592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3A8088FC-CB30-B093-95A0-085AD5C0FABB}"/>
                    </a:ext>
                  </a:extLst>
                </p:cNvPr>
                <p:cNvSpPr/>
                <p:nvPr/>
              </p:nvSpPr>
              <p:spPr>
                <a:xfrm>
                  <a:off x="2245852" y="4497711"/>
                  <a:ext cx="2460956" cy="12243"/>
                </a:xfrm>
                <a:custGeom>
                  <a:avLst/>
                  <a:gdLst>
                    <a:gd name="connsiteX0" fmla="*/ 2699291 w 2699304"/>
                    <a:gd name="connsiteY0" fmla="*/ 632 h 13429"/>
                    <a:gd name="connsiteX1" fmla="*/ 1349696 w 2699304"/>
                    <a:gd name="connsiteY1" fmla="*/ 9647 h 13429"/>
                    <a:gd name="connsiteX2" fmla="*/ -14 w 2699304"/>
                    <a:gd name="connsiteY2" fmla="*/ 12728 h 13429"/>
                    <a:gd name="connsiteX3" fmla="*/ 1349696 w 2699304"/>
                    <a:gd name="connsiteY3" fmla="*/ 3713 h 13429"/>
                    <a:gd name="connsiteX4" fmla="*/ 2699291 w 2699304"/>
                    <a:gd name="connsiteY4" fmla="*/ 632 h 1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99304" h="13429">
                      <a:moveTo>
                        <a:pt x="2699291" y="632"/>
                      </a:moveTo>
                      <a:cubicBezTo>
                        <a:pt x="2699291" y="2343"/>
                        <a:pt x="2094501" y="6337"/>
                        <a:pt x="1349696" y="9647"/>
                      </a:cubicBezTo>
                      <a:cubicBezTo>
                        <a:pt x="604891" y="12956"/>
                        <a:pt x="100" y="14325"/>
                        <a:pt x="-14" y="12728"/>
                      </a:cubicBezTo>
                      <a:cubicBezTo>
                        <a:pt x="-128" y="11130"/>
                        <a:pt x="604777" y="7022"/>
                        <a:pt x="1349696" y="3713"/>
                      </a:cubicBezTo>
                      <a:cubicBezTo>
                        <a:pt x="2094615" y="404"/>
                        <a:pt x="2699291" y="-966"/>
                        <a:pt x="2699291" y="63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2FD397A8-D115-F9A6-428D-4838CD567B9B}"/>
                    </a:ext>
                  </a:extLst>
                </p:cNvPr>
                <p:cNvSpPr/>
                <p:nvPr/>
              </p:nvSpPr>
              <p:spPr>
                <a:xfrm>
                  <a:off x="755129" y="4915085"/>
                  <a:ext cx="3978416" cy="232102"/>
                </a:xfrm>
                <a:custGeom>
                  <a:avLst/>
                  <a:gdLst>
                    <a:gd name="connsiteX0" fmla="*/ 0 w 4363733"/>
                    <a:gd name="connsiteY0" fmla="*/ 0 h 254582"/>
                    <a:gd name="connsiteX1" fmla="*/ 4363734 w 4363733"/>
                    <a:gd name="connsiteY1" fmla="*/ 0 h 254582"/>
                    <a:gd name="connsiteX2" fmla="*/ 4363734 w 4363733"/>
                    <a:gd name="connsiteY2" fmla="*/ 254582 h 254582"/>
                    <a:gd name="connsiteX3" fmla="*/ 0 w 4363733"/>
                    <a:gd name="connsiteY3" fmla="*/ 254582 h 254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63733" h="254582">
                      <a:moveTo>
                        <a:pt x="0" y="0"/>
                      </a:moveTo>
                      <a:lnTo>
                        <a:pt x="4363734" y="0"/>
                      </a:lnTo>
                      <a:lnTo>
                        <a:pt x="4363734" y="254582"/>
                      </a:lnTo>
                      <a:lnTo>
                        <a:pt x="0" y="254582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64863AAB-3E0A-41F4-6666-E04D1FC7A781}"/>
                    </a:ext>
                  </a:extLst>
                </p:cNvPr>
                <p:cNvSpPr/>
                <p:nvPr/>
              </p:nvSpPr>
              <p:spPr>
                <a:xfrm>
                  <a:off x="902132" y="4916541"/>
                  <a:ext cx="3978416" cy="232102"/>
                </a:xfrm>
                <a:custGeom>
                  <a:avLst/>
                  <a:gdLst>
                    <a:gd name="connsiteX0" fmla="*/ 0 w 4363733"/>
                    <a:gd name="connsiteY0" fmla="*/ 0 h 254582"/>
                    <a:gd name="connsiteX1" fmla="*/ 4363734 w 4363733"/>
                    <a:gd name="connsiteY1" fmla="*/ 0 h 254582"/>
                    <a:gd name="connsiteX2" fmla="*/ 4363734 w 4363733"/>
                    <a:gd name="connsiteY2" fmla="*/ 254583 h 254582"/>
                    <a:gd name="connsiteX3" fmla="*/ 0 w 4363733"/>
                    <a:gd name="connsiteY3" fmla="*/ 254583 h 254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63733" h="254582">
                      <a:moveTo>
                        <a:pt x="0" y="0"/>
                      </a:moveTo>
                      <a:lnTo>
                        <a:pt x="4363734" y="0"/>
                      </a:lnTo>
                      <a:lnTo>
                        <a:pt x="4363734" y="254583"/>
                      </a:lnTo>
                      <a:lnTo>
                        <a:pt x="0" y="254583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4842D9AB-30EB-E914-E68F-5C878B569853}"/>
                    </a:ext>
                  </a:extLst>
                </p:cNvPr>
                <p:cNvSpPr/>
                <p:nvPr/>
              </p:nvSpPr>
              <p:spPr>
                <a:xfrm>
                  <a:off x="755129" y="4915085"/>
                  <a:ext cx="3978416" cy="232102"/>
                </a:xfrm>
                <a:custGeom>
                  <a:avLst/>
                  <a:gdLst>
                    <a:gd name="connsiteX0" fmla="*/ 0 w 4363733"/>
                    <a:gd name="connsiteY0" fmla="*/ 0 h 254582"/>
                    <a:gd name="connsiteX1" fmla="*/ 4363734 w 4363733"/>
                    <a:gd name="connsiteY1" fmla="*/ 0 h 254582"/>
                    <a:gd name="connsiteX2" fmla="*/ 4363734 w 4363733"/>
                    <a:gd name="connsiteY2" fmla="*/ 254582 h 254582"/>
                    <a:gd name="connsiteX3" fmla="*/ 0 w 4363733"/>
                    <a:gd name="connsiteY3" fmla="*/ 254582 h 254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63733" h="254582">
                      <a:moveTo>
                        <a:pt x="0" y="0"/>
                      </a:moveTo>
                      <a:lnTo>
                        <a:pt x="4363734" y="0"/>
                      </a:lnTo>
                      <a:lnTo>
                        <a:pt x="4363734" y="254582"/>
                      </a:lnTo>
                      <a:lnTo>
                        <a:pt x="0" y="254582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DE64CF57-0B24-7A6A-255B-7F4CFBFE98C0}"/>
                    </a:ext>
                  </a:extLst>
                </p:cNvPr>
                <p:cNvSpPr/>
                <p:nvPr/>
              </p:nvSpPr>
              <p:spPr>
                <a:xfrm>
                  <a:off x="1764110" y="4192663"/>
                  <a:ext cx="2314715" cy="545249"/>
                </a:xfrm>
                <a:custGeom>
                  <a:avLst/>
                  <a:gdLst>
                    <a:gd name="connsiteX0" fmla="*/ 2359190 w 2538900"/>
                    <a:gd name="connsiteY0" fmla="*/ -35 h 598058"/>
                    <a:gd name="connsiteX1" fmla="*/ 174641 w 2538900"/>
                    <a:gd name="connsiteY1" fmla="*/ -35 h 598058"/>
                    <a:gd name="connsiteX2" fmla="*/ 56764 w 2538900"/>
                    <a:gd name="connsiteY2" fmla="*/ 292661 h 598058"/>
                    <a:gd name="connsiteX3" fmla="*/ 304614 w 2538900"/>
                    <a:gd name="connsiteY3" fmla="*/ 550439 h 598058"/>
                    <a:gd name="connsiteX4" fmla="*/ 422720 w 2538900"/>
                    <a:gd name="connsiteY4" fmla="*/ 598023 h 598058"/>
                    <a:gd name="connsiteX5" fmla="*/ 2064212 w 2538900"/>
                    <a:gd name="connsiteY5" fmla="*/ 598023 h 598058"/>
                    <a:gd name="connsiteX6" fmla="*/ 2209133 w 2538900"/>
                    <a:gd name="connsiteY6" fmla="*/ 544391 h 598058"/>
                    <a:gd name="connsiteX7" fmla="*/ 2477181 w 2538900"/>
                    <a:gd name="connsiteY7" fmla="*/ 280679 h 598058"/>
                    <a:gd name="connsiteX8" fmla="*/ 2359190 w 2538900"/>
                    <a:gd name="connsiteY8" fmla="*/ -35 h 598058"/>
                    <a:gd name="connsiteX9" fmla="*/ 494496 w 2538900"/>
                    <a:gd name="connsiteY9" fmla="*/ 443060 h 598058"/>
                    <a:gd name="connsiteX10" fmla="*/ 440418 w 2538900"/>
                    <a:gd name="connsiteY10" fmla="*/ 497160 h 598058"/>
                    <a:gd name="connsiteX11" fmla="*/ 400810 w 2538900"/>
                    <a:gd name="connsiteY11" fmla="*/ 479918 h 598058"/>
                    <a:gd name="connsiteX12" fmla="*/ 152732 w 2538900"/>
                    <a:gd name="connsiteY12" fmla="*/ 212783 h 598058"/>
                    <a:gd name="connsiteX13" fmla="*/ 154797 w 2538900"/>
                    <a:gd name="connsiteY13" fmla="*/ 136317 h 598058"/>
                    <a:gd name="connsiteX14" fmla="*/ 192329 w 2538900"/>
                    <a:gd name="connsiteY14" fmla="*/ 121494 h 598058"/>
                    <a:gd name="connsiteX15" fmla="*/ 428539 w 2538900"/>
                    <a:gd name="connsiteY15" fmla="*/ 121494 h 598058"/>
                    <a:gd name="connsiteX16" fmla="*/ 494496 w 2538900"/>
                    <a:gd name="connsiteY16" fmla="*/ 187450 h 598058"/>
                    <a:gd name="connsiteX17" fmla="*/ 494496 w 2538900"/>
                    <a:gd name="connsiteY17" fmla="*/ 187564 h 598058"/>
                    <a:gd name="connsiteX18" fmla="*/ 931428 w 2538900"/>
                    <a:gd name="connsiteY18" fmla="*/ 423889 h 598058"/>
                    <a:gd name="connsiteX19" fmla="*/ 874373 w 2538900"/>
                    <a:gd name="connsiteY19" fmla="*/ 480945 h 598058"/>
                    <a:gd name="connsiteX20" fmla="*/ 655621 w 2538900"/>
                    <a:gd name="connsiteY20" fmla="*/ 480945 h 598058"/>
                    <a:gd name="connsiteX21" fmla="*/ 598565 w 2538900"/>
                    <a:gd name="connsiteY21" fmla="*/ 423889 h 598058"/>
                    <a:gd name="connsiteX22" fmla="*/ 598565 w 2538900"/>
                    <a:gd name="connsiteY22" fmla="*/ 188591 h 598058"/>
                    <a:gd name="connsiteX23" fmla="*/ 655621 w 2538900"/>
                    <a:gd name="connsiteY23" fmla="*/ 131536 h 598058"/>
                    <a:gd name="connsiteX24" fmla="*/ 874144 w 2538900"/>
                    <a:gd name="connsiteY24" fmla="*/ 131536 h 598058"/>
                    <a:gd name="connsiteX25" fmla="*/ 931200 w 2538900"/>
                    <a:gd name="connsiteY25" fmla="*/ 188591 h 598058"/>
                    <a:gd name="connsiteX26" fmla="*/ 1954893 w 2538900"/>
                    <a:gd name="connsiteY26" fmla="*/ 410196 h 598058"/>
                    <a:gd name="connsiteX27" fmla="*/ 1897837 w 2538900"/>
                    <a:gd name="connsiteY27" fmla="*/ 467251 h 598058"/>
                    <a:gd name="connsiteX28" fmla="*/ 1679086 w 2538900"/>
                    <a:gd name="connsiteY28" fmla="*/ 467251 h 598058"/>
                    <a:gd name="connsiteX29" fmla="*/ 1622030 w 2538900"/>
                    <a:gd name="connsiteY29" fmla="*/ 410196 h 598058"/>
                    <a:gd name="connsiteX30" fmla="*/ 1622030 w 2538900"/>
                    <a:gd name="connsiteY30" fmla="*/ 175012 h 598058"/>
                    <a:gd name="connsiteX31" fmla="*/ 1679086 w 2538900"/>
                    <a:gd name="connsiteY31" fmla="*/ 117956 h 598058"/>
                    <a:gd name="connsiteX32" fmla="*/ 1897609 w 2538900"/>
                    <a:gd name="connsiteY32" fmla="*/ 117956 h 598058"/>
                    <a:gd name="connsiteX33" fmla="*/ 1954665 w 2538900"/>
                    <a:gd name="connsiteY33" fmla="*/ 175012 h 598058"/>
                    <a:gd name="connsiteX34" fmla="*/ 2400498 w 2538900"/>
                    <a:gd name="connsiteY34" fmla="*/ 199204 h 598058"/>
                    <a:gd name="connsiteX35" fmla="*/ 2152420 w 2538900"/>
                    <a:gd name="connsiteY35" fmla="*/ 466224 h 598058"/>
                    <a:gd name="connsiteX36" fmla="*/ 2075977 w 2538900"/>
                    <a:gd name="connsiteY36" fmla="*/ 468975 h 598058"/>
                    <a:gd name="connsiteX37" fmla="*/ 2058735 w 2538900"/>
                    <a:gd name="connsiteY37" fmla="*/ 429481 h 598058"/>
                    <a:gd name="connsiteX38" fmla="*/ 2058735 w 2538900"/>
                    <a:gd name="connsiteY38" fmla="*/ 174213 h 598058"/>
                    <a:gd name="connsiteX39" fmla="*/ 2124691 w 2538900"/>
                    <a:gd name="connsiteY39" fmla="*/ 108257 h 598058"/>
                    <a:gd name="connsiteX40" fmla="*/ 2360902 w 2538900"/>
                    <a:gd name="connsiteY40" fmla="*/ 108257 h 598058"/>
                    <a:gd name="connsiteX41" fmla="*/ 2415002 w 2538900"/>
                    <a:gd name="connsiteY41" fmla="*/ 162334 h 598058"/>
                    <a:gd name="connsiteX42" fmla="*/ 2400498 w 2538900"/>
                    <a:gd name="connsiteY42" fmla="*/ 199204 h 598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538900" h="598058">
                      <a:moveTo>
                        <a:pt x="2359190" y="-35"/>
                      </a:moveTo>
                      <a:lnTo>
                        <a:pt x="174641" y="-35"/>
                      </a:lnTo>
                      <a:cubicBezTo>
                        <a:pt x="14201" y="-35"/>
                        <a:pt x="-59515" y="169991"/>
                        <a:pt x="56764" y="292661"/>
                      </a:cubicBezTo>
                      <a:lnTo>
                        <a:pt x="304614" y="550439"/>
                      </a:lnTo>
                      <a:cubicBezTo>
                        <a:pt x="336314" y="581021"/>
                        <a:pt x="378673" y="598080"/>
                        <a:pt x="422720" y="598023"/>
                      </a:cubicBezTo>
                      <a:lnTo>
                        <a:pt x="2064212" y="598023"/>
                      </a:lnTo>
                      <a:cubicBezTo>
                        <a:pt x="2117377" y="598057"/>
                        <a:pt x="2168795" y="579023"/>
                        <a:pt x="2209133" y="544391"/>
                      </a:cubicBezTo>
                      <a:cubicBezTo>
                        <a:pt x="2272009" y="490302"/>
                        <a:pt x="2381214" y="377674"/>
                        <a:pt x="2477181" y="280679"/>
                      </a:cubicBezTo>
                      <a:cubicBezTo>
                        <a:pt x="2590836" y="165313"/>
                        <a:pt x="2545192" y="-35"/>
                        <a:pt x="2359190" y="-35"/>
                      </a:cubicBezTo>
                      <a:close/>
                      <a:moveTo>
                        <a:pt x="494496" y="443060"/>
                      </a:moveTo>
                      <a:cubicBezTo>
                        <a:pt x="494507" y="472934"/>
                        <a:pt x="470293" y="497149"/>
                        <a:pt x="440418" y="497160"/>
                      </a:cubicBezTo>
                      <a:cubicBezTo>
                        <a:pt x="425390" y="497160"/>
                        <a:pt x="411046" y="490918"/>
                        <a:pt x="400810" y="479918"/>
                      </a:cubicBezTo>
                      <a:lnTo>
                        <a:pt x="152732" y="212783"/>
                      </a:lnTo>
                      <a:cubicBezTo>
                        <a:pt x="132192" y="191102"/>
                        <a:pt x="133105" y="156868"/>
                        <a:pt x="154797" y="136317"/>
                      </a:cubicBezTo>
                      <a:cubicBezTo>
                        <a:pt x="164931" y="126720"/>
                        <a:pt x="178373" y="121414"/>
                        <a:pt x="192329" y="121494"/>
                      </a:cubicBezTo>
                      <a:lnTo>
                        <a:pt x="428539" y="121494"/>
                      </a:lnTo>
                      <a:cubicBezTo>
                        <a:pt x="464964" y="121494"/>
                        <a:pt x="494496" y="151026"/>
                        <a:pt x="494496" y="187450"/>
                      </a:cubicBezTo>
                      <a:cubicBezTo>
                        <a:pt x="494496" y="187485"/>
                        <a:pt x="494496" y="187530"/>
                        <a:pt x="494496" y="187564"/>
                      </a:cubicBezTo>
                      <a:close/>
                      <a:moveTo>
                        <a:pt x="931428" y="423889"/>
                      </a:moveTo>
                      <a:cubicBezTo>
                        <a:pt x="931428" y="455395"/>
                        <a:pt x="905879" y="480945"/>
                        <a:pt x="874373" y="480945"/>
                      </a:cubicBezTo>
                      <a:lnTo>
                        <a:pt x="655621" y="480945"/>
                      </a:lnTo>
                      <a:cubicBezTo>
                        <a:pt x="624115" y="480945"/>
                        <a:pt x="598565" y="455395"/>
                        <a:pt x="598565" y="423889"/>
                      </a:cubicBezTo>
                      <a:lnTo>
                        <a:pt x="598565" y="188591"/>
                      </a:lnTo>
                      <a:cubicBezTo>
                        <a:pt x="598565" y="157085"/>
                        <a:pt x="624115" y="131536"/>
                        <a:pt x="655621" y="131536"/>
                      </a:cubicBezTo>
                      <a:lnTo>
                        <a:pt x="874144" y="131536"/>
                      </a:lnTo>
                      <a:cubicBezTo>
                        <a:pt x="905650" y="131536"/>
                        <a:pt x="931200" y="157085"/>
                        <a:pt x="931200" y="188591"/>
                      </a:cubicBezTo>
                      <a:close/>
                      <a:moveTo>
                        <a:pt x="1954893" y="410196"/>
                      </a:moveTo>
                      <a:cubicBezTo>
                        <a:pt x="1954893" y="441702"/>
                        <a:pt x="1929344" y="467251"/>
                        <a:pt x="1897837" y="467251"/>
                      </a:cubicBezTo>
                      <a:lnTo>
                        <a:pt x="1679086" y="467251"/>
                      </a:lnTo>
                      <a:cubicBezTo>
                        <a:pt x="1647580" y="467251"/>
                        <a:pt x="1622030" y="441702"/>
                        <a:pt x="1622030" y="410196"/>
                      </a:cubicBezTo>
                      <a:lnTo>
                        <a:pt x="1622030" y="175012"/>
                      </a:lnTo>
                      <a:cubicBezTo>
                        <a:pt x="1622030" y="143506"/>
                        <a:pt x="1647580" y="117956"/>
                        <a:pt x="1679086" y="117956"/>
                      </a:cubicBezTo>
                      <a:lnTo>
                        <a:pt x="1897609" y="117956"/>
                      </a:lnTo>
                      <a:cubicBezTo>
                        <a:pt x="1929115" y="117956"/>
                        <a:pt x="1954665" y="143506"/>
                        <a:pt x="1954665" y="175012"/>
                      </a:cubicBezTo>
                      <a:close/>
                      <a:moveTo>
                        <a:pt x="2400498" y="199204"/>
                      </a:moveTo>
                      <a:lnTo>
                        <a:pt x="2152420" y="466224"/>
                      </a:lnTo>
                      <a:cubicBezTo>
                        <a:pt x="2132074" y="488088"/>
                        <a:pt x="2097841" y="489320"/>
                        <a:pt x="2075977" y="468975"/>
                      </a:cubicBezTo>
                      <a:cubicBezTo>
                        <a:pt x="2065011" y="458762"/>
                        <a:pt x="2058758" y="444463"/>
                        <a:pt x="2058735" y="429481"/>
                      </a:cubicBezTo>
                      <a:lnTo>
                        <a:pt x="2058735" y="174213"/>
                      </a:lnTo>
                      <a:cubicBezTo>
                        <a:pt x="2058735" y="137789"/>
                        <a:pt x="2088267" y="108257"/>
                        <a:pt x="2124691" y="108257"/>
                      </a:cubicBezTo>
                      <a:lnTo>
                        <a:pt x="2360902" y="108257"/>
                      </a:lnTo>
                      <a:cubicBezTo>
                        <a:pt x="2390776" y="108257"/>
                        <a:pt x="2414990" y="132460"/>
                        <a:pt x="2415002" y="162334"/>
                      </a:cubicBezTo>
                      <a:cubicBezTo>
                        <a:pt x="2415002" y="176016"/>
                        <a:pt x="2409821" y="189196"/>
                        <a:pt x="2400498" y="199204"/>
                      </a:cubicBezTo>
                      <a:close/>
                    </a:path>
                  </a:pathLst>
                </a:custGeom>
                <a:noFill/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52" name="Group 351">
                  <a:extLst>
                    <a:ext uri="{FF2B5EF4-FFF2-40B4-BE49-F238E27FC236}">
                      <a16:creationId xmlns:a16="http://schemas.microsoft.com/office/drawing/2014/main" id="{1DACF3D9-63BC-423E-F8E0-840FBAEA8CE6}"/>
                    </a:ext>
                  </a:extLst>
                </p:cNvPr>
                <p:cNvGrpSpPr/>
                <p:nvPr/>
              </p:nvGrpSpPr>
              <p:grpSpPr>
                <a:xfrm>
                  <a:off x="592100" y="3527446"/>
                  <a:ext cx="4542294" cy="2564486"/>
                  <a:chOff x="592100" y="3527446"/>
                  <a:chExt cx="4542294" cy="2564486"/>
                </a:xfrm>
              </p:grpSpPr>
              <p:sp>
                <p:nvSpPr>
                  <p:cNvPr id="355" name="Freeform: Shape 354">
                    <a:extLst>
                      <a:ext uri="{FF2B5EF4-FFF2-40B4-BE49-F238E27FC236}">
                        <a16:creationId xmlns:a16="http://schemas.microsoft.com/office/drawing/2014/main" id="{B9F4F811-0D7B-062E-7865-FC0CA8890EA2}"/>
                      </a:ext>
                    </a:extLst>
                  </p:cNvPr>
                  <p:cNvSpPr/>
                  <p:nvPr/>
                </p:nvSpPr>
                <p:spPr>
                  <a:xfrm rot="18632349">
                    <a:off x="1716061" y="5828710"/>
                    <a:ext cx="263222" cy="263222"/>
                  </a:xfrm>
                  <a:custGeom>
                    <a:avLst/>
                    <a:gdLst>
                      <a:gd name="connsiteX0" fmla="*/ 288704 w 288716"/>
                      <a:gd name="connsiteY0" fmla="*/ 144321 h 288716"/>
                      <a:gd name="connsiteX1" fmla="*/ 144345 w 288716"/>
                      <a:gd name="connsiteY1" fmla="*/ 288679 h 288716"/>
                      <a:gd name="connsiteX2" fmla="*/ -13 w 288716"/>
                      <a:gd name="connsiteY2" fmla="*/ 144321 h 288716"/>
                      <a:gd name="connsiteX3" fmla="*/ 144345 w 288716"/>
                      <a:gd name="connsiteY3" fmla="*/ -37 h 288716"/>
                      <a:gd name="connsiteX4" fmla="*/ 288704 w 288716"/>
                      <a:gd name="connsiteY4" fmla="*/ 144321 h 288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716" h="288716">
                        <a:moveTo>
                          <a:pt x="288704" y="144321"/>
                        </a:moveTo>
                        <a:cubicBezTo>
                          <a:pt x="288704" y="224048"/>
                          <a:pt x="224072" y="288679"/>
                          <a:pt x="144345" y="288679"/>
                        </a:cubicBezTo>
                        <a:cubicBezTo>
                          <a:pt x="64619" y="288679"/>
                          <a:pt x="-13" y="224048"/>
                          <a:pt x="-13" y="144321"/>
                        </a:cubicBezTo>
                        <a:cubicBezTo>
                          <a:pt x="-13" y="64594"/>
                          <a:pt x="64619" y="-37"/>
                          <a:pt x="144345" y="-37"/>
                        </a:cubicBezTo>
                        <a:cubicBezTo>
                          <a:pt x="224072" y="-37"/>
                          <a:pt x="288704" y="64594"/>
                          <a:pt x="288704" y="14432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6" name="Freeform: Shape 355">
                    <a:extLst>
                      <a:ext uri="{FF2B5EF4-FFF2-40B4-BE49-F238E27FC236}">
                        <a16:creationId xmlns:a16="http://schemas.microsoft.com/office/drawing/2014/main" id="{B42C6849-EA4A-8CDD-F430-04EEB5EB2E46}"/>
                      </a:ext>
                    </a:extLst>
                  </p:cNvPr>
                  <p:cNvSpPr/>
                  <p:nvPr/>
                </p:nvSpPr>
                <p:spPr>
                  <a:xfrm rot="20807399">
                    <a:off x="4243475" y="5823322"/>
                    <a:ext cx="263209" cy="263209"/>
                  </a:xfrm>
                  <a:custGeom>
                    <a:avLst/>
                    <a:gdLst>
                      <a:gd name="connsiteX0" fmla="*/ 288688 w 288701"/>
                      <a:gd name="connsiteY0" fmla="*/ 144316 h 288701"/>
                      <a:gd name="connsiteX1" fmla="*/ 144337 w 288701"/>
                      <a:gd name="connsiteY1" fmla="*/ 288667 h 288701"/>
                      <a:gd name="connsiteX2" fmla="*/ -14 w 288701"/>
                      <a:gd name="connsiteY2" fmla="*/ 144316 h 288701"/>
                      <a:gd name="connsiteX3" fmla="*/ 144337 w 288701"/>
                      <a:gd name="connsiteY3" fmla="*/ -35 h 288701"/>
                      <a:gd name="connsiteX4" fmla="*/ 288688 w 288701"/>
                      <a:gd name="connsiteY4" fmla="*/ 144316 h 288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701" h="288701">
                        <a:moveTo>
                          <a:pt x="288688" y="144316"/>
                        </a:moveTo>
                        <a:cubicBezTo>
                          <a:pt x="288688" y="224039"/>
                          <a:pt x="224060" y="288667"/>
                          <a:pt x="144337" y="288667"/>
                        </a:cubicBezTo>
                        <a:cubicBezTo>
                          <a:pt x="64615" y="288667"/>
                          <a:pt x="-14" y="224039"/>
                          <a:pt x="-14" y="144316"/>
                        </a:cubicBezTo>
                        <a:cubicBezTo>
                          <a:pt x="-14" y="64594"/>
                          <a:pt x="64615" y="-35"/>
                          <a:pt x="144337" y="-35"/>
                        </a:cubicBezTo>
                        <a:cubicBezTo>
                          <a:pt x="224060" y="-35"/>
                          <a:pt x="288688" y="64594"/>
                          <a:pt x="288688" y="14431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57" name="Group 356">
                    <a:extLst>
                      <a:ext uri="{FF2B5EF4-FFF2-40B4-BE49-F238E27FC236}">
                        <a16:creationId xmlns:a16="http://schemas.microsoft.com/office/drawing/2014/main" id="{0514E974-AE96-F9E4-2073-78046E4B28BA}"/>
                      </a:ext>
                    </a:extLst>
                  </p:cNvPr>
                  <p:cNvGrpSpPr/>
                  <p:nvPr/>
                </p:nvGrpSpPr>
                <p:grpSpPr>
                  <a:xfrm>
                    <a:off x="592100" y="3527446"/>
                    <a:ext cx="4542294" cy="2518918"/>
                    <a:chOff x="592100" y="3527446"/>
                    <a:chExt cx="4542294" cy="2518918"/>
                  </a:xfrm>
                </p:grpSpPr>
                <p:sp>
                  <p:nvSpPr>
                    <p:cNvPr id="360" name="Freeform: Shape 359">
                      <a:extLst>
                        <a:ext uri="{FF2B5EF4-FFF2-40B4-BE49-F238E27FC236}">
                          <a16:creationId xmlns:a16="http://schemas.microsoft.com/office/drawing/2014/main" id="{0C761218-B349-689B-2B2A-A48103E10A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85206" y="5652903"/>
                      <a:ext cx="250260" cy="383994"/>
                    </a:xfrm>
                    <a:custGeom>
                      <a:avLst/>
                      <a:gdLst>
                        <a:gd name="connsiteX0" fmla="*/ 258220 w 274498"/>
                        <a:gd name="connsiteY0" fmla="*/ 265502 h 421185"/>
                        <a:gd name="connsiteX1" fmla="*/ 260617 w 274498"/>
                        <a:gd name="connsiteY1" fmla="*/ -35 h 421185"/>
                        <a:gd name="connsiteX2" fmla="*/ 2496 w 274498"/>
                        <a:gd name="connsiteY2" fmla="*/ -35 h 421185"/>
                        <a:gd name="connsiteX3" fmla="*/ -14 w 274498"/>
                        <a:gd name="connsiteY3" fmla="*/ 229215 h 421185"/>
                        <a:gd name="connsiteX4" fmla="*/ 57042 w 274498"/>
                        <a:gd name="connsiteY4" fmla="*/ 286271 h 421185"/>
                        <a:gd name="connsiteX5" fmla="*/ 78038 w 274498"/>
                        <a:gd name="connsiteY5" fmla="*/ 286271 h 421185"/>
                        <a:gd name="connsiteX6" fmla="*/ 72561 w 274498"/>
                        <a:gd name="connsiteY6" fmla="*/ 329861 h 421185"/>
                        <a:gd name="connsiteX7" fmla="*/ 174576 w 274498"/>
                        <a:gd name="connsiteY7" fmla="*/ 421150 h 421185"/>
                        <a:gd name="connsiteX8" fmla="*/ 274481 w 274498"/>
                        <a:gd name="connsiteY8" fmla="*/ 319545 h 421185"/>
                        <a:gd name="connsiteX9" fmla="*/ 258220 w 274498"/>
                        <a:gd name="connsiteY9" fmla="*/ 265502 h 421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4498" h="421185">
                          <a:moveTo>
                            <a:pt x="258220" y="265502"/>
                          </a:moveTo>
                          <a:lnTo>
                            <a:pt x="260617" y="-35"/>
                          </a:lnTo>
                          <a:lnTo>
                            <a:pt x="2496" y="-35"/>
                          </a:lnTo>
                          <a:lnTo>
                            <a:pt x="-14" y="229215"/>
                          </a:lnTo>
                          <a:cubicBezTo>
                            <a:pt x="-14" y="260721"/>
                            <a:pt x="25536" y="286271"/>
                            <a:pt x="57042" y="286271"/>
                          </a:cubicBezTo>
                          <a:lnTo>
                            <a:pt x="78038" y="286271"/>
                          </a:lnTo>
                          <a:cubicBezTo>
                            <a:pt x="72972" y="300204"/>
                            <a:pt x="71100" y="315107"/>
                            <a:pt x="72561" y="329861"/>
                          </a:cubicBezTo>
                          <a:cubicBezTo>
                            <a:pt x="78369" y="381827"/>
                            <a:pt x="122291" y="421127"/>
                            <a:pt x="174576" y="421150"/>
                          </a:cubicBezTo>
                          <a:cubicBezTo>
                            <a:pt x="230229" y="420682"/>
                            <a:pt x="274949" y="375186"/>
                            <a:pt x="274481" y="319545"/>
                          </a:cubicBezTo>
                          <a:cubicBezTo>
                            <a:pt x="274321" y="300352"/>
                            <a:pt x="268673" y="281603"/>
                            <a:pt x="258220" y="265502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50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1" name="Freeform: Shape 360">
                      <a:extLst>
                        <a:ext uri="{FF2B5EF4-FFF2-40B4-BE49-F238E27FC236}">
                          <a16:creationId xmlns:a16="http://schemas.microsoft.com/office/drawing/2014/main" id="{C1D88BB2-0AB9-A00F-1F67-B56BA70746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80755" y="3805860"/>
                      <a:ext cx="167288" cy="1260283"/>
                    </a:xfrm>
                    <a:custGeom>
                      <a:avLst/>
                      <a:gdLst>
                        <a:gd name="connsiteX0" fmla="*/ 87510 w 183490"/>
                        <a:gd name="connsiteY0" fmla="*/ 1382311 h 1382345"/>
                        <a:gd name="connsiteX1" fmla="*/ 87510 w 183490"/>
                        <a:gd name="connsiteY1" fmla="*/ 1382311 h 1382345"/>
                        <a:gd name="connsiteX2" fmla="*/ -14 w 183490"/>
                        <a:gd name="connsiteY2" fmla="*/ 1294787 h 1382345"/>
                        <a:gd name="connsiteX3" fmla="*/ -14 w 183490"/>
                        <a:gd name="connsiteY3" fmla="*/ 1294217 h 1382345"/>
                        <a:gd name="connsiteX4" fmla="*/ 8430 w 183490"/>
                        <a:gd name="connsiteY4" fmla="*/ 86804 h 1382345"/>
                        <a:gd name="connsiteX5" fmla="*/ 95954 w 183490"/>
                        <a:gd name="connsiteY5" fmla="*/ -35 h 1382345"/>
                        <a:gd name="connsiteX6" fmla="*/ 95954 w 183490"/>
                        <a:gd name="connsiteY6" fmla="*/ -35 h 1382345"/>
                        <a:gd name="connsiteX7" fmla="*/ 183477 w 183490"/>
                        <a:gd name="connsiteY7" fmla="*/ 87489 h 1382345"/>
                        <a:gd name="connsiteX8" fmla="*/ 183477 w 183490"/>
                        <a:gd name="connsiteY8" fmla="*/ 88059 h 1382345"/>
                        <a:gd name="connsiteX9" fmla="*/ 174919 w 183490"/>
                        <a:gd name="connsiteY9" fmla="*/ 1295358 h 1382345"/>
                        <a:gd name="connsiteX10" fmla="*/ 87510 w 183490"/>
                        <a:gd name="connsiteY10" fmla="*/ 1382311 h 1382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3490" h="1382345">
                          <a:moveTo>
                            <a:pt x="87510" y="1382311"/>
                          </a:moveTo>
                          <a:lnTo>
                            <a:pt x="87510" y="1382311"/>
                          </a:lnTo>
                          <a:cubicBezTo>
                            <a:pt x="39172" y="1382311"/>
                            <a:pt x="-14" y="1343125"/>
                            <a:pt x="-14" y="1294787"/>
                          </a:cubicBezTo>
                          <a:cubicBezTo>
                            <a:pt x="-14" y="1294593"/>
                            <a:pt x="-14" y="1294411"/>
                            <a:pt x="-14" y="1294217"/>
                          </a:cubicBezTo>
                          <a:lnTo>
                            <a:pt x="8430" y="86804"/>
                          </a:lnTo>
                          <a:cubicBezTo>
                            <a:pt x="8807" y="38729"/>
                            <a:pt x="47879" y="-35"/>
                            <a:pt x="95954" y="-35"/>
                          </a:cubicBezTo>
                          <a:lnTo>
                            <a:pt x="95954" y="-35"/>
                          </a:lnTo>
                          <a:cubicBezTo>
                            <a:pt x="144291" y="-35"/>
                            <a:pt x="183477" y="39151"/>
                            <a:pt x="183477" y="87489"/>
                          </a:cubicBezTo>
                          <a:cubicBezTo>
                            <a:pt x="183477" y="87682"/>
                            <a:pt x="183477" y="87865"/>
                            <a:pt x="183477" y="88059"/>
                          </a:cubicBezTo>
                          <a:lnTo>
                            <a:pt x="174919" y="1295358"/>
                          </a:lnTo>
                          <a:cubicBezTo>
                            <a:pt x="174668" y="1343456"/>
                            <a:pt x="135608" y="1382311"/>
                            <a:pt x="87510" y="1382311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2" name="Freeform: Shape 361">
                      <a:extLst>
                        <a:ext uri="{FF2B5EF4-FFF2-40B4-BE49-F238E27FC236}">
                          <a16:creationId xmlns:a16="http://schemas.microsoft.com/office/drawing/2014/main" id="{BD7CF726-AE9B-E47F-4EBB-BCE6103A15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05494" y="4737912"/>
                      <a:ext cx="128900" cy="366308"/>
                    </a:xfrm>
                    <a:custGeom>
                      <a:avLst/>
                      <a:gdLst>
                        <a:gd name="connsiteX0" fmla="*/ 0 w 141384"/>
                        <a:gd name="connsiteY0" fmla="*/ 0 h 401786"/>
                        <a:gd name="connsiteX1" fmla="*/ 141384 w 141384"/>
                        <a:gd name="connsiteY1" fmla="*/ 0 h 401786"/>
                        <a:gd name="connsiteX2" fmla="*/ 141384 w 141384"/>
                        <a:gd name="connsiteY2" fmla="*/ 401786 h 401786"/>
                        <a:gd name="connsiteX3" fmla="*/ 0 w 141384"/>
                        <a:gd name="connsiteY3" fmla="*/ 401786 h 4017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1384" h="401786">
                          <a:moveTo>
                            <a:pt x="0" y="0"/>
                          </a:moveTo>
                          <a:lnTo>
                            <a:pt x="141384" y="0"/>
                          </a:lnTo>
                          <a:lnTo>
                            <a:pt x="141384" y="401786"/>
                          </a:lnTo>
                          <a:lnTo>
                            <a:pt x="0" y="401786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50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3" name="Freeform: Shape 362">
                      <a:extLst>
                        <a:ext uri="{FF2B5EF4-FFF2-40B4-BE49-F238E27FC236}">
                          <a16:creationId xmlns:a16="http://schemas.microsoft.com/office/drawing/2014/main" id="{B3C03025-4901-CB6A-409A-5A3758534D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7746" y="5519737"/>
                      <a:ext cx="3415480" cy="111733"/>
                    </a:xfrm>
                    <a:custGeom>
                      <a:avLst/>
                      <a:gdLst>
                        <a:gd name="connsiteX0" fmla="*/ 0 w 3746276"/>
                        <a:gd name="connsiteY0" fmla="*/ 0 h 122555"/>
                        <a:gd name="connsiteX1" fmla="*/ 3746277 w 3746276"/>
                        <a:gd name="connsiteY1" fmla="*/ 0 h 122555"/>
                        <a:gd name="connsiteX2" fmla="*/ 3746277 w 3746276"/>
                        <a:gd name="connsiteY2" fmla="*/ 122556 h 122555"/>
                        <a:gd name="connsiteX3" fmla="*/ 0 w 3746276"/>
                        <a:gd name="connsiteY3" fmla="*/ 122556 h 122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46276" h="122555">
                          <a:moveTo>
                            <a:pt x="0" y="0"/>
                          </a:moveTo>
                          <a:lnTo>
                            <a:pt x="3746277" y="0"/>
                          </a:lnTo>
                          <a:lnTo>
                            <a:pt x="3746277" y="122556"/>
                          </a:lnTo>
                          <a:lnTo>
                            <a:pt x="0" y="122556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50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4" name="Freeform: Shape 363">
                      <a:extLst>
                        <a:ext uri="{FF2B5EF4-FFF2-40B4-BE49-F238E27FC236}">
                          <a16:creationId xmlns:a16="http://schemas.microsoft.com/office/drawing/2014/main" id="{5199E438-D10A-28A4-44DD-D5A090ED5E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3475" y="5124196"/>
                      <a:ext cx="116415" cy="374318"/>
                    </a:xfrm>
                    <a:custGeom>
                      <a:avLst/>
                      <a:gdLst>
                        <a:gd name="connsiteX0" fmla="*/ 0 w 127690"/>
                        <a:gd name="connsiteY0" fmla="*/ 0 h 410572"/>
                        <a:gd name="connsiteX1" fmla="*/ 127691 w 127690"/>
                        <a:gd name="connsiteY1" fmla="*/ 0 h 410572"/>
                        <a:gd name="connsiteX2" fmla="*/ 127691 w 127690"/>
                        <a:gd name="connsiteY2" fmla="*/ 410573 h 410572"/>
                        <a:gd name="connsiteX3" fmla="*/ 0 w 127690"/>
                        <a:gd name="connsiteY3" fmla="*/ 410573 h 4105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7690" h="410572">
                          <a:moveTo>
                            <a:pt x="0" y="0"/>
                          </a:moveTo>
                          <a:lnTo>
                            <a:pt x="127691" y="0"/>
                          </a:lnTo>
                          <a:lnTo>
                            <a:pt x="127691" y="410573"/>
                          </a:lnTo>
                          <a:lnTo>
                            <a:pt x="0" y="410573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5" name="Freeform: Shape 364">
                      <a:extLst>
                        <a:ext uri="{FF2B5EF4-FFF2-40B4-BE49-F238E27FC236}">
                          <a16:creationId xmlns:a16="http://schemas.microsoft.com/office/drawing/2014/main" id="{11961D9F-3FF0-694C-93FB-C6ED111E8A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6605" y="5474170"/>
                      <a:ext cx="476690" cy="202869"/>
                    </a:xfrm>
                    <a:custGeom>
                      <a:avLst/>
                      <a:gdLst>
                        <a:gd name="connsiteX0" fmla="*/ 0 w 522858"/>
                        <a:gd name="connsiteY0" fmla="*/ 0 h 222517"/>
                        <a:gd name="connsiteX1" fmla="*/ 522858 w 522858"/>
                        <a:gd name="connsiteY1" fmla="*/ 0 h 222517"/>
                        <a:gd name="connsiteX2" fmla="*/ 522858 w 522858"/>
                        <a:gd name="connsiteY2" fmla="*/ 222517 h 222517"/>
                        <a:gd name="connsiteX3" fmla="*/ 0 w 522858"/>
                        <a:gd name="connsiteY3" fmla="*/ 222517 h 222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22858" h="222517">
                          <a:moveTo>
                            <a:pt x="0" y="0"/>
                          </a:moveTo>
                          <a:lnTo>
                            <a:pt x="522858" y="0"/>
                          </a:lnTo>
                          <a:lnTo>
                            <a:pt x="522858" y="222517"/>
                          </a:lnTo>
                          <a:lnTo>
                            <a:pt x="0" y="222517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6" name="Freeform: Shape 365">
                      <a:extLst>
                        <a:ext uri="{FF2B5EF4-FFF2-40B4-BE49-F238E27FC236}">
                          <a16:creationId xmlns:a16="http://schemas.microsoft.com/office/drawing/2014/main" id="{33C0B6D5-3733-4953-B51D-54D682BED8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3414" y="5652903"/>
                      <a:ext cx="249654" cy="393461"/>
                    </a:xfrm>
                    <a:custGeom>
                      <a:avLst/>
                      <a:gdLst>
                        <a:gd name="connsiteX0" fmla="*/ 16043 w 273834"/>
                        <a:gd name="connsiteY0" fmla="*/ 276229 h 431569"/>
                        <a:gd name="connsiteX1" fmla="*/ 16043 w 273834"/>
                        <a:gd name="connsiteY1" fmla="*/ -35 h 431569"/>
                        <a:gd name="connsiteX2" fmla="*/ 273821 w 273834"/>
                        <a:gd name="connsiteY2" fmla="*/ -35 h 431569"/>
                        <a:gd name="connsiteX3" fmla="*/ 273821 w 273834"/>
                        <a:gd name="connsiteY3" fmla="*/ 239599 h 431569"/>
                        <a:gd name="connsiteX4" fmla="*/ 216765 w 273834"/>
                        <a:gd name="connsiteY4" fmla="*/ 296655 h 431569"/>
                        <a:gd name="connsiteX5" fmla="*/ 195769 w 273834"/>
                        <a:gd name="connsiteY5" fmla="*/ 296655 h 431569"/>
                        <a:gd name="connsiteX6" fmla="*/ 201246 w 273834"/>
                        <a:gd name="connsiteY6" fmla="*/ 340245 h 431569"/>
                        <a:gd name="connsiteX7" fmla="*/ 99231 w 273834"/>
                        <a:gd name="connsiteY7" fmla="*/ 431535 h 431569"/>
                        <a:gd name="connsiteX8" fmla="*/ 0 w 273834"/>
                        <a:gd name="connsiteY8" fmla="*/ 329039 h 431569"/>
                        <a:gd name="connsiteX9" fmla="*/ 16386 w 273834"/>
                        <a:gd name="connsiteY9" fmla="*/ 275544 h 431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834" h="431569">
                          <a:moveTo>
                            <a:pt x="16043" y="276229"/>
                          </a:moveTo>
                          <a:lnTo>
                            <a:pt x="16043" y="-35"/>
                          </a:lnTo>
                          <a:lnTo>
                            <a:pt x="273821" y="-35"/>
                          </a:lnTo>
                          <a:lnTo>
                            <a:pt x="273821" y="239599"/>
                          </a:lnTo>
                          <a:cubicBezTo>
                            <a:pt x="273821" y="271105"/>
                            <a:pt x="248272" y="296655"/>
                            <a:pt x="216765" y="296655"/>
                          </a:cubicBezTo>
                          <a:lnTo>
                            <a:pt x="195769" y="296655"/>
                          </a:lnTo>
                          <a:cubicBezTo>
                            <a:pt x="200779" y="310599"/>
                            <a:pt x="202650" y="325491"/>
                            <a:pt x="201246" y="340245"/>
                          </a:cubicBezTo>
                          <a:cubicBezTo>
                            <a:pt x="195438" y="392212"/>
                            <a:pt x="151517" y="431512"/>
                            <a:pt x="99231" y="431535"/>
                          </a:cubicBezTo>
                          <a:cubicBezTo>
                            <a:pt x="43522" y="430633"/>
                            <a:pt x="-902" y="384749"/>
                            <a:pt x="0" y="329039"/>
                          </a:cubicBezTo>
                          <a:cubicBezTo>
                            <a:pt x="307" y="310017"/>
                            <a:pt x="5990" y="291474"/>
                            <a:pt x="16386" y="275544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50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7" name="Freeform: Shape 366">
                      <a:extLst>
                        <a:ext uri="{FF2B5EF4-FFF2-40B4-BE49-F238E27FC236}">
                          <a16:creationId xmlns:a16="http://schemas.microsoft.com/office/drawing/2014/main" id="{ACE7F9B0-B96D-68AA-FE68-4B2A78F155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6641" y="5468344"/>
                      <a:ext cx="476690" cy="202869"/>
                    </a:xfrm>
                    <a:custGeom>
                      <a:avLst/>
                      <a:gdLst>
                        <a:gd name="connsiteX0" fmla="*/ 0 w 522858"/>
                        <a:gd name="connsiteY0" fmla="*/ 0 h 222517"/>
                        <a:gd name="connsiteX1" fmla="*/ 522859 w 522858"/>
                        <a:gd name="connsiteY1" fmla="*/ 0 h 222517"/>
                        <a:gd name="connsiteX2" fmla="*/ 522859 w 522858"/>
                        <a:gd name="connsiteY2" fmla="*/ 222517 h 222517"/>
                        <a:gd name="connsiteX3" fmla="*/ 0 w 522858"/>
                        <a:gd name="connsiteY3" fmla="*/ 222517 h 222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22858" h="222517">
                          <a:moveTo>
                            <a:pt x="0" y="0"/>
                          </a:moveTo>
                          <a:lnTo>
                            <a:pt x="522859" y="0"/>
                          </a:lnTo>
                          <a:lnTo>
                            <a:pt x="522859" y="222517"/>
                          </a:lnTo>
                          <a:lnTo>
                            <a:pt x="0" y="222517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" name="Freeform: Shape 367">
                      <a:extLst>
                        <a:ext uri="{FF2B5EF4-FFF2-40B4-BE49-F238E27FC236}">
                          <a16:creationId xmlns:a16="http://schemas.microsoft.com/office/drawing/2014/main" id="{DF4EAEBD-287B-DAC5-A8AA-90DE151C7C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100" y="3527446"/>
                      <a:ext cx="4306133" cy="1388642"/>
                    </a:xfrm>
                    <a:custGeom>
                      <a:avLst/>
                      <a:gdLst>
                        <a:gd name="connsiteX0" fmla="*/ 1578724 w 4723190"/>
                        <a:gd name="connsiteY0" fmla="*/ 1345698 h 1523135"/>
                        <a:gd name="connsiteX1" fmla="*/ 182343 w 4723190"/>
                        <a:gd name="connsiteY1" fmla="*/ 30792 h 1523135"/>
                        <a:gd name="connsiteX2" fmla="*/ 30813 w 4723190"/>
                        <a:gd name="connsiteY2" fmla="*/ 31911 h 1523135"/>
                        <a:gd name="connsiteX3" fmla="*/ 31931 w 4723190"/>
                        <a:gd name="connsiteY3" fmla="*/ 183439 h 1523135"/>
                        <a:gd name="connsiteX4" fmla="*/ 35481 w 4723190"/>
                        <a:gd name="connsiteY4" fmla="*/ 186783 h 1523135"/>
                        <a:gd name="connsiteX5" fmla="*/ 1424103 w 4723190"/>
                        <a:gd name="connsiteY5" fmla="*/ 1494271 h 1523135"/>
                        <a:gd name="connsiteX6" fmla="*/ 1536731 w 4723190"/>
                        <a:gd name="connsiteY6" fmla="*/ 1522114 h 1523135"/>
                        <a:gd name="connsiteX7" fmla="*/ 4723177 w 4723190"/>
                        <a:gd name="connsiteY7" fmla="*/ 1522114 h 1523135"/>
                        <a:gd name="connsiteX8" fmla="*/ 4723177 w 4723190"/>
                        <a:gd name="connsiteY8" fmla="*/ 1345698 h 1523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723190" h="1523135">
                          <a:moveTo>
                            <a:pt x="1578724" y="1345698"/>
                          </a:moveTo>
                          <a:lnTo>
                            <a:pt x="182343" y="30792"/>
                          </a:lnTo>
                          <a:cubicBezTo>
                            <a:pt x="140190" y="-10744"/>
                            <a:pt x="72348" y="-10242"/>
                            <a:pt x="30813" y="31911"/>
                          </a:cubicBezTo>
                          <a:cubicBezTo>
                            <a:pt x="-10722" y="74063"/>
                            <a:pt x="-10222" y="141903"/>
                            <a:pt x="31931" y="183439"/>
                          </a:cubicBezTo>
                          <a:cubicBezTo>
                            <a:pt x="33088" y="184580"/>
                            <a:pt x="34273" y="185699"/>
                            <a:pt x="35481" y="186783"/>
                          </a:cubicBezTo>
                          <a:lnTo>
                            <a:pt x="1424103" y="1494271"/>
                          </a:lnTo>
                          <a:cubicBezTo>
                            <a:pt x="1455255" y="1523712"/>
                            <a:pt x="1497819" y="1524853"/>
                            <a:pt x="1536731" y="1522114"/>
                          </a:cubicBezTo>
                          <a:lnTo>
                            <a:pt x="4723177" y="1522114"/>
                          </a:lnTo>
                          <a:lnTo>
                            <a:pt x="4723177" y="1345698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" name="Freeform: Shape 368">
                      <a:extLst>
                        <a:ext uri="{FF2B5EF4-FFF2-40B4-BE49-F238E27FC236}">
                          <a16:creationId xmlns:a16="http://schemas.microsoft.com/office/drawing/2014/main" id="{7F9B97B7-6ED6-EE8D-B590-724698D23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4231" y="4712839"/>
                      <a:ext cx="180188" cy="435908"/>
                    </a:xfrm>
                    <a:custGeom>
                      <a:avLst/>
                      <a:gdLst>
                        <a:gd name="connsiteX0" fmla="*/ 197171 w 197640"/>
                        <a:gd name="connsiteY0" fmla="*/ 478092 h 478127"/>
                        <a:gd name="connsiteX1" fmla="*/ -14 w 197640"/>
                        <a:gd name="connsiteY1" fmla="*/ 478092 h 478127"/>
                        <a:gd name="connsiteX2" fmla="*/ -14 w 197640"/>
                        <a:gd name="connsiteY2" fmla="*/ 84179 h 478127"/>
                        <a:gd name="connsiteX3" fmla="*/ 84200 w 197640"/>
                        <a:gd name="connsiteY3" fmla="*/ -35 h 478127"/>
                        <a:gd name="connsiteX4" fmla="*/ 113527 w 197640"/>
                        <a:gd name="connsiteY4" fmla="*/ -35 h 478127"/>
                        <a:gd name="connsiteX5" fmla="*/ 197627 w 197640"/>
                        <a:gd name="connsiteY5" fmla="*/ 84065 h 478127"/>
                        <a:gd name="connsiteX6" fmla="*/ 197627 w 197640"/>
                        <a:gd name="connsiteY6" fmla="*/ 84179 h 478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97640" h="478127">
                          <a:moveTo>
                            <a:pt x="197171" y="478092"/>
                          </a:moveTo>
                          <a:lnTo>
                            <a:pt x="-14" y="478092"/>
                          </a:lnTo>
                          <a:lnTo>
                            <a:pt x="-14" y="84179"/>
                          </a:lnTo>
                          <a:cubicBezTo>
                            <a:pt x="-14" y="37668"/>
                            <a:pt x="37690" y="-35"/>
                            <a:pt x="84200" y="-35"/>
                          </a:cubicBezTo>
                          <a:lnTo>
                            <a:pt x="113527" y="-35"/>
                          </a:lnTo>
                          <a:cubicBezTo>
                            <a:pt x="159974" y="-35"/>
                            <a:pt x="197627" y="37622"/>
                            <a:pt x="197627" y="84065"/>
                          </a:cubicBezTo>
                          <a:cubicBezTo>
                            <a:pt x="197627" y="84100"/>
                            <a:pt x="197627" y="84145"/>
                            <a:pt x="197627" y="84179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0" name="Freeform: Shape 369">
                      <a:extLst>
                        <a:ext uri="{FF2B5EF4-FFF2-40B4-BE49-F238E27FC236}">
                          <a16:creationId xmlns:a16="http://schemas.microsoft.com/office/drawing/2014/main" id="{FBE53446-F620-F03C-90CF-5B2CA4AE8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28140" y="4947960"/>
                      <a:ext cx="1373984" cy="520072"/>
                    </a:xfrm>
                    <a:custGeom>
                      <a:avLst/>
                      <a:gdLst>
                        <a:gd name="connsiteX0" fmla="*/ 1455168 w 1507057"/>
                        <a:gd name="connsiteY0" fmla="*/ 278283 h 570442"/>
                        <a:gd name="connsiteX1" fmla="*/ 1213366 w 1507057"/>
                        <a:gd name="connsiteY1" fmla="*/ 45610 h 570442"/>
                        <a:gd name="connsiteX2" fmla="*/ 1100738 w 1507057"/>
                        <a:gd name="connsiteY2" fmla="*/ -35 h 570442"/>
                        <a:gd name="connsiteX3" fmla="*/ 451787 w 1507057"/>
                        <a:gd name="connsiteY3" fmla="*/ -35 h 570442"/>
                        <a:gd name="connsiteX4" fmla="*/ 313598 w 1507057"/>
                        <a:gd name="connsiteY4" fmla="*/ 51087 h 570442"/>
                        <a:gd name="connsiteX5" fmla="*/ 58673 w 1507057"/>
                        <a:gd name="connsiteY5" fmla="*/ 272349 h 570442"/>
                        <a:gd name="connsiteX6" fmla="*/ 170388 w 1507057"/>
                        <a:gd name="connsiteY6" fmla="*/ 570408 h 570442"/>
                        <a:gd name="connsiteX7" fmla="*/ 1337291 w 1507057"/>
                        <a:gd name="connsiteY7" fmla="*/ 570408 h 570442"/>
                        <a:gd name="connsiteX8" fmla="*/ 1507043 w 1507057"/>
                        <a:gd name="connsiteY8" fmla="*/ 400337 h 570442"/>
                        <a:gd name="connsiteX9" fmla="*/ 1455168 w 1507057"/>
                        <a:gd name="connsiteY9" fmla="*/ 278283 h 570442"/>
                        <a:gd name="connsiteX10" fmla="*/ 513863 w 1507057"/>
                        <a:gd name="connsiteY10" fmla="*/ 389770 h 570442"/>
                        <a:gd name="connsiteX11" fmla="*/ 450760 w 1507057"/>
                        <a:gd name="connsiteY11" fmla="*/ 452873 h 570442"/>
                        <a:gd name="connsiteX12" fmla="*/ 207360 w 1507057"/>
                        <a:gd name="connsiteY12" fmla="*/ 452873 h 570442"/>
                        <a:gd name="connsiteX13" fmla="*/ 155816 w 1507057"/>
                        <a:gd name="connsiteY13" fmla="*/ 401033 h 570442"/>
                        <a:gd name="connsiteX14" fmla="*/ 172214 w 1507057"/>
                        <a:gd name="connsiteY14" fmla="*/ 363410 h 570442"/>
                        <a:gd name="connsiteX15" fmla="*/ 427024 w 1507057"/>
                        <a:gd name="connsiteY15" fmla="*/ 126743 h 570442"/>
                        <a:gd name="connsiteX16" fmla="*/ 500079 w 1507057"/>
                        <a:gd name="connsiteY16" fmla="*/ 129504 h 570442"/>
                        <a:gd name="connsiteX17" fmla="*/ 513863 w 1507057"/>
                        <a:gd name="connsiteY17" fmla="*/ 164514 h 570442"/>
                        <a:gd name="connsiteX18" fmla="*/ 924664 w 1507057"/>
                        <a:gd name="connsiteY18" fmla="*/ 391824 h 570442"/>
                        <a:gd name="connsiteX19" fmla="*/ 870005 w 1507057"/>
                        <a:gd name="connsiteY19" fmla="*/ 446483 h 570442"/>
                        <a:gd name="connsiteX20" fmla="*/ 662094 w 1507057"/>
                        <a:gd name="connsiteY20" fmla="*/ 446483 h 570442"/>
                        <a:gd name="connsiteX21" fmla="*/ 607435 w 1507057"/>
                        <a:gd name="connsiteY21" fmla="*/ 392052 h 570442"/>
                        <a:gd name="connsiteX22" fmla="*/ 607435 w 1507057"/>
                        <a:gd name="connsiteY22" fmla="*/ 391824 h 570442"/>
                        <a:gd name="connsiteX23" fmla="*/ 607435 w 1507057"/>
                        <a:gd name="connsiteY23" fmla="*/ 167253 h 570442"/>
                        <a:gd name="connsiteX24" fmla="*/ 661866 w 1507057"/>
                        <a:gd name="connsiteY24" fmla="*/ 112593 h 570442"/>
                        <a:gd name="connsiteX25" fmla="*/ 662094 w 1507057"/>
                        <a:gd name="connsiteY25" fmla="*/ 112593 h 570442"/>
                        <a:gd name="connsiteX26" fmla="*/ 870576 w 1507057"/>
                        <a:gd name="connsiteY26" fmla="*/ 112593 h 570442"/>
                        <a:gd name="connsiteX27" fmla="*/ 925235 w 1507057"/>
                        <a:gd name="connsiteY27" fmla="*/ 167253 h 570442"/>
                        <a:gd name="connsiteX28" fmla="*/ 1320973 w 1507057"/>
                        <a:gd name="connsiteY28" fmla="*/ 452873 h 570442"/>
                        <a:gd name="connsiteX29" fmla="*/ 1078144 w 1507057"/>
                        <a:gd name="connsiteY29" fmla="*/ 452873 h 570442"/>
                        <a:gd name="connsiteX30" fmla="*/ 1015155 w 1507057"/>
                        <a:gd name="connsiteY30" fmla="*/ 389770 h 570442"/>
                        <a:gd name="connsiteX31" fmla="*/ 1015155 w 1507057"/>
                        <a:gd name="connsiteY31" fmla="*/ 164286 h 570442"/>
                        <a:gd name="connsiteX32" fmla="*/ 1066710 w 1507057"/>
                        <a:gd name="connsiteY32" fmla="*/ 112684 h 570442"/>
                        <a:gd name="connsiteX33" fmla="*/ 1101879 w 1507057"/>
                        <a:gd name="connsiteY33" fmla="*/ 126515 h 570442"/>
                        <a:gd name="connsiteX34" fmla="*/ 1356462 w 1507057"/>
                        <a:gd name="connsiteY34" fmla="*/ 363182 h 570442"/>
                        <a:gd name="connsiteX35" fmla="*/ 1359349 w 1507057"/>
                        <a:gd name="connsiteY35" fmla="*/ 436065 h 570442"/>
                        <a:gd name="connsiteX36" fmla="*/ 1321544 w 1507057"/>
                        <a:gd name="connsiteY36" fmla="*/ 452645 h 5704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1507057" h="570442">
                          <a:moveTo>
                            <a:pt x="1455168" y="278283"/>
                          </a:moveTo>
                          <a:lnTo>
                            <a:pt x="1213366" y="45610"/>
                          </a:lnTo>
                          <a:cubicBezTo>
                            <a:pt x="1183150" y="16386"/>
                            <a:pt x="1142777" y="34"/>
                            <a:pt x="1100738" y="-35"/>
                          </a:cubicBezTo>
                          <a:lnTo>
                            <a:pt x="451787" y="-35"/>
                          </a:lnTo>
                          <a:cubicBezTo>
                            <a:pt x="401087" y="-103"/>
                            <a:pt x="352042" y="18041"/>
                            <a:pt x="313598" y="51087"/>
                          </a:cubicBezTo>
                          <a:cubicBezTo>
                            <a:pt x="253461" y="102780"/>
                            <a:pt x="156809" y="186766"/>
                            <a:pt x="58673" y="272349"/>
                          </a:cubicBezTo>
                          <a:cubicBezTo>
                            <a:pt x="-59774" y="375049"/>
                            <a:pt x="13028" y="570408"/>
                            <a:pt x="170388" y="570408"/>
                          </a:cubicBezTo>
                          <a:lnTo>
                            <a:pt x="1337291" y="570408"/>
                          </a:lnTo>
                          <a:cubicBezTo>
                            <a:pt x="1431136" y="570317"/>
                            <a:pt x="1507135" y="494170"/>
                            <a:pt x="1507043" y="400337"/>
                          </a:cubicBezTo>
                          <a:cubicBezTo>
                            <a:pt x="1506997" y="354304"/>
                            <a:pt x="1488272" y="310257"/>
                            <a:pt x="1455168" y="278283"/>
                          </a:cubicBezTo>
                          <a:close/>
                          <a:moveTo>
                            <a:pt x="513863" y="389770"/>
                          </a:moveTo>
                          <a:cubicBezTo>
                            <a:pt x="513806" y="424597"/>
                            <a:pt x="485587" y="452816"/>
                            <a:pt x="450760" y="452873"/>
                          </a:cubicBezTo>
                          <a:lnTo>
                            <a:pt x="207360" y="452873"/>
                          </a:lnTo>
                          <a:cubicBezTo>
                            <a:pt x="178810" y="452794"/>
                            <a:pt x="155736" y="429584"/>
                            <a:pt x="155816" y="401033"/>
                          </a:cubicBezTo>
                          <a:cubicBezTo>
                            <a:pt x="155850" y="386769"/>
                            <a:pt x="161784" y="373155"/>
                            <a:pt x="172214" y="363410"/>
                          </a:cubicBezTo>
                          <a:lnTo>
                            <a:pt x="427024" y="126743"/>
                          </a:lnTo>
                          <a:cubicBezTo>
                            <a:pt x="447964" y="107333"/>
                            <a:pt x="480668" y="108565"/>
                            <a:pt x="500079" y="129504"/>
                          </a:cubicBezTo>
                          <a:cubicBezTo>
                            <a:pt x="508911" y="139021"/>
                            <a:pt x="513829" y="151528"/>
                            <a:pt x="513863" y="164514"/>
                          </a:cubicBezTo>
                          <a:close/>
                          <a:moveTo>
                            <a:pt x="924664" y="391824"/>
                          </a:moveTo>
                          <a:cubicBezTo>
                            <a:pt x="924664" y="422006"/>
                            <a:pt x="900188" y="446483"/>
                            <a:pt x="870005" y="446483"/>
                          </a:cubicBezTo>
                          <a:lnTo>
                            <a:pt x="662094" y="446483"/>
                          </a:lnTo>
                          <a:cubicBezTo>
                            <a:pt x="631969" y="446552"/>
                            <a:pt x="607503" y="422177"/>
                            <a:pt x="607435" y="392052"/>
                          </a:cubicBezTo>
                          <a:cubicBezTo>
                            <a:pt x="607435" y="391972"/>
                            <a:pt x="607435" y="391904"/>
                            <a:pt x="607435" y="391824"/>
                          </a:cubicBezTo>
                          <a:lnTo>
                            <a:pt x="607435" y="167253"/>
                          </a:lnTo>
                          <a:cubicBezTo>
                            <a:pt x="607366" y="137127"/>
                            <a:pt x="631740" y="112662"/>
                            <a:pt x="661866" y="112593"/>
                          </a:cubicBezTo>
                          <a:cubicBezTo>
                            <a:pt x="661946" y="112593"/>
                            <a:pt x="662014" y="112593"/>
                            <a:pt x="662094" y="112593"/>
                          </a:cubicBezTo>
                          <a:lnTo>
                            <a:pt x="870576" y="112593"/>
                          </a:lnTo>
                          <a:cubicBezTo>
                            <a:pt x="900758" y="112593"/>
                            <a:pt x="925235" y="137070"/>
                            <a:pt x="925235" y="167253"/>
                          </a:cubicBezTo>
                          <a:close/>
                          <a:moveTo>
                            <a:pt x="1320973" y="452873"/>
                          </a:moveTo>
                          <a:lnTo>
                            <a:pt x="1078144" y="452873"/>
                          </a:lnTo>
                          <a:cubicBezTo>
                            <a:pt x="1043340" y="452805"/>
                            <a:pt x="1015155" y="424574"/>
                            <a:pt x="1015155" y="389770"/>
                          </a:cubicBezTo>
                          <a:lnTo>
                            <a:pt x="1015155" y="164286"/>
                          </a:lnTo>
                          <a:cubicBezTo>
                            <a:pt x="1015143" y="135803"/>
                            <a:pt x="1038228" y="112696"/>
                            <a:pt x="1066710" y="112684"/>
                          </a:cubicBezTo>
                          <a:cubicBezTo>
                            <a:pt x="1079765" y="112684"/>
                            <a:pt x="1092328" y="117626"/>
                            <a:pt x="1101879" y="126515"/>
                          </a:cubicBezTo>
                          <a:lnTo>
                            <a:pt x="1356462" y="363182"/>
                          </a:lnTo>
                          <a:cubicBezTo>
                            <a:pt x="1377390" y="382513"/>
                            <a:pt x="1378679" y="415148"/>
                            <a:pt x="1359349" y="436065"/>
                          </a:cubicBezTo>
                          <a:cubicBezTo>
                            <a:pt x="1349604" y="446620"/>
                            <a:pt x="1335899" y="452622"/>
                            <a:pt x="1321544" y="452645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1" name="Freeform: Shape 370">
                      <a:extLst>
                        <a:ext uri="{FF2B5EF4-FFF2-40B4-BE49-F238E27FC236}">
                          <a16:creationId xmlns:a16="http://schemas.microsoft.com/office/drawing/2014/main" id="{E5DA0E90-3992-D576-9EA7-32EEAB5866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64110" y="4192663"/>
                      <a:ext cx="2314715" cy="545249"/>
                    </a:xfrm>
                    <a:custGeom>
                      <a:avLst/>
                      <a:gdLst>
                        <a:gd name="connsiteX0" fmla="*/ 2359190 w 2538900"/>
                        <a:gd name="connsiteY0" fmla="*/ -35 h 598058"/>
                        <a:gd name="connsiteX1" fmla="*/ 174641 w 2538900"/>
                        <a:gd name="connsiteY1" fmla="*/ -35 h 598058"/>
                        <a:gd name="connsiteX2" fmla="*/ 56764 w 2538900"/>
                        <a:gd name="connsiteY2" fmla="*/ 292661 h 598058"/>
                        <a:gd name="connsiteX3" fmla="*/ 304614 w 2538900"/>
                        <a:gd name="connsiteY3" fmla="*/ 550439 h 598058"/>
                        <a:gd name="connsiteX4" fmla="*/ 422720 w 2538900"/>
                        <a:gd name="connsiteY4" fmla="*/ 598023 h 598058"/>
                        <a:gd name="connsiteX5" fmla="*/ 2064212 w 2538900"/>
                        <a:gd name="connsiteY5" fmla="*/ 598023 h 598058"/>
                        <a:gd name="connsiteX6" fmla="*/ 2209133 w 2538900"/>
                        <a:gd name="connsiteY6" fmla="*/ 544391 h 598058"/>
                        <a:gd name="connsiteX7" fmla="*/ 2477181 w 2538900"/>
                        <a:gd name="connsiteY7" fmla="*/ 280679 h 598058"/>
                        <a:gd name="connsiteX8" fmla="*/ 2359190 w 2538900"/>
                        <a:gd name="connsiteY8" fmla="*/ -35 h 598058"/>
                        <a:gd name="connsiteX9" fmla="*/ 494496 w 2538900"/>
                        <a:gd name="connsiteY9" fmla="*/ 443060 h 598058"/>
                        <a:gd name="connsiteX10" fmla="*/ 440418 w 2538900"/>
                        <a:gd name="connsiteY10" fmla="*/ 497160 h 598058"/>
                        <a:gd name="connsiteX11" fmla="*/ 400810 w 2538900"/>
                        <a:gd name="connsiteY11" fmla="*/ 479918 h 598058"/>
                        <a:gd name="connsiteX12" fmla="*/ 152732 w 2538900"/>
                        <a:gd name="connsiteY12" fmla="*/ 212783 h 598058"/>
                        <a:gd name="connsiteX13" fmla="*/ 154797 w 2538900"/>
                        <a:gd name="connsiteY13" fmla="*/ 136317 h 598058"/>
                        <a:gd name="connsiteX14" fmla="*/ 192329 w 2538900"/>
                        <a:gd name="connsiteY14" fmla="*/ 121494 h 598058"/>
                        <a:gd name="connsiteX15" fmla="*/ 428539 w 2538900"/>
                        <a:gd name="connsiteY15" fmla="*/ 121494 h 598058"/>
                        <a:gd name="connsiteX16" fmla="*/ 494496 w 2538900"/>
                        <a:gd name="connsiteY16" fmla="*/ 187450 h 598058"/>
                        <a:gd name="connsiteX17" fmla="*/ 494496 w 2538900"/>
                        <a:gd name="connsiteY17" fmla="*/ 187564 h 598058"/>
                        <a:gd name="connsiteX18" fmla="*/ 931428 w 2538900"/>
                        <a:gd name="connsiteY18" fmla="*/ 423889 h 598058"/>
                        <a:gd name="connsiteX19" fmla="*/ 874373 w 2538900"/>
                        <a:gd name="connsiteY19" fmla="*/ 480945 h 598058"/>
                        <a:gd name="connsiteX20" fmla="*/ 655621 w 2538900"/>
                        <a:gd name="connsiteY20" fmla="*/ 480945 h 598058"/>
                        <a:gd name="connsiteX21" fmla="*/ 598565 w 2538900"/>
                        <a:gd name="connsiteY21" fmla="*/ 423889 h 598058"/>
                        <a:gd name="connsiteX22" fmla="*/ 598565 w 2538900"/>
                        <a:gd name="connsiteY22" fmla="*/ 188591 h 598058"/>
                        <a:gd name="connsiteX23" fmla="*/ 655621 w 2538900"/>
                        <a:gd name="connsiteY23" fmla="*/ 131536 h 598058"/>
                        <a:gd name="connsiteX24" fmla="*/ 874144 w 2538900"/>
                        <a:gd name="connsiteY24" fmla="*/ 131536 h 598058"/>
                        <a:gd name="connsiteX25" fmla="*/ 931200 w 2538900"/>
                        <a:gd name="connsiteY25" fmla="*/ 188591 h 598058"/>
                        <a:gd name="connsiteX26" fmla="*/ 1954893 w 2538900"/>
                        <a:gd name="connsiteY26" fmla="*/ 410196 h 598058"/>
                        <a:gd name="connsiteX27" fmla="*/ 1897837 w 2538900"/>
                        <a:gd name="connsiteY27" fmla="*/ 467251 h 598058"/>
                        <a:gd name="connsiteX28" fmla="*/ 1679086 w 2538900"/>
                        <a:gd name="connsiteY28" fmla="*/ 467251 h 598058"/>
                        <a:gd name="connsiteX29" fmla="*/ 1622030 w 2538900"/>
                        <a:gd name="connsiteY29" fmla="*/ 410196 h 598058"/>
                        <a:gd name="connsiteX30" fmla="*/ 1622030 w 2538900"/>
                        <a:gd name="connsiteY30" fmla="*/ 175012 h 598058"/>
                        <a:gd name="connsiteX31" fmla="*/ 1679086 w 2538900"/>
                        <a:gd name="connsiteY31" fmla="*/ 117956 h 598058"/>
                        <a:gd name="connsiteX32" fmla="*/ 1897609 w 2538900"/>
                        <a:gd name="connsiteY32" fmla="*/ 117956 h 598058"/>
                        <a:gd name="connsiteX33" fmla="*/ 1954665 w 2538900"/>
                        <a:gd name="connsiteY33" fmla="*/ 175012 h 598058"/>
                        <a:gd name="connsiteX34" fmla="*/ 2400498 w 2538900"/>
                        <a:gd name="connsiteY34" fmla="*/ 199204 h 598058"/>
                        <a:gd name="connsiteX35" fmla="*/ 2152420 w 2538900"/>
                        <a:gd name="connsiteY35" fmla="*/ 466224 h 598058"/>
                        <a:gd name="connsiteX36" fmla="*/ 2075977 w 2538900"/>
                        <a:gd name="connsiteY36" fmla="*/ 468975 h 598058"/>
                        <a:gd name="connsiteX37" fmla="*/ 2058735 w 2538900"/>
                        <a:gd name="connsiteY37" fmla="*/ 429481 h 598058"/>
                        <a:gd name="connsiteX38" fmla="*/ 2058735 w 2538900"/>
                        <a:gd name="connsiteY38" fmla="*/ 174213 h 598058"/>
                        <a:gd name="connsiteX39" fmla="*/ 2124691 w 2538900"/>
                        <a:gd name="connsiteY39" fmla="*/ 108257 h 598058"/>
                        <a:gd name="connsiteX40" fmla="*/ 2360902 w 2538900"/>
                        <a:gd name="connsiteY40" fmla="*/ 108257 h 598058"/>
                        <a:gd name="connsiteX41" fmla="*/ 2415002 w 2538900"/>
                        <a:gd name="connsiteY41" fmla="*/ 162334 h 598058"/>
                        <a:gd name="connsiteX42" fmla="*/ 2400498 w 2538900"/>
                        <a:gd name="connsiteY42" fmla="*/ 199204 h 5980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</a:cxnLst>
                      <a:rect l="l" t="t" r="r" b="b"/>
                      <a:pathLst>
                        <a:path w="2538900" h="598058">
                          <a:moveTo>
                            <a:pt x="2359190" y="-35"/>
                          </a:moveTo>
                          <a:lnTo>
                            <a:pt x="174641" y="-35"/>
                          </a:lnTo>
                          <a:cubicBezTo>
                            <a:pt x="14201" y="-35"/>
                            <a:pt x="-59515" y="169991"/>
                            <a:pt x="56764" y="292661"/>
                          </a:cubicBezTo>
                          <a:lnTo>
                            <a:pt x="304614" y="550439"/>
                          </a:lnTo>
                          <a:cubicBezTo>
                            <a:pt x="336314" y="581021"/>
                            <a:pt x="378673" y="598080"/>
                            <a:pt x="422720" y="598023"/>
                          </a:cubicBezTo>
                          <a:lnTo>
                            <a:pt x="2064212" y="598023"/>
                          </a:lnTo>
                          <a:cubicBezTo>
                            <a:pt x="2117377" y="598057"/>
                            <a:pt x="2168795" y="579023"/>
                            <a:pt x="2209133" y="544391"/>
                          </a:cubicBezTo>
                          <a:cubicBezTo>
                            <a:pt x="2272009" y="490302"/>
                            <a:pt x="2381214" y="377674"/>
                            <a:pt x="2477181" y="280679"/>
                          </a:cubicBezTo>
                          <a:cubicBezTo>
                            <a:pt x="2590836" y="165313"/>
                            <a:pt x="2545192" y="-35"/>
                            <a:pt x="2359190" y="-35"/>
                          </a:cubicBezTo>
                          <a:close/>
                          <a:moveTo>
                            <a:pt x="494496" y="443060"/>
                          </a:moveTo>
                          <a:cubicBezTo>
                            <a:pt x="494507" y="472934"/>
                            <a:pt x="470293" y="497149"/>
                            <a:pt x="440418" y="497160"/>
                          </a:cubicBezTo>
                          <a:cubicBezTo>
                            <a:pt x="425390" y="497160"/>
                            <a:pt x="411046" y="490918"/>
                            <a:pt x="400810" y="479918"/>
                          </a:cubicBezTo>
                          <a:lnTo>
                            <a:pt x="152732" y="212783"/>
                          </a:lnTo>
                          <a:cubicBezTo>
                            <a:pt x="132192" y="191102"/>
                            <a:pt x="133105" y="156868"/>
                            <a:pt x="154797" y="136317"/>
                          </a:cubicBezTo>
                          <a:cubicBezTo>
                            <a:pt x="164931" y="126720"/>
                            <a:pt x="178373" y="121414"/>
                            <a:pt x="192329" y="121494"/>
                          </a:cubicBezTo>
                          <a:lnTo>
                            <a:pt x="428539" y="121494"/>
                          </a:lnTo>
                          <a:cubicBezTo>
                            <a:pt x="464964" y="121494"/>
                            <a:pt x="494496" y="151026"/>
                            <a:pt x="494496" y="187450"/>
                          </a:cubicBezTo>
                          <a:cubicBezTo>
                            <a:pt x="494496" y="187485"/>
                            <a:pt x="494496" y="187530"/>
                            <a:pt x="494496" y="187564"/>
                          </a:cubicBezTo>
                          <a:close/>
                          <a:moveTo>
                            <a:pt x="931428" y="423889"/>
                          </a:moveTo>
                          <a:cubicBezTo>
                            <a:pt x="931428" y="455395"/>
                            <a:pt x="905879" y="480945"/>
                            <a:pt x="874373" y="480945"/>
                          </a:cubicBezTo>
                          <a:lnTo>
                            <a:pt x="655621" y="480945"/>
                          </a:lnTo>
                          <a:cubicBezTo>
                            <a:pt x="624115" y="480945"/>
                            <a:pt x="598565" y="455395"/>
                            <a:pt x="598565" y="423889"/>
                          </a:cubicBezTo>
                          <a:lnTo>
                            <a:pt x="598565" y="188591"/>
                          </a:lnTo>
                          <a:cubicBezTo>
                            <a:pt x="598565" y="157085"/>
                            <a:pt x="624115" y="131536"/>
                            <a:pt x="655621" y="131536"/>
                          </a:cubicBezTo>
                          <a:lnTo>
                            <a:pt x="874144" y="131536"/>
                          </a:lnTo>
                          <a:cubicBezTo>
                            <a:pt x="905650" y="131536"/>
                            <a:pt x="931200" y="157085"/>
                            <a:pt x="931200" y="188591"/>
                          </a:cubicBezTo>
                          <a:close/>
                          <a:moveTo>
                            <a:pt x="1954893" y="410196"/>
                          </a:moveTo>
                          <a:cubicBezTo>
                            <a:pt x="1954893" y="441702"/>
                            <a:pt x="1929344" y="467251"/>
                            <a:pt x="1897837" y="467251"/>
                          </a:cubicBezTo>
                          <a:lnTo>
                            <a:pt x="1679086" y="467251"/>
                          </a:lnTo>
                          <a:cubicBezTo>
                            <a:pt x="1647580" y="467251"/>
                            <a:pt x="1622030" y="441702"/>
                            <a:pt x="1622030" y="410196"/>
                          </a:cubicBezTo>
                          <a:lnTo>
                            <a:pt x="1622030" y="175012"/>
                          </a:lnTo>
                          <a:cubicBezTo>
                            <a:pt x="1622030" y="143506"/>
                            <a:pt x="1647580" y="117956"/>
                            <a:pt x="1679086" y="117956"/>
                          </a:cubicBezTo>
                          <a:lnTo>
                            <a:pt x="1897609" y="117956"/>
                          </a:lnTo>
                          <a:cubicBezTo>
                            <a:pt x="1929115" y="117956"/>
                            <a:pt x="1954665" y="143506"/>
                            <a:pt x="1954665" y="175012"/>
                          </a:cubicBezTo>
                          <a:close/>
                          <a:moveTo>
                            <a:pt x="2400498" y="199204"/>
                          </a:moveTo>
                          <a:lnTo>
                            <a:pt x="2152420" y="466224"/>
                          </a:lnTo>
                          <a:cubicBezTo>
                            <a:pt x="2132074" y="488088"/>
                            <a:pt x="2097841" y="489320"/>
                            <a:pt x="2075977" y="468975"/>
                          </a:cubicBezTo>
                          <a:cubicBezTo>
                            <a:pt x="2065011" y="458762"/>
                            <a:pt x="2058758" y="444463"/>
                            <a:pt x="2058735" y="429481"/>
                          </a:cubicBezTo>
                          <a:lnTo>
                            <a:pt x="2058735" y="174213"/>
                          </a:lnTo>
                          <a:cubicBezTo>
                            <a:pt x="2058735" y="137789"/>
                            <a:pt x="2088267" y="108257"/>
                            <a:pt x="2124691" y="108257"/>
                          </a:cubicBezTo>
                          <a:lnTo>
                            <a:pt x="2360902" y="108257"/>
                          </a:lnTo>
                          <a:cubicBezTo>
                            <a:pt x="2390776" y="108257"/>
                            <a:pt x="2414990" y="132460"/>
                            <a:pt x="2415002" y="162334"/>
                          </a:cubicBezTo>
                          <a:cubicBezTo>
                            <a:pt x="2415002" y="176016"/>
                            <a:pt x="2409821" y="189196"/>
                            <a:pt x="2400498" y="199204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 dirty="0"/>
                    </a:p>
                  </p:txBody>
                </p:sp>
              </p:grpSp>
              <p:sp>
                <p:nvSpPr>
                  <p:cNvPr id="358" name="Freeform: Shape 357">
                    <a:extLst>
                      <a:ext uri="{FF2B5EF4-FFF2-40B4-BE49-F238E27FC236}">
                        <a16:creationId xmlns:a16="http://schemas.microsoft.com/office/drawing/2014/main" id="{BFA88E32-DA34-C33B-C3A8-6334E05877F7}"/>
                      </a:ext>
                    </a:extLst>
                  </p:cNvPr>
                  <p:cNvSpPr/>
                  <p:nvPr/>
                </p:nvSpPr>
                <p:spPr>
                  <a:xfrm>
                    <a:off x="1804846" y="5906853"/>
                    <a:ext cx="76778" cy="76778"/>
                  </a:xfrm>
                  <a:custGeom>
                    <a:avLst/>
                    <a:gdLst>
                      <a:gd name="connsiteX0" fmla="*/ 84200 w 84214"/>
                      <a:gd name="connsiteY0" fmla="*/ 42072 h 84214"/>
                      <a:gd name="connsiteX1" fmla="*/ 42093 w 84214"/>
                      <a:gd name="connsiteY1" fmla="*/ 84179 h 84214"/>
                      <a:gd name="connsiteX2" fmla="*/ -14 w 84214"/>
                      <a:gd name="connsiteY2" fmla="*/ 42072 h 84214"/>
                      <a:gd name="connsiteX3" fmla="*/ 42093 w 84214"/>
                      <a:gd name="connsiteY3" fmla="*/ -35 h 84214"/>
                      <a:gd name="connsiteX4" fmla="*/ 42207 w 84214"/>
                      <a:gd name="connsiteY4" fmla="*/ -35 h 84214"/>
                      <a:gd name="connsiteX5" fmla="*/ 84200 w 84214"/>
                      <a:gd name="connsiteY5" fmla="*/ 41958 h 84214"/>
                      <a:gd name="connsiteX6" fmla="*/ 84200 w 84214"/>
                      <a:gd name="connsiteY6" fmla="*/ 42072 h 84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214" h="84214">
                        <a:moveTo>
                          <a:pt x="84200" y="42072"/>
                        </a:moveTo>
                        <a:cubicBezTo>
                          <a:pt x="84200" y="65328"/>
                          <a:pt x="65349" y="84179"/>
                          <a:pt x="42093" y="84179"/>
                        </a:cubicBezTo>
                        <a:cubicBezTo>
                          <a:pt x="18837" y="84179"/>
                          <a:pt x="-14" y="65328"/>
                          <a:pt x="-14" y="42072"/>
                        </a:cubicBezTo>
                        <a:cubicBezTo>
                          <a:pt x="-14" y="18816"/>
                          <a:pt x="18837" y="-35"/>
                          <a:pt x="42093" y="-35"/>
                        </a:cubicBezTo>
                        <a:cubicBezTo>
                          <a:pt x="42128" y="-35"/>
                          <a:pt x="42173" y="-35"/>
                          <a:pt x="42207" y="-35"/>
                        </a:cubicBezTo>
                        <a:cubicBezTo>
                          <a:pt x="65395" y="-35"/>
                          <a:pt x="84200" y="18770"/>
                          <a:pt x="84200" y="41958"/>
                        </a:cubicBezTo>
                        <a:cubicBezTo>
                          <a:pt x="84200" y="41992"/>
                          <a:pt x="84200" y="42038"/>
                          <a:pt x="84200" y="420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9" name="Freeform: Shape 358">
                    <a:extLst>
                      <a:ext uri="{FF2B5EF4-FFF2-40B4-BE49-F238E27FC236}">
                        <a16:creationId xmlns:a16="http://schemas.microsoft.com/office/drawing/2014/main" id="{04FED530-3B81-3706-B2F4-EA1FD3DF646D}"/>
                      </a:ext>
                    </a:extLst>
                  </p:cNvPr>
                  <p:cNvSpPr/>
                  <p:nvPr/>
                </p:nvSpPr>
                <p:spPr>
                  <a:xfrm>
                    <a:off x="4336755" y="5916632"/>
                    <a:ext cx="76570" cy="76570"/>
                  </a:xfrm>
                  <a:custGeom>
                    <a:avLst/>
                    <a:gdLst>
                      <a:gd name="connsiteX0" fmla="*/ -14 w 83986"/>
                      <a:gd name="connsiteY0" fmla="*/ 42072 h 83986"/>
                      <a:gd name="connsiteX1" fmla="*/ 42093 w 83986"/>
                      <a:gd name="connsiteY1" fmla="*/ 83951 h 83986"/>
                      <a:gd name="connsiteX2" fmla="*/ 83972 w 83986"/>
                      <a:gd name="connsiteY2" fmla="*/ 41844 h 83986"/>
                      <a:gd name="connsiteX3" fmla="*/ 41979 w 83986"/>
                      <a:gd name="connsiteY3" fmla="*/ -35 h 83986"/>
                      <a:gd name="connsiteX4" fmla="*/ -14 w 83986"/>
                      <a:gd name="connsiteY4" fmla="*/ 41958 h 83986"/>
                      <a:gd name="connsiteX5" fmla="*/ -14 w 83986"/>
                      <a:gd name="connsiteY5" fmla="*/ 42072 h 8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986" h="83986">
                        <a:moveTo>
                          <a:pt x="-14" y="42072"/>
                        </a:moveTo>
                        <a:cubicBezTo>
                          <a:pt x="55" y="65259"/>
                          <a:pt x="18906" y="84020"/>
                          <a:pt x="42093" y="83951"/>
                        </a:cubicBezTo>
                        <a:cubicBezTo>
                          <a:pt x="65281" y="83882"/>
                          <a:pt x="84029" y="65031"/>
                          <a:pt x="83972" y="41844"/>
                        </a:cubicBezTo>
                        <a:cubicBezTo>
                          <a:pt x="83904" y="18702"/>
                          <a:pt x="65121" y="-35"/>
                          <a:pt x="41979" y="-35"/>
                        </a:cubicBezTo>
                        <a:cubicBezTo>
                          <a:pt x="18792" y="-35"/>
                          <a:pt x="-14" y="18770"/>
                          <a:pt x="-14" y="41958"/>
                        </a:cubicBezTo>
                        <a:cubicBezTo>
                          <a:pt x="-14" y="41992"/>
                          <a:pt x="-14" y="42038"/>
                          <a:pt x="-14" y="4207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174CC7A0-47B7-A654-11F2-497ED28B1F21}"/>
                    </a:ext>
                  </a:extLst>
                </p:cNvPr>
                <p:cNvSpPr/>
                <p:nvPr/>
              </p:nvSpPr>
              <p:spPr>
                <a:xfrm>
                  <a:off x="3328548" y="4645633"/>
                  <a:ext cx="106323" cy="270908"/>
                </a:xfrm>
                <a:custGeom>
                  <a:avLst/>
                  <a:gdLst>
                    <a:gd name="connsiteX0" fmla="*/ 0 w 116621"/>
                    <a:gd name="connsiteY0" fmla="*/ 0 h 297146"/>
                    <a:gd name="connsiteX1" fmla="*/ 116622 w 116621"/>
                    <a:gd name="connsiteY1" fmla="*/ 0 h 297146"/>
                    <a:gd name="connsiteX2" fmla="*/ 116622 w 116621"/>
                    <a:gd name="connsiteY2" fmla="*/ 297146 h 297146"/>
                    <a:gd name="connsiteX3" fmla="*/ 0 w 116621"/>
                    <a:gd name="connsiteY3" fmla="*/ 297146 h 297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621" h="297146">
                      <a:moveTo>
                        <a:pt x="0" y="0"/>
                      </a:moveTo>
                      <a:lnTo>
                        <a:pt x="116622" y="0"/>
                      </a:lnTo>
                      <a:lnTo>
                        <a:pt x="116622" y="297146"/>
                      </a:lnTo>
                      <a:lnTo>
                        <a:pt x="0" y="297146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0CE13379-1A97-05A1-C911-E96CF7CC0876}"/>
                    </a:ext>
                  </a:extLst>
                </p:cNvPr>
                <p:cNvSpPr/>
                <p:nvPr/>
              </p:nvSpPr>
              <p:spPr>
                <a:xfrm>
                  <a:off x="2379537" y="4645633"/>
                  <a:ext cx="106323" cy="270908"/>
                </a:xfrm>
                <a:custGeom>
                  <a:avLst/>
                  <a:gdLst>
                    <a:gd name="connsiteX0" fmla="*/ 0 w 116621"/>
                    <a:gd name="connsiteY0" fmla="*/ 0 h 297146"/>
                    <a:gd name="connsiteX1" fmla="*/ 116622 w 116621"/>
                    <a:gd name="connsiteY1" fmla="*/ 0 h 297146"/>
                    <a:gd name="connsiteX2" fmla="*/ 116622 w 116621"/>
                    <a:gd name="connsiteY2" fmla="*/ 297146 h 297146"/>
                    <a:gd name="connsiteX3" fmla="*/ 0 w 116621"/>
                    <a:gd name="connsiteY3" fmla="*/ 297146 h 297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621" h="297146">
                      <a:moveTo>
                        <a:pt x="0" y="0"/>
                      </a:moveTo>
                      <a:lnTo>
                        <a:pt x="116622" y="0"/>
                      </a:lnTo>
                      <a:lnTo>
                        <a:pt x="116622" y="297146"/>
                      </a:lnTo>
                      <a:lnTo>
                        <a:pt x="0" y="297146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1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C30C0B4E-353E-B63C-606B-AB8EDF480F5D}"/>
              </a:ext>
            </a:extLst>
          </p:cNvPr>
          <p:cNvGrpSpPr/>
          <p:nvPr/>
        </p:nvGrpSpPr>
        <p:grpSpPr>
          <a:xfrm>
            <a:off x="6376529" y="1092484"/>
            <a:ext cx="7025014" cy="5765516"/>
            <a:chOff x="6376529" y="1092484"/>
            <a:chExt cx="7025014" cy="576551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A10F856-D414-57FA-60EB-0EA616E65E94}"/>
                </a:ext>
              </a:extLst>
            </p:cNvPr>
            <p:cNvGrpSpPr/>
            <p:nvPr/>
          </p:nvGrpSpPr>
          <p:grpSpPr>
            <a:xfrm>
              <a:off x="6376529" y="1092484"/>
              <a:ext cx="7025014" cy="5765516"/>
              <a:chOff x="6376529" y="1092484"/>
              <a:chExt cx="7025014" cy="5765516"/>
            </a:xfrm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F831BDD2-3CF8-09AD-5EF8-9D1BA0724D23}"/>
                  </a:ext>
                </a:extLst>
              </p:cNvPr>
              <p:cNvSpPr/>
              <p:nvPr/>
            </p:nvSpPr>
            <p:spPr>
              <a:xfrm flipH="1">
                <a:off x="6376529" y="1092484"/>
                <a:ext cx="7025014" cy="5533060"/>
              </a:xfrm>
              <a:custGeom>
                <a:avLst/>
                <a:gdLst>
                  <a:gd name="connsiteX0" fmla="*/ 1485159 w 5524556"/>
                  <a:gd name="connsiteY0" fmla="*/ 3866365 h 4016244"/>
                  <a:gd name="connsiteX1" fmla="*/ 4713467 w 5524556"/>
                  <a:gd name="connsiteY1" fmla="*/ 3651100 h 4016244"/>
                  <a:gd name="connsiteX2" fmla="*/ 5171334 w 5524556"/>
                  <a:gd name="connsiteY2" fmla="*/ 802268 h 4016244"/>
                  <a:gd name="connsiteX3" fmla="*/ 3130888 w 5524556"/>
                  <a:gd name="connsiteY3" fmla="*/ 17313 h 4016244"/>
                  <a:gd name="connsiteX4" fmla="*/ 1335902 w 5524556"/>
                  <a:gd name="connsiteY4" fmla="*/ 1227559 h 4016244"/>
                  <a:gd name="connsiteX5" fmla="*/ 18309 w 5524556"/>
                  <a:gd name="connsiteY5" fmla="*/ 2283786 h 4016244"/>
                  <a:gd name="connsiteX6" fmla="*/ 1485159 w 5524556"/>
                  <a:gd name="connsiteY6" fmla="*/ 3866365 h 4016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4556" h="4016244">
                    <a:moveTo>
                      <a:pt x="1485159" y="3866365"/>
                    </a:moveTo>
                    <a:cubicBezTo>
                      <a:pt x="2348791" y="4083059"/>
                      <a:pt x="3760586" y="4107253"/>
                      <a:pt x="4713467" y="3651100"/>
                    </a:cubicBezTo>
                    <a:cubicBezTo>
                      <a:pt x="5593767" y="3230286"/>
                      <a:pt x="5774933" y="1680854"/>
                      <a:pt x="5171334" y="802268"/>
                    </a:cubicBezTo>
                    <a:cubicBezTo>
                      <a:pt x="4742042" y="177904"/>
                      <a:pt x="3919558" y="-71175"/>
                      <a:pt x="3130888" y="17313"/>
                    </a:cubicBezTo>
                    <a:cubicBezTo>
                      <a:pt x="2200296" y="122088"/>
                      <a:pt x="1953408" y="765216"/>
                      <a:pt x="1335902" y="1227559"/>
                    </a:cubicBezTo>
                    <a:cubicBezTo>
                      <a:pt x="951187" y="1515214"/>
                      <a:pt x="166423" y="1444443"/>
                      <a:pt x="18309" y="2283786"/>
                    </a:cubicBezTo>
                    <a:cubicBezTo>
                      <a:pt x="-150570" y="3240382"/>
                      <a:pt x="888989" y="3716728"/>
                      <a:pt x="1485159" y="3866365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59" name="Google Shape;773;p36">
                <a:extLst>
                  <a:ext uri="{FF2B5EF4-FFF2-40B4-BE49-F238E27FC236}">
                    <a16:creationId xmlns:a16="http://schemas.microsoft.com/office/drawing/2014/main" id="{E34784C6-90CF-265E-C88D-73168914CFDC}"/>
                  </a:ext>
                </a:extLst>
              </p:cNvPr>
              <p:cNvGrpSpPr/>
              <p:nvPr/>
            </p:nvGrpSpPr>
            <p:grpSpPr>
              <a:xfrm>
                <a:off x="7547838" y="1895737"/>
                <a:ext cx="2932375" cy="4962263"/>
                <a:chOff x="5954101" y="715312"/>
                <a:chExt cx="2275746" cy="3851094"/>
              </a:xfrm>
            </p:grpSpPr>
            <p:sp>
              <p:nvSpPr>
                <p:cNvPr id="266" name="Google Shape;776;p36">
                  <a:extLst>
                    <a:ext uri="{FF2B5EF4-FFF2-40B4-BE49-F238E27FC236}">
                      <a16:creationId xmlns:a16="http://schemas.microsoft.com/office/drawing/2014/main" id="{28AE1659-0128-F19C-6A00-619FCEF6B395}"/>
                    </a:ext>
                  </a:extLst>
                </p:cNvPr>
                <p:cNvSpPr/>
                <p:nvPr/>
              </p:nvSpPr>
              <p:spPr>
                <a:xfrm flipH="1">
                  <a:off x="5960418" y="2679501"/>
                  <a:ext cx="574271" cy="95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6091" h="1005237" extrusionOk="0">
                      <a:moveTo>
                        <a:pt x="148538" y="671"/>
                      </a:moveTo>
                      <a:cubicBezTo>
                        <a:pt x="148538" y="671"/>
                        <a:pt x="271725" y="79510"/>
                        <a:pt x="365341" y="276615"/>
                      </a:cubicBezTo>
                      <a:cubicBezTo>
                        <a:pt x="458973" y="473719"/>
                        <a:pt x="606794" y="828502"/>
                        <a:pt x="606794" y="828502"/>
                      </a:cubicBezTo>
                      <a:lnTo>
                        <a:pt x="702" y="1005908"/>
                      </a:lnTo>
                      <a:lnTo>
                        <a:pt x="148538" y="6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7" name="Google Shape;777;p36">
                  <a:extLst>
                    <a:ext uri="{FF2B5EF4-FFF2-40B4-BE49-F238E27FC236}">
                      <a16:creationId xmlns:a16="http://schemas.microsoft.com/office/drawing/2014/main" id="{7F746A96-58F0-0E9C-6C21-1498AEBD4898}"/>
                    </a:ext>
                  </a:extLst>
                </p:cNvPr>
                <p:cNvSpPr/>
                <p:nvPr/>
              </p:nvSpPr>
              <p:spPr>
                <a:xfrm flipH="1">
                  <a:off x="6122122" y="3481538"/>
                  <a:ext cx="425257" cy="636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820" h="671940" extrusionOk="0">
                      <a:moveTo>
                        <a:pt x="447729" y="69798"/>
                      </a:moveTo>
                      <a:cubicBezTo>
                        <a:pt x="447729" y="84576"/>
                        <a:pt x="492076" y="710396"/>
                        <a:pt x="137279" y="670969"/>
                      </a:cubicBezTo>
                      <a:cubicBezTo>
                        <a:pt x="-217504" y="631543"/>
                        <a:pt x="230911" y="816"/>
                        <a:pt x="230911" y="816"/>
                      </a:cubicBezTo>
                      <a:lnTo>
                        <a:pt x="447729" y="69798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8" name="Google Shape;778;p36">
                  <a:extLst>
                    <a:ext uri="{FF2B5EF4-FFF2-40B4-BE49-F238E27FC236}">
                      <a16:creationId xmlns:a16="http://schemas.microsoft.com/office/drawing/2014/main" id="{BD678E8A-CAEC-C2A8-8D91-C8C1D37C5062}"/>
                    </a:ext>
                  </a:extLst>
                </p:cNvPr>
                <p:cNvSpPr/>
                <p:nvPr/>
              </p:nvSpPr>
              <p:spPr>
                <a:xfrm flipH="1">
                  <a:off x="6647675" y="715312"/>
                  <a:ext cx="934003" cy="801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55" h="845835" extrusionOk="0">
                      <a:moveTo>
                        <a:pt x="1491" y="737218"/>
                      </a:moveTo>
                      <a:cubicBezTo>
                        <a:pt x="1491" y="737218"/>
                        <a:pt x="-724" y="586126"/>
                        <a:pt x="1491" y="438275"/>
                      </a:cubicBezTo>
                      <a:cubicBezTo>
                        <a:pt x="4762" y="218171"/>
                        <a:pt x="182168" y="152474"/>
                        <a:pt x="182168" y="152474"/>
                      </a:cubicBezTo>
                      <a:cubicBezTo>
                        <a:pt x="182168" y="152474"/>
                        <a:pt x="261007" y="34209"/>
                        <a:pt x="375987" y="7924"/>
                      </a:cubicBezTo>
                      <a:cubicBezTo>
                        <a:pt x="490967" y="-18346"/>
                        <a:pt x="609218" y="30923"/>
                        <a:pt x="609218" y="30923"/>
                      </a:cubicBezTo>
                      <a:cubicBezTo>
                        <a:pt x="609218" y="30923"/>
                        <a:pt x="766911" y="-47916"/>
                        <a:pt x="891748" y="63764"/>
                      </a:cubicBezTo>
                      <a:cubicBezTo>
                        <a:pt x="1016585" y="175473"/>
                        <a:pt x="1013284" y="448132"/>
                        <a:pt x="908176" y="533542"/>
                      </a:cubicBezTo>
                      <a:lnTo>
                        <a:pt x="904875" y="779930"/>
                      </a:lnTo>
                      <a:cubicBezTo>
                        <a:pt x="904875" y="779930"/>
                        <a:pt x="119742" y="954021"/>
                        <a:pt x="1491" y="737218"/>
                      </a:cubicBezTo>
                      <a:close/>
                    </a:path>
                  </a:pathLst>
                </a:custGeom>
                <a:solidFill>
                  <a:schemeClr val="accent1">
                    <a:lumMod val="25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9" name="Google Shape;779;p36">
                  <a:extLst>
                    <a:ext uri="{FF2B5EF4-FFF2-40B4-BE49-F238E27FC236}">
                      <a16:creationId xmlns:a16="http://schemas.microsoft.com/office/drawing/2014/main" id="{11C6AA17-2E53-F6F8-E39D-606838015476}"/>
                    </a:ext>
                  </a:extLst>
                </p:cNvPr>
                <p:cNvSpPr/>
                <p:nvPr/>
              </p:nvSpPr>
              <p:spPr>
                <a:xfrm flipH="1">
                  <a:off x="6660043" y="1045722"/>
                  <a:ext cx="1021911" cy="666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8534" h="703211" extrusionOk="0">
                      <a:moveTo>
                        <a:pt x="172041" y="394683"/>
                      </a:moveTo>
                      <a:lnTo>
                        <a:pt x="191755" y="149395"/>
                      </a:lnTo>
                      <a:cubicBezTo>
                        <a:pt x="191755" y="149395"/>
                        <a:pt x="307835" y="-6097"/>
                        <a:pt x="415144" y="474"/>
                      </a:cubicBezTo>
                      <a:cubicBezTo>
                        <a:pt x="522453" y="7045"/>
                        <a:pt x="662618" y="105597"/>
                        <a:pt x="745842" y="88084"/>
                      </a:cubicBezTo>
                      <a:cubicBezTo>
                        <a:pt x="745842" y="88084"/>
                        <a:pt x="879436" y="191007"/>
                        <a:pt x="982359" y="186636"/>
                      </a:cubicBezTo>
                      <a:lnTo>
                        <a:pt x="986745" y="370599"/>
                      </a:lnTo>
                      <a:cubicBezTo>
                        <a:pt x="986745" y="370599"/>
                        <a:pt x="1041500" y="298316"/>
                        <a:pt x="1069969" y="383726"/>
                      </a:cubicBezTo>
                      <a:cubicBezTo>
                        <a:pt x="1098440" y="469136"/>
                        <a:pt x="1056827" y="589603"/>
                        <a:pt x="986745" y="598344"/>
                      </a:cubicBezTo>
                      <a:lnTo>
                        <a:pt x="204897" y="703483"/>
                      </a:lnTo>
                      <a:cubicBezTo>
                        <a:pt x="204897" y="703483"/>
                        <a:pt x="27506" y="685955"/>
                        <a:pt x="3407" y="534848"/>
                      </a:cubicBezTo>
                      <a:cubicBezTo>
                        <a:pt x="-20678" y="383726"/>
                        <a:pt x="110715" y="298316"/>
                        <a:pt x="172041" y="394683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0" name="Google Shape;780;p36">
                  <a:extLst>
                    <a:ext uri="{FF2B5EF4-FFF2-40B4-BE49-F238E27FC236}">
                      <a16:creationId xmlns:a16="http://schemas.microsoft.com/office/drawing/2014/main" id="{AF337E4C-32DA-055F-639B-F8F4A34F1650}"/>
                    </a:ext>
                  </a:extLst>
                </p:cNvPr>
                <p:cNvSpPr/>
                <p:nvPr/>
              </p:nvSpPr>
              <p:spPr>
                <a:xfrm flipH="1">
                  <a:off x="6808974" y="1830857"/>
                  <a:ext cx="658296" cy="1013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772" h="1069268" extrusionOk="0">
                      <a:moveTo>
                        <a:pt x="695274" y="1069756"/>
                      </a:moveTo>
                      <a:cubicBezTo>
                        <a:pt x="695274" y="1069756"/>
                        <a:pt x="10343" y="463664"/>
                        <a:pt x="501" y="399602"/>
                      </a:cubicBezTo>
                      <a:cubicBezTo>
                        <a:pt x="501" y="399602"/>
                        <a:pt x="30502" y="300812"/>
                        <a:pt x="56668" y="200342"/>
                      </a:cubicBezTo>
                      <a:cubicBezTo>
                        <a:pt x="74270" y="132891"/>
                        <a:pt x="90133" y="64667"/>
                        <a:pt x="94118" y="25092"/>
                      </a:cubicBezTo>
                      <a:lnTo>
                        <a:pt x="631213" y="487"/>
                      </a:lnTo>
                      <a:cubicBezTo>
                        <a:pt x="631213" y="487"/>
                        <a:pt x="597926" y="202245"/>
                        <a:pt x="578673" y="350363"/>
                      </a:cubicBezTo>
                      <a:cubicBezTo>
                        <a:pt x="568281" y="430198"/>
                        <a:pt x="561992" y="494483"/>
                        <a:pt x="567151" y="503106"/>
                      </a:cubicBezTo>
                      <a:cubicBezTo>
                        <a:pt x="581929" y="527725"/>
                        <a:pt x="645990" y="665704"/>
                        <a:pt x="645990" y="665704"/>
                      </a:cubicBezTo>
                      <a:lnTo>
                        <a:pt x="695274" y="1069756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1" name="Google Shape;781;p36">
                  <a:extLst>
                    <a:ext uri="{FF2B5EF4-FFF2-40B4-BE49-F238E27FC236}">
                      <a16:creationId xmlns:a16="http://schemas.microsoft.com/office/drawing/2014/main" id="{4EA6D239-7AA9-36C7-15AF-D0E5489B2A83}"/>
                    </a:ext>
                  </a:extLst>
                </p:cNvPr>
                <p:cNvSpPr/>
                <p:nvPr/>
              </p:nvSpPr>
              <p:spPr>
                <a:xfrm flipH="1">
                  <a:off x="6336448" y="2175883"/>
                  <a:ext cx="1893399" cy="2390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10" h="2522979" extrusionOk="0">
                      <a:moveTo>
                        <a:pt x="155839" y="2523699"/>
                      </a:moveTo>
                      <a:lnTo>
                        <a:pt x="264248" y="1710646"/>
                      </a:lnTo>
                      <a:cubicBezTo>
                        <a:pt x="264248" y="1710646"/>
                        <a:pt x="-90534" y="991194"/>
                        <a:pt x="22811" y="616698"/>
                      </a:cubicBezTo>
                      <a:cubicBezTo>
                        <a:pt x="105426" y="343787"/>
                        <a:pt x="478465" y="141508"/>
                        <a:pt x="674767" y="51861"/>
                      </a:cubicBezTo>
                      <a:cubicBezTo>
                        <a:pt x="747838" y="18485"/>
                        <a:pt x="796437" y="719"/>
                        <a:pt x="796437" y="719"/>
                      </a:cubicBezTo>
                      <a:cubicBezTo>
                        <a:pt x="840785" y="10591"/>
                        <a:pt x="1446907" y="606841"/>
                        <a:pt x="1451813" y="577241"/>
                      </a:cubicBezTo>
                      <a:cubicBezTo>
                        <a:pt x="1456763" y="547686"/>
                        <a:pt x="1372974" y="138728"/>
                        <a:pt x="1372974" y="138728"/>
                      </a:cubicBezTo>
                      <a:cubicBezTo>
                        <a:pt x="1404224" y="144541"/>
                        <a:pt x="1439592" y="157282"/>
                        <a:pt x="1477265" y="174840"/>
                      </a:cubicBezTo>
                      <a:cubicBezTo>
                        <a:pt x="1614397" y="238723"/>
                        <a:pt x="1781545" y="365924"/>
                        <a:pt x="1886653" y="451482"/>
                      </a:cubicBezTo>
                      <a:cubicBezTo>
                        <a:pt x="1904717" y="466201"/>
                        <a:pt x="1920981" y="479700"/>
                        <a:pt x="1934911" y="491430"/>
                      </a:cubicBezTo>
                      <a:cubicBezTo>
                        <a:pt x="1968704" y="519840"/>
                        <a:pt x="1988937" y="537859"/>
                        <a:pt x="1988937" y="537859"/>
                      </a:cubicBezTo>
                      <a:lnTo>
                        <a:pt x="1821418" y="1311470"/>
                      </a:lnTo>
                      <a:lnTo>
                        <a:pt x="1998779" y="2523699"/>
                      </a:lnTo>
                      <a:lnTo>
                        <a:pt x="155839" y="252369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2" name="Google Shape;782;p36">
                  <a:extLst>
                    <a:ext uri="{FF2B5EF4-FFF2-40B4-BE49-F238E27FC236}">
                      <a16:creationId xmlns:a16="http://schemas.microsoft.com/office/drawing/2014/main" id="{C32673EE-FB49-FDAB-AB0A-78112A3E1232}"/>
                    </a:ext>
                  </a:extLst>
                </p:cNvPr>
                <p:cNvSpPr/>
                <p:nvPr/>
              </p:nvSpPr>
              <p:spPr>
                <a:xfrm flipH="1">
                  <a:off x="6356119" y="2744779"/>
                  <a:ext cx="1083197" cy="1391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216" h="1468349" extrusionOk="0">
                      <a:moveTo>
                        <a:pt x="936810" y="735"/>
                      </a:moveTo>
                      <a:lnTo>
                        <a:pt x="434192" y="794090"/>
                      </a:lnTo>
                      <a:cubicBezTo>
                        <a:pt x="434192" y="794090"/>
                        <a:pt x="20268" y="1074955"/>
                        <a:pt x="555" y="1099589"/>
                      </a:cubicBezTo>
                      <a:cubicBezTo>
                        <a:pt x="555" y="1099589"/>
                        <a:pt x="222309" y="1518448"/>
                        <a:pt x="522887" y="1464243"/>
                      </a:cubicBezTo>
                      <a:cubicBezTo>
                        <a:pt x="823480" y="1410039"/>
                        <a:pt x="1143772" y="291471"/>
                        <a:pt x="1143772" y="291471"/>
                      </a:cubicBezTo>
                      <a:lnTo>
                        <a:pt x="936810" y="735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3" name="Google Shape;783;p36">
                  <a:extLst>
                    <a:ext uri="{FF2B5EF4-FFF2-40B4-BE49-F238E27FC236}">
                      <a16:creationId xmlns:a16="http://schemas.microsoft.com/office/drawing/2014/main" id="{7DAC4253-3B61-D9C2-9FF1-33B582DE7969}"/>
                    </a:ext>
                  </a:extLst>
                </p:cNvPr>
                <p:cNvSpPr/>
                <p:nvPr/>
              </p:nvSpPr>
              <p:spPr>
                <a:xfrm flipH="1">
                  <a:off x="6869740" y="1830857"/>
                  <a:ext cx="544380" cy="362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4544" h="382462" extrusionOk="0">
                      <a:moveTo>
                        <a:pt x="575045" y="414"/>
                      </a:moveTo>
                      <a:cubicBezTo>
                        <a:pt x="575045" y="414"/>
                        <a:pt x="541758" y="202172"/>
                        <a:pt x="522505" y="350290"/>
                      </a:cubicBezTo>
                      <a:cubicBezTo>
                        <a:pt x="335569" y="450017"/>
                        <a:pt x="114202" y="298018"/>
                        <a:pt x="500" y="200269"/>
                      </a:cubicBezTo>
                      <a:cubicBezTo>
                        <a:pt x="18103" y="132818"/>
                        <a:pt x="33965" y="64594"/>
                        <a:pt x="37950" y="25018"/>
                      </a:cubicBezTo>
                      <a:lnTo>
                        <a:pt x="575045" y="414"/>
                      </a:ln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6" name="Google Shape;786;p36">
                  <a:extLst>
                    <a:ext uri="{FF2B5EF4-FFF2-40B4-BE49-F238E27FC236}">
                      <a16:creationId xmlns:a16="http://schemas.microsoft.com/office/drawing/2014/main" id="{560E4A62-42A9-F499-80EE-948E7D8A2355}"/>
                    </a:ext>
                  </a:extLst>
                </p:cNvPr>
                <p:cNvSpPr/>
                <p:nvPr/>
              </p:nvSpPr>
              <p:spPr>
                <a:xfrm flipH="1">
                  <a:off x="7294344" y="800172"/>
                  <a:ext cx="109832" cy="62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18" h="66484" extrusionOk="0">
                      <a:moveTo>
                        <a:pt x="110650" y="694"/>
                      </a:moveTo>
                      <a:cubicBezTo>
                        <a:pt x="101938" y="5956"/>
                        <a:pt x="93939" y="12468"/>
                        <a:pt x="85391" y="18028"/>
                      </a:cubicBezTo>
                      <a:cubicBezTo>
                        <a:pt x="76530" y="23812"/>
                        <a:pt x="67566" y="29461"/>
                        <a:pt x="58259" y="34516"/>
                      </a:cubicBezTo>
                      <a:cubicBezTo>
                        <a:pt x="49235" y="39407"/>
                        <a:pt x="39913" y="43822"/>
                        <a:pt x="30458" y="47792"/>
                      </a:cubicBezTo>
                      <a:cubicBezTo>
                        <a:pt x="21136" y="51702"/>
                        <a:pt x="10774" y="54467"/>
                        <a:pt x="2092" y="59656"/>
                      </a:cubicBezTo>
                      <a:cubicBezTo>
                        <a:pt x="-1417" y="61752"/>
                        <a:pt x="1289" y="66792"/>
                        <a:pt x="4783" y="66628"/>
                      </a:cubicBezTo>
                      <a:cubicBezTo>
                        <a:pt x="15026" y="66167"/>
                        <a:pt x="25819" y="61425"/>
                        <a:pt x="35200" y="57604"/>
                      </a:cubicBezTo>
                      <a:cubicBezTo>
                        <a:pt x="45251" y="53516"/>
                        <a:pt x="54988" y="48803"/>
                        <a:pt x="64503" y="43599"/>
                      </a:cubicBezTo>
                      <a:cubicBezTo>
                        <a:pt x="82581" y="33713"/>
                        <a:pt x="102131" y="21745"/>
                        <a:pt x="115511" y="5763"/>
                      </a:cubicBezTo>
                      <a:cubicBezTo>
                        <a:pt x="118232" y="2507"/>
                        <a:pt x="113920" y="-1284"/>
                        <a:pt x="110650" y="694"/>
                      </a:cubicBezTo>
                      <a:close/>
                    </a:path>
                  </a:pathLst>
                </a:custGeom>
                <a:solidFill>
                  <a:srgbClr val="4C1937"/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" name="Google Shape;787;p36">
                  <a:extLst>
                    <a:ext uri="{FF2B5EF4-FFF2-40B4-BE49-F238E27FC236}">
                      <a16:creationId xmlns:a16="http://schemas.microsoft.com/office/drawing/2014/main" id="{59B9970F-0E16-6661-54C5-BD1F2A3B148D}"/>
                    </a:ext>
                  </a:extLst>
                </p:cNvPr>
                <p:cNvSpPr/>
                <p:nvPr/>
              </p:nvSpPr>
              <p:spPr>
                <a:xfrm flipH="1">
                  <a:off x="7500288" y="1172853"/>
                  <a:ext cx="35139" cy="597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86" h="63105" extrusionOk="0">
                      <a:moveTo>
                        <a:pt x="31081" y="1420"/>
                      </a:moveTo>
                      <a:cubicBezTo>
                        <a:pt x="24227" y="9463"/>
                        <a:pt x="19589" y="19706"/>
                        <a:pt x="14653" y="28983"/>
                      </a:cubicBezTo>
                      <a:cubicBezTo>
                        <a:pt x="12230" y="33562"/>
                        <a:pt x="9851" y="38141"/>
                        <a:pt x="7487" y="42750"/>
                      </a:cubicBezTo>
                      <a:cubicBezTo>
                        <a:pt x="4960" y="47730"/>
                        <a:pt x="2804" y="52725"/>
                        <a:pt x="693" y="57869"/>
                      </a:cubicBezTo>
                      <a:cubicBezTo>
                        <a:pt x="-883" y="61705"/>
                        <a:pt x="4663" y="65556"/>
                        <a:pt x="7130" y="61809"/>
                      </a:cubicBezTo>
                      <a:cubicBezTo>
                        <a:pt x="10238" y="57171"/>
                        <a:pt x="13211" y="52607"/>
                        <a:pt x="15932" y="47715"/>
                      </a:cubicBezTo>
                      <a:cubicBezTo>
                        <a:pt x="18533" y="43017"/>
                        <a:pt x="21105" y="38319"/>
                        <a:pt x="23633" y="33592"/>
                      </a:cubicBezTo>
                      <a:cubicBezTo>
                        <a:pt x="28658" y="24151"/>
                        <a:pt x="34456" y="14562"/>
                        <a:pt x="37370" y="4215"/>
                      </a:cubicBezTo>
                      <a:cubicBezTo>
                        <a:pt x="38395" y="573"/>
                        <a:pt x="33192" y="-1063"/>
                        <a:pt x="31081" y="1420"/>
                      </a:cubicBezTo>
                      <a:close/>
                    </a:path>
                  </a:pathLst>
                </a:custGeom>
                <a:solidFill>
                  <a:srgbClr val="4C1937"/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" name="Google Shape;790;p36">
                  <a:extLst>
                    <a:ext uri="{FF2B5EF4-FFF2-40B4-BE49-F238E27FC236}">
                      <a16:creationId xmlns:a16="http://schemas.microsoft.com/office/drawing/2014/main" id="{A6754FB2-6955-1A63-C7FC-783A5F184E67}"/>
                    </a:ext>
                  </a:extLst>
                </p:cNvPr>
                <p:cNvSpPr/>
                <p:nvPr/>
              </p:nvSpPr>
              <p:spPr>
                <a:xfrm flipH="1">
                  <a:off x="5994339" y="1825316"/>
                  <a:ext cx="609258" cy="118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016" h="1254715" extrusionOk="0">
                      <a:moveTo>
                        <a:pt x="331388" y="271883"/>
                      </a:moveTo>
                      <a:cubicBezTo>
                        <a:pt x="331388" y="271883"/>
                        <a:pt x="138669" y="609152"/>
                        <a:pt x="121141" y="668293"/>
                      </a:cubicBezTo>
                      <a:cubicBezTo>
                        <a:pt x="103628" y="727418"/>
                        <a:pt x="690" y="1053746"/>
                        <a:pt x="690" y="1053746"/>
                      </a:cubicBezTo>
                      <a:lnTo>
                        <a:pt x="230651" y="1255221"/>
                      </a:lnTo>
                      <a:cubicBezTo>
                        <a:pt x="230651" y="1255221"/>
                        <a:pt x="491267" y="946422"/>
                        <a:pt x="567920" y="755903"/>
                      </a:cubicBezTo>
                      <a:cubicBezTo>
                        <a:pt x="644559" y="565354"/>
                        <a:pt x="646759" y="534699"/>
                        <a:pt x="642373" y="477759"/>
                      </a:cubicBezTo>
                      <a:cubicBezTo>
                        <a:pt x="637988" y="420804"/>
                        <a:pt x="554778" y="234656"/>
                        <a:pt x="554778" y="234656"/>
                      </a:cubicBezTo>
                      <a:cubicBezTo>
                        <a:pt x="554778" y="234656"/>
                        <a:pt x="519722" y="175516"/>
                        <a:pt x="493452" y="144860"/>
                      </a:cubicBezTo>
                      <a:cubicBezTo>
                        <a:pt x="467167" y="114205"/>
                        <a:pt x="324817" y="-17203"/>
                        <a:pt x="300718" y="2510"/>
                      </a:cubicBezTo>
                      <a:cubicBezTo>
                        <a:pt x="276634" y="22224"/>
                        <a:pt x="281020" y="55065"/>
                        <a:pt x="281020" y="55065"/>
                      </a:cubicBezTo>
                      <a:cubicBezTo>
                        <a:pt x="281020" y="55065"/>
                        <a:pt x="232821" y="55065"/>
                        <a:pt x="270063" y="138304"/>
                      </a:cubicBezTo>
                      <a:cubicBezTo>
                        <a:pt x="270063" y="138304"/>
                        <a:pt x="226265" y="197430"/>
                        <a:pt x="331388" y="271883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1" name="Google Shape;791;p36">
                  <a:extLst>
                    <a:ext uri="{FF2B5EF4-FFF2-40B4-BE49-F238E27FC236}">
                      <a16:creationId xmlns:a16="http://schemas.microsoft.com/office/drawing/2014/main" id="{A8C79C08-8587-A01B-13A3-0459DA151176}"/>
                    </a:ext>
                  </a:extLst>
                </p:cNvPr>
                <p:cNvSpPr/>
                <p:nvPr/>
              </p:nvSpPr>
              <p:spPr>
                <a:xfrm flipH="1">
                  <a:off x="5954101" y="2897574"/>
                  <a:ext cx="506749" cy="8250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4827" h="870728" extrusionOk="0">
                      <a:moveTo>
                        <a:pt x="191504" y="23765"/>
                      </a:moveTo>
                      <a:cubicBezTo>
                        <a:pt x="191504" y="23765"/>
                        <a:pt x="88581" y="71934"/>
                        <a:pt x="49154" y="150773"/>
                      </a:cubicBezTo>
                      <a:cubicBezTo>
                        <a:pt x="9742" y="229611"/>
                        <a:pt x="-34071" y="334750"/>
                        <a:pt x="165234" y="220855"/>
                      </a:cubicBezTo>
                      <a:cubicBezTo>
                        <a:pt x="165234" y="220855"/>
                        <a:pt x="18498" y="290937"/>
                        <a:pt x="3171" y="453016"/>
                      </a:cubicBezTo>
                      <a:cubicBezTo>
                        <a:pt x="-12157" y="615064"/>
                        <a:pt x="49154" y="720188"/>
                        <a:pt x="49154" y="720188"/>
                      </a:cubicBezTo>
                      <a:lnTo>
                        <a:pt x="31641" y="785885"/>
                      </a:lnTo>
                      <a:cubicBezTo>
                        <a:pt x="31641" y="785885"/>
                        <a:pt x="325098" y="899780"/>
                        <a:pt x="373281" y="864739"/>
                      </a:cubicBezTo>
                      <a:cubicBezTo>
                        <a:pt x="371096" y="853796"/>
                        <a:pt x="397365" y="702675"/>
                        <a:pt x="408322" y="687332"/>
                      </a:cubicBezTo>
                      <a:cubicBezTo>
                        <a:pt x="419279" y="672005"/>
                        <a:pt x="528773" y="490227"/>
                        <a:pt x="535345" y="433287"/>
                      </a:cubicBezTo>
                      <a:cubicBezTo>
                        <a:pt x="541916" y="376347"/>
                        <a:pt x="379852" y="117932"/>
                        <a:pt x="307585" y="100404"/>
                      </a:cubicBezTo>
                      <a:cubicBezTo>
                        <a:pt x="307585" y="100404"/>
                        <a:pt x="331669" y="69748"/>
                        <a:pt x="305384" y="21565"/>
                      </a:cubicBezTo>
                      <a:cubicBezTo>
                        <a:pt x="279114" y="-26619"/>
                        <a:pt x="191504" y="23765"/>
                        <a:pt x="191504" y="23765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" name="Google Shape;798;p36">
                  <a:extLst>
                    <a:ext uri="{FF2B5EF4-FFF2-40B4-BE49-F238E27FC236}">
                      <a16:creationId xmlns:a16="http://schemas.microsoft.com/office/drawing/2014/main" id="{D7B3C23B-15A4-8EF7-B99A-972D20DF33A7}"/>
                    </a:ext>
                  </a:extLst>
                </p:cNvPr>
                <p:cNvSpPr/>
                <p:nvPr/>
              </p:nvSpPr>
              <p:spPr>
                <a:xfrm flipH="1">
                  <a:off x="6739284" y="2175883"/>
                  <a:ext cx="852477" cy="7673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9712" h="809827" extrusionOk="0">
                      <a:moveTo>
                        <a:pt x="900207" y="810364"/>
                      </a:moveTo>
                      <a:cubicBezTo>
                        <a:pt x="900207" y="810364"/>
                        <a:pt x="534468" y="523449"/>
                        <a:pt x="339549" y="357000"/>
                      </a:cubicBezTo>
                      <a:cubicBezTo>
                        <a:pt x="190701" y="229918"/>
                        <a:pt x="55904" y="104040"/>
                        <a:pt x="495" y="51679"/>
                      </a:cubicBezTo>
                      <a:cubicBezTo>
                        <a:pt x="73566" y="18303"/>
                        <a:pt x="122165" y="537"/>
                        <a:pt x="122165" y="537"/>
                      </a:cubicBezTo>
                      <a:cubicBezTo>
                        <a:pt x="166513" y="10408"/>
                        <a:pt x="772635" y="606659"/>
                        <a:pt x="777541" y="577059"/>
                      </a:cubicBezTo>
                      <a:cubicBezTo>
                        <a:pt x="782491" y="547503"/>
                        <a:pt x="698702" y="138546"/>
                        <a:pt x="698702" y="138546"/>
                      </a:cubicBezTo>
                      <a:cubicBezTo>
                        <a:pt x="729952" y="144359"/>
                        <a:pt x="765320" y="157100"/>
                        <a:pt x="802993" y="174658"/>
                      </a:cubicBezTo>
                      <a:cubicBezTo>
                        <a:pt x="853347" y="326924"/>
                        <a:pt x="900207" y="810364"/>
                        <a:pt x="900207" y="810364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" name="Google Shape;799;p36">
                  <a:extLst>
                    <a:ext uri="{FF2B5EF4-FFF2-40B4-BE49-F238E27FC236}">
                      <a16:creationId xmlns:a16="http://schemas.microsoft.com/office/drawing/2014/main" id="{95A8CC29-A764-D51B-1BB5-3810055B99F8}"/>
                    </a:ext>
                  </a:extLst>
                </p:cNvPr>
                <p:cNvSpPr/>
                <p:nvPr/>
              </p:nvSpPr>
              <p:spPr>
                <a:xfrm flipH="1">
                  <a:off x="6967137" y="3350969"/>
                  <a:ext cx="952462" cy="7003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237" h="739150" extrusionOk="0">
                      <a:moveTo>
                        <a:pt x="432" y="597044"/>
                      </a:moveTo>
                      <a:lnTo>
                        <a:pt x="84207" y="739944"/>
                      </a:lnTo>
                      <a:cubicBezTo>
                        <a:pt x="84207" y="739944"/>
                        <a:pt x="552320" y="434415"/>
                        <a:pt x="690299" y="350641"/>
                      </a:cubicBezTo>
                      <a:cubicBezTo>
                        <a:pt x="828278" y="266895"/>
                        <a:pt x="941608" y="153551"/>
                        <a:pt x="941608" y="153551"/>
                      </a:cubicBezTo>
                      <a:lnTo>
                        <a:pt x="1005670" y="40221"/>
                      </a:lnTo>
                      <a:lnTo>
                        <a:pt x="966243" y="794"/>
                      </a:lnTo>
                      <a:cubicBezTo>
                        <a:pt x="966243" y="794"/>
                        <a:pt x="448847" y="207755"/>
                        <a:pt x="432" y="597044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804;p36">
                  <a:extLst>
                    <a:ext uri="{FF2B5EF4-FFF2-40B4-BE49-F238E27FC236}">
                      <a16:creationId xmlns:a16="http://schemas.microsoft.com/office/drawing/2014/main" id="{EFF623EB-EB0A-4FAD-5864-F99CA6556D06}"/>
                    </a:ext>
                  </a:extLst>
                </p:cNvPr>
                <p:cNvSpPr/>
                <p:nvPr/>
              </p:nvSpPr>
              <p:spPr>
                <a:xfrm flipH="1">
                  <a:off x="6743547" y="1453193"/>
                  <a:ext cx="753253" cy="597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990" h="630863" extrusionOk="0">
                      <a:moveTo>
                        <a:pt x="795495" y="58335"/>
                      </a:moveTo>
                      <a:lnTo>
                        <a:pt x="794410" y="141723"/>
                      </a:lnTo>
                      <a:lnTo>
                        <a:pt x="794232" y="153810"/>
                      </a:lnTo>
                      <a:lnTo>
                        <a:pt x="794098" y="165124"/>
                      </a:lnTo>
                      <a:lnTo>
                        <a:pt x="793979" y="176259"/>
                      </a:lnTo>
                      <a:lnTo>
                        <a:pt x="792671" y="275094"/>
                      </a:lnTo>
                      <a:lnTo>
                        <a:pt x="792537" y="285754"/>
                      </a:lnTo>
                      <a:lnTo>
                        <a:pt x="792061" y="322638"/>
                      </a:lnTo>
                      <a:lnTo>
                        <a:pt x="791898" y="335989"/>
                      </a:lnTo>
                      <a:lnTo>
                        <a:pt x="791109" y="395590"/>
                      </a:lnTo>
                      <a:cubicBezTo>
                        <a:pt x="791109" y="395590"/>
                        <a:pt x="725398" y="605852"/>
                        <a:pt x="436282" y="629951"/>
                      </a:cubicBezTo>
                      <a:cubicBezTo>
                        <a:pt x="147226" y="654005"/>
                        <a:pt x="505" y="327708"/>
                        <a:pt x="505" y="327708"/>
                      </a:cubicBezTo>
                      <a:lnTo>
                        <a:pt x="1590" y="302315"/>
                      </a:lnTo>
                      <a:lnTo>
                        <a:pt x="2111" y="290466"/>
                      </a:lnTo>
                      <a:lnTo>
                        <a:pt x="2274" y="286660"/>
                      </a:lnTo>
                      <a:lnTo>
                        <a:pt x="2750" y="275733"/>
                      </a:lnTo>
                      <a:lnTo>
                        <a:pt x="7924" y="155802"/>
                      </a:lnTo>
                      <a:lnTo>
                        <a:pt x="8295" y="145797"/>
                      </a:lnTo>
                      <a:lnTo>
                        <a:pt x="8786" y="135004"/>
                      </a:lnTo>
                      <a:lnTo>
                        <a:pt x="8786" y="134959"/>
                      </a:lnTo>
                      <a:lnTo>
                        <a:pt x="9217" y="124820"/>
                      </a:lnTo>
                      <a:lnTo>
                        <a:pt x="11417" y="73678"/>
                      </a:lnTo>
                      <a:cubicBezTo>
                        <a:pt x="539235" y="-81815"/>
                        <a:pt x="795495" y="58335"/>
                        <a:pt x="795495" y="5833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3" name="Google Shape;813;p36">
                  <a:extLst>
                    <a:ext uri="{FF2B5EF4-FFF2-40B4-BE49-F238E27FC236}">
                      <a16:creationId xmlns:a16="http://schemas.microsoft.com/office/drawing/2014/main" id="{5248E29B-AE8E-89D1-EB02-8CE8707A0D66}"/>
                    </a:ext>
                  </a:extLst>
                </p:cNvPr>
                <p:cNvSpPr/>
                <p:nvPr/>
              </p:nvSpPr>
              <p:spPr>
                <a:xfrm flipH="1">
                  <a:off x="7468326" y="1411975"/>
                  <a:ext cx="54153" cy="133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4" h="140865" extrusionOk="0">
                      <a:moveTo>
                        <a:pt x="47614" y="104120"/>
                      </a:moveTo>
                      <a:cubicBezTo>
                        <a:pt x="43584" y="92628"/>
                        <a:pt x="39228" y="81240"/>
                        <a:pt x="34977" y="69822"/>
                      </a:cubicBezTo>
                      <a:cubicBezTo>
                        <a:pt x="26577" y="47299"/>
                        <a:pt x="18266" y="24835"/>
                        <a:pt x="8439" y="2877"/>
                      </a:cubicBezTo>
                      <a:cubicBezTo>
                        <a:pt x="6239" y="-2074"/>
                        <a:pt x="-897" y="736"/>
                        <a:pt x="634" y="5880"/>
                      </a:cubicBezTo>
                      <a:cubicBezTo>
                        <a:pt x="7503" y="28938"/>
                        <a:pt x="15828" y="51417"/>
                        <a:pt x="24139" y="74000"/>
                      </a:cubicBezTo>
                      <a:cubicBezTo>
                        <a:pt x="28212" y="85091"/>
                        <a:pt x="32211" y="96211"/>
                        <a:pt x="36493" y="107242"/>
                      </a:cubicBezTo>
                      <a:cubicBezTo>
                        <a:pt x="40686" y="118050"/>
                        <a:pt x="44476" y="129869"/>
                        <a:pt x="50810" y="139652"/>
                      </a:cubicBezTo>
                      <a:cubicBezTo>
                        <a:pt x="52817" y="142759"/>
                        <a:pt x="58020" y="140648"/>
                        <a:pt x="57545" y="137065"/>
                      </a:cubicBezTo>
                      <a:cubicBezTo>
                        <a:pt x="56043" y="125855"/>
                        <a:pt x="51345" y="114750"/>
                        <a:pt x="47614" y="10412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4" name="Google Shape;814;p36">
                  <a:extLst>
                    <a:ext uri="{FF2B5EF4-FFF2-40B4-BE49-F238E27FC236}">
                      <a16:creationId xmlns:a16="http://schemas.microsoft.com/office/drawing/2014/main" id="{B9CDE1DB-988B-A143-BAE6-3348BB084EBE}"/>
                    </a:ext>
                  </a:extLst>
                </p:cNvPr>
                <p:cNvSpPr/>
                <p:nvPr/>
              </p:nvSpPr>
              <p:spPr>
                <a:xfrm flipH="1">
                  <a:off x="6746044" y="1393434"/>
                  <a:ext cx="21717" cy="1329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20" h="140340" extrusionOk="0">
                      <a:moveTo>
                        <a:pt x="15618" y="3541"/>
                      </a:moveTo>
                      <a:cubicBezTo>
                        <a:pt x="11871" y="25871"/>
                        <a:pt x="9418" y="48439"/>
                        <a:pt x="6832" y="70933"/>
                      </a:cubicBezTo>
                      <a:cubicBezTo>
                        <a:pt x="4289" y="92980"/>
                        <a:pt x="914" y="115295"/>
                        <a:pt x="587" y="137506"/>
                      </a:cubicBezTo>
                      <a:cubicBezTo>
                        <a:pt x="528" y="141758"/>
                        <a:pt x="6876" y="141506"/>
                        <a:pt x="7709" y="137744"/>
                      </a:cubicBezTo>
                      <a:cubicBezTo>
                        <a:pt x="12481" y="116053"/>
                        <a:pt x="14206" y="93515"/>
                        <a:pt x="16763" y="71468"/>
                      </a:cubicBezTo>
                      <a:cubicBezTo>
                        <a:pt x="19349" y="49316"/>
                        <a:pt x="22055" y="27090"/>
                        <a:pt x="23497" y="4820"/>
                      </a:cubicBezTo>
                      <a:cubicBezTo>
                        <a:pt x="23824" y="-205"/>
                        <a:pt x="16480" y="-1633"/>
                        <a:pt x="15618" y="354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33" tIns="45700" rIns="91433" bIns="45700" anchor="ctr" anchorCtr="0">
                  <a:noAutofit/>
                </a:bodyPr>
                <a:lstStyle/>
                <a:p>
                  <a:endParaRPr sz="18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B44BD1-40A6-BEF4-303B-A4443DF93DED}"/>
                </a:ext>
              </a:extLst>
            </p:cNvPr>
            <p:cNvSpPr/>
            <p:nvPr/>
          </p:nvSpPr>
          <p:spPr>
            <a:xfrm flipH="1">
              <a:off x="7604518" y="3381021"/>
              <a:ext cx="590411" cy="2279118"/>
            </a:xfrm>
            <a:custGeom>
              <a:avLst/>
              <a:gdLst>
                <a:gd name="connsiteX0" fmla="*/ 60284 w 590411"/>
                <a:gd name="connsiteY0" fmla="*/ 2201904 h 2279118"/>
                <a:gd name="connsiteX1" fmla="*/ 55019 w 590411"/>
                <a:gd name="connsiteY1" fmla="*/ 2208457 h 2279118"/>
                <a:gd name="connsiteX2" fmla="*/ 85350 w 590411"/>
                <a:gd name="connsiteY2" fmla="*/ 2235066 h 2279118"/>
                <a:gd name="connsiteX3" fmla="*/ 89180 w 590411"/>
                <a:gd name="connsiteY3" fmla="*/ 2241310 h 2279118"/>
                <a:gd name="connsiteX4" fmla="*/ 95042 w 590411"/>
                <a:gd name="connsiteY4" fmla="*/ 2241328 h 2279118"/>
                <a:gd name="connsiteX5" fmla="*/ 116532 w 590411"/>
                <a:gd name="connsiteY5" fmla="*/ 2253580 h 2279118"/>
                <a:gd name="connsiteX6" fmla="*/ 151455 w 590411"/>
                <a:gd name="connsiteY6" fmla="*/ 2269734 h 2279118"/>
                <a:gd name="connsiteX7" fmla="*/ 188191 w 590411"/>
                <a:gd name="connsiteY7" fmla="*/ 2279118 h 2279118"/>
                <a:gd name="connsiteX8" fmla="*/ 190733 w 590411"/>
                <a:gd name="connsiteY8" fmla="*/ 2270605 h 2279118"/>
                <a:gd name="connsiteX9" fmla="*/ 157281 w 590411"/>
                <a:gd name="connsiteY9" fmla="*/ 2256611 h 2279118"/>
                <a:gd name="connsiteX10" fmla="*/ 123285 w 590411"/>
                <a:gd name="connsiteY10" fmla="*/ 2241092 h 2279118"/>
                <a:gd name="connsiteX11" fmla="*/ 121850 w 590411"/>
                <a:gd name="connsiteY11" fmla="*/ 2240294 h 2279118"/>
                <a:gd name="connsiteX12" fmla="*/ 138749 w 590411"/>
                <a:gd name="connsiteY12" fmla="*/ 2238569 h 2279118"/>
                <a:gd name="connsiteX13" fmla="*/ 186486 w 590411"/>
                <a:gd name="connsiteY13" fmla="*/ 2227298 h 2279118"/>
                <a:gd name="connsiteX14" fmla="*/ 184580 w 590411"/>
                <a:gd name="connsiteY14" fmla="*/ 2219275 h 2279118"/>
                <a:gd name="connsiteX15" fmla="*/ 136806 w 590411"/>
                <a:gd name="connsiteY15" fmla="*/ 2228042 h 2279118"/>
                <a:gd name="connsiteX16" fmla="*/ 106459 w 590411"/>
                <a:gd name="connsiteY16" fmla="*/ 2231744 h 2279118"/>
                <a:gd name="connsiteX17" fmla="*/ 91630 w 590411"/>
                <a:gd name="connsiteY17" fmla="*/ 2222542 h 2279118"/>
                <a:gd name="connsiteX18" fmla="*/ 60284 w 590411"/>
                <a:gd name="connsiteY18" fmla="*/ 2201904 h 2279118"/>
                <a:gd name="connsiteX19" fmla="*/ 357009 w 590411"/>
                <a:gd name="connsiteY19" fmla="*/ 1454289 h 2279118"/>
                <a:gd name="connsiteX20" fmla="*/ 261790 w 590411"/>
                <a:gd name="connsiteY20" fmla="*/ 1534261 h 2279118"/>
                <a:gd name="connsiteX21" fmla="*/ 213781 w 590411"/>
                <a:gd name="connsiteY21" fmla="*/ 1572015 h 2279118"/>
                <a:gd name="connsiteX22" fmla="*/ 163939 w 590411"/>
                <a:gd name="connsiteY22" fmla="*/ 1611421 h 2279118"/>
                <a:gd name="connsiteX23" fmla="*/ 167534 w 590411"/>
                <a:gd name="connsiteY23" fmla="*/ 1617990 h 2279118"/>
                <a:gd name="connsiteX24" fmla="*/ 219772 w 590411"/>
                <a:gd name="connsiteY24" fmla="*/ 1584249 h 2279118"/>
                <a:gd name="connsiteX25" fmla="*/ 270049 w 590411"/>
                <a:gd name="connsiteY25" fmla="*/ 1545442 h 2279118"/>
                <a:gd name="connsiteX26" fmla="*/ 332451 w 590411"/>
                <a:gd name="connsiteY26" fmla="*/ 1491970 h 2279118"/>
                <a:gd name="connsiteX27" fmla="*/ 365684 w 590411"/>
                <a:gd name="connsiteY27" fmla="*/ 1523933 h 2279118"/>
                <a:gd name="connsiteX28" fmla="*/ 356428 w 590411"/>
                <a:gd name="connsiteY28" fmla="*/ 1588677 h 2279118"/>
                <a:gd name="connsiteX29" fmla="*/ 297983 w 590411"/>
                <a:gd name="connsiteY29" fmla="*/ 1689868 h 2279118"/>
                <a:gd name="connsiteX30" fmla="*/ 215669 w 590411"/>
                <a:gd name="connsiteY30" fmla="*/ 1777191 h 2279118"/>
                <a:gd name="connsiteX31" fmla="*/ 170474 w 590411"/>
                <a:gd name="connsiteY31" fmla="*/ 1816832 h 2279118"/>
                <a:gd name="connsiteX32" fmla="*/ 122810 w 590411"/>
                <a:gd name="connsiteY32" fmla="*/ 1854386 h 2279118"/>
                <a:gd name="connsiteX33" fmla="*/ 62005 w 590411"/>
                <a:gd name="connsiteY33" fmla="*/ 1876167 h 2279118"/>
                <a:gd name="connsiteX34" fmla="*/ 8551 w 590411"/>
                <a:gd name="connsiteY34" fmla="*/ 1857253 h 2279118"/>
                <a:gd name="connsiteX35" fmla="*/ 1073 w 590411"/>
                <a:gd name="connsiteY35" fmla="*/ 1864442 h 2279118"/>
                <a:gd name="connsiteX36" fmla="*/ 49190 w 590411"/>
                <a:gd name="connsiteY36" fmla="*/ 1890071 h 2279118"/>
                <a:gd name="connsiteX37" fmla="*/ 91953 w 590411"/>
                <a:gd name="connsiteY37" fmla="*/ 1885569 h 2279118"/>
                <a:gd name="connsiteX38" fmla="*/ 72078 w 590411"/>
                <a:gd name="connsiteY38" fmla="*/ 1931218 h 2279118"/>
                <a:gd name="connsiteX39" fmla="*/ 106765 w 590411"/>
                <a:gd name="connsiteY39" fmla="*/ 1983565 h 2279118"/>
                <a:gd name="connsiteX40" fmla="*/ 205867 w 590411"/>
                <a:gd name="connsiteY40" fmla="*/ 1979354 h 2279118"/>
                <a:gd name="connsiteX41" fmla="*/ 207156 w 590411"/>
                <a:gd name="connsiteY41" fmla="*/ 2004130 h 2279118"/>
                <a:gd name="connsiteX42" fmla="*/ 236633 w 590411"/>
                <a:gd name="connsiteY42" fmla="*/ 2028506 h 2279118"/>
                <a:gd name="connsiteX43" fmla="*/ 286874 w 590411"/>
                <a:gd name="connsiteY43" fmla="*/ 2025765 h 2279118"/>
                <a:gd name="connsiteX44" fmla="*/ 332940 w 590411"/>
                <a:gd name="connsiteY44" fmla="*/ 2013278 h 2279118"/>
                <a:gd name="connsiteX45" fmla="*/ 370785 w 590411"/>
                <a:gd name="connsiteY45" fmla="*/ 2000009 h 2279118"/>
                <a:gd name="connsiteX46" fmla="*/ 358606 w 590411"/>
                <a:gd name="connsiteY46" fmla="*/ 2015129 h 2279118"/>
                <a:gd name="connsiteX47" fmla="*/ 329438 w 590411"/>
                <a:gd name="connsiteY47" fmla="*/ 2062630 h 2279118"/>
                <a:gd name="connsiteX48" fmla="*/ 308781 w 590411"/>
                <a:gd name="connsiteY48" fmla="*/ 2114395 h 2279118"/>
                <a:gd name="connsiteX49" fmla="*/ 299598 w 590411"/>
                <a:gd name="connsiteY49" fmla="*/ 2168593 h 2279118"/>
                <a:gd name="connsiteX50" fmla="*/ 308564 w 590411"/>
                <a:gd name="connsiteY50" fmla="*/ 2170046 h 2279118"/>
                <a:gd name="connsiteX51" fmla="*/ 322613 w 590411"/>
                <a:gd name="connsiteY51" fmla="*/ 2118534 h 2279118"/>
                <a:gd name="connsiteX52" fmla="*/ 342434 w 590411"/>
                <a:gd name="connsiteY52" fmla="*/ 2069600 h 2279118"/>
                <a:gd name="connsiteX53" fmla="*/ 369950 w 590411"/>
                <a:gd name="connsiteY53" fmla="*/ 2024222 h 2279118"/>
                <a:gd name="connsiteX54" fmla="*/ 385759 w 590411"/>
                <a:gd name="connsiteY54" fmla="*/ 2003730 h 2279118"/>
                <a:gd name="connsiteX55" fmla="*/ 399173 w 590411"/>
                <a:gd name="connsiteY55" fmla="*/ 1988375 h 2279118"/>
                <a:gd name="connsiteX56" fmla="*/ 507950 w 590411"/>
                <a:gd name="connsiteY56" fmla="*/ 1926752 h 2279118"/>
                <a:gd name="connsiteX57" fmla="*/ 550658 w 590411"/>
                <a:gd name="connsiteY57" fmla="*/ 1893011 h 2279118"/>
                <a:gd name="connsiteX58" fmla="*/ 589574 w 590411"/>
                <a:gd name="connsiteY58" fmla="*/ 1852770 h 2279118"/>
                <a:gd name="connsiteX59" fmla="*/ 583439 w 590411"/>
                <a:gd name="connsiteY59" fmla="*/ 1846381 h 2279118"/>
                <a:gd name="connsiteX60" fmla="*/ 549769 w 590411"/>
                <a:gd name="connsiteY60" fmla="*/ 1875332 h 2279118"/>
                <a:gd name="connsiteX61" fmla="*/ 514956 w 590411"/>
                <a:gd name="connsiteY61" fmla="*/ 1903229 h 2279118"/>
                <a:gd name="connsiteX62" fmla="*/ 441954 w 590411"/>
                <a:gd name="connsiteY62" fmla="*/ 1950676 h 2279118"/>
                <a:gd name="connsiteX63" fmla="*/ 276782 w 590411"/>
                <a:gd name="connsiteY63" fmla="*/ 2013278 h 2279118"/>
                <a:gd name="connsiteX64" fmla="*/ 227939 w 590411"/>
                <a:gd name="connsiteY64" fmla="*/ 2009792 h 2279118"/>
                <a:gd name="connsiteX65" fmla="*/ 217865 w 590411"/>
                <a:gd name="connsiteY65" fmla="*/ 1975416 h 2279118"/>
                <a:gd name="connsiteX66" fmla="*/ 218573 w 590411"/>
                <a:gd name="connsiteY66" fmla="*/ 1972982 h 2279118"/>
                <a:gd name="connsiteX67" fmla="*/ 254621 w 590411"/>
                <a:gd name="connsiteY67" fmla="*/ 1950911 h 2279118"/>
                <a:gd name="connsiteX68" fmla="*/ 394363 w 590411"/>
                <a:gd name="connsiteY68" fmla="*/ 1841172 h 2279118"/>
                <a:gd name="connsiteX69" fmla="*/ 481395 w 590411"/>
                <a:gd name="connsiteY69" fmla="*/ 1698272 h 2279118"/>
                <a:gd name="connsiteX70" fmla="*/ 453860 w 590411"/>
                <a:gd name="connsiteY70" fmla="*/ 1619062 h 2279118"/>
                <a:gd name="connsiteX71" fmla="*/ 380532 w 590411"/>
                <a:gd name="connsiteY71" fmla="*/ 1601383 h 2279118"/>
                <a:gd name="connsiteX72" fmla="*/ 384706 w 590411"/>
                <a:gd name="connsiteY72" fmla="*/ 1612273 h 2279118"/>
                <a:gd name="connsiteX73" fmla="*/ 441954 w 590411"/>
                <a:gd name="connsiteY73" fmla="*/ 1627901 h 2279118"/>
                <a:gd name="connsiteX74" fmla="*/ 467147 w 590411"/>
                <a:gd name="connsiteY74" fmla="*/ 1690176 h 2279118"/>
                <a:gd name="connsiteX75" fmla="*/ 395470 w 590411"/>
                <a:gd name="connsiteY75" fmla="*/ 1819555 h 2279118"/>
                <a:gd name="connsiteX76" fmla="*/ 275330 w 590411"/>
                <a:gd name="connsiteY76" fmla="*/ 1919274 h 2279118"/>
                <a:gd name="connsiteX77" fmla="*/ 210478 w 590411"/>
                <a:gd name="connsiteY77" fmla="*/ 1961675 h 2279118"/>
                <a:gd name="connsiteX78" fmla="*/ 142195 w 590411"/>
                <a:gd name="connsiteY78" fmla="*/ 1979318 h 2279118"/>
                <a:gd name="connsiteX79" fmla="*/ 86889 w 590411"/>
                <a:gd name="connsiteY79" fmla="*/ 1943542 h 2279118"/>
                <a:gd name="connsiteX80" fmla="*/ 101464 w 590411"/>
                <a:gd name="connsiteY80" fmla="*/ 1889054 h 2279118"/>
                <a:gd name="connsiteX81" fmla="*/ 101028 w 590411"/>
                <a:gd name="connsiteY81" fmla="*/ 1882393 h 2279118"/>
                <a:gd name="connsiteX82" fmla="*/ 108253 w 590411"/>
                <a:gd name="connsiteY82" fmla="*/ 1879253 h 2279118"/>
                <a:gd name="connsiteX83" fmla="*/ 164865 w 590411"/>
                <a:gd name="connsiteY83" fmla="*/ 1840646 h 2279118"/>
                <a:gd name="connsiteX84" fmla="*/ 215469 w 590411"/>
                <a:gd name="connsiteY84" fmla="*/ 1797102 h 2279118"/>
                <a:gd name="connsiteX85" fmla="*/ 371584 w 590411"/>
                <a:gd name="connsiteY85" fmla="*/ 1589530 h 2279118"/>
                <a:gd name="connsiteX86" fmla="*/ 376357 w 590411"/>
                <a:gd name="connsiteY86" fmla="*/ 1513714 h 2279118"/>
                <a:gd name="connsiteX87" fmla="*/ 340528 w 590411"/>
                <a:gd name="connsiteY87" fmla="*/ 1484110 h 2279118"/>
                <a:gd name="connsiteX88" fmla="*/ 362690 w 590411"/>
                <a:gd name="connsiteY88" fmla="*/ 1460207 h 2279118"/>
                <a:gd name="connsiteX89" fmla="*/ 357009 w 590411"/>
                <a:gd name="connsiteY89" fmla="*/ 1454289 h 2279118"/>
                <a:gd name="connsiteX90" fmla="*/ 216785 w 590411"/>
                <a:gd name="connsiteY90" fmla="*/ 1084163 h 2279118"/>
                <a:gd name="connsiteX91" fmla="*/ 212065 w 590411"/>
                <a:gd name="connsiteY91" fmla="*/ 1087638 h 2279118"/>
                <a:gd name="connsiteX92" fmla="*/ 200521 w 590411"/>
                <a:gd name="connsiteY92" fmla="*/ 1144904 h 2279118"/>
                <a:gd name="connsiteX93" fmla="*/ 186128 w 590411"/>
                <a:gd name="connsiteY93" fmla="*/ 1201533 h 2279118"/>
                <a:gd name="connsiteX94" fmla="*/ 143691 w 590411"/>
                <a:gd name="connsiteY94" fmla="*/ 1311708 h 2279118"/>
                <a:gd name="connsiteX95" fmla="*/ 144109 w 590411"/>
                <a:gd name="connsiteY95" fmla="*/ 1309368 h 2279118"/>
                <a:gd name="connsiteX96" fmla="*/ 151914 w 590411"/>
                <a:gd name="connsiteY96" fmla="*/ 1245132 h 2279118"/>
                <a:gd name="connsiteX97" fmla="*/ 152095 w 590411"/>
                <a:gd name="connsiteY97" fmla="*/ 1178901 h 2279118"/>
                <a:gd name="connsiteX98" fmla="*/ 143038 w 590411"/>
                <a:gd name="connsiteY98" fmla="*/ 1178610 h 2279118"/>
                <a:gd name="connsiteX99" fmla="*/ 138482 w 590411"/>
                <a:gd name="connsiteY99" fmla="*/ 1242918 h 2279118"/>
                <a:gd name="connsiteX100" fmla="*/ 130586 w 590411"/>
                <a:gd name="connsiteY100" fmla="*/ 1307153 h 2279118"/>
                <a:gd name="connsiteX101" fmla="*/ 120586 w 590411"/>
                <a:gd name="connsiteY101" fmla="*/ 1357484 h 2279118"/>
                <a:gd name="connsiteX102" fmla="*/ 113307 w 590411"/>
                <a:gd name="connsiteY102" fmla="*/ 1371115 h 2279118"/>
                <a:gd name="connsiteX103" fmla="*/ 116066 w 590411"/>
                <a:gd name="connsiteY103" fmla="*/ 1376398 h 2279118"/>
                <a:gd name="connsiteX104" fmla="*/ 101854 w 590411"/>
                <a:gd name="connsiteY104" fmla="*/ 1431177 h 2279118"/>
                <a:gd name="connsiteX105" fmla="*/ 85627 w 590411"/>
                <a:gd name="connsiteY105" fmla="*/ 1445171 h 2279118"/>
                <a:gd name="connsiteX106" fmla="*/ 91926 w 590411"/>
                <a:gd name="connsiteY106" fmla="*/ 1453684 h 2279118"/>
                <a:gd name="connsiteX107" fmla="*/ 122799 w 590411"/>
                <a:gd name="connsiteY107" fmla="*/ 1430995 h 2279118"/>
                <a:gd name="connsiteX108" fmla="*/ 137466 w 590411"/>
                <a:gd name="connsiteY108" fmla="*/ 1419597 h 2279118"/>
                <a:gd name="connsiteX109" fmla="*/ 145216 w 590411"/>
                <a:gd name="connsiteY109" fmla="*/ 1413480 h 2279118"/>
                <a:gd name="connsiteX110" fmla="*/ 149082 w 590411"/>
                <a:gd name="connsiteY110" fmla="*/ 1410086 h 2279118"/>
                <a:gd name="connsiteX111" fmla="*/ 151370 w 590411"/>
                <a:gd name="connsiteY111" fmla="*/ 1405366 h 2279118"/>
                <a:gd name="connsiteX112" fmla="*/ 146831 w 590411"/>
                <a:gd name="connsiteY112" fmla="*/ 1399086 h 2279118"/>
                <a:gd name="connsiteX113" fmla="*/ 142258 w 590411"/>
                <a:gd name="connsiteY113" fmla="*/ 1399812 h 2279118"/>
                <a:gd name="connsiteX114" fmla="*/ 137883 w 590411"/>
                <a:gd name="connsiteY114" fmla="*/ 1402572 h 2279118"/>
                <a:gd name="connsiteX115" fmla="*/ 130115 w 590411"/>
                <a:gd name="connsiteY115" fmla="*/ 1408670 h 2279118"/>
                <a:gd name="connsiteX116" fmla="*/ 115303 w 590411"/>
                <a:gd name="connsiteY116" fmla="*/ 1420359 h 2279118"/>
                <a:gd name="connsiteX117" fmla="*/ 136250 w 590411"/>
                <a:gd name="connsiteY117" fmla="*/ 1349625 h 2279118"/>
                <a:gd name="connsiteX118" fmla="*/ 212083 w 590411"/>
                <a:gd name="connsiteY118" fmla="*/ 1155086 h 2279118"/>
                <a:gd name="connsiteX119" fmla="*/ 220687 w 590411"/>
                <a:gd name="connsiteY119" fmla="*/ 1087929 h 2279118"/>
                <a:gd name="connsiteX120" fmla="*/ 216785 w 590411"/>
                <a:gd name="connsiteY120" fmla="*/ 1084163 h 2279118"/>
                <a:gd name="connsiteX121" fmla="*/ 503202 w 590411"/>
                <a:gd name="connsiteY121" fmla="*/ 288548 h 2279118"/>
                <a:gd name="connsiteX122" fmla="*/ 499472 w 590411"/>
                <a:gd name="connsiteY122" fmla="*/ 291777 h 2279118"/>
                <a:gd name="connsiteX123" fmla="*/ 500289 w 590411"/>
                <a:gd name="connsiteY123" fmla="*/ 359388 h 2279118"/>
                <a:gd name="connsiteX124" fmla="*/ 500053 w 590411"/>
                <a:gd name="connsiteY124" fmla="*/ 428361 h 2279118"/>
                <a:gd name="connsiteX125" fmla="*/ 487783 w 590411"/>
                <a:gd name="connsiteY125" fmla="*/ 566251 h 2279118"/>
                <a:gd name="connsiteX126" fmla="*/ 476367 w 590411"/>
                <a:gd name="connsiteY126" fmla="*/ 644553 h 2279118"/>
                <a:gd name="connsiteX127" fmla="*/ 484353 w 590411"/>
                <a:gd name="connsiteY127" fmla="*/ 646949 h 2279118"/>
                <a:gd name="connsiteX128" fmla="*/ 509944 w 590411"/>
                <a:gd name="connsiteY128" fmla="*/ 510402 h 2279118"/>
                <a:gd name="connsiteX129" fmla="*/ 515136 w 590411"/>
                <a:gd name="connsiteY129" fmla="*/ 370733 h 2279118"/>
                <a:gd name="connsiteX130" fmla="*/ 507422 w 590411"/>
                <a:gd name="connsiteY130" fmla="*/ 292031 h 2279118"/>
                <a:gd name="connsiteX131" fmla="*/ 503202 w 590411"/>
                <a:gd name="connsiteY131" fmla="*/ 288548 h 2279118"/>
                <a:gd name="connsiteX132" fmla="*/ 151789 w 590411"/>
                <a:gd name="connsiteY132" fmla="*/ 293 h 2279118"/>
                <a:gd name="connsiteX133" fmla="*/ 149633 w 590411"/>
                <a:gd name="connsiteY133" fmla="*/ 5305 h 2279118"/>
                <a:gd name="connsiteX134" fmla="*/ 221402 w 590411"/>
                <a:gd name="connsiteY134" fmla="*/ 124899 h 2279118"/>
                <a:gd name="connsiteX135" fmla="*/ 268829 w 590411"/>
                <a:gd name="connsiteY135" fmla="*/ 175286 h 2279118"/>
                <a:gd name="connsiteX136" fmla="*/ 308216 w 590411"/>
                <a:gd name="connsiteY136" fmla="*/ 227033 h 2279118"/>
                <a:gd name="connsiteX137" fmla="*/ 304204 w 590411"/>
                <a:gd name="connsiteY137" fmla="*/ 300634 h 2279118"/>
                <a:gd name="connsiteX138" fmla="*/ 286090 w 590411"/>
                <a:gd name="connsiteY138" fmla="*/ 380008 h 2279118"/>
                <a:gd name="connsiteX139" fmla="*/ 250171 w 590411"/>
                <a:gd name="connsiteY139" fmla="*/ 537701 h 2279118"/>
                <a:gd name="connsiteX140" fmla="*/ 212182 w 590411"/>
                <a:gd name="connsiteY140" fmla="*/ 717665 h 2279118"/>
                <a:gd name="connsiteX141" fmla="*/ 221365 w 590411"/>
                <a:gd name="connsiteY141" fmla="*/ 719172 h 2279118"/>
                <a:gd name="connsiteX142" fmla="*/ 297199 w 590411"/>
                <a:gd name="connsiteY142" fmla="*/ 399139 h 2279118"/>
                <a:gd name="connsiteX143" fmla="*/ 315549 w 590411"/>
                <a:gd name="connsiteY143" fmla="*/ 318349 h 2279118"/>
                <a:gd name="connsiteX144" fmla="*/ 325804 w 590411"/>
                <a:gd name="connsiteY144" fmla="*/ 242425 h 2279118"/>
                <a:gd name="connsiteX145" fmla="*/ 247919 w 590411"/>
                <a:gd name="connsiteY145" fmla="*/ 134864 h 2279118"/>
                <a:gd name="connsiteX146" fmla="*/ 157184 w 590411"/>
                <a:gd name="connsiteY146" fmla="*/ 2400 h 2279118"/>
                <a:gd name="connsiteX147" fmla="*/ 151789 w 590411"/>
                <a:gd name="connsiteY147" fmla="*/ 293 h 227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590411" h="2279118">
                  <a:moveTo>
                    <a:pt x="60284" y="2201904"/>
                  </a:moveTo>
                  <a:cubicBezTo>
                    <a:pt x="56490" y="2199763"/>
                    <a:pt x="52370" y="2205226"/>
                    <a:pt x="55019" y="2208457"/>
                  </a:cubicBezTo>
                  <a:cubicBezTo>
                    <a:pt x="63424" y="2218676"/>
                    <a:pt x="74024" y="2227371"/>
                    <a:pt x="85350" y="2235066"/>
                  </a:cubicBezTo>
                  <a:cubicBezTo>
                    <a:pt x="84079" y="2237426"/>
                    <a:pt x="85604" y="2241238"/>
                    <a:pt x="89180" y="2241310"/>
                  </a:cubicBezTo>
                  <a:cubicBezTo>
                    <a:pt x="91139" y="2241346"/>
                    <a:pt x="93082" y="2241310"/>
                    <a:pt x="95042" y="2241328"/>
                  </a:cubicBezTo>
                  <a:cubicBezTo>
                    <a:pt x="102193" y="2245702"/>
                    <a:pt x="109454" y="2249786"/>
                    <a:pt x="116532" y="2253580"/>
                  </a:cubicBezTo>
                  <a:cubicBezTo>
                    <a:pt x="127822" y="2259661"/>
                    <a:pt x="139529" y="2265014"/>
                    <a:pt x="151455" y="2269734"/>
                  </a:cubicBezTo>
                  <a:cubicBezTo>
                    <a:pt x="163344" y="2274416"/>
                    <a:pt x="175287" y="2279100"/>
                    <a:pt x="188191" y="2279118"/>
                  </a:cubicBezTo>
                  <a:cubicBezTo>
                    <a:pt x="192167" y="2279118"/>
                    <a:pt x="194236" y="2272747"/>
                    <a:pt x="190733" y="2270605"/>
                  </a:cubicBezTo>
                  <a:cubicBezTo>
                    <a:pt x="180279" y="2264253"/>
                    <a:pt x="168625" y="2261057"/>
                    <a:pt x="157281" y="2256611"/>
                  </a:cubicBezTo>
                  <a:cubicBezTo>
                    <a:pt x="145682" y="2252055"/>
                    <a:pt x="134357" y="2246846"/>
                    <a:pt x="123285" y="2241092"/>
                  </a:cubicBezTo>
                  <a:cubicBezTo>
                    <a:pt x="122812" y="2240857"/>
                    <a:pt x="122341" y="2240566"/>
                    <a:pt x="121850" y="2240294"/>
                  </a:cubicBezTo>
                  <a:cubicBezTo>
                    <a:pt x="127477" y="2239858"/>
                    <a:pt x="133122" y="2239332"/>
                    <a:pt x="138749" y="2238569"/>
                  </a:cubicBezTo>
                  <a:cubicBezTo>
                    <a:pt x="154722" y="2236446"/>
                    <a:pt x="171639" y="2233832"/>
                    <a:pt x="186486" y="2227298"/>
                  </a:cubicBezTo>
                  <a:cubicBezTo>
                    <a:pt x="190643" y="2225464"/>
                    <a:pt x="189409" y="2218712"/>
                    <a:pt x="184580" y="2219275"/>
                  </a:cubicBezTo>
                  <a:cubicBezTo>
                    <a:pt x="168553" y="2221163"/>
                    <a:pt x="152761" y="2225519"/>
                    <a:pt x="136806" y="2228042"/>
                  </a:cubicBezTo>
                  <a:cubicBezTo>
                    <a:pt x="126751" y="2229621"/>
                    <a:pt x="116606" y="2230765"/>
                    <a:pt x="106459" y="2231744"/>
                  </a:cubicBezTo>
                  <a:cubicBezTo>
                    <a:pt x="101449" y="2228786"/>
                    <a:pt x="96494" y="2225719"/>
                    <a:pt x="91630" y="2222542"/>
                  </a:cubicBezTo>
                  <a:cubicBezTo>
                    <a:pt x="81157" y="2215754"/>
                    <a:pt x="71119" y="2208076"/>
                    <a:pt x="60284" y="2201904"/>
                  </a:cubicBezTo>
                  <a:close/>
                  <a:moveTo>
                    <a:pt x="357009" y="1454289"/>
                  </a:moveTo>
                  <a:cubicBezTo>
                    <a:pt x="324101" y="1479410"/>
                    <a:pt x="293953" y="1508106"/>
                    <a:pt x="261790" y="1534261"/>
                  </a:cubicBezTo>
                  <a:cubicBezTo>
                    <a:pt x="245999" y="1547093"/>
                    <a:pt x="229935" y="1559636"/>
                    <a:pt x="213781" y="1572015"/>
                  </a:cubicBezTo>
                  <a:cubicBezTo>
                    <a:pt x="197046" y="1584830"/>
                    <a:pt x="179567" y="1597262"/>
                    <a:pt x="163939" y="1611421"/>
                  </a:cubicBezTo>
                  <a:cubicBezTo>
                    <a:pt x="161053" y="1614033"/>
                    <a:pt x="163413" y="1620096"/>
                    <a:pt x="167534" y="1617990"/>
                  </a:cubicBezTo>
                  <a:cubicBezTo>
                    <a:pt x="185938" y="1608625"/>
                    <a:pt x="203091" y="1596337"/>
                    <a:pt x="219772" y="1584249"/>
                  </a:cubicBezTo>
                  <a:cubicBezTo>
                    <a:pt x="236924" y="1571834"/>
                    <a:pt x="253604" y="1558783"/>
                    <a:pt x="270049" y="1545442"/>
                  </a:cubicBezTo>
                  <a:cubicBezTo>
                    <a:pt x="291248" y="1528271"/>
                    <a:pt x="312611" y="1510847"/>
                    <a:pt x="332451" y="1491970"/>
                  </a:cubicBezTo>
                  <a:cubicBezTo>
                    <a:pt x="348859" y="1494094"/>
                    <a:pt x="361328" y="1508161"/>
                    <a:pt x="365684" y="1523933"/>
                  </a:cubicBezTo>
                  <a:cubicBezTo>
                    <a:pt x="371602" y="1545442"/>
                    <a:pt x="364106" y="1568621"/>
                    <a:pt x="356428" y="1588677"/>
                  </a:cubicBezTo>
                  <a:cubicBezTo>
                    <a:pt x="342416" y="1625306"/>
                    <a:pt x="322032" y="1659011"/>
                    <a:pt x="297983" y="1689868"/>
                  </a:cubicBezTo>
                  <a:cubicBezTo>
                    <a:pt x="273351" y="1721486"/>
                    <a:pt x="245182" y="1750165"/>
                    <a:pt x="215669" y="1777191"/>
                  </a:cubicBezTo>
                  <a:cubicBezTo>
                    <a:pt x="200894" y="1790713"/>
                    <a:pt x="185757" y="1803891"/>
                    <a:pt x="170474" y="1816832"/>
                  </a:cubicBezTo>
                  <a:cubicBezTo>
                    <a:pt x="155082" y="1829901"/>
                    <a:pt x="139690" y="1843223"/>
                    <a:pt x="122810" y="1854386"/>
                  </a:cubicBezTo>
                  <a:cubicBezTo>
                    <a:pt x="104568" y="1866438"/>
                    <a:pt x="84148" y="1875513"/>
                    <a:pt x="62005" y="1876167"/>
                  </a:cubicBezTo>
                  <a:cubicBezTo>
                    <a:pt x="43164" y="1876729"/>
                    <a:pt x="22109" y="1870776"/>
                    <a:pt x="8551" y="1857253"/>
                  </a:cubicBezTo>
                  <a:cubicBezTo>
                    <a:pt x="4375" y="1853097"/>
                    <a:pt x="-2703" y="1859904"/>
                    <a:pt x="1073" y="1864442"/>
                  </a:cubicBezTo>
                  <a:cubicBezTo>
                    <a:pt x="13597" y="1879488"/>
                    <a:pt x="29696" y="1887928"/>
                    <a:pt x="49190" y="1890071"/>
                  </a:cubicBezTo>
                  <a:cubicBezTo>
                    <a:pt x="63692" y="1891649"/>
                    <a:pt x="78158" y="1889852"/>
                    <a:pt x="91953" y="1885569"/>
                  </a:cubicBezTo>
                  <a:cubicBezTo>
                    <a:pt x="77487" y="1895606"/>
                    <a:pt x="71207" y="1913594"/>
                    <a:pt x="72078" y="1931218"/>
                  </a:cubicBezTo>
                  <a:cubicBezTo>
                    <a:pt x="73186" y="1954033"/>
                    <a:pt x="86871" y="1972964"/>
                    <a:pt x="106765" y="1983565"/>
                  </a:cubicBezTo>
                  <a:cubicBezTo>
                    <a:pt x="139599" y="2001061"/>
                    <a:pt x="174140" y="1994091"/>
                    <a:pt x="205867" y="1979354"/>
                  </a:cubicBezTo>
                  <a:cubicBezTo>
                    <a:pt x="202982" y="1987231"/>
                    <a:pt x="203671" y="1996470"/>
                    <a:pt x="207156" y="2004130"/>
                  </a:cubicBezTo>
                  <a:cubicBezTo>
                    <a:pt x="212855" y="2016672"/>
                    <a:pt x="223420" y="2024948"/>
                    <a:pt x="236633" y="2028506"/>
                  </a:cubicBezTo>
                  <a:cubicBezTo>
                    <a:pt x="253168" y="2032934"/>
                    <a:pt x="270575" y="2029577"/>
                    <a:pt x="286874" y="2025765"/>
                  </a:cubicBezTo>
                  <a:cubicBezTo>
                    <a:pt x="302374" y="2022154"/>
                    <a:pt x="317749" y="2017996"/>
                    <a:pt x="332940" y="2013278"/>
                  </a:cubicBezTo>
                  <a:cubicBezTo>
                    <a:pt x="345701" y="2009284"/>
                    <a:pt x="358297" y="2004801"/>
                    <a:pt x="370785" y="2000009"/>
                  </a:cubicBezTo>
                  <a:cubicBezTo>
                    <a:pt x="366556" y="2004928"/>
                    <a:pt x="362454" y="2009919"/>
                    <a:pt x="358606" y="2015129"/>
                  </a:cubicBezTo>
                  <a:cubicBezTo>
                    <a:pt x="347607" y="2030103"/>
                    <a:pt x="337806" y="2046039"/>
                    <a:pt x="329438" y="2062630"/>
                  </a:cubicBezTo>
                  <a:cubicBezTo>
                    <a:pt x="321088" y="2079256"/>
                    <a:pt x="314064" y="2096571"/>
                    <a:pt x="308781" y="2114395"/>
                  </a:cubicBezTo>
                  <a:cubicBezTo>
                    <a:pt x="303700" y="2131547"/>
                    <a:pt x="298962" y="2150570"/>
                    <a:pt x="299598" y="2168593"/>
                  </a:cubicBezTo>
                  <a:cubicBezTo>
                    <a:pt x="299779" y="2173112"/>
                    <a:pt x="307131" y="2174547"/>
                    <a:pt x="308564" y="2170046"/>
                  </a:cubicBezTo>
                  <a:cubicBezTo>
                    <a:pt x="313974" y="2153129"/>
                    <a:pt x="317096" y="2135486"/>
                    <a:pt x="322613" y="2118534"/>
                  </a:cubicBezTo>
                  <a:cubicBezTo>
                    <a:pt x="328058" y="2101763"/>
                    <a:pt x="334556" y="2085372"/>
                    <a:pt x="342434" y="2069600"/>
                  </a:cubicBezTo>
                  <a:cubicBezTo>
                    <a:pt x="350365" y="2053754"/>
                    <a:pt x="359531" y="2038561"/>
                    <a:pt x="369950" y="2024222"/>
                  </a:cubicBezTo>
                  <a:cubicBezTo>
                    <a:pt x="375033" y="2017252"/>
                    <a:pt x="380278" y="2010410"/>
                    <a:pt x="385759" y="2003730"/>
                  </a:cubicBezTo>
                  <a:cubicBezTo>
                    <a:pt x="390042" y="1998539"/>
                    <a:pt x="394889" y="1993639"/>
                    <a:pt x="399173" y="1988375"/>
                  </a:cubicBezTo>
                  <a:cubicBezTo>
                    <a:pt x="437380" y="1971531"/>
                    <a:pt x="473917" y="1950893"/>
                    <a:pt x="507950" y="1926752"/>
                  </a:cubicBezTo>
                  <a:cubicBezTo>
                    <a:pt x="522761" y="1916226"/>
                    <a:pt x="537027" y="1905008"/>
                    <a:pt x="550658" y="1893011"/>
                  </a:cubicBezTo>
                  <a:cubicBezTo>
                    <a:pt x="564344" y="1880976"/>
                    <a:pt x="579137" y="1867781"/>
                    <a:pt x="589574" y="1852770"/>
                  </a:cubicBezTo>
                  <a:cubicBezTo>
                    <a:pt x="592350" y="1848760"/>
                    <a:pt x="587685" y="1843241"/>
                    <a:pt x="583439" y="1846381"/>
                  </a:cubicBezTo>
                  <a:cubicBezTo>
                    <a:pt x="571640" y="1855167"/>
                    <a:pt x="561022" y="1865857"/>
                    <a:pt x="549769" y="1875332"/>
                  </a:cubicBezTo>
                  <a:cubicBezTo>
                    <a:pt x="538407" y="1884915"/>
                    <a:pt x="526826" y="1894263"/>
                    <a:pt x="514956" y="1903229"/>
                  </a:cubicBezTo>
                  <a:cubicBezTo>
                    <a:pt x="491759" y="1920727"/>
                    <a:pt x="467401" y="1936627"/>
                    <a:pt x="441954" y="1950676"/>
                  </a:cubicBezTo>
                  <a:cubicBezTo>
                    <a:pt x="390623" y="1978990"/>
                    <a:pt x="334248" y="2001225"/>
                    <a:pt x="276782" y="2013278"/>
                  </a:cubicBezTo>
                  <a:cubicBezTo>
                    <a:pt x="261372" y="2016490"/>
                    <a:pt x="241716" y="2019558"/>
                    <a:pt x="227939" y="2009792"/>
                  </a:cubicBezTo>
                  <a:cubicBezTo>
                    <a:pt x="217465" y="2002387"/>
                    <a:pt x="210514" y="1987158"/>
                    <a:pt x="217865" y="1975416"/>
                  </a:cubicBezTo>
                  <a:cubicBezTo>
                    <a:pt x="218392" y="1974581"/>
                    <a:pt x="218554" y="1973764"/>
                    <a:pt x="218573" y="1972982"/>
                  </a:cubicBezTo>
                  <a:cubicBezTo>
                    <a:pt x="231278" y="1966176"/>
                    <a:pt x="243403" y="1958444"/>
                    <a:pt x="254621" y="1950911"/>
                  </a:cubicBezTo>
                  <a:cubicBezTo>
                    <a:pt x="303882" y="1917931"/>
                    <a:pt x="351654" y="1882446"/>
                    <a:pt x="394363" y="1841172"/>
                  </a:cubicBezTo>
                  <a:cubicBezTo>
                    <a:pt x="433986" y="1802892"/>
                    <a:pt x="477366" y="1756173"/>
                    <a:pt x="481395" y="1698272"/>
                  </a:cubicBezTo>
                  <a:cubicBezTo>
                    <a:pt x="483409" y="1669230"/>
                    <a:pt x="475387" y="1639535"/>
                    <a:pt x="453860" y="1619062"/>
                  </a:cubicBezTo>
                  <a:cubicBezTo>
                    <a:pt x="434203" y="1600367"/>
                    <a:pt x="406524" y="1592543"/>
                    <a:pt x="380532" y="1601383"/>
                  </a:cubicBezTo>
                  <a:cubicBezTo>
                    <a:pt x="373326" y="1603833"/>
                    <a:pt x="377610" y="1614197"/>
                    <a:pt x="384706" y="1612273"/>
                  </a:cubicBezTo>
                  <a:cubicBezTo>
                    <a:pt x="404563" y="1606864"/>
                    <a:pt x="426817" y="1614815"/>
                    <a:pt x="441954" y="1627901"/>
                  </a:cubicBezTo>
                  <a:cubicBezTo>
                    <a:pt x="459850" y="1643402"/>
                    <a:pt x="467328" y="1667035"/>
                    <a:pt x="467147" y="1690176"/>
                  </a:cubicBezTo>
                  <a:cubicBezTo>
                    <a:pt x="466766" y="1742014"/>
                    <a:pt x="429756" y="1784578"/>
                    <a:pt x="395470" y="1819555"/>
                  </a:cubicBezTo>
                  <a:cubicBezTo>
                    <a:pt x="358951" y="1856764"/>
                    <a:pt x="317857" y="1889253"/>
                    <a:pt x="275330" y="1919274"/>
                  </a:cubicBezTo>
                  <a:cubicBezTo>
                    <a:pt x="254330" y="1934104"/>
                    <a:pt x="233129" y="1949441"/>
                    <a:pt x="210478" y="1961675"/>
                  </a:cubicBezTo>
                  <a:cubicBezTo>
                    <a:pt x="189623" y="1972929"/>
                    <a:pt x="166226" y="1981405"/>
                    <a:pt x="142195" y="1979318"/>
                  </a:cubicBezTo>
                  <a:cubicBezTo>
                    <a:pt x="119342" y="1977303"/>
                    <a:pt x="95402" y="1966249"/>
                    <a:pt x="86889" y="1943542"/>
                  </a:cubicBezTo>
                  <a:cubicBezTo>
                    <a:pt x="79683" y="1924302"/>
                    <a:pt x="84402" y="1901396"/>
                    <a:pt x="101464" y="1889054"/>
                  </a:cubicBezTo>
                  <a:cubicBezTo>
                    <a:pt x="103914" y="1887275"/>
                    <a:pt x="103097" y="1883772"/>
                    <a:pt x="101028" y="1882393"/>
                  </a:cubicBezTo>
                  <a:cubicBezTo>
                    <a:pt x="103479" y="1881431"/>
                    <a:pt x="105893" y="1880378"/>
                    <a:pt x="108253" y="1879253"/>
                  </a:cubicBezTo>
                  <a:cubicBezTo>
                    <a:pt x="129053" y="1869451"/>
                    <a:pt x="147276" y="1855276"/>
                    <a:pt x="164865" y="1840646"/>
                  </a:cubicBezTo>
                  <a:cubicBezTo>
                    <a:pt x="181963" y="1826416"/>
                    <a:pt x="198897" y="1811950"/>
                    <a:pt x="215469" y="1797102"/>
                  </a:cubicBezTo>
                  <a:cubicBezTo>
                    <a:pt x="280104" y="1739147"/>
                    <a:pt x="341653" y="1672552"/>
                    <a:pt x="371584" y="1589530"/>
                  </a:cubicBezTo>
                  <a:cubicBezTo>
                    <a:pt x="380096" y="1565916"/>
                    <a:pt x="387320" y="1537783"/>
                    <a:pt x="376357" y="1513714"/>
                  </a:cubicBezTo>
                  <a:cubicBezTo>
                    <a:pt x="369859" y="1499412"/>
                    <a:pt x="356119" y="1487015"/>
                    <a:pt x="340528" y="1484110"/>
                  </a:cubicBezTo>
                  <a:cubicBezTo>
                    <a:pt x="348242" y="1476434"/>
                    <a:pt x="355666" y="1468501"/>
                    <a:pt x="362690" y="1460207"/>
                  </a:cubicBezTo>
                  <a:cubicBezTo>
                    <a:pt x="365721" y="1456631"/>
                    <a:pt x="360747" y="1451440"/>
                    <a:pt x="357009" y="1454289"/>
                  </a:cubicBezTo>
                  <a:close/>
                  <a:moveTo>
                    <a:pt x="216785" y="1084163"/>
                  </a:moveTo>
                  <a:cubicBezTo>
                    <a:pt x="214756" y="1084172"/>
                    <a:pt x="212592" y="1085388"/>
                    <a:pt x="212065" y="1087638"/>
                  </a:cubicBezTo>
                  <a:cubicBezTo>
                    <a:pt x="207692" y="1106606"/>
                    <a:pt x="204714" y="1125918"/>
                    <a:pt x="200521" y="1144904"/>
                  </a:cubicBezTo>
                  <a:cubicBezTo>
                    <a:pt x="196310" y="1163907"/>
                    <a:pt x="191609" y="1182839"/>
                    <a:pt x="186128" y="1201533"/>
                  </a:cubicBezTo>
                  <a:cubicBezTo>
                    <a:pt x="175074" y="1239305"/>
                    <a:pt x="160553" y="1276151"/>
                    <a:pt x="143691" y="1311708"/>
                  </a:cubicBezTo>
                  <a:cubicBezTo>
                    <a:pt x="143836" y="1310928"/>
                    <a:pt x="143982" y="1310148"/>
                    <a:pt x="144109" y="1309368"/>
                  </a:cubicBezTo>
                  <a:cubicBezTo>
                    <a:pt x="147703" y="1288112"/>
                    <a:pt x="150262" y="1266622"/>
                    <a:pt x="151914" y="1245132"/>
                  </a:cubicBezTo>
                  <a:cubicBezTo>
                    <a:pt x="153566" y="1223478"/>
                    <a:pt x="155163" y="1200481"/>
                    <a:pt x="152095" y="1178901"/>
                  </a:cubicBezTo>
                  <a:cubicBezTo>
                    <a:pt x="151387" y="1173945"/>
                    <a:pt x="143746" y="1173292"/>
                    <a:pt x="143038" y="1178610"/>
                  </a:cubicBezTo>
                  <a:cubicBezTo>
                    <a:pt x="140242" y="1199828"/>
                    <a:pt x="140225" y="1221590"/>
                    <a:pt x="138482" y="1242918"/>
                  </a:cubicBezTo>
                  <a:cubicBezTo>
                    <a:pt x="136721" y="1264444"/>
                    <a:pt x="134053" y="1285844"/>
                    <a:pt x="130586" y="1307153"/>
                  </a:cubicBezTo>
                  <a:cubicBezTo>
                    <a:pt x="127827" y="1324087"/>
                    <a:pt x="124396" y="1340823"/>
                    <a:pt x="120586" y="1357484"/>
                  </a:cubicBezTo>
                  <a:cubicBezTo>
                    <a:pt x="118153" y="1362022"/>
                    <a:pt x="115812" y="1366632"/>
                    <a:pt x="113307" y="1371115"/>
                  </a:cubicBezTo>
                  <a:cubicBezTo>
                    <a:pt x="111999" y="1373475"/>
                    <a:pt x="113870" y="1375817"/>
                    <a:pt x="116066" y="1376398"/>
                  </a:cubicBezTo>
                  <a:cubicBezTo>
                    <a:pt x="111565" y="1394693"/>
                    <a:pt x="106718" y="1412936"/>
                    <a:pt x="101854" y="1431177"/>
                  </a:cubicBezTo>
                  <a:cubicBezTo>
                    <a:pt x="96335" y="1435697"/>
                    <a:pt x="90872" y="1440307"/>
                    <a:pt x="85627" y="1445171"/>
                  </a:cubicBezTo>
                  <a:cubicBezTo>
                    <a:pt x="80726" y="1449727"/>
                    <a:pt x="86098" y="1457514"/>
                    <a:pt x="91926" y="1453684"/>
                  </a:cubicBezTo>
                  <a:cubicBezTo>
                    <a:pt x="102616" y="1446659"/>
                    <a:pt x="112690" y="1438855"/>
                    <a:pt x="122799" y="1430995"/>
                  </a:cubicBezTo>
                  <a:cubicBezTo>
                    <a:pt x="127682" y="1427202"/>
                    <a:pt x="132565" y="1423390"/>
                    <a:pt x="137466" y="1419597"/>
                  </a:cubicBezTo>
                  <a:cubicBezTo>
                    <a:pt x="140061" y="1417582"/>
                    <a:pt x="142639" y="1415550"/>
                    <a:pt x="145216" y="1413480"/>
                  </a:cubicBezTo>
                  <a:cubicBezTo>
                    <a:pt x="146559" y="1412427"/>
                    <a:pt x="147975" y="1411411"/>
                    <a:pt x="149082" y="1410086"/>
                  </a:cubicBezTo>
                  <a:cubicBezTo>
                    <a:pt x="150244" y="1408670"/>
                    <a:pt x="150698" y="1407055"/>
                    <a:pt x="151370" y="1405366"/>
                  </a:cubicBezTo>
                  <a:cubicBezTo>
                    <a:pt x="152567" y="1402371"/>
                    <a:pt x="150316" y="1398596"/>
                    <a:pt x="146831" y="1399086"/>
                  </a:cubicBezTo>
                  <a:cubicBezTo>
                    <a:pt x="145325" y="1399286"/>
                    <a:pt x="143709" y="1399286"/>
                    <a:pt x="142258" y="1399812"/>
                  </a:cubicBezTo>
                  <a:cubicBezTo>
                    <a:pt x="140641" y="1400412"/>
                    <a:pt x="139245" y="1401536"/>
                    <a:pt x="137883" y="1402572"/>
                  </a:cubicBezTo>
                  <a:cubicBezTo>
                    <a:pt x="135288" y="1404586"/>
                    <a:pt x="132692" y="1406600"/>
                    <a:pt x="130115" y="1408670"/>
                  </a:cubicBezTo>
                  <a:cubicBezTo>
                    <a:pt x="125178" y="1412572"/>
                    <a:pt x="120240" y="1416457"/>
                    <a:pt x="115303" y="1420359"/>
                  </a:cubicBezTo>
                  <a:cubicBezTo>
                    <a:pt x="124070" y="1397434"/>
                    <a:pt x="130822" y="1373639"/>
                    <a:pt x="136250" y="1349625"/>
                  </a:cubicBezTo>
                  <a:cubicBezTo>
                    <a:pt x="172515" y="1289946"/>
                    <a:pt x="198198" y="1223478"/>
                    <a:pt x="212083" y="1155086"/>
                  </a:cubicBezTo>
                  <a:cubicBezTo>
                    <a:pt x="216549" y="1133160"/>
                    <a:pt x="220451" y="1110344"/>
                    <a:pt x="220687" y="1087929"/>
                  </a:cubicBezTo>
                  <a:cubicBezTo>
                    <a:pt x="220705" y="1085352"/>
                    <a:pt x="218813" y="1084154"/>
                    <a:pt x="216785" y="1084163"/>
                  </a:cubicBezTo>
                  <a:close/>
                  <a:moveTo>
                    <a:pt x="503202" y="288548"/>
                  </a:moveTo>
                  <a:cubicBezTo>
                    <a:pt x="501356" y="288355"/>
                    <a:pt x="499590" y="289281"/>
                    <a:pt x="499472" y="291777"/>
                  </a:cubicBezTo>
                  <a:cubicBezTo>
                    <a:pt x="498474" y="314266"/>
                    <a:pt x="499908" y="336900"/>
                    <a:pt x="500289" y="359388"/>
                  </a:cubicBezTo>
                  <a:cubicBezTo>
                    <a:pt x="500688" y="382385"/>
                    <a:pt x="500761" y="405381"/>
                    <a:pt x="500053" y="428361"/>
                  </a:cubicBezTo>
                  <a:cubicBezTo>
                    <a:pt x="498637" y="474609"/>
                    <a:pt x="493736" y="520403"/>
                    <a:pt x="487783" y="566251"/>
                  </a:cubicBezTo>
                  <a:cubicBezTo>
                    <a:pt x="484389" y="592406"/>
                    <a:pt x="479833" y="618417"/>
                    <a:pt x="476367" y="644553"/>
                  </a:cubicBezTo>
                  <a:cubicBezTo>
                    <a:pt x="475786" y="649055"/>
                    <a:pt x="482865" y="651669"/>
                    <a:pt x="484353" y="646949"/>
                  </a:cubicBezTo>
                  <a:cubicBezTo>
                    <a:pt x="498293" y="602770"/>
                    <a:pt x="505353" y="556396"/>
                    <a:pt x="509944" y="510402"/>
                  </a:cubicBezTo>
                  <a:cubicBezTo>
                    <a:pt x="514592" y="464026"/>
                    <a:pt x="516406" y="417343"/>
                    <a:pt x="515136" y="370733"/>
                  </a:cubicBezTo>
                  <a:cubicBezTo>
                    <a:pt x="514429" y="344577"/>
                    <a:pt x="513230" y="317660"/>
                    <a:pt x="507422" y="292031"/>
                  </a:cubicBezTo>
                  <a:cubicBezTo>
                    <a:pt x="506978" y="290053"/>
                    <a:pt x="505049" y="288741"/>
                    <a:pt x="503202" y="288548"/>
                  </a:cubicBezTo>
                  <a:close/>
                  <a:moveTo>
                    <a:pt x="151789" y="293"/>
                  </a:moveTo>
                  <a:cubicBezTo>
                    <a:pt x="149919" y="989"/>
                    <a:pt x="148590" y="2872"/>
                    <a:pt x="149633" y="5305"/>
                  </a:cubicBezTo>
                  <a:cubicBezTo>
                    <a:pt x="168165" y="48557"/>
                    <a:pt x="191380" y="88507"/>
                    <a:pt x="221402" y="124899"/>
                  </a:cubicBezTo>
                  <a:cubicBezTo>
                    <a:pt x="236104" y="142724"/>
                    <a:pt x="252076" y="159385"/>
                    <a:pt x="268829" y="175286"/>
                  </a:cubicBezTo>
                  <a:cubicBezTo>
                    <a:pt x="284294" y="189933"/>
                    <a:pt x="301991" y="205906"/>
                    <a:pt x="308216" y="227033"/>
                  </a:cubicBezTo>
                  <a:cubicBezTo>
                    <a:pt x="315332" y="251174"/>
                    <a:pt x="309651" y="276803"/>
                    <a:pt x="304204" y="300634"/>
                  </a:cubicBezTo>
                  <a:cubicBezTo>
                    <a:pt x="298179" y="327098"/>
                    <a:pt x="292116" y="353562"/>
                    <a:pt x="286090" y="380008"/>
                  </a:cubicBezTo>
                  <a:cubicBezTo>
                    <a:pt x="274093" y="432572"/>
                    <a:pt x="262113" y="485137"/>
                    <a:pt x="250171" y="537701"/>
                  </a:cubicBezTo>
                  <a:cubicBezTo>
                    <a:pt x="236576" y="597525"/>
                    <a:pt x="223580" y="657386"/>
                    <a:pt x="212182" y="717665"/>
                  </a:cubicBezTo>
                  <a:cubicBezTo>
                    <a:pt x="211056" y="723655"/>
                    <a:pt x="219858" y="724835"/>
                    <a:pt x="221365" y="719172"/>
                  </a:cubicBezTo>
                  <a:cubicBezTo>
                    <a:pt x="249626" y="613226"/>
                    <a:pt x="272895" y="506047"/>
                    <a:pt x="297199" y="399139"/>
                  </a:cubicBezTo>
                  <a:cubicBezTo>
                    <a:pt x="303316" y="372203"/>
                    <a:pt x="309469" y="345286"/>
                    <a:pt x="315549" y="318349"/>
                  </a:cubicBezTo>
                  <a:cubicBezTo>
                    <a:pt x="321139" y="293592"/>
                    <a:pt x="328183" y="268035"/>
                    <a:pt x="325804" y="242425"/>
                  </a:cubicBezTo>
                  <a:cubicBezTo>
                    <a:pt x="321358" y="194944"/>
                    <a:pt x="277505" y="167172"/>
                    <a:pt x="247919" y="134864"/>
                  </a:cubicBezTo>
                  <a:cubicBezTo>
                    <a:pt x="212018" y="95659"/>
                    <a:pt x="180453" y="50246"/>
                    <a:pt x="157184" y="2400"/>
                  </a:cubicBezTo>
                  <a:cubicBezTo>
                    <a:pt x="156068" y="86"/>
                    <a:pt x="153658" y="-404"/>
                    <a:pt x="151789" y="293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Client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D32A96A-4AE4-312E-8060-E5B6115D3C2C}"/>
              </a:ext>
            </a:extLst>
          </p:cNvPr>
          <p:cNvGrpSpPr/>
          <p:nvPr/>
        </p:nvGrpSpPr>
        <p:grpSpPr>
          <a:xfrm>
            <a:off x="183042" y="1292728"/>
            <a:ext cx="6193488" cy="3877797"/>
            <a:chOff x="471354" y="1332721"/>
            <a:chExt cx="6193488" cy="38777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9936944-60EB-446D-8736-E6B062BA97EC}"/>
                </a:ext>
              </a:extLst>
            </p:cNvPr>
            <p:cNvGrpSpPr/>
            <p:nvPr/>
          </p:nvGrpSpPr>
          <p:grpSpPr>
            <a:xfrm>
              <a:off x="471354" y="1332721"/>
              <a:ext cx="1471467" cy="1758996"/>
              <a:chOff x="471354" y="1332721"/>
              <a:chExt cx="1471467" cy="1758996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6B180D7-D4CC-4CC4-BDB2-06E772C3ECEF}"/>
                  </a:ext>
                </a:extLst>
              </p:cNvPr>
              <p:cNvSpPr/>
              <p:nvPr/>
            </p:nvSpPr>
            <p:spPr>
              <a:xfrm>
                <a:off x="471354" y="1332721"/>
                <a:ext cx="1471467" cy="147146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058B80-1A1C-4AAE-F442-074179BB783A}"/>
                  </a:ext>
                </a:extLst>
              </p:cNvPr>
              <p:cNvSpPr txBox="1"/>
              <p:nvPr/>
            </p:nvSpPr>
            <p:spPr>
              <a:xfrm>
                <a:off x="786840" y="1522057"/>
                <a:ext cx="77492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9600" b="1" dirty="0">
                    <a:solidFill>
                      <a:schemeClr val="bg2"/>
                    </a:solidFill>
                    <a:latin typeface="Aptos" panose="020B0004020202020204" pitchFamily="34" charset="0"/>
                    <a:cs typeface="Aharoni" panose="02010803020104030203" pitchFamily="2" charset="-79"/>
                  </a:rPr>
                  <a:t>“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E9EBDCD-71BD-DBD3-EA83-4539F3A12529}"/>
                </a:ext>
              </a:extLst>
            </p:cNvPr>
            <p:cNvGrpSpPr/>
            <p:nvPr/>
          </p:nvGrpSpPr>
          <p:grpSpPr>
            <a:xfrm>
              <a:off x="1795151" y="2712666"/>
              <a:ext cx="4869691" cy="2497852"/>
              <a:chOff x="1795151" y="2712666"/>
              <a:chExt cx="4869691" cy="249785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C917CB-D22C-0D87-F1AF-222CF48535CD}"/>
                  </a:ext>
                </a:extLst>
              </p:cNvPr>
              <p:cNvSpPr txBox="1"/>
              <p:nvPr/>
            </p:nvSpPr>
            <p:spPr>
              <a:xfrm>
                <a:off x="1795151" y="4948908"/>
                <a:ext cx="4073372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Lorem ipsum </a:t>
                </a:r>
                <a:endParaRPr lang="en-CA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Rounded MT Bold (Headings)"/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4EC0EA6-7E71-FA18-3CA2-3741FD03D679}"/>
                  </a:ext>
                </a:extLst>
              </p:cNvPr>
              <p:cNvGrpSpPr/>
              <p:nvPr/>
            </p:nvGrpSpPr>
            <p:grpSpPr>
              <a:xfrm>
                <a:off x="1795151" y="2712666"/>
                <a:ext cx="4869691" cy="2206484"/>
                <a:chOff x="1795151" y="2712666"/>
                <a:chExt cx="4869691" cy="2206484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18818E6-7CB5-3B76-4FBE-77D0F52C20C6}"/>
                    </a:ext>
                  </a:extLst>
                </p:cNvPr>
                <p:cNvSpPr txBox="1"/>
                <p:nvPr/>
              </p:nvSpPr>
              <p:spPr>
                <a:xfrm>
                  <a:off x="1795152" y="2712666"/>
                  <a:ext cx="4869690" cy="13234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amet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elit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eiusmod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tempor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ut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aliqua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. Ut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enim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veniam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,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quis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nostrud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ullamco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laboris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nisi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ut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aliquip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ex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ea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commodo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 </a:t>
                  </a:r>
                  <a:r>
                    <a:rPr lang="en-CA" sz="16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CD18FBFF-1795-1A2C-B002-F5105700773F}"/>
                    </a:ext>
                  </a:extLst>
                </p:cNvPr>
                <p:cNvSpPr txBox="1"/>
                <p:nvPr/>
              </p:nvSpPr>
              <p:spPr>
                <a:xfrm>
                  <a:off x="1795151" y="4457485"/>
                  <a:ext cx="322822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accent2"/>
                      </a:solidFill>
                      <a:effectLst/>
                      <a:latin typeface="Arial Rounded MT Bold (Headings)"/>
                      <a:cs typeface="Poppins Light" panose="00000400000000000000" pitchFamily="2" charset="0"/>
                    </a:rPr>
                    <a:t>Name of the person</a:t>
                  </a:r>
                  <a:endParaRPr lang="en-CA" sz="2400" b="1" dirty="0">
                    <a:solidFill>
                      <a:schemeClr val="accent2"/>
                    </a:solidFill>
                    <a:latin typeface="Arial Rounded MT Bold (Headings)"/>
                  </a:endParaRPr>
                </a:p>
              </p:txBody>
            </p:sp>
          </p:grp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0F069CD-B166-A7E3-6366-7498A0920F35}"/>
              </a:ext>
            </a:extLst>
          </p:cNvPr>
          <p:cNvGrpSpPr/>
          <p:nvPr/>
        </p:nvGrpSpPr>
        <p:grpSpPr>
          <a:xfrm>
            <a:off x="10301958" y="2530960"/>
            <a:ext cx="698944" cy="698944"/>
            <a:chOff x="1135388" y="1608974"/>
            <a:chExt cx="698944" cy="69894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D7ECB7E-37C5-626A-A0C3-8BAA4BD28992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E1B33CB-A0A5-65D3-1FC7-20A5FDFBF116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734C9B3-BE0B-E5D4-02F5-B4B108162DF2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288EB88-ABC6-5CE4-548C-536B7722A4A3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0C7D32-EA80-82E3-2366-FA81D504F31C}"/>
              </a:ext>
            </a:extLst>
          </p:cNvPr>
          <p:cNvGrpSpPr/>
          <p:nvPr/>
        </p:nvGrpSpPr>
        <p:grpSpPr>
          <a:xfrm>
            <a:off x="6929680" y="1828507"/>
            <a:ext cx="714375" cy="714375"/>
            <a:chOff x="2095032" y="2145898"/>
            <a:chExt cx="714375" cy="71437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0FA1FA-4B32-E8C7-D681-7402EC134C7C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A822B40-CEAD-1699-239A-2FFC09BBD1AC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C2E7559-A4D1-2E8E-CBAE-F6B28040C212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087E5CF-9D36-055D-9C02-673C1BAA4EE2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BCF2375-B7BD-8182-55DB-FFB974BEE68E}"/>
              </a:ext>
            </a:extLst>
          </p:cNvPr>
          <p:cNvGrpSpPr/>
          <p:nvPr/>
        </p:nvGrpSpPr>
        <p:grpSpPr>
          <a:xfrm>
            <a:off x="9584121" y="0"/>
            <a:ext cx="698944" cy="698944"/>
            <a:chOff x="3011147" y="1494674"/>
            <a:chExt cx="698944" cy="69894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54BE7D0-A9A4-2B41-7507-10478E3DD312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55215ED-8B6B-7A1B-C8D6-D084D62B7932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1E576A59-773A-0029-5A8A-967B1BE7C1BF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513C6BEA-4032-8A04-7C1A-CD08A2FF823D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57F45853-7D1B-B14F-31B5-53D05CBBB49F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EF6D219A-BB75-8A7D-7F4C-03A26DC7F178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Financial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6805038"/>
              </p:ext>
            </p:extLst>
          </p:nvPr>
        </p:nvGraphicFramePr>
        <p:xfrm>
          <a:off x="425512" y="1059917"/>
          <a:ext cx="11144187" cy="2977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2060308" y="4068363"/>
            <a:ext cx="80713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4500DC8-BBAA-43B9-A93D-B9F996E50800}"/>
              </a:ext>
            </a:extLst>
          </p:cNvPr>
          <p:cNvGrpSpPr/>
          <p:nvPr/>
        </p:nvGrpSpPr>
        <p:grpSpPr>
          <a:xfrm>
            <a:off x="472815" y="4360729"/>
            <a:ext cx="5381576" cy="2090445"/>
            <a:chOff x="472815" y="4362676"/>
            <a:chExt cx="8071386" cy="209044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94A97B-65BE-8141-F848-2FC0E5BE7328}"/>
                </a:ext>
              </a:extLst>
            </p:cNvPr>
            <p:cNvGrpSpPr/>
            <p:nvPr/>
          </p:nvGrpSpPr>
          <p:grpSpPr>
            <a:xfrm>
              <a:off x="472815" y="4362676"/>
              <a:ext cx="8071386" cy="2090445"/>
              <a:chOff x="740228" y="5040086"/>
              <a:chExt cx="4865915" cy="2090445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F97092A-AEA5-1B0F-B310-02FF9D2E746F}"/>
                  </a:ext>
                </a:extLst>
              </p:cNvPr>
              <p:cNvSpPr/>
              <p:nvPr/>
            </p:nvSpPr>
            <p:spPr>
              <a:xfrm>
                <a:off x="740228" y="6116062"/>
                <a:ext cx="4865915" cy="101446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Rounded MT Bold (Headings)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E7810D8-C8F1-0F02-CB75-0EF5A7ABA3C2}"/>
                  </a:ext>
                </a:extLst>
              </p:cNvPr>
              <p:cNvSpPr/>
              <p:nvPr/>
            </p:nvSpPr>
            <p:spPr>
              <a:xfrm>
                <a:off x="740228" y="5040086"/>
                <a:ext cx="4865915" cy="101446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Rounded MT Bold (Headings)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8A10209-4570-B2E5-D631-B6AA223B3A9F}"/>
                  </a:ext>
                </a:extLst>
              </p:cNvPr>
              <p:cNvGrpSpPr/>
              <p:nvPr/>
            </p:nvGrpSpPr>
            <p:grpSpPr>
              <a:xfrm>
                <a:off x="841725" y="5165387"/>
                <a:ext cx="4642153" cy="592470"/>
                <a:chOff x="841725" y="5165387"/>
                <a:chExt cx="4642153" cy="592470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DD7442A-F65D-4F09-7AFB-80FF4228FFE7}"/>
                    </a:ext>
                  </a:extLst>
                </p:cNvPr>
                <p:cNvSpPr txBox="1"/>
                <p:nvPr/>
              </p:nvSpPr>
              <p:spPr>
                <a:xfrm>
                  <a:off x="841725" y="5503941"/>
                  <a:ext cx="4642153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EB87719-D40C-E8DB-A7A2-C9515F27B262}"/>
                    </a:ext>
                  </a:extLst>
                </p:cNvPr>
                <p:cNvSpPr txBox="1"/>
                <p:nvPr/>
              </p:nvSpPr>
              <p:spPr>
                <a:xfrm>
                  <a:off x="841725" y="5165387"/>
                  <a:ext cx="241055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3"/>
                    </a:solidFill>
                    <a:latin typeface="Arial Rounded MT Bold (Headings)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597891" y="5588839"/>
              <a:ext cx="7700218" cy="592470"/>
              <a:chOff x="646991" y="5123052"/>
              <a:chExt cx="4642153" cy="59247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accent2"/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accent2"/>
                  </a:solidFill>
                  <a:latin typeface="Arial Rounded MT Bold (Headings)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21D6A1-D534-FF9C-A811-E817B5D153BB}"/>
              </a:ext>
            </a:extLst>
          </p:cNvPr>
          <p:cNvGrpSpPr/>
          <p:nvPr/>
        </p:nvGrpSpPr>
        <p:grpSpPr>
          <a:xfrm>
            <a:off x="6337609" y="4360729"/>
            <a:ext cx="5381576" cy="2090445"/>
            <a:chOff x="472815" y="4362676"/>
            <a:chExt cx="8071386" cy="209044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D814B90-3093-5D4E-9AE8-E5729A2E6BB7}"/>
                </a:ext>
              </a:extLst>
            </p:cNvPr>
            <p:cNvGrpSpPr/>
            <p:nvPr/>
          </p:nvGrpSpPr>
          <p:grpSpPr>
            <a:xfrm>
              <a:off x="472815" y="4362676"/>
              <a:ext cx="8071386" cy="2090445"/>
              <a:chOff x="740228" y="5040086"/>
              <a:chExt cx="4865915" cy="2090445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F5F28A6-C0A2-DAC6-9D2F-62C43365C825}"/>
                  </a:ext>
                </a:extLst>
              </p:cNvPr>
              <p:cNvSpPr/>
              <p:nvPr/>
            </p:nvSpPr>
            <p:spPr>
              <a:xfrm>
                <a:off x="740228" y="6116062"/>
                <a:ext cx="4865915" cy="101446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Rounded MT Bold (Headings)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66D4355-0A33-B879-A16A-878A0D183D6E}"/>
                  </a:ext>
                </a:extLst>
              </p:cNvPr>
              <p:cNvSpPr/>
              <p:nvPr/>
            </p:nvSpPr>
            <p:spPr>
              <a:xfrm>
                <a:off x="740228" y="5040086"/>
                <a:ext cx="4865915" cy="101446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Rounded MT Bold (Headings)"/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3195763-1BFB-9BA7-E941-D3552688CBD8}"/>
                  </a:ext>
                </a:extLst>
              </p:cNvPr>
              <p:cNvGrpSpPr/>
              <p:nvPr/>
            </p:nvGrpSpPr>
            <p:grpSpPr>
              <a:xfrm>
                <a:off x="841725" y="5165387"/>
                <a:ext cx="4642153" cy="592470"/>
                <a:chOff x="841725" y="5165387"/>
                <a:chExt cx="4642153" cy="592470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0B87D64-2803-7B82-332C-B6C9F2341593}"/>
                    </a:ext>
                  </a:extLst>
                </p:cNvPr>
                <p:cNvSpPr txBox="1"/>
                <p:nvPr/>
              </p:nvSpPr>
              <p:spPr>
                <a:xfrm>
                  <a:off x="841725" y="5503941"/>
                  <a:ext cx="4642153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7D1998D-F7F2-CD19-D088-ACD4B476979E}"/>
                    </a:ext>
                  </a:extLst>
                </p:cNvPr>
                <p:cNvSpPr txBox="1"/>
                <p:nvPr/>
              </p:nvSpPr>
              <p:spPr>
                <a:xfrm>
                  <a:off x="841725" y="5165387"/>
                  <a:ext cx="241055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accent3"/>
                      </a:solidFill>
                      <a:effectLst/>
                      <a:latin typeface="Arial Rounded MT Bold (Headings)"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accent3"/>
                    </a:solidFill>
                    <a:latin typeface="Arial Rounded MT Bold (Headings)"/>
                  </a:endParaRP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E8DA54A-027D-FB26-235A-A6F7CFD57D42}"/>
                </a:ext>
              </a:extLst>
            </p:cNvPr>
            <p:cNvGrpSpPr/>
            <p:nvPr/>
          </p:nvGrpSpPr>
          <p:grpSpPr>
            <a:xfrm>
              <a:off x="597891" y="5588839"/>
              <a:ext cx="7700218" cy="592470"/>
              <a:chOff x="646991" y="5123052"/>
              <a:chExt cx="4642153" cy="592470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2D42917-77F3-B110-C53D-DD3240A33E95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2C54DFF-A01E-E679-E878-E41123110AA7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accent2"/>
                    </a:solidFill>
                    <a:effectLst/>
                    <a:latin typeface="Arial Rounded MT Bold (Headings)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accent2"/>
                  </a:solidFill>
                  <a:latin typeface="Arial Rounded MT Bold (Headings)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05BE518-95B2-B500-D311-18059D2142A8}"/>
              </a:ext>
            </a:extLst>
          </p:cNvPr>
          <p:cNvSpPr/>
          <p:nvPr/>
        </p:nvSpPr>
        <p:spPr>
          <a:xfrm>
            <a:off x="278817" y="3556422"/>
            <a:ext cx="11685792" cy="2664495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112965F-350D-6CA1-3EA8-5691169FA84E}"/>
              </a:ext>
            </a:extLst>
          </p:cNvPr>
          <p:cNvSpPr/>
          <p:nvPr/>
        </p:nvSpPr>
        <p:spPr>
          <a:xfrm>
            <a:off x="5047003" y="1730628"/>
            <a:ext cx="2113068" cy="21130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602EF00-A116-7FFF-3E64-4D88059895BE}"/>
              </a:ext>
            </a:extLst>
          </p:cNvPr>
          <p:cNvSpPr/>
          <p:nvPr/>
        </p:nvSpPr>
        <p:spPr>
          <a:xfrm>
            <a:off x="9158209" y="1730628"/>
            <a:ext cx="2113068" cy="21130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FBF2839-7E27-C805-B040-AEE9B2BF6511}"/>
              </a:ext>
            </a:extLst>
          </p:cNvPr>
          <p:cNvSpPr/>
          <p:nvPr/>
        </p:nvSpPr>
        <p:spPr>
          <a:xfrm>
            <a:off x="963776" y="1730628"/>
            <a:ext cx="2113068" cy="21130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B1C6AFB-5C86-16B4-6DA9-EBBC0A10E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Patient Care Tips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D1F52-4394-2E84-0B39-C7A5221E7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2303D-4D3F-ACC7-4E8B-7B75077BB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pic>
        <p:nvPicPr>
          <p:cNvPr id="39" name="Picture Placeholder 38" descr="A person in a white coat and gloves taking a blood pressure&#10;&#10;Description automatically generated">
            <a:extLst>
              <a:ext uri="{FF2B5EF4-FFF2-40B4-BE49-F238E27FC236}">
                <a16:creationId xmlns:a16="http://schemas.microsoft.com/office/drawing/2014/main" id="{9F827486-C6EB-755E-E01E-60E7654662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Picture Placeholder 40" descr="Two people looking at a tablet&#10;&#10;Description automatically generated">
            <a:extLst>
              <a:ext uri="{FF2B5EF4-FFF2-40B4-BE49-F238E27FC236}">
                <a16:creationId xmlns:a16="http://schemas.microsoft.com/office/drawing/2014/main" id="{3D4E1D60-B623-36CB-4C2D-4D9D63BC48E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3" name="Picture Placeholder 42" descr="Two people talking to each other&#10;&#10;Description automatically generated">
            <a:extLst>
              <a:ext uri="{FF2B5EF4-FFF2-40B4-BE49-F238E27FC236}">
                <a16:creationId xmlns:a16="http://schemas.microsoft.com/office/drawing/2014/main" id="{5273F0A5-1AAF-0F56-BD06-28C412A8D5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46C6E169-AE9A-7F38-0ADF-82C596D113AA}"/>
              </a:ext>
            </a:extLst>
          </p:cNvPr>
          <p:cNvGrpSpPr/>
          <p:nvPr/>
        </p:nvGrpSpPr>
        <p:grpSpPr>
          <a:xfrm>
            <a:off x="951838" y="4359961"/>
            <a:ext cx="10288325" cy="1171949"/>
            <a:chOff x="1487635" y="4423660"/>
            <a:chExt cx="9353023" cy="117194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56C6106-DCD2-EB35-5532-4B4A5F8C99C2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BC6F490-D243-48BA-9C42-DD4B874204EF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Rounded MT Bold (Headings)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393F77F-BFBA-021C-1005-5437CBF8361D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61CCC8D-97F2-720E-B700-C2D3C2219638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11CC7E-C60C-AFD0-4D92-E752EAFE0A0F}"/>
                  </a:ext>
                </a:extLst>
              </p:cNvPr>
              <p:cNvSpPr txBox="1"/>
              <p:nvPr/>
            </p:nvSpPr>
            <p:spPr>
              <a:xfrm>
                <a:off x="7811248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Rounded MT Bold (Headings)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0A549EF-1A5D-6235-DA66-43909432163F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936A51B-B893-195D-9701-0BA80BDC28A2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FA8FF67-33C1-E1E1-1CA8-92B42AF0E663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Arial Rounded MT Bold (Headings)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5D09A68-059C-8DC9-64A2-6B0FCBC63F97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Rounded MT Bold (Headings)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A7FE9C8-67DF-C360-0E4C-8BF8F53ABACE}"/>
              </a:ext>
            </a:extLst>
          </p:cNvPr>
          <p:cNvGrpSpPr/>
          <p:nvPr/>
        </p:nvGrpSpPr>
        <p:grpSpPr>
          <a:xfrm>
            <a:off x="8282202" y="2327410"/>
            <a:ext cx="698944" cy="698944"/>
            <a:chOff x="1135388" y="1608974"/>
            <a:chExt cx="698944" cy="69894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FF7AD3A-3E0E-1ED3-E6FC-EE598465B68C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0FB88B7-E928-17D5-ECEC-772A44079A4E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6A5CF5B8-DB0D-C03E-F34E-5DA215D63BC8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6B7D1FA-6A9D-3776-7FB7-FB920855335F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0126367-9DAA-AF3C-698A-68444C1178A1}"/>
              </a:ext>
            </a:extLst>
          </p:cNvPr>
          <p:cNvGrpSpPr/>
          <p:nvPr/>
        </p:nvGrpSpPr>
        <p:grpSpPr>
          <a:xfrm>
            <a:off x="6136467" y="954957"/>
            <a:ext cx="714375" cy="714375"/>
            <a:chOff x="2095032" y="2145898"/>
            <a:chExt cx="714375" cy="71437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2920693-09E6-65FA-5E7A-709DA3561890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4EBF8E3-6E12-7823-730E-7598410AB735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CB9843C1-4D66-E659-A92D-F42DA41568F4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A7918C2-AFFA-67E0-7E0D-6AAA463298DA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7D4348-FA0F-3859-2253-F69B7D88A6E0}"/>
              </a:ext>
            </a:extLst>
          </p:cNvPr>
          <p:cNvGrpSpPr/>
          <p:nvPr/>
        </p:nvGrpSpPr>
        <p:grpSpPr>
          <a:xfrm>
            <a:off x="3134977" y="2520958"/>
            <a:ext cx="698944" cy="698944"/>
            <a:chOff x="3011147" y="1494674"/>
            <a:chExt cx="698944" cy="69894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F7B172-70F6-DC77-F239-966B879F23B3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380A894-ADD1-67BC-016A-E4540565BEFC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56B48AA-461B-2852-A3A3-6A8365E3C718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A5C8F4A-1FD0-1CA6-2EFD-5A310950ED86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2E376FA3-A412-F43D-B747-106B9A3CC0CC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23DA0A9E-A7EF-DA57-181B-653D9B4D2E54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49628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Future projects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FB494D-FD29-2118-1F44-6B81DDCD9F03}"/>
              </a:ext>
            </a:extLst>
          </p:cNvPr>
          <p:cNvGrpSpPr/>
          <p:nvPr/>
        </p:nvGrpSpPr>
        <p:grpSpPr>
          <a:xfrm>
            <a:off x="827711" y="1553330"/>
            <a:ext cx="10551397" cy="4678334"/>
            <a:chOff x="827711" y="1553330"/>
            <a:chExt cx="10551397" cy="467833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8D47355-F6E5-675B-817C-67BC9B14F3B4}"/>
                </a:ext>
              </a:extLst>
            </p:cNvPr>
            <p:cNvGrpSpPr/>
            <p:nvPr/>
          </p:nvGrpSpPr>
          <p:grpSpPr>
            <a:xfrm>
              <a:off x="9445855" y="1553330"/>
              <a:ext cx="1933253" cy="4678334"/>
              <a:chOff x="9445855" y="1553330"/>
              <a:chExt cx="1933253" cy="4678334"/>
            </a:xfrm>
          </p:grpSpPr>
          <p:sp>
            <p:nvSpPr>
              <p:cNvPr id="46" name="TextBox 16">
                <a:extLst>
                  <a:ext uri="{FF2B5EF4-FFF2-40B4-BE49-F238E27FC236}">
                    <a16:creationId xmlns:a16="http://schemas.microsoft.com/office/drawing/2014/main" id="{CA7BFAC6-594E-DA70-2D3D-916C32C09E17}"/>
                  </a:ext>
                </a:extLst>
              </p:cNvPr>
              <p:cNvSpPr txBox="1"/>
              <p:nvPr/>
            </p:nvSpPr>
            <p:spPr>
              <a:xfrm>
                <a:off x="9445855" y="3729853"/>
                <a:ext cx="1933253" cy="2501811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15D5726-2531-56C6-F5E3-FB07908054D2}"/>
                  </a:ext>
                </a:extLst>
              </p:cNvPr>
              <p:cNvGrpSpPr/>
              <p:nvPr/>
            </p:nvGrpSpPr>
            <p:grpSpPr>
              <a:xfrm>
                <a:off x="9500870" y="1553330"/>
                <a:ext cx="1836000" cy="1836000"/>
                <a:chOff x="9500870" y="1553330"/>
                <a:chExt cx="1836000" cy="1836000"/>
              </a:xfrm>
            </p:grpSpPr>
            <p:sp>
              <p:nvSpPr>
                <p:cNvPr id="48" name="Rectangle: Rounded Corners 15">
                  <a:extLst>
                    <a:ext uri="{FF2B5EF4-FFF2-40B4-BE49-F238E27FC236}">
                      <a16:creationId xmlns:a16="http://schemas.microsoft.com/office/drawing/2014/main" id="{104EAD98-F92E-0EF7-DEA4-A3B871BCB594}"/>
                    </a:ext>
                  </a:extLst>
                </p:cNvPr>
                <p:cNvSpPr/>
                <p:nvPr/>
              </p:nvSpPr>
              <p:spPr>
                <a:xfrm>
                  <a:off x="9500870" y="1553330"/>
                  <a:ext cx="1836000" cy="18360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49" name="TextBox 20">
                  <a:extLst>
                    <a:ext uri="{FF2B5EF4-FFF2-40B4-BE49-F238E27FC236}">
                      <a16:creationId xmlns:a16="http://schemas.microsoft.com/office/drawing/2014/main" id="{A33D5395-FF86-D8DE-317E-A186CEEC5A76}"/>
                    </a:ext>
                  </a:extLst>
                </p:cNvPr>
                <p:cNvSpPr txBox="1"/>
                <p:nvPr/>
              </p:nvSpPr>
              <p:spPr>
                <a:xfrm>
                  <a:off x="9538620" y="2701818"/>
                  <a:ext cx="1750299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E496BD0C-60BC-C3D0-928E-923F17467480}"/>
                    </a:ext>
                  </a:extLst>
                </p:cNvPr>
                <p:cNvGrpSpPr/>
                <p:nvPr/>
              </p:nvGrpSpPr>
              <p:grpSpPr>
                <a:xfrm>
                  <a:off x="10008245" y="1815492"/>
                  <a:ext cx="811052" cy="809674"/>
                  <a:chOff x="10008245" y="1815492"/>
                  <a:chExt cx="811052" cy="809674"/>
                </a:xfrm>
              </p:grpSpPr>
              <p:sp>
                <p:nvSpPr>
                  <p:cNvPr id="51" name="Flowchart: Connector 50">
                    <a:extLst>
                      <a:ext uri="{FF2B5EF4-FFF2-40B4-BE49-F238E27FC236}">
                        <a16:creationId xmlns:a16="http://schemas.microsoft.com/office/drawing/2014/main" id="{D1C25E3A-792F-4EBA-1907-37F1451314C2}"/>
                      </a:ext>
                    </a:extLst>
                  </p:cNvPr>
                  <p:cNvSpPr/>
                  <p:nvPr/>
                </p:nvSpPr>
                <p:spPr>
                  <a:xfrm>
                    <a:off x="10008245" y="1815492"/>
                    <a:ext cx="811052" cy="809674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+mj-lt"/>
                    </a:endParaRPr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38D810FF-EB76-2AE5-51E3-C2F161390935}"/>
                      </a:ext>
                    </a:extLst>
                  </p:cNvPr>
                  <p:cNvSpPr/>
                  <p:nvPr/>
                </p:nvSpPr>
                <p:spPr>
                  <a:xfrm>
                    <a:off x="10186518" y="1998952"/>
                    <a:ext cx="454506" cy="442754"/>
                  </a:xfrm>
                  <a:custGeom>
                    <a:avLst/>
                    <a:gdLst>
                      <a:gd name="connsiteX0" fmla="*/ 3108960 w 4457700"/>
                      <a:gd name="connsiteY0" fmla="*/ 3338512 h 4342448"/>
                      <a:gd name="connsiteX1" fmla="*/ 2843213 w 4457700"/>
                      <a:gd name="connsiteY1" fmla="*/ 3544252 h 4342448"/>
                      <a:gd name="connsiteX2" fmla="*/ 2962275 w 4457700"/>
                      <a:gd name="connsiteY2" fmla="*/ 3698557 h 4342448"/>
                      <a:gd name="connsiteX3" fmla="*/ 3198495 w 4457700"/>
                      <a:gd name="connsiteY3" fmla="*/ 3728085 h 4342448"/>
                      <a:gd name="connsiteX4" fmla="*/ 3262313 w 4457700"/>
                      <a:gd name="connsiteY4" fmla="*/ 3616642 h 4342448"/>
                      <a:gd name="connsiteX5" fmla="*/ 3228023 w 4457700"/>
                      <a:gd name="connsiteY5" fmla="*/ 3492817 h 4342448"/>
                      <a:gd name="connsiteX6" fmla="*/ 1662112 w 4457700"/>
                      <a:gd name="connsiteY6" fmla="*/ 3337560 h 4342448"/>
                      <a:gd name="connsiteX7" fmla="*/ 1396365 w 4457700"/>
                      <a:gd name="connsiteY7" fmla="*/ 3544253 h 4342448"/>
                      <a:gd name="connsiteX8" fmla="*/ 1515427 w 4457700"/>
                      <a:gd name="connsiteY8" fmla="*/ 3698558 h 4342448"/>
                      <a:gd name="connsiteX9" fmla="*/ 1751647 w 4457700"/>
                      <a:gd name="connsiteY9" fmla="*/ 3728085 h 4342448"/>
                      <a:gd name="connsiteX10" fmla="*/ 1782127 w 4457700"/>
                      <a:gd name="connsiteY10" fmla="*/ 3491865 h 4342448"/>
                      <a:gd name="connsiteX11" fmla="*/ 1383387 w 4457700"/>
                      <a:gd name="connsiteY11" fmla="*/ 3060859 h 4342448"/>
                      <a:gd name="connsiteX12" fmla="*/ 1259204 w 4457700"/>
                      <a:gd name="connsiteY12" fmla="*/ 3094673 h 4342448"/>
                      <a:gd name="connsiteX13" fmla="*/ 1195387 w 4457700"/>
                      <a:gd name="connsiteY13" fmla="*/ 3207068 h 4342448"/>
                      <a:gd name="connsiteX14" fmla="*/ 1228725 w 4457700"/>
                      <a:gd name="connsiteY14" fmla="*/ 3330893 h 4342448"/>
                      <a:gd name="connsiteX15" fmla="*/ 1348740 w 4457700"/>
                      <a:gd name="connsiteY15" fmla="*/ 3484245 h 4342448"/>
                      <a:gd name="connsiteX16" fmla="*/ 1614487 w 4457700"/>
                      <a:gd name="connsiteY16" fmla="*/ 3277553 h 4342448"/>
                      <a:gd name="connsiteX17" fmla="*/ 1495425 w 4457700"/>
                      <a:gd name="connsiteY17" fmla="*/ 3124200 h 4342448"/>
                      <a:gd name="connsiteX18" fmla="*/ 1383387 w 4457700"/>
                      <a:gd name="connsiteY18" fmla="*/ 3060859 h 4342448"/>
                      <a:gd name="connsiteX19" fmla="*/ 2809875 w 4457700"/>
                      <a:gd name="connsiteY19" fmla="*/ 3059430 h 4342448"/>
                      <a:gd name="connsiteX20" fmla="*/ 2707006 w 4457700"/>
                      <a:gd name="connsiteY20" fmla="*/ 3094672 h 4342448"/>
                      <a:gd name="connsiteX21" fmla="*/ 2643188 w 4457700"/>
                      <a:gd name="connsiteY21" fmla="*/ 3206115 h 4342448"/>
                      <a:gd name="connsiteX22" fmla="*/ 2676525 w 4457700"/>
                      <a:gd name="connsiteY22" fmla="*/ 3330892 h 4342448"/>
                      <a:gd name="connsiteX23" fmla="*/ 2795588 w 4457700"/>
                      <a:gd name="connsiteY23" fmla="*/ 3484245 h 4342448"/>
                      <a:gd name="connsiteX24" fmla="*/ 3062288 w 4457700"/>
                      <a:gd name="connsiteY24" fmla="*/ 3278505 h 4342448"/>
                      <a:gd name="connsiteX25" fmla="*/ 2943225 w 4457700"/>
                      <a:gd name="connsiteY25" fmla="*/ 3124200 h 4342448"/>
                      <a:gd name="connsiteX26" fmla="*/ 2831783 w 4457700"/>
                      <a:gd name="connsiteY26" fmla="*/ 3060382 h 4342448"/>
                      <a:gd name="connsiteX27" fmla="*/ 2809875 w 4457700"/>
                      <a:gd name="connsiteY27" fmla="*/ 3059430 h 4342448"/>
                      <a:gd name="connsiteX28" fmla="*/ 2792135 w 4457700"/>
                      <a:gd name="connsiteY28" fmla="*/ 2985522 h 4342448"/>
                      <a:gd name="connsiteX29" fmla="*/ 2840356 w 4457700"/>
                      <a:gd name="connsiteY29" fmla="*/ 2987040 h 4342448"/>
                      <a:gd name="connsiteX30" fmla="*/ 3003233 w 4457700"/>
                      <a:gd name="connsiteY30" fmla="*/ 3079432 h 4342448"/>
                      <a:gd name="connsiteX31" fmla="*/ 3144203 w 4457700"/>
                      <a:gd name="connsiteY31" fmla="*/ 3261360 h 4342448"/>
                      <a:gd name="connsiteX32" fmla="*/ 3146108 w 4457700"/>
                      <a:gd name="connsiteY32" fmla="*/ 3263265 h 4342448"/>
                      <a:gd name="connsiteX33" fmla="*/ 3147060 w 4457700"/>
                      <a:gd name="connsiteY33" fmla="*/ 3265170 h 4342448"/>
                      <a:gd name="connsiteX34" fmla="*/ 3288031 w 4457700"/>
                      <a:gd name="connsiteY34" fmla="*/ 3447097 h 4342448"/>
                      <a:gd name="connsiteX35" fmla="*/ 3337560 w 4457700"/>
                      <a:gd name="connsiteY35" fmla="*/ 3627120 h 4342448"/>
                      <a:gd name="connsiteX36" fmla="*/ 3245168 w 4457700"/>
                      <a:gd name="connsiteY36" fmla="*/ 3789045 h 4342448"/>
                      <a:gd name="connsiteX37" fmla="*/ 3095625 w 4457700"/>
                      <a:gd name="connsiteY37" fmla="*/ 3840480 h 4342448"/>
                      <a:gd name="connsiteX38" fmla="*/ 2902268 w 4457700"/>
                      <a:gd name="connsiteY38" fmla="*/ 3746182 h 4342448"/>
                      <a:gd name="connsiteX39" fmla="*/ 2617470 w 4457700"/>
                      <a:gd name="connsiteY39" fmla="*/ 3378517 h 4342448"/>
                      <a:gd name="connsiteX40" fmla="*/ 2567941 w 4457700"/>
                      <a:gd name="connsiteY40" fmla="*/ 3198495 h 4342448"/>
                      <a:gd name="connsiteX41" fmla="*/ 2660333 w 4457700"/>
                      <a:gd name="connsiteY41" fmla="*/ 3035617 h 4342448"/>
                      <a:gd name="connsiteX42" fmla="*/ 2792135 w 4457700"/>
                      <a:gd name="connsiteY42" fmla="*/ 2985522 h 4342448"/>
                      <a:gd name="connsiteX43" fmla="*/ 1346059 w 4457700"/>
                      <a:gd name="connsiteY43" fmla="*/ 2984402 h 4342448"/>
                      <a:gd name="connsiteX44" fmla="*/ 1392912 w 4457700"/>
                      <a:gd name="connsiteY44" fmla="*/ 2985850 h 4342448"/>
                      <a:gd name="connsiteX45" fmla="*/ 1555432 w 4457700"/>
                      <a:gd name="connsiteY45" fmla="*/ 3078480 h 4342448"/>
                      <a:gd name="connsiteX46" fmla="*/ 1698307 w 4457700"/>
                      <a:gd name="connsiteY46" fmla="*/ 3262313 h 4342448"/>
                      <a:gd name="connsiteX47" fmla="*/ 1842134 w 4457700"/>
                      <a:gd name="connsiteY47" fmla="*/ 3446145 h 4342448"/>
                      <a:gd name="connsiteX48" fmla="*/ 1798320 w 4457700"/>
                      <a:gd name="connsiteY48" fmla="*/ 3789045 h 4342448"/>
                      <a:gd name="connsiteX49" fmla="*/ 1648777 w 4457700"/>
                      <a:gd name="connsiteY49" fmla="*/ 3840480 h 4342448"/>
                      <a:gd name="connsiteX50" fmla="*/ 1455420 w 4457700"/>
                      <a:gd name="connsiteY50" fmla="*/ 3746183 h 4342448"/>
                      <a:gd name="connsiteX51" fmla="*/ 1169670 w 4457700"/>
                      <a:gd name="connsiteY51" fmla="*/ 3377565 h 4342448"/>
                      <a:gd name="connsiteX52" fmla="*/ 1120140 w 4457700"/>
                      <a:gd name="connsiteY52" fmla="*/ 3197543 h 4342448"/>
                      <a:gd name="connsiteX53" fmla="*/ 1212532 w 4457700"/>
                      <a:gd name="connsiteY53" fmla="*/ 3034665 h 4342448"/>
                      <a:gd name="connsiteX54" fmla="*/ 1346059 w 4457700"/>
                      <a:gd name="connsiteY54" fmla="*/ 2984402 h 4342448"/>
                      <a:gd name="connsiteX55" fmla="*/ 3108960 w 4457700"/>
                      <a:gd name="connsiteY55" fmla="*/ 2169795 h 4342448"/>
                      <a:gd name="connsiteX56" fmla="*/ 2843213 w 4457700"/>
                      <a:gd name="connsiteY56" fmla="*/ 2375535 h 4342448"/>
                      <a:gd name="connsiteX57" fmla="*/ 2962275 w 4457700"/>
                      <a:gd name="connsiteY57" fmla="*/ 2528887 h 4342448"/>
                      <a:gd name="connsiteX58" fmla="*/ 3074670 w 4457700"/>
                      <a:gd name="connsiteY58" fmla="*/ 2592704 h 4342448"/>
                      <a:gd name="connsiteX59" fmla="*/ 3198495 w 4457700"/>
                      <a:gd name="connsiteY59" fmla="*/ 2559367 h 4342448"/>
                      <a:gd name="connsiteX60" fmla="*/ 3262313 w 4457700"/>
                      <a:gd name="connsiteY60" fmla="*/ 2446972 h 4342448"/>
                      <a:gd name="connsiteX61" fmla="*/ 3228022 w 4457700"/>
                      <a:gd name="connsiteY61" fmla="*/ 2324100 h 4342448"/>
                      <a:gd name="connsiteX62" fmla="*/ 1661160 w 4457700"/>
                      <a:gd name="connsiteY62" fmla="*/ 2169795 h 4342448"/>
                      <a:gd name="connsiteX63" fmla="*/ 1395412 w 4457700"/>
                      <a:gd name="connsiteY63" fmla="*/ 2376488 h 4342448"/>
                      <a:gd name="connsiteX64" fmla="*/ 1514475 w 4457700"/>
                      <a:gd name="connsiteY64" fmla="*/ 2529840 h 4342448"/>
                      <a:gd name="connsiteX65" fmla="*/ 1750695 w 4457700"/>
                      <a:gd name="connsiteY65" fmla="*/ 2559367 h 4342448"/>
                      <a:gd name="connsiteX66" fmla="*/ 1814512 w 4457700"/>
                      <a:gd name="connsiteY66" fmla="*/ 2446972 h 4342448"/>
                      <a:gd name="connsiteX67" fmla="*/ 1781175 w 4457700"/>
                      <a:gd name="connsiteY67" fmla="*/ 2324100 h 4342448"/>
                      <a:gd name="connsiteX68" fmla="*/ 1383387 w 4457700"/>
                      <a:gd name="connsiteY68" fmla="*/ 1890831 h 4342448"/>
                      <a:gd name="connsiteX69" fmla="*/ 1259205 w 4457700"/>
                      <a:gd name="connsiteY69" fmla="*/ 1925002 h 4342448"/>
                      <a:gd name="connsiteX70" fmla="*/ 1228725 w 4457700"/>
                      <a:gd name="connsiteY70" fmla="*/ 2161222 h 4342448"/>
                      <a:gd name="connsiteX71" fmla="*/ 1348740 w 4457700"/>
                      <a:gd name="connsiteY71" fmla="*/ 2315527 h 4342448"/>
                      <a:gd name="connsiteX72" fmla="*/ 1614487 w 4457700"/>
                      <a:gd name="connsiteY72" fmla="*/ 2108835 h 4342448"/>
                      <a:gd name="connsiteX73" fmla="*/ 1495425 w 4457700"/>
                      <a:gd name="connsiteY73" fmla="*/ 1954530 h 4342448"/>
                      <a:gd name="connsiteX74" fmla="*/ 1383387 w 4457700"/>
                      <a:gd name="connsiteY74" fmla="*/ 1890831 h 4342448"/>
                      <a:gd name="connsiteX75" fmla="*/ 2809875 w 4457700"/>
                      <a:gd name="connsiteY75" fmla="*/ 1889760 h 4342448"/>
                      <a:gd name="connsiteX76" fmla="*/ 2707005 w 4457700"/>
                      <a:gd name="connsiteY76" fmla="*/ 1925002 h 4342448"/>
                      <a:gd name="connsiteX77" fmla="*/ 2643188 w 4457700"/>
                      <a:gd name="connsiteY77" fmla="*/ 2036445 h 4342448"/>
                      <a:gd name="connsiteX78" fmla="*/ 2676525 w 4457700"/>
                      <a:gd name="connsiteY78" fmla="*/ 2161222 h 4342448"/>
                      <a:gd name="connsiteX79" fmla="*/ 2796540 w 4457700"/>
                      <a:gd name="connsiteY79" fmla="*/ 2314575 h 4342448"/>
                      <a:gd name="connsiteX80" fmla="*/ 3062288 w 4457700"/>
                      <a:gd name="connsiteY80" fmla="*/ 2108835 h 4342448"/>
                      <a:gd name="connsiteX81" fmla="*/ 2943225 w 4457700"/>
                      <a:gd name="connsiteY81" fmla="*/ 1954529 h 4342448"/>
                      <a:gd name="connsiteX82" fmla="*/ 2809875 w 4457700"/>
                      <a:gd name="connsiteY82" fmla="*/ 1889760 h 4342448"/>
                      <a:gd name="connsiteX83" fmla="*/ 2792907 w 4457700"/>
                      <a:gd name="connsiteY83" fmla="*/ 1814964 h 4342448"/>
                      <a:gd name="connsiteX84" fmla="*/ 3002280 w 4457700"/>
                      <a:gd name="connsiteY84" fmla="*/ 1908810 h 4342448"/>
                      <a:gd name="connsiteX85" fmla="*/ 3144203 w 4457700"/>
                      <a:gd name="connsiteY85" fmla="*/ 2091690 h 4342448"/>
                      <a:gd name="connsiteX86" fmla="*/ 3145155 w 4457700"/>
                      <a:gd name="connsiteY86" fmla="*/ 2092642 h 4342448"/>
                      <a:gd name="connsiteX87" fmla="*/ 3146107 w 4457700"/>
                      <a:gd name="connsiteY87" fmla="*/ 2093595 h 4342448"/>
                      <a:gd name="connsiteX88" fmla="*/ 3288030 w 4457700"/>
                      <a:gd name="connsiteY88" fmla="*/ 2275522 h 4342448"/>
                      <a:gd name="connsiteX89" fmla="*/ 3337560 w 4457700"/>
                      <a:gd name="connsiteY89" fmla="*/ 2455545 h 4342448"/>
                      <a:gd name="connsiteX90" fmla="*/ 3245168 w 4457700"/>
                      <a:gd name="connsiteY90" fmla="*/ 2618422 h 4342448"/>
                      <a:gd name="connsiteX91" fmla="*/ 3095625 w 4457700"/>
                      <a:gd name="connsiteY91" fmla="*/ 2669857 h 4342448"/>
                      <a:gd name="connsiteX92" fmla="*/ 3064193 w 4457700"/>
                      <a:gd name="connsiteY92" fmla="*/ 2667952 h 4342448"/>
                      <a:gd name="connsiteX93" fmla="*/ 2901315 w 4457700"/>
                      <a:gd name="connsiteY93" fmla="*/ 2575560 h 4342448"/>
                      <a:gd name="connsiteX94" fmla="*/ 2759393 w 4457700"/>
                      <a:gd name="connsiteY94" fmla="*/ 2392679 h 4342448"/>
                      <a:gd name="connsiteX95" fmla="*/ 2758440 w 4457700"/>
                      <a:gd name="connsiteY95" fmla="*/ 2390775 h 4342448"/>
                      <a:gd name="connsiteX96" fmla="*/ 2616518 w 4457700"/>
                      <a:gd name="connsiteY96" fmla="*/ 2207895 h 4342448"/>
                      <a:gd name="connsiteX97" fmla="*/ 2566988 w 4457700"/>
                      <a:gd name="connsiteY97" fmla="*/ 2027872 h 4342448"/>
                      <a:gd name="connsiteX98" fmla="*/ 2659380 w 4457700"/>
                      <a:gd name="connsiteY98" fmla="*/ 1865947 h 4342448"/>
                      <a:gd name="connsiteX99" fmla="*/ 2792907 w 4457700"/>
                      <a:gd name="connsiteY99" fmla="*/ 1814964 h 4342448"/>
                      <a:gd name="connsiteX100" fmla="*/ 1346059 w 4457700"/>
                      <a:gd name="connsiteY100" fmla="*/ 1813311 h 4342448"/>
                      <a:gd name="connsiteX101" fmla="*/ 1555432 w 4457700"/>
                      <a:gd name="connsiteY101" fmla="*/ 1906905 h 4342448"/>
                      <a:gd name="connsiteX102" fmla="*/ 1841182 w 4457700"/>
                      <a:gd name="connsiteY102" fmla="*/ 2275522 h 4342448"/>
                      <a:gd name="connsiteX103" fmla="*/ 1889760 w 4457700"/>
                      <a:gd name="connsiteY103" fmla="*/ 2455545 h 4342448"/>
                      <a:gd name="connsiteX104" fmla="*/ 1797367 w 4457700"/>
                      <a:gd name="connsiteY104" fmla="*/ 2618422 h 4342448"/>
                      <a:gd name="connsiteX105" fmla="*/ 1647825 w 4457700"/>
                      <a:gd name="connsiteY105" fmla="*/ 2669857 h 4342448"/>
                      <a:gd name="connsiteX106" fmla="*/ 1454467 w 4457700"/>
                      <a:gd name="connsiteY106" fmla="*/ 2575560 h 4342448"/>
                      <a:gd name="connsiteX107" fmla="*/ 1311592 w 4457700"/>
                      <a:gd name="connsiteY107" fmla="*/ 2391727 h 4342448"/>
                      <a:gd name="connsiteX108" fmla="*/ 1168717 w 4457700"/>
                      <a:gd name="connsiteY108" fmla="*/ 2206942 h 4342448"/>
                      <a:gd name="connsiteX109" fmla="*/ 1212532 w 4457700"/>
                      <a:gd name="connsiteY109" fmla="*/ 1864042 h 4342448"/>
                      <a:gd name="connsiteX110" fmla="*/ 1346059 w 4457700"/>
                      <a:gd name="connsiteY110" fmla="*/ 1813311 h 4342448"/>
                      <a:gd name="connsiteX111" fmla="*/ 1660207 w 4457700"/>
                      <a:gd name="connsiteY111" fmla="*/ 1000125 h 4342448"/>
                      <a:gd name="connsiteX112" fmla="*/ 1394460 w 4457700"/>
                      <a:gd name="connsiteY112" fmla="*/ 1205866 h 4342448"/>
                      <a:gd name="connsiteX113" fmla="*/ 1514475 w 4457700"/>
                      <a:gd name="connsiteY113" fmla="*/ 1360171 h 4342448"/>
                      <a:gd name="connsiteX114" fmla="*/ 1750695 w 4457700"/>
                      <a:gd name="connsiteY114" fmla="*/ 1389698 h 4342448"/>
                      <a:gd name="connsiteX115" fmla="*/ 1814512 w 4457700"/>
                      <a:gd name="connsiteY115" fmla="*/ 1277303 h 4342448"/>
                      <a:gd name="connsiteX116" fmla="*/ 1780222 w 4457700"/>
                      <a:gd name="connsiteY116" fmla="*/ 1154430 h 4342448"/>
                      <a:gd name="connsiteX117" fmla="*/ 3108960 w 4457700"/>
                      <a:gd name="connsiteY117" fmla="*/ 999172 h 4342448"/>
                      <a:gd name="connsiteX118" fmla="*/ 2843213 w 4457700"/>
                      <a:gd name="connsiteY118" fmla="*/ 1204912 h 4342448"/>
                      <a:gd name="connsiteX119" fmla="*/ 2962275 w 4457700"/>
                      <a:gd name="connsiteY119" fmla="*/ 1359217 h 4342448"/>
                      <a:gd name="connsiteX120" fmla="*/ 3074670 w 4457700"/>
                      <a:gd name="connsiteY120" fmla="*/ 1423035 h 4342448"/>
                      <a:gd name="connsiteX121" fmla="*/ 3198495 w 4457700"/>
                      <a:gd name="connsiteY121" fmla="*/ 1389697 h 4342448"/>
                      <a:gd name="connsiteX122" fmla="*/ 3262313 w 4457700"/>
                      <a:gd name="connsiteY122" fmla="*/ 1277302 h 4342448"/>
                      <a:gd name="connsiteX123" fmla="*/ 3228023 w 4457700"/>
                      <a:gd name="connsiteY123" fmla="*/ 1153477 h 4342448"/>
                      <a:gd name="connsiteX124" fmla="*/ 1362075 w 4457700"/>
                      <a:gd name="connsiteY124" fmla="*/ 720091 h 4342448"/>
                      <a:gd name="connsiteX125" fmla="*/ 1259205 w 4457700"/>
                      <a:gd name="connsiteY125" fmla="*/ 755333 h 4342448"/>
                      <a:gd name="connsiteX126" fmla="*/ 1229677 w 4457700"/>
                      <a:gd name="connsiteY126" fmla="*/ 990600 h 4342448"/>
                      <a:gd name="connsiteX127" fmla="*/ 1348740 w 4457700"/>
                      <a:gd name="connsiteY127" fmla="*/ 1144905 h 4342448"/>
                      <a:gd name="connsiteX128" fmla="*/ 1614487 w 4457700"/>
                      <a:gd name="connsiteY128" fmla="*/ 939166 h 4342448"/>
                      <a:gd name="connsiteX129" fmla="*/ 1495425 w 4457700"/>
                      <a:gd name="connsiteY129" fmla="*/ 784860 h 4342448"/>
                      <a:gd name="connsiteX130" fmla="*/ 1362075 w 4457700"/>
                      <a:gd name="connsiteY130" fmla="*/ 720091 h 4342448"/>
                      <a:gd name="connsiteX131" fmla="*/ 2809875 w 4457700"/>
                      <a:gd name="connsiteY131" fmla="*/ 720090 h 4342448"/>
                      <a:gd name="connsiteX132" fmla="*/ 2707006 w 4457700"/>
                      <a:gd name="connsiteY132" fmla="*/ 755332 h 4342448"/>
                      <a:gd name="connsiteX133" fmla="*/ 2643188 w 4457700"/>
                      <a:gd name="connsiteY133" fmla="*/ 866775 h 4342448"/>
                      <a:gd name="connsiteX134" fmla="*/ 2676525 w 4457700"/>
                      <a:gd name="connsiteY134" fmla="*/ 990600 h 4342448"/>
                      <a:gd name="connsiteX135" fmla="*/ 2796541 w 4457700"/>
                      <a:gd name="connsiteY135" fmla="*/ 1144905 h 4342448"/>
                      <a:gd name="connsiteX136" fmla="*/ 3062288 w 4457700"/>
                      <a:gd name="connsiteY136" fmla="*/ 939165 h 4342448"/>
                      <a:gd name="connsiteX137" fmla="*/ 2943225 w 4457700"/>
                      <a:gd name="connsiteY137" fmla="*/ 784860 h 4342448"/>
                      <a:gd name="connsiteX138" fmla="*/ 2831783 w 4457700"/>
                      <a:gd name="connsiteY138" fmla="*/ 721042 h 4342448"/>
                      <a:gd name="connsiteX139" fmla="*/ 2809875 w 4457700"/>
                      <a:gd name="connsiteY139" fmla="*/ 720090 h 4342448"/>
                      <a:gd name="connsiteX140" fmla="*/ 2228850 w 4457700"/>
                      <a:gd name="connsiteY140" fmla="*/ 677228 h 4342448"/>
                      <a:gd name="connsiteX141" fmla="*/ 2266950 w 4457700"/>
                      <a:gd name="connsiteY141" fmla="*/ 715328 h 4342448"/>
                      <a:gd name="connsiteX142" fmla="*/ 2266950 w 4457700"/>
                      <a:gd name="connsiteY142" fmla="*/ 3627120 h 4342448"/>
                      <a:gd name="connsiteX143" fmla="*/ 2228850 w 4457700"/>
                      <a:gd name="connsiteY143" fmla="*/ 3665220 h 4342448"/>
                      <a:gd name="connsiteX144" fmla="*/ 2190750 w 4457700"/>
                      <a:gd name="connsiteY144" fmla="*/ 3627120 h 4342448"/>
                      <a:gd name="connsiteX145" fmla="*/ 2190750 w 4457700"/>
                      <a:gd name="connsiteY145" fmla="*/ 715328 h 4342448"/>
                      <a:gd name="connsiteX146" fmla="*/ 2228850 w 4457700"/>
                      <a:gd name="connsiteY146" fmla="*/ 677228 h 4342448"/>
                      <a:gd name="connsiteX147" fmla="*/ 2792002 w 4457700"/>
                      <a:gd name="connsiteY147" fmla="*/ 644292 h 4342448"/>
                      <a:gd name="connsiteX148" fmla="*/ 2840356 w 4457700"/>
                      <a:gd name="connsiteY148" fmla="*/ 645795 h 4342448"/>
                      <a:gd name="connsiteX149" fmla="*/ 3003233 w 4457700"/>
                      <a:gd name="connsiteY149" fmla="*/ 738187 h 4342448"/>
                      <a:gd name="connsiteX150" fmla="*/ 3145156 w 4457700"/>
                      <a:gd name="connsiteY150" fmla="*/ 921067 h 4342448"/>
                      <a:gd name="connsiteX151" fmla="*/ 3146108 w 4457700"/>
                      <a:gd name="connsiteY151" fmla="*/ 922020 h 4342448"/>
                      <a:gd name="connsiteX152" fmla="*/ 3147060 w 4457700"/>
                      <a:gd name="connsiteY152" fmla="*/ 922972 h 4342448"/>
                      <a:gd name="connsiteX153" fmla="*/ 3288983 w 4457700"/>
                      <a:gd name="connsiteY153" fmla="*/ 1105852 h 4342448"/>
                      <a:gd name="connsiteX154" fmla="*/ 3338513 w 4457700"/>
                      <a:gd name="connsiteY154" fmla="*/ 1285875 h 4342448"/>
                      <a:gd name="connsiteX155" fmla="*/ 3246120 w 4457700"/>
                      <a:gd name="connsiteY155" fmla="*/ 1448752 h 4342448"/>
                      <a:gd name="connsiteX156" fmla="*/ 3096578 w 4457700"/>
                      <a:gd name="connsiteY156" fmla="*/ 1500187 h 4342448"/>
                      <a:gd name="connsiteX157" fmla="*/ 3065145 w 4457700"/>
                      <a:gd name="connsiteY157" fmla="*/ 1498282 h 4342448"/>
                      <a:gd name="connsiteX158" fmla="*/ 2902268 w 4457700"/>
                      <a:gd name="connsiteY158" fmla="*/ 1405890 h 4342448"/>
                      <a:gd name="connsiteX159" fmla="*/ 2617470 w 4457700"/>
                      <a:gd name="connsiteY159" fmla="*/ 1037272 h 4342448"/>
                      <a:gd name="connsiteX160" fmla="*/ 2567941 w 4457700"/>
                      <a:gd name="connsiteY160" fmla="*/ 857250 h 4342448"/>
                      <a:gd name="connsiteX161" fmla="*/ 2660333 w 4457700"/>
                      <a:gd name="connsiteY161" fmla="*/ 695325 h 4342448"/>
                      <a:gd name="connsiteX162" fmla="*/ 2792002 w 4457700"/>
                      <a:gd name="connsiteY162" fmla="*/ 644292 h 4342448"/>
                      <a:gd name="connsiteX163" fmla="*/ 1345641 w 4457700"/>
                      <a:gd name="connsiteY163" fmla="*/ 643390 h 4342448"/>
                      <a:gd name="connsiteX164" fmla="*/ 1555432 w 4457700"/>
                      <a:gd name="connsiteY164" fmla="*/ 737235 h 4342448"/>
                      <a:gd name="connsiteX165" fmla="*/ 1841182 w 4457700"/>
                      <a:gd name="connsiteY165" fmla="*/ 1105853 h 4342448"/>
                      <a:gd name="connsiteX166" fmla="*/ 1889760 w 4457700"/>
                      <a:gd name="connsiteY166" fmla="*/ 1285875 h 4342448"/>
                      <a:gd name="connsiteX167" fmla="*/ 1797367 w 4457700"/>
                      <a:gd name="connsiteY167" fmla="*/ 1448753 h 4342448"/>
                      <a:gd name="connsiteX168" fmla="*/ 1647825 w 4457700"/>
                      <a:gd name="connsiteY168" fmla="*/ 1500188 h 4342448"/>
                      <a:gd name="connsiteX169" fmla="*/ 1454467 w 4457700"/>
                      <a:gd name="connsiteY169" fmla="*/ 1405891 h 4342448"/>
                      <a:gd name="connsiteX170" fmla="*/ 1168717 w 4457700"/>
                      <a:gd name="connsiteY170" fmla="*/ 1037273 h 4342448"/>
                      <a:gd name="connsiteX171" fmla="*/ 1212532 w 4457700"/>
                      <a:gd name="connsiteY171" fmla="*/ 694373 h 4342448"/>
                      <a:gd name="connsiteX172" fmla="*/ 1345641 w 4457700"/>
                      <a:gd name="connsiteY172" fmla="*/ 643390 h 4342448"/>
                      <a:gd name="connsiteX173" fmla="*/ 1062990 w 4457700"/>
                      <a:gd name="connsiteY173" fmla="*/ 76200 h 4342448"/>
                      <a:gd name="connsiteX174" fmla="*/ 612457 w 4457700"/>
                      <a:gd name="connsiteY174" fmla="*/ 526732 h 4342448"/>
                      <a:gd name="connsiteX175" fmla="*/ 612457 w 4457700"/>
                      <a:gd name="connsiteY175" fmla="*/ 3815715 h 4342448"/>
                      <a:gd name="connsiteX176" fmla="*/ 1062990 w 4457700"/>
                      <a:gd name="connsiteY176" fmla="*/ 4266248 h 4342448"/>
                      <a:gd name="connsiteX177" fmla="*/ 3394710 w 4457700"/>
                      <a:gd name="connsiteY177" fmla="*/ 4266248 h 4342448"/>
                      <a:gd name="connsiteX178" fmla="*/ 3845242 w 4457700"/>
                      <a:gd name="connsiteY178" fmla="*/ 3815715 h 4342448"/>
                      <a:gd name="connsiteX179" fmla="*/ 3845242 w 4457700"/>
                      <a:gd name="connsiteY179" fmla="*/ 526732 h 4342448"/>
                      <a:gd name="connsiteX180" fmla="*/ 3394710 w 4457700"/>
                      <a:gd name="connsiteY180" fmla="*/ 76200 h 4342448"/>
                      <a:gd name="connsiteX181" fmla="*/ 1062990 w 4457700"/>
                      <a:gd name="connsiteY181" fmla="*/ 0 h 4342448"/>
                      <a:gd name="connsiteX182" fmla="*/ 3394710 w 4457700"/>
                      <a:gd name="connsiteY182" fmla="*/ 0 h 4342448"/>
                      <a:gd name="connsiteX183" fmla="*/ 3921442 w 4457700"/>
                      <a:gd name="connsiteY183" fmla="*/ 526732 h 4342448"/>
                      <a:gd name="connsiteX184" fmla="*/ 3921442 w 4457700"/>
                      <a:gd name="connsiteY184" fmla="*/ 3815715 h 4342448"/>
                      <a:gd name="connsiteX185" fmla="*/ 3667125 w 4457700"/>
                      <a:gd name="connsiteY185" fmla="*/ 4266248 h 4342448"/>
                      <a:gd name="connsiteX186" fmla="*/ 4419600 w 4457700"/>
                      <a:gd name="connsiteY186" fmla="*/ 4266248 h 4342448"/>
                      <a:gd name="connsiteX187" fmla="*/ 4457700 w 4457700"/>
                      <a:gd name="connsiteY187" fmla="*/ 4304348 h 4342448"/>
                      <a:gd name="connsiteX188" fmla="*/ 4419600 w 4457700"/>
                      <a:gd name="connsiteY188" fmla="*/ 4342448 h 4342448"/>
                      <a:gd name="connsiteX189" fmla="*/ 38100 w 4457700"/>
                      <a:gd name="connsiteY189" fmla="*/ 4342448 h 4342448"/>
                      <a:gd name="connsiteX190" fmla="*/ 0 w 4457700"/>
                      <a:gd name="connsiteY190" fmla="*/ 4304348 h 4342448"/>
                      <a:gd name="connsiteX191" fmla="*/ 38100 w 4457700"/>
                      <a:gd name="connsiteY191" fmla="*/ 4266248 h 4342448"/>
                      <a:gd name="connsiteX192" fmla="*/ 790575 w 4457700"/>
                      <a:gd name="connsiteY192" fmla="*/ 4266248 h 4342448"/>
                      <a:gd name="connsiteX193" fmla="*/ 536257 w 4457700"/>
                      <a:gd name="connsiteY193" fmla="*/ 3815715 h 4342448"/>
                      <a:gd name="connsiteX194" fmla="*/ 536257 w 4457700"/>
                      <a:gd name="connsiteY194" fmla="*/ 526732 h 4342448"/>
                      <a:gd name="connsiteX195" fmla="*/ 1062990 w 4457700"/>
                      <a:gd name="connsiteY195" fmla="*/ 0 h 4342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</a:cxnLst>
                    <a:rect l="l" t="t" r="r" b="b"/>
                    <a:pathLst>
                      <a:path w="4457700" h="4342448">
                        <a:moveTo>
                          <a:pt x="3108960" y="3338512"/>
                        </a:moveTo>
                        <a:lnTo>
                          <a:pt x="2843213" y="3544252"/>
                        </a:lnTo>
                        <a:lnTo>
                          <a:pt x="2962275" y="3698557"/>
                        </a:lnTo>
                        <a:cubicBezTo>
                          <a:pt x="3019425" y="3771900"/>
                          <a:pt x="3125153" y="3785235"/>
                          <a:pt x="3198495" y="3728085"/>
                        </a:cubicBezTo>
                        <a:cubicBezTo>
                          <a:pt x="3233738" y="3701415"/>
                          <a:pt x="3256598" y="3661410"/>
                          <a:pt x="3262313" y="3616642"/>
                        </a:cubicBezTo>
                        <a:cubicBezTo>
                          <a:pt x="3268028" y="3571875"/>
                          <a:pt x="3255645" y="3528060"/>
                          <a:pt x="3228023" y="3492817"/>
                        </a:cubicBezTo>
                        <a:close/>
                        <a:moveTo>
                          <a:pt x="1662112" y="3337560"/>
                        </a:moveTo>
                        <a:lnTo>
                          <a:pt x="1396365" y="3544253"/>
                        </a:lnTo>
                        <a:lnTo>
                          <a:pt x="1515427" y="3698558"/>
                        </a:lnTo>
                        <a:cubicBezTo>
                          <a:pt x="1572577" y="3771900"/>
                          <a:pt x="1678305" y="3785235"/>
                          <a:pt x="1751647" y="3728085"/>
                        </a:cubicBezTo>
                        <a:cubicBezTo>
                          <a:pt x="1824037" y="3671888"/>
                          <a:pt x="1838325" y="3566160"/>
                          <a:pt x="1782127" y="3491865"/>
                        </a:cubicBezTo>
                        <a:close/>
                        <a:moveTo>
                          <a:pt x="1383387" y="3060859"/>
                        </a:moveTo>
                        <a:cubicBezTo>
                          <a:pt x="1340644" y="3055382"/>
                          <a:pt x="1295876" y="3066098"/>
                          <a:pt x="1259204" y="3094673"/>
                        </a:cubicBezTo>
                        <a:cubicBezTo>
                          <a:pt x="1223962" y="3122295"/>
                          <a:pt x="1201102" y="3162300"/>
                          <a:pt x="1195387" y="3207068"/>
                        </a:cubicBezTo>
                        <a:cubicBezTo>
                          <a:pt x="1189672" y="3251835"/>
                          <a:pt x="1202054" y="3295650"/>
                          <a:pt x="1228725" y="3330893"/>
                        </a:cubicBezTo>
                        <a:lnTo>
                          <a:pt x="1348740" y="3484245"/>
                        </a:lnTo>
                        <a:lnTo>
                          <a:pt x="1614487" y="3277553"/>
                        </a:lnTo>
                        <a:lnTo>
                          <a:pt x="1495425" y="3124200"/>
                        </a:lnTo>
                        <a:cubicBezTo>
                          <a:pt x="1466850" y="3088005"/>
                          <a:pt x="1426131" y="3066336"/>
                          <a:pt x="1383387" y="3060859"/>
                        </a:cubicBezTo>
                        <a:close/>
                        <a:moveTo>
                          <a:pt x="2809875" y="3059430"/>
                        </a:moveTo>
                        <a:cubicBezTo>
                          <a:pt x="2772728" y="3059430"/>
                          <a:pt x="2736533" y="3071812"/>
                          <a:pt x="2707006" y="3094672"/>
                        </a:cubicBezTo>
                        <a:cubicBezTo>
                          <a:pt x="2671763" y="3121342"/>
                          <a:pt x="2648903" y="3161347"/>
                          <a:pt x="2643188" y="3206115"/>
                        </a:cubicBezTo>
                        <a:cubicBezTo>
                          <a:pt x="2637473" y="3250882"/>
                          <a:pt x="2648903" y="3295650"/>
                          <a:pt x="2676525" y="3330892"/>
                        </a:cubicBezTo>
                        <a:lnTo>
                          <a:pt x="2795588" y="3484245"/>
                        </a:lnTo>
                        <a:lnTo>
                          <a:pt x="3062288" y="3278505"/>
                        </a:lnTo>
                        <a:lnTo>
                          <a:pt x="2943225" y="3124200"/>
                        </a:lnTo>
                        <a:cubicBezTo>
                          <a:pt x="2916556" y="3088957"/>
                          <a:pt x="2876550" y="3066097"/>
                          <a:pt x="2831783" y="3060382"/>
                        </a:cubicBezTo>
                        <a:cubicBezTo>
                          <a:pt x="2824163" y="3059430"/>
                          <a:pt x="2817495" y="3059430"/>
                          <a:pt x="2809875" y="3059430"/>
                        </a:cubicBezTo>
                        <a:close/>
                        <a:moveTo>
                          <a:pt x="2792135" y="2985522"/>
                        </a:moveTo>
                        <a:cubicBezTo>
                          <a:pt x="2808030" y="2984421"/>
                          <a:pt x="2824163" y="2984897"/>
                          <a:pt x="2840356" y="2987040"/>
                        </a:cubicBezTo>
                        <a:cubicBezTo>
                          <a:pt x="2906078" y="2994660"/>
                          <a:pt x="2963228" y="3027997"/>
                          <a:pt x="3003233" y="3079432"/>
                        </a:cubicBezTo>
                        <a:lnTo>
                          <a:pt x="3144203" y="3261360"/>
                        </a:lnTo>
                        <a:cubicBezTo>
                          <a:pt x="3145156" y="3262312"/>
                          <a:pt x="3145156" y="3262312"/>
                          <a:pt x="3146108" y="3263265"/>
                        </a:cubicBezTo>
                        <a:cubicBezTo>
                          <a:pt x="3146108" y="3263265"/>
                          <a:pt x="3146108" y="3264217"/>
                          <a:pt x="3147060" y="3265170"/>
                        </a:cubicBezTo>
                        <a:lnTo>
                          <a:pt x="3288031" y="3447097"/>
                        </a:lnTo>
                        <a:cubicBezTo>
                          <a:pt x="3328035" y="3498532"/>
                          <a:pt x="3346133" y="3562350"/>
                          <a:pt x="3337560" y="3627120"/>
                        </a:cubicBezTo>
                        <a:cubicBezTo>
                          <a:pt x="3328988" y="3691890"/>
                          <a:pt x="3296603" y="3749040"/>
                          <a:pt x="3245168" y="3789045"/>
                        </a:cubicBezTo>
                        <a:cubicBezTo>
                          <a:pt x="3200400" y="3823335"/>
                          <a:pt x="3148013" y="3840480"/>
                          <a:pt x="3095625" y="3840480"/>
                        </a:cubicBezTo>
                        <a:cubicBezTo>
                          <a:pt x="3022283" y="3840480"/>
                          <a:pt x="2950845" y="3808095"/>
                          <a:pt x="2902268" y="3746182"/>
                        </a:cubicBezTo>
                        <a:lnTo>
                          <a:pt x="2617470" y="3378517"/>
                        </a:lnTo>
                        <a:cubicBezTo>
                          <a:pt x="2577466" y="3327082"/>
                          <a:pt x="2559368" y="3263265"/>
                          <a:pt x="2567941" y="3198495"/>
                        </a:cubicBezTo>
                        <a:cubicBezTo>
                          <a:pt x="2575560" y="3132772"/>
                          <a:pt x="2608898" y="3075622"/>
                          <a:pt x="2660333" y="3035617"/>
                        </a:cubicBezTo>
                        <a:cubicBezTo>
                          <a:pt x="2698909" y="3006328"/>
                          <a:pt x="2744451" y="2988826"/>
                          <a:pt x="2792135" y="2985522"/>
                        </a:cubicBezTo>
                        <a:close/>
                        <a:moveTo>
                          <a:pt x="1346059" y="2984402"/>
                        </a:moveTo>
                        <a:cubicBezTo>
                          <a:pt x="1361710" y="2983394"/>
                          <a:pt x="1377404" y="2983885"/>
                          <a:pt x="1392912" y="2985850"/>
                        </a:cubicBezTo>
                        <a:cubicBezTo>
                          <a:pt x="1454944" y="2993708"/>
                          <a:pt x="1513999" y="3025140"/>
                          <a:pt x="1555432" y="3078480"/>
                        </a:cubicBezTo>
                        <a:lnTo>
                          <a:pt x="1698307" y="3262313"/>
                        </a:lnTo>
                        <a:lnTo>
                          <a:pt x="1842134" y="3446145"/>
                        </a:lnTo>
                        <a:cubicBezTo>
                          <a:pt x="1924050" y="3552825"/>
                          <a:pt x="1905000" y="3706178"/>
                          <a:pt x="1798320" y="3789045"/>
                        </a:cubicBezTo>
                        <a:cubicBezTo>
                          <a:pt x="1753552" y="3823335"/>
                          <a:pt x="1701165" y="3840480"/>
                          <a:pt x="1648777" y="3840480"/>
                        </a:cubicBezTo>
                        <a:cubicBezTo>
                          <a:pt x="1575434" y="3840480"/>
                          <a:pt x="1503045" y="3808095"/>
                          <a:pt x="1455420" y="3746183"/>
                        </a:cubicBezTo>
                        <a:lnTo>
                          <a:pt x="1169670" y="3377565"/>
                        </a:lnTo>
                        <a:cubicBezTo>
                          <a:pt x="1129665" y="3326130"/>
                          <a:pt x="1111567" y="3262313"/>
                          <a:pt x="1120140" y="3197543"/>
                        </a:cubicBezTo>
                        <a:cubicBezTo>
                          <a:pt x="1127759" y="3132773"/>
                          <a:pt x="1161097" y="3074670"/>
                          <a:pt x="1212532" y="3034665"/>
                        </a:cubicBezTo>
                        <a:cubicBezTo>
                          <a:pt x="1252537" y="3003947"/>
                          <a:pt x="1299106" y="2987427"/>
                          <a:pt x="1346059" y="2984402"/>
                        </a:cubicBezTo>
                        <a:close/>
                        <a:moveTo>
                          <a:pt x="3108960" y="2169795"/>
                        </a:moveTo>
                        <a:lnTo>
                          <a:pt x="2843213" y="2375535"/>
                        </a:lnTo>
                        <a:lnTo>
                          <a:pt x="2962275" y="2528887"/>
                        </a:lnTo>
                        <a:cubicBezTo>
                          <a:pt x="2989897" y="2564129"/>
                          <a:pt x="3029903" y="2586989"/>
                          <a:pt x="3074670" y="2592704"/>
                        </a:cubicBezTo>
                        <a:cubicBezTo>
                          <a:pt x="3119438" y="2598420"/>
                          <a:pt x="3163253" y="2586989"/>
                          <a:pt x="3198495" y="2559367"/>
                        </a:cubicBezTo>
                        <a:cubicBezTo>
                          <a:pt x="3233738" y="2531745"/>
                          <a:pt x="3256597" y="2491739"/>
                          <a:pt x="3262313" y="2446972"/>
                        </a:cubicBezTo>
                        <a:cubicBezTo>
                          <a:pt x="3267075" y="2402204"/>
                          <a:pt x="3255645" y="2358389"/>
                          <a:pt x="3228022" y="2324100"/>
                        </a:cubicBezTo>
                        <a:close/>
                        <a:moveTo>
                          <a:pt x="1661160" y="2169795"/>
                        </a:moveTo>
                        <a:lnTo>
                          <a:pt x="1395412" y="2376488"/>
                        </a:lnTo>
                        <a:lnTo>
                          <a:pt x="1514475" y="2529840"/>
                        </a:lnTo>
                        <a:cubicBezTo>
                          <a:pt x="1571625" y="2603182"/>
                          <a:pt x="1677352" y="2616517"/>
                          <a:pt x="1750695" y="2559367"/>
                        </a:cubicBezTo>
                        <a:cubicBezTo>
                          <a:pt x="1785937" y="2531745"/>
                          <a:pt x="1808797" y="2491740"/>
                          <a:pt x="1814512" y="2446972"/>
                        </a:cubicBezTo>
                        <a:cubicBezTo>
                          <a:pt x="1820227" y="2402205"/>
                          <a:pt x="1808797" y="2358390"/>
                          <a:pt x="1781175" y="2324100"/>
                        </a:cubicBezTo>
                        <a:close/>
                        <a:moveTo>
                          <a:pt x="1383387" y="1890831"/>
                        </a:moveTo>
                        <a:cubicBezTo>
                          <a:pt x="1340644" y="1885473"/>
                          <a:pt x="1295876" y="1896427"/>
                          <a:pt x="1259205" y="1925002"/>
                        </a:cubicBezTo>
                        <a:cubicBezTo>
                          <a:pt x="1185862" y="1982152"/>
                          <a:pt x="1172527" y="2087880"/>
                          <a:pt x="1228725" y="2161222"/>
                        </a:cubicBezTo>
                        <a:lnTo>
                          <a:pt x="1348740" y="2315527"/>
                        </a:lnTo>
                        <a:lnTo>
                          <a:pt x="1614487" y="2108835"/>
                        </a:lnTo>
                        <a:lnTo>
                          <a:pt x="1495425" y="1954530"/>
                        </a:lnTo>
                        <a:cubicBezTo>
                          <a:pt x="1466850" y="1917859"/>
                          <a:pt x="1426131" y="1896189"/>
                          <a:pt x="1383387" y="1890831"/>
                        </a:cubicBezTo>
                        <a:close/>
                        <a:moveTo>
                          <a:pt x="2809875" y="1889760"/>
                        </a:moveTo>
                        <a:cubicBezTo>
                          <a:pt x="2773680" y="1889760"/>
                          <a:pt x="2737485" y="1901190"/>
                          <a:pt x="2707005" y="1925002"/>
                        </a:cubicBezTo>
                        <a:cubicBezTo>
                          <a:pt x="2671763" y="1951672"/>
                          <a:pt x="2648903" y="1991677"/>
                          <a:pt x="2643188" y="2036445"/>
                        </a:cubicBezTo>
                        <a:cubicBezTo>
                          <a:pt x="2637472" y="2081212"/>
                          <a:pt x="2648903" y="2125027"/>
                          <a:pt x="2676525" y="2161222"/>
                        </a:cubicBezTo>
                        <a:lnTo>
                          <a:pt x="2796540" y="2314575"/>
                        </a:lnTo>
                        <a:lnTo>
                          <a:pt x="3062288" y="2108835"/>
                        </a:lnTo>
                        <a:lnTo>
                          <a:pt x="2943225" y="1954529"/>
                        </a:lnTo>
                        <a:cubicBezTo>
                          <a:pt x="2909888" y="1911667"/>
                          <a:pt x="2860357" y="1889760"/>
                          <a:pt x="2809875" y="1889760"/>
                        </a:cubicBezTo>
                        <a:close/>
                        <a:moveTo>
                          <a:pt x="2792907" y="1814964"/>
                        </a:moveTo>
                        <a:cubicBezTo>
                          <a:pt x="2871163" y="1809690"/>
                          <a:pt x="2950488" y="1842134"/>
                          <a:pt x="3002280" y="1908810"/>
                        </a:cubicBezTo>
                        <a:lnTo>
                          <a:pt x="3144203" y="2091690"/>
                        </a:lnTo>
                        <a:cubicBezTo>
                          <a:pt x="3144203" y="2091690"/>
                          <a:pt x="3145155" y="2092642"/>
                          <a:pt x="3145155" y="2092642"/>
                        </a:cubicBezTo>
                        <a:cubicBezTo>
                          <a:pt x="3145155" y="2092642"/>
                          <a:pt x="3146107" y="2093595"/>
                          <a:pt x="3146107" y="2093595"/>
                        </a:cubicBezTo>
                        <a:lnTo>
                          <a:pt x="3288030" y="2275522"/>
                        </a:lnTo>
                        <a:cubicBezTo>
                          <a:pt x="3328035" y="2326957"/>
                          <a:pt x="3346132" y="2390775"/>
                          <a:pt x="3337560" y="2455545"/>
                        </a:cubicBezTo>
                        <a:cubicBezTo>
                          <a:pt x="3329940" y="2520314"/>
                          <a:pt x="3296603" y="2578417"/>
                          <a:pt x="3245168" y="2618422"/>
                        </a:cubicBezTo>
                        <a:cubicBezTo>
                          <a:pt x="3201353" y="2651760"/>
                          <a:pt x="3149918" y="2669857"/>
                          <a:pt x="3095625" y="2669857"/>
                        </a:cubicBezTo>
                        <a:cubicBezTo>
                          <a:pt x="3085147" y="2669857"/>
                          <a:pt x="3074670" y="2668904"/>
                          <a:pt x="3064193" y="2667952"/>
                        </a:cubicBezTo>
                        <a:cubicBezTo>
                          <a:pt x="2998470" y="2660332"/>
                          <a:pt x="2941320" y="2626995"/>
                          <a:pt x="2901315" y="2575560"/>
                        </a:cubicBezTo>
                        <a:lnTo>
                          <a:pt x="2759393" y="2392679"/>
                        </a:lnTo>
                        <a:cubicBezTo>
                          <a:pt x="2759393" y="2391727"/>
                          <a:pt x="2759393" y="2391727"/>
                          <a:pt x="2758440" y="2390775"/>
                        </a:cubicBezTo>
                        <a:lnTo>
                          <a:pt x="2616518" y="2207895"/>
                        </a:lnTo>
                        <a:cubicBezTo>
                          <a:pt x="2576513" y="2156460"/>
                          <a:pt x="2558415" y="2092642"/>
                          <a:pt x="2566988" y="2027872"/>
                        </a:cubicBezTo>
                        <a:cubicBezTo>
                          <a:pt x="2574607" y="1963102"/>
                          <a:pt x="2607945" y="1905952"/>
                          <a:pt x="2659380" y="1865947"/>
                        </a:cubicBezTo>
                        <a:cubicBezTo>
                          <a:pt x="2699385" y="1834872"/>
                          <a:pt x="2745954" y="1818128"/>
                          <a:pt x="2792907" y="1814964"/>
                        </a:cubicBezTo>
                        <a:close/>
                        <a:moveTo>
                          <a:pt x="1346059" y="1813311"/>
                        </a:moveTo>
                        <a:cubicBezTo>
                          <a:pt x="1424315" y="1808232"/>
                          <a:pt x="1503640" y="1840825"/>
                          <a:pt x="1555432" y="1906905"/>
                        </a:cubicBezTo>
                        <a:lnTo>
                          <a:pt x="1841182" y="2275522"/>
                        </a:lnTo>
                        <a:cubicBezTo>
                          <a:pt x="1880235" y="2326957"/>
                          <a:pt x="1898332" y="2390775"/>
                          <a:pt x="1889760" y="2455545"/>
                        </a:cubicBezTo>
                        <a:cubicBezTo>
                          <a:pt x="1882140" y="2520315"/>
                          <a:pt x="1848802" y="2578417"/>
                          <a:pt x="1797367" y="2618422"/>
                        </a:cubicBezTo>
                        <a:cubicBezTo>
                          <a:pt x="1752600" y="2652713"/>
                          <a:pt x="1700212" y="2669857"/>
                          <a:pt x="1647825" y="2669857"/>
                        </a:cubicBezTo>
                        <a:cubicBezTo>
                          <a:pt x="1574482" y="2669857"/>
                          <a:pt x="1502092" y="2637472"/>
                          <a:pt x="1454467" y="2575560"/>
                        </a:cubicBezTo>
                        <a:lnTo>
                          <a:pt x="1311592" y="2391727"/>
                        </a:lnTo>
                        <a:lnTo>
                          <a:pt x="1168717" y="2206942"/>
                        </a:lnTo>
                        <a:cubicBezTo>
                          <a:pt x="1086802" y="2100262"/>
                          <a:pt x="1105852" y="1946910"/>
                          <a:pt x="1212532" y="1864042"/>
                        </a:cubicBezTo>
                        <a:cubicBezTo>
                          <a:pt x="1252537" y="1832967"/>
                          <a:pt x="1299106" y="1816358"/>
                          <a:pt x="1346059" y="1813311"/>
                        </a:cubicBezTo>
                        <a:close/>
                        <a:moveTo>
                          <a:pt x="1660207" y="1000125"/>
                        </a:moveTo>
                        <a:lnTo>
                          <a:pt x="1394460" y="1205866"/>
                        </a:lnTo>
                        <a:lnTo>
                          <a:pt x="1514475" y="1360171"/>
                        </a:lnTo>
                        <a:cubicBezTo>
                          <a:pt x="1571625" y="1433513"/>
                          <a:pt x="1677352" y="1446848"/>
                          <a:pt x="1750695" y="1389698"/>
                        </a:cubicBezTo>
                        <a:cubicBezTo>
                          <a:pt x="1785937" y="1362075"/>
                          <a:pt x="1808797" y="1322071"/>
                          <a:pt x="1814512" y="1277303"/>
                        </a:cubicBezTo>
                        <a:cubicBezTo>
                          <a:pt x="1820227" y="1232536"/>
                          <a:pt x="1808797" y="1188721"/>
                          <a:pt x="1780222" y="1154430"/>
                        </a:cubicBezTo>
                        <a:close/>
                        <a:moveTo>
                          <a:pt x="3108960" y="999172"/>
                        </a:moveTo>
                        <a:lnTo>
                          <a:pt x="2843213" y="1204912"/>
                        </a:lnTo>
                        <a:lnTo>
                          <a:pt x="2962275" y="1359217"/>
                        </a:lnTo>
                        <a:cubicBezTo>
                          <a:pt x="2989898" y="1394460"/>
                          <a:pt x="3029903" y="1417320"/>
                          <a:pt x="3074670" y="1423035"/>
                        </a:cubicBezTo>
                        <a:cubicBezTo>
                          <a:pt x="3119438" y="1428750"/>
                          <a:pt x="3163253" y="1417320"/>
                          <a:pt x="3198495" y="1389697"/>
                        </a:cubicBezTo>
                        <a:cubicBezTo>
                          <a:pt x="3233738" y="1362075"/>
                          <a:pt x="3256598" y="1322070"/>
                          <a:pt x="3262313" y="1277302"/>
                        </a:cubicBezTo>
                        <a:cubicBezTo>
                          <a:pt x="3267075" y="1232535"/>
                          <a:pt x="3255645" y="1188720"/>
                          <a:pt x="3228023" y="1153477"/>
                        </a:cubicBezTo>
                        <a:close/>
                        <a:moveTo>
                          <a:pt x="1362075" y="720091"/>
                        </a:moveTo>
                        <a:cubicBezTo>
                          <a:pt x="1325880" y="720091"/>
                          <a:pt x="1289685" y="731520"/>
                          <a:pt x="1259205" y="755333"/>
                        </a:cubicBezTo>
                        <a:cubicBezTo>
                          <a:pt x="1185862" y="811530"/>
                          <a:pt x="1172527" y="918210"/>
                          <a:pt x="1229677" y="990600"/>
                        </a:cubicBezTo>
                        <a:lnTo>
                          <a:pt x="1348740" y="1144905"/>
                        </a:lnTo>
                        <a:lnTo>
                          <a:pt x="1614487" y="939166"/>
                        </a:lnTo>
                        <a:lnTo>
                          <a:pt x="1495425" y="784860"/>
                        </a:lnTo>
                        <a:cubicBezTo>
                          <a:pt x="1462087" y="741998"/>
                          <a:pt x="1412557" y="720091"/>
                          <a:pt x="1362075" y="720091"/>
                        </a:cubicBezTo>
                        <a:close/>
                        <a:moveTo>
                          <a:pt x="2809875" y="720090"/>
                        </a:moveTo>
                        <a:cubicBezTo>
                          <a:pt x="2772728" y="720090"/>
                          <a:pt x="2736533" y="732472"/>
                          <a:pt x="2707006" y="755332"/>
                        </a:cubicBezTo>
                        <a:cubicBezTo>
                          <a:pt x="2671763" y="782002"/>
                          <a:pt x="2648903" y="822007"/>
                          <a:pt x="2643188" y="866775"/>
                        </a:cubicBezTo>
                        <a:cubicBezTo>
                          <a:pt x="2637473" y="911542"/>
                          <a:pt x="2648903" y="955357"/>
                          <a:pt x="2676525" y="990600"/>
                        </a:cubicBezTo>
                        <a:lnTo>
                          <a:pt x="2796541" y="1144905"/>
                        </a:lnTo>
                        <a:lnTo>
                          <a:pt x="3062288" y="939165"/>
                        </a:lnTo>
                        <a:lnTo>
                          <a:pt x="2943225" y="784860"/>
                        </a:lnTo>
                        <a:cubicBezTo>
                          <a:pt x="2916556" y="749617"/>
                          <a:pt x="2876550" y="726757"/>
                          <a:pt x="2831783" y="721042"/>
                        </a:cubicBezTo>
                        <a:cubicBezTo>
                          <a:pt x="2824163" y="720090"/>
                          <a:pt x="2817495" y="720090"/>
                          <a:pt x="2809875" y="720090"/>
                        </a:cubicBezTo>
                        <a:close/>
                        <a:moveTo>
                          <a:pt x="2228850" y="677228"/>
                        </a:moveTo>
                        <a:cubicBezTo>
                          <a:pt x="2249805" y="677228"/>
                          <a:pt x="2266950" y="694373"/>
                          <a:pt x="2266950" y="715328"/>
                        </a:cubicBezTo>
                        <a:lnTo>
                          <a:pt x="2266950" y="3627120"/>
                        </a:lnTo>
                        <a:cubicBezTo>
                          <a:pt x="2266950" y="3648075"/>
                          <a:pt x="2249805" y="3665220"/>
                          <a:pt x="2228850" y="3665220"/>
                        </a:cubicBezTo>
                        <a:cubicBezTo>
                          <a:pt x="2207895" y="3665220"/>
                          <a:pt x="2190750" y="3649028"/>
                          <a:pt x="2190750" y="3627120"/>
                        </a:cubicBezTo>
                        <a:lnTo>
                          <a:pt x="2190750" y="715328"/>
                        </a:lnTo>
                        <a:cubicBezTo>
                          <a:pt x="2190750" y="694373"/>
                          <a:pt x="2207895" y="677228"/>
                          <a:pt x="2228850" y="677228"/>
                        </a:cubicBezTo>
                        <a:close/>
                        <a:moveTo>
                          <a:pt x="2792002" y="644292"/>
                        </a:moveTo>
                        <a:cubicBezTo>
                          <a:pt x="2807971" y="643176"/>
                          <a:pt x="2824164" y="643652"/>
                          <a:pt x="2840356" y="645795"/>
                        </a:cubicBezTo>
                        <a:cubicBezTo>
                          <a:pt x="2906078" y="654367"/>
                          <a:pt x="2963228" y="686752"/>
                          <a:pt x="3003233" y="738187"/>
                        </a:cubicBezTo>
                        <a:lnTo>
                          <a:pt x="3145156" y="921067"/>
                        </a:lnTo>
                        <a:cubicBezTo>
                          <a:pt x="3145156" y="921067"/>
                          <a:pt x="3146108" y="922020"/>
                          <a:pt x="3146108" y="922020"/>
                        </a:cubicBezTo>
                        <a:cubicBezTo>
                          <a:pt x="3147060" y="922020"/>
                          <a:pt x="3147060" y="922972"/>
                          <a:pt x="3147060" y="922972"/>
                        </a:cubicBezTo>
                        <a:lnTo>
                          <a:pt x="3288983" y="1105852"/>
                        </a:lnTo>
                        <a:cubicBezTo>
                          <a:pt x="3328988" y="1157287"/>
                          <a:pt x="3347085" y="1221105"/>
                          <a:pt x="3338513" y="1285875"/>
                        </a:cubicBezTo>
                        <a:cubicBezTo>
                          <a:pt x="3330893" y="1350645"/>
                          <a:pt x="3297556" y="1408747"/>
                          <a:pt x="3246120" y="1448752"/>
                        </a:cubicBezTo>
                        <a:cubicBezTo>
                          <a:pt x="3202306" y="1482090"/>
                          <a:pt x="3150870" y="1500187"/>
                          <a:pt x="3096578" y="1500187"/>
                        </a:cubicBezTo>
                        <a:cubicBezTo>
                          <a:pt x="3086100" y="1500187"/>
                          <a:pt x="3075623" y="1499235"/>
                          <a:pt x="3065145" y="1498282"/>
                        </a:cubicBezTo>
                        <a:cubicBezTo>
                          <a:pt x="2999423" y="1490662"/>
                          <a:pt x="2942273" y="1457325"/>
                          <a:pt x="2902268" y="1405890"/>
                        </a:cubicBezTo>
                        <a:lnTo>
                          <a:pt x="2617470" y="1037272"/>
                        </a:lnTo>
                        <a:cubicBezTo>
                          <a:pt x="2577466" y="985837"/>
                          <a:pt x="2559368" y="922020"/>
                          <a:pt x="2567941" y="857250"/>
                        </a:cubicBezTo>
                        <a:cubicBezTo>
                          <a:pt x="2575560" y="792480"/>
                          <a:pt x="2608898" y="735330"/>
                          <a:pt x="2660333" y="695325"/>
                        </a:cubicBezTo>
                        <a:cubicBezTo>
                          <a:pt x="2698196" y="665321"/>
                          <a:pt x="2744094" y="647640"/>
                          <a:pt x="2792002" y="644292"/>
                        </a:cubicBezTo>
                        <a:close/>
                        <a:moveTo>
                          <a:pt x="1345641" y="643390"/>
                        </a:moveTo>
                        <a:cubicBezTo>
                          <a:pt x="1423943" y="638116"/>
                          <a:pt x="1503640" y="670560"/>
                          <a:pt x="1555432" y="737235"/>
                        </a:cubicBezTo>
                        <a:lnTo>
                          <a:pt x="1841182" y="1105853"/>
                        </a:lnTo>
                        <a:cubicBezTo>
                          <a:pt x="1880235" y="1157288"/>
                          <a:pt x="1898332" y="1221105"/>
                          <a:pt x="1889760" y="1285875"/>
                        </a:cubicBezTo>
                        <a:cubicBezTo>
                          <a:pt x="1882140" y="1350646"/>
                          <a:pt x="1848802" y="1408748"/>
                          <a:pt x="1797367" y="1448753"/>
                        </a:cubicBezTo>
                        <a:cubicBezTo>
                          <a:pt x="1752600" y="1483043"/>
                          <a:pt x="1700212" y="1500188"/>
                          <a:pt x="1647825" y="1500188"/>
                        </a:cubicBezTo>
                        <a:cubicBezTo>
                          <a:pt x="1574482" y="1500188"/>
                          <a:pt x="1502092" y="1467803"/>
                          <a:pt x="1454467" y="1405891"/>
                        </a:cubicBezTo>
                        <a:lnTo>
                          <a:pt x="1168717" y="1037273"/>
                        </a:lnTo>
                        <a:cubicBezTo>
                          <a:pt x="1086802" y="930593"/>
                          <a:pt x="1105852" y="777241"/>
                          <a:pt x="1212532" y="694373"/>
                        </a:cubicBezTo>
                        <a:cubicBezTo>
                          <a:pt x="1252180" y="663298"/>
                          <a:pt x="1298659" y="646554"/>
                          <a:pt x="1345641" y="643390"/>
                        </a:cubicBezTo>
                        <a:close/>
                        <a:moveTo>
                          <a:pt x="1062990" y="76200"/>
                        </a:moveTo>
                        <a:cubicBezTo>
                          <a:pt x="814387" y="76200"/>
                          <a:pt x="612457" y="278130"/>
                          <a:pt x="612457" y="526732"/>
                        </a:cubicBezTo>
                        <a:lnTo>
                          <a:pt x="612457" y="3815715"/>
                        </a:lnTo>
                        <a:cubicBezTo>
                          <a:pt x="612457" y="4064317"/>
                          <a:pt x="814387" y="4266248"/>
                          <a:pt x="1062990" y="4266248"/>
                        </a:cubicBezTo>
                        <a:lnTo>
                          <a:pt x="3394710" y="4266248"/>
                        </a:lnTo>
                        <a:cubicBezTo>
                          <a:pt x="3643312" y="4266248"/>
                          <a:pt x="3845242" y="4064317"/>
                          <a:pt x="3845242" y="3815715"/>
                        </a:cubicBezTo>
                        <a:lnTo>
                          <a:pt x="3845242" y="526732"/>
                        </a:lnTo>
                        <a:cubicBezTo>
                          <a:pt x="3845242" y="278130"/>
                          <a:pt x="3643312" y="76200"/>
                          <a:pt x="3394710" y="76200"/>
                        </a:cubicBezTo>
                        <a:close/>
                        <a:moveTo>
                          <a:pt x="1062990" y="0"/>
                        </a:moveTo>
                        <a:lnTo>
                          <a:pt x="3394710" y="0"/>
                        </a:lnTo>
                        <a:cubicBezTo>
                          <a:pt x="3685222" y="0"/>
                          <a:pt x="3921442" y="236220"/>
                          <a:pt x="3921442" y="526732"/>
                        </a:cubicBezTo>
                        <a:lnTo>
                          <a:pt x="3921442" y="3815715"/>
                        </a:lnTo>
                        <a:cubicBezTo>
                          <a:pt x="3921442" y="4006215"/>
                          <a:pt x="3819525" y="4173855"/>
                          <a:pt x="3667125" y="4266248"/>
                        </a:cubicBezTo>
                        <a:lnTo>
                          <a:pt x="4419600" y="4266248"/>
                        </a:lnTo>
                        <a:cubicBezTo>
                          <a:pt x="4440555" y="4266248"/>
                          <a:pt x="4457700" y="4283392"/>
                          <a:pt x="4457700" y="4304348"/>
                        </a:cubicBezTo>
                        <a:cubicBezTo>
                          <a:pt x="4457700" y="4325302"/>
                          <a:pt x="4440555" y="4342448"/>
                          <a:pt x="4419600" y="4342448"/>
                        </a:cubicBezTo>
                        <a:lnTo>
                          <a:pt x="38100" y="4342448"/>
                        </a:lnTo>
                        <a:cubicBezTo>
                          <a:pt x="17145" y="4342448"/>
                          <a:pt x="0" y="4325302"/>
                          <a:pt x="0" y="4304348"/>
                        </a:cubicBezTo>
                        <a:cubicBezTo>
                          <a:pt x="0" y="4283392"/>
                          <a:pt x="17145" y="4266248"/>
                          <a:pt x="38100" y="4266248"/>
                        </a:cubicBezTo>
                        <a:lnTo>
                          <a:pt x="790575" y="4266248"/>
                        </a:lnTo>
                        <a:cubicBezTo>
                          <a:pt x="638175" y="4173855"/>
                          <a:pt x="536257" y="4006215"/>
                          <a:pt x="536257" y="3815715"/>
                        </a:cubicBezTo>
                        <a:lnTo>
                          <a:pt x="536257" y="526732"/>
                        </a:lnTo>
                        <a:cubicBezTo>
                          <a:pt x="536257" y="236220"/>
                          <a:pt x="772477" y="0"/>
                          <a:pt x="1062990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565FE2F-DB38-E5B4-9BF6-61A91AFDF540}"/>
                </a:ext>
              </a:extLst>
            </p:cNvPr>
            <p:cNvGrpSpPr/>
            <p:nvPr/>
          </p:nvGrpSpPr>
          <p:grpSpPr>
            <a:xfrm>
              <a:off x="6573137" y="1553330"/>
              <a:ext cx="1933253" cy="4678334"/>
              <a:chOff x="6573137" y="1553330"/>
              <a:chExt cx="1933253" cy="4678334"/>
            </a:xfrm>
          </p:grpSpPr>
          <p:sp>
            <p:nvSpPr>
              <p:cNvPr id="27" name="TextBox 16">
                <a:extLst>
                  <a:ext uri="{FF2B5EF4-FFF2-40B4-BE49-F238E27FC236}">
                    <a16:creationId xmlns:a16="http://schemas.microsoft.com/office/drawing/2014/main" id="{C18EEDBE-8A21-A3F5-BFB2-4508182513FB}"/>
                  </a:ext>
                </a:extLst>
              </p:cNvPr>
              <p:cNvSpPr txBox="1"/>
              <p:nvPr/>
            </p:nvSpPr>
            <p:spPr>
              <a:xfrm>
                <a:off x="6573137" y="3729854"/>
                <a:ext cx="1933253" cy="2501810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D88A362-E3DF-AAE3-667D-6DDDC878576E}"/>
                  </a:ext>
                </a:extLst>
              </p:cNvPr>
              <p:cNvGrpSpPr/>
              <p:nvPr/>
            </p:nvGrpSpPr>
            <p:grpSpPr>
              <a:xfrm>
                <a:off x="6627507" y="1553330"/>
                <a:ext cx="1836000" cy="1836000"/>
                <a:chOff x="6627507" y="1553330"/>
                <a:chExt cx="1836000" cy="1836000"/>
              </a:xfrm>
            </p:grpSpPr>
            <p:sp>
              <p:nvSpPr>
                <p:cNvPr id="41" name="Rectangle: Rounded Corners 15">
                  <a:extLst>
                    <a:ext uri="{FF2B5EF4-FFF2-40B4-BE49-F238E27FC236}">
                      <a16:creationId xmlns:a16="http://schemas.microsoft.com/office/drawing/2014/main" id="{4264B83A-8D03-7F0A-E5D1-2191C75C6667}"/>
                    </a:ext>
                  </a:extLst>
                </p:cNvPr>
                <p:cNvSpPr/>
                <p:nvPr/>
              </p:nvSpPr>
              <p:spPr>
                <a:xfrm>
                  <a:off x="6627507" y="1553330"/>
                  <a:ext cx="1836000" cy="1836000"/>
                </a:xfrm>
                <a:prstGeom prst="roundRect">
                  <a:avLst/>
                </a:prstGeom>
                <a:solidFill>
                  <a:schemeClr val="accent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42" name="TextBox 20">
                  <a:extLst>
                    <a:ext uri="{FF2B5EF4-FFF2-40B4-BE49-F238E27FC236}">
                      <a16:creationId xmlns:a16="http://schemas.microsoft.com/office/drawing/2014/main" id="{3599B12C-8A79-C1B7-7645-529576150318}"/>
                    </a:ext>
                  </a:extLst>
                </p:cNvPr>
                <p:cNvSpPr txBox="1"/>
                <p:nvPr/>
              </p:nvSpPr>
              <p:spPr>
                <a:xfrm>
                  <a:off x="6665258" y="2700942"/>
                  <a:ext cx="1750299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F2AE687A-74AC-D93A-AADF-F19BCD65618F}"/>
                    </a:ext>
                  </a:extLst>
                </p:cNvPr>
                <p:cNvGrpSpPr/>
                <p:nvPr/>
              </p:nvGrpSpPr>
              <p:grpSpPr>
                <a:xfrm>
                  <a:off x="7134882" y="1815492"/>
                  <a:ext cx="811051" cy="809675"/>
                  <a:chOff x="7134882" y="1815492"/>
                  <a:chExt cx="811051" cy="809675"/>
                </a:xfrm>
              </p:grpSpPr>
              <p:sp>
                <p:nvSpPr>
                  <p:cNvPr id="44" name="Flowchart: Connector 43">
                    <a:extLst>
                      <a:ext uri="{FF2B5EF4-FFF2-40B4-BE49-F238E27FC236}">
                        <a16:creationId xmlns:a16="http://schemas.microsoft.com/office/drawing/2014/main" id="{77B426FE-8FFB-2085-5B34-E1D32754634D}"/>
                      </a:ext>
                    </a:extLst>
                  </p:cNvPr>
                  <p:cNvSpPr/>
                  <p:nvPr/>
                </p:nvSpPr>
                <p:spPr>
                  <a:xfrm>
                    <a:off x="7134882" y="1815492"/>
                    <a:ext cx="811051" cy="809675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+mj-lt"/>
                    </a:endParaRPr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B494F3AD-63E3-BFFE-C509-18C98B2879FB}"/>
                      </a:ext>
                    </a:extLst>
                  </p:cNvPr>
                  <p:cNvSpPr/>
                  <p:nvPr/>
                </p:nvSpPr>
                <p:spPr>
                  <a:xfrm>
                    <a:off x="7290634" y="1979379"/>
                    <a:ext cx="499546" cy="481900"/>
                  </a:xfrm>
                  <a:custGeom>
                    <a:avLst/>
                    <a:gdLst>
                      <a:gd name="connsiteX0" fmla="*/ 3783537 w 4781385"/>
                      <a:gd name="connsiteY0" fmla="*/ 3630348 h 4612491"/>
                      <a:gd name="connsiteX1" fmla="*/ 3600571 w 4781385"/>
                      <a:gd name="connsiteY1" fmla="*/ 4005166 h 4612491"/>
                      <a:gd name="connsiteX2" fmla="*/ 3758163 w 4781385"/>
                      <a:gd name="connsiteY2" fmla="*/ 4463367 h 4612491"/>
                      <a:gd name="connsiteX3" fmla="*/ 4216363 w 4781385"/>
                      <a:gd name="connsiteY3" fmla="*/ 4305775 h 4612491"/>
                      <a:gd name="connsiteX4" fmla="*/ 4399338 w 4781385"/>
                      <a:gd name="connsiteY4" fmla="*/ 3930967 h 4612491"/>
                      <a:gd name="connsiteX5" fmla="*/ 173199 w 4781385"/>
                      <a:gd name="connsiteY5" fmla="*/ 3616805 h 4612491"/>
                      <a:gd name="connsiteX6" fmla="*/ 131548 w 4781385"/>
                      <a:gd name="connsiteY6" fmla="*/ 3634063 h 4612491"/>
                      <a:gd name="connsiteX7" fmla="*/ 131558 w 4781385"/>
                      <a:gd name="connsiteY7" fmla="*/ 3717369 h 4612491"/>
                      <a:gd name="connsiteX8" fmla="*/ 623914 w 4781385"/>
                      <a:gd name="connsiteY8" fmla="*/ 4209716 h 4612491"/>
                      <a:gd name="connsiteX9" fmla="*/ 707215 w 4781385"/>
                      <a:gd name="connsiteY9" fmla="*/ 4209721 h 4612491"/>
                      <a:gd name="connsiteX10" fmla="*/ 707220 w 4781385"/>
                      <a:gd name="connsiteY10" fmla="*/ 4126420 h 4612491"/>
                      <a:gd name="connsiteX11" fmla="*/ 214854 w 4781385"/>
                      <a:gd name="connsiteY11" fmla="*/ 3634053 h 4612491"/>
                      <a:gd name="connsiteX12" fmla="*/ 173199 w 4781385"/>
                      <a:gd name="connsiteY12" fmla="*/ 3616805 h 4612491"/>
                      <a:gd name="connsiteX13" fmla="*/ 869393 w 4781385"/>
                      <a:gd name="connsiteY13" fmla="*/ 3388575 h 4612491"/>
                      <a:gd name="connsiteX14" fmla="*/ 500204 w 4781385"/>
                      <a:gd name="connsiteY14" fmla="*/ 3757783 h 4612491"/>
                      <a:gd name="connsiteX15" fmla="*/ 583500 w 4781385"/>
                      <a:gd name="connsiteY15" fmla="*/ 3841079 h 4612491"/>
                      <a:gd name="connsiteX16" fmla="*/ 952698 w 4781385"/>
                      <a:gd name="connsiteY16" fmla="*/ 3471881 h 4612491"/>
                      <a:gd name="connsiteX17" fmla="*/ 2949853 w 4781385"/>
                      <a:gd name="connsiteY17" fmla="*/ 3044332 h 4612491"/>
                      <a:gd name="connsiteX18" fmla="*/ 2766867 w 4781385"/>
                      <a:gd name="connsiteY18" fmla="*/ 3419140 h 4612491"/>
                      <a:gd name="connsiteX19" fmla="*/ 2924091 w 4781385"/>
                      <a:gd name="connsiteY19" fmla="*/ 3876299 h 4612491"/>
                      <a:gd name="connsiteX20" fmla="*/ 3382668 w 4781385"/>
                      <a:gd name="connsiteY20" fmla="*/ 3719769 h 4612491"/>
                      <a:gd name="connsiteX21" fmla="*/ 3565644 w 4781385"/>
                      <a:gd name="connsiteY21" fmla="*/ 3344941 h 4612491"/>
                      <a:gd name="connsiteX22" fmla="*/ 4266008 w 4781385"/>
                      <a:gd name="connsiteY22" fmla="*/ 3038414 h 4612491"/>
                      <a:gd name="connsiteX23" fmla="*/ 4315522 w 4781385"/>
                      <a:gd name="connsiteY23" fmla="*/ 3077651 h 4612491"/>
                      <a:gd name="connsiteX24" fmla="*/ 4278914 w 4781385"/>
                      <a:gd name="connsiteY24" fmla="*/ 3149707 h 4612491"/>
                      <a:gd name="connsiteX25" fmla="*/ 4149536 w 4781385"/>
                      <a:gd name="connsiteY25" fmla="*/ 3264083 h 4612491"/>
                      <a:gd name="connsiteX26" fmla="*/ 4073269 w 4781385"/>
                      <a:gd name="connsiteY26" fmla="*/ 3420341 h 4612491"/>
                      <a:gd name="connsiteX27" fmla="*/ 4072941 w 4781385"/>
                      <a:gd name="connsiteY27" fmla="*/ 3421014 h 4612491"/>
                      <a:gd name="connsiteX28" fmla="*/ 3996345 w 4781385"/>
                      <a:gd name="connsiteY28" fmla="*/ 3446807 h 4612491"/>
                      <a:gd name="connsiteX29" fmla="*/ 3970552 w 4781385"/>
                      <a:gd name="connsiteY29" fmla="*/ 3370211 h 4612491"/>
                      <a:gd name="connsiteX30" fmla="*/ 4046828 w 4781385"/>
                      <a:gd name="connsiteY30" fmla="*/ 3213944 h 4612491"/>
                      <a:gd name="connsiteX31" fmla="*/ 4241748 w 4781385"/>
                      <a:gd name="connsiteY31" fmla="*/ 3041627 h 4612491"/>
                      <a:gd name="connsiteX32" fmla="*/ 4241767 w 4781385"/>
                      <a:gd name="connsiteY32" fmla="*/ 3041627 h 4612491"/>
                      <a:gd name="connsiteX33" fmla="*/ 4243466 w 4781385"/>
                      <a:gd name="connsiteY33" fmla="*/ 3041043 h 4612491"/>
                      <a:gd name="connsiteX34" fmla="*/ 4266008 w 4781385"/>
                      <a:gd name="connsiteY34" fmla="*/ 3038414 h 4612491"/>
                      <a:gd name="connsiteX35" fmla="*/ 4343648 w 4781385"/>
                      <a:gd name="connsiteY35" fmla="*/ 2961666 h 4612491"/>
                      <a:gd name="connsiteX36" fmla="*/ 4016652 w 4781385"/>
                      <a:gd name="connsiteY36" fmla="*/ 3152812 h 4612491"/>
                      <a:gd name="connsiteX37" fmla="*/ 3833677 w 4781385"/>
                      <a:gd name="connsiteY37" fmla="*/ 3527640 h 4612491"/>
                      <a:gd name="connsiteX38" fmla="*/ 4449478 w 4781385"/>
                      <a:gd name="connsiteY38" fmla="*/ 3828259 h 4612491"/>
                      <a:gd name="connsiteX39" fmla="*/ 4632453 w 4781385"/>
                      <a:gd name="connsiteY39" fmla="*/ 3453441 h 4612491"/>
                      <a:gd name="connsiteX40" fmla="*/ 4475230 w 4781385"/>
                      <a:gd name="connsiteY40" fmla="*/ 2996282 h 4612491"/>
                      <a:gd name="connsiteX41" fmla="*/ 4343648 w 4781385"/>
                      <a:gd name="connsiteY41" fmla="*/ 2961666 h 4612491"/>
                      <a:gd name="connsiteX42" fmla="*/ 4349414 w 4781385"/>
                      <a:gd name="connsiteY42" fmla="*/ 2846918 h 4612491"/>
                      <a:gd name="connsiteX43" fmla="*/ 4524973 w 4781385"/>
                      <a:gd name="connsiteY43" fmla="*/ 2892513 h 4612491"/>
                      <a:gd name="connsiteX44" fmla="*/ 4735142 w 4781385"/>
                      <a:gd name="connsiteY44" fmla="*/ 3503580 h 4612491"/>
                      <a:gd name="connsiteX45" fmla="*/ 4319052 w 4781385"/>
                      <a:gd name="connsiteY45" fmla="*/ 4355915 h 4612491"/>
                      <a:gd name="connsiteX46" fmla="*/ 3708004 w 4781385"/>
                      <a:gd name="connsiteY46" fmla="*/ 4566075 h 4612491"/>
                      <a:gd name="connsiteX47" fmla="*/ 3497845 w 4781385"/>
                      <a:gd name="connsiteY47" fmla="*/ 3955027 h 4612491"/>
                      <a:gd name="connsiteX48" fmla="*/ 3913925 w 4781385"/>
                      <a:gd name="connsiteY48" fmla="*/ 3102682 h 4612491"/>
                      <a:gd name="connsiteX49" fmla="*/ 4349414 w 4781385"/>
                      <a:gd name="connsiteY49" fmla="*/ 2846918 h 4612491"/>
                      <a:gd name="connsiteX50" fmla="*/ 654070 w 4781385"/>
                      <a:gd name="connsiteY50" fmla="*/ 2843412 h 4612491"/>
                      <a:gd name="connsiteX51" fmla="*/ 605779 w 4781385"/>
                      <a:gd name="connsiteY51" fmla="*/ 2862880 h 4612491"/>
                      <a:gd name="connsiteX52" fmla="*/ 603883 w 4781385"/>
                      <a:gd name="connsiteY52" fmla="*/ 2961398 h 4612491"/>
                      <a:gd name="connsiteX53" fmla="*/ 1379885 w 4781385"/>
                      <a:gd name="connsiteY53" fmla="*/ 3737438 h 4612491"/>
                      <a:gd name="connsiteX54" fmla="*/ 1379895 w 4781385"/>
                      <a:gd name="connsiteY54" fmla="*/ 3737448 h 4612491"/>
                      <a:gd name="connsiteX55" fmla="*/ 1478431 w 4781385"/>
                      <a:gd name="connsiteY55" fmla="*/ 3737438 h 4612491"/>
                      <a:gd name="connsiteX56" fmla="*/ 1478431 w 4781385"/>
                      <a:gd name="connsiteY56" fmla="*/ 3638911 h 4612491"/>
                      <a:gd name="connsiteX57" fmla="*/ 702372 w 4781385"/>
                      <a:gd name="connsiteY57" fmla="*/ 2862853 h 4612491"/>
                      <a:gd name="connsiteX58" fmla="*/ 654070 w 4781385"/>
                      <a:gd name="connsiteY58" fmla="*/ 2843412 h 4612491"/>
                      <a:gd name="connsiteX59" fmla="*/ 3431648 w 4781385"/>
                      <a:gd name="connsiteY59" fmla="*/ 2452433 h 4612491"/>
                      <a:gd name="connsiteX60" fmla="*/ 3481405 w 4781385"/>
                      <a:gd name="connsiteY60" fmla="*/ 2491361 h 4612491"/>
                      <a:gd name="connsiteX61" fmla="*/ 3445247 w 4781385"/>
                      <a:gd name="connsiteY61" fmla="*/ 2563644 h 4612491"/>
                      <a:gd name="connsiteX62" fmla="*/ 3315869 w 4781385"/>
                      <a:gd name="connsiteY62" fmla="*/ 2678020 h 4612491"/>
                      <a:gd name="connsiteX63" fmla="*/ 3239583 w 4781385"/>
                      <a:gd name="connsiteY63" fmla="*/ 2834277 h 4612491"/>
                      <a:gd name="connsiteX64" fmla="*/ 3239035 w 4781385"/>
                      <a:gd name="connsiteY64" fmla="*/ 2835401 h 4612491"/>
                      <a:gd name="connsiteX65" fmla="*/ 3162324 w 4781385"/>
                      <a:gd name="connsiteY65" fmla="*/ 2860849 h 4612491"/>
                      <a:gd name="connsiteX66" fmla="*/ 3136875 w 4781385"/>
                      <a:gd name="connsiteY66" fmla="*/ 2784138 h 4612491"/>
                      <a:gd name="connsiteX67" fmla="*/ 3213161 w 4781385"/>
                      <a:gd name="connsiteY67" fmla="*/ 2627928 h 4612491"/>
                      <a:gd name="connsiteX68" fmla="*/ 3408042 w 4781385"/>
                      <a:gd name="connsiteY68" fmla="*/ 2455621 h 4612491"/>
                      <a:gd name="connsiteX69" fmla="*/ 3408100 w 4781385"/>
                      <a:gd name="connsiteY69" fmla="*/ 2455554 h 4612491"/>
                      <a:gd name="connsiteX70" fmla="*/ 3409123 w 4781385"/>
                      <a:gd name="connsiteY70" fmla="*/ 2455203 h 4612491"/>
                      <a:gd name="connsiteX71" fmla="*/ 3431648 w 4781385"/>
                      <a:gd name="connsiteY71" fmla="*/ 2452433 h 4612491"/>
                      <a:gd name="connsiteX72" fmla="*/ 3509513 w 4781385"/>
                      <a:gd name="connsiteY72" fmla="*/ 2374908 h 4612491"/>
                      <a:gd name="connsiteX73" fmla="*/ 3182967 w 4781385"/>
                      <a:gd name="connsiteY73" fmla="*/ 2566805 h 4612491"/>
                      <a:gd name="connsiteX74" fmla="*/ 2999983 w 4781385"/>
                      <a:gd name="connsiteY74" fmla="*/ 2941624 h 4612491"/>
                      <a:gd name="connsiteX75" fmla="*/ 3615783 w 4781385"/>
                      <a:gd name="connsiteY75" fmla="*/ 3242233 h 4612491"/>
                      <a:gd name="connsiteX76" fmla="*/ 3798759 w 4781385"/>
                      <a:gd name="connsiteY76" fmla="*/ 2867424 h 4612491"/>
                      <a:gd name="connsiteX77" fmla="*/ 3641172 w 4781385"/>
                      <a:gd name="connsiteY77" fmla="*/ 2409219 h 4612491"/>
                      <a:gd name="connsiteX78" fmla="*/ 3509513 w 4781385"/>
                      <a:gd name="connsiteY78" fmla="*/ 2374908 h 4612491"/>
                      <a:gd name="connsiteX79" fmla="*/ 3517822 w 4781385"/>
                      <a:gd name="connsiteY79" fmla="*/ 2259527 h 4612491"/>
                      <a:gd name="connsiteX80" fmla="*/ 3693253 w 4781385"/>
                      <a:gd name="connsiteY80" fmla="*/ 2305849 h 4612491"/>
                      <a:gd name="connsiteX81" fmla="*/ 3901438 w 4781385"/>
                      <a:gd name="connsiteY81" fmla="*/ 2917583 h 4612491"/>
                      <a:gd name="connsiteX82" fmla="*/ 3485358 w 4781385"/>
                      <a:gd name="connsiteY82" fmla="*/ 3769908 h 4612491"/>
                      <a:gd name="connsiteX83" fmla="*/ 2875008 w 4781385"/>
                      <a:gd name="connsiteY83" fmla="*/ 3979824 h 4612491"/>
                      <a:gd name="connsiteX84" fmla="*/ 2664141 w 4781385"/>
                      <a:gd name="connsiteY84" fmla="*/ 3369010 h 4612491"/>
                      <a:gd name="connsiteX85" fmla="*/ 3080221 w 4781385"/>
                      <a:gd name="connsiteY85" fmla="*/ 2516694 h 4612491"/>
                      <a:gd name="connsiteX86" fmla="*/ 3081520 w 4781385"/>
                      <a:gd name="connsiteY86" fmla="*/ 2514035 h 4612491"/>
                      <a:gd name="connsiteX87" fmla="*/ 3517822 w 4781385"/>
                      <a:gd name="connsiteY87" fmla="*/ 2259527 h 4612491"/>
                      <a:gd name="connsiteX88" fmla="*/ 1796589 w 4781385"/>
                      <a:gd name="connsiteY88" fmla="*/ 2233430 h 4612491"/>
                      <a:gd name="connsiteX89" fmla="*/ 1796594 w 4781385"/>
                      <a:gd name="connsiteY89" fmla="*/ 2233431 h 4612491"/>
                      <a:gd name="connsiteX90" fmla="*/ 1796584 w 4781385"/>
                      <a:gd name="connsiteY90" fmla="*/ 2233431 h 4612491"/>
                      <a:gd name="connsiteX91" fmla="*/ 2439873 w 4781385"/>
                      <a:gd name="connsiteY91" fmla="*/ 1475850 h 4612491"/>
                      <a:gd name="connsiteX92" fmla="*/ 2479447 w 4781385"/>
                      <a:gd name="connsiteY92" fmla="*/ 1491772 h 4612491"/>
                      <a:gd name="connsiteX93" fmla="*/ 2481098 w 4781385"/>
                      <a:gd name="connsiteY93" fmla="*/ 1572577 h 4612491"/>
                      <a:gd name="connsiteX94" fmla="*/ 1836989 w 4781385"/>
                      <a:gd name="connsiteY94" fmla="*/ 2216686 h 4612491"/>
                      <a:gd name="connsiteX95" fmla="*/ 1818458 w 4781385"/>
                      <a:gd name="connsiteY95" fmla="*/ 2229092 h 4612491"/>
                      <a:gd name="connsiteX96" fmla="*/ 1796589 w 4781385"/>
                      <a:gd name="connsiteY96" fmla="*/ 2233430 h 4612491"/>
                      <a:gd name="connsiteX97" fmla="*/ 1774734 w 4781385"/>
                      <a:gd name="connsiteY97" fmla="*/ 2229080 h 4612491"/>
                      <a:gd name="connsiteX98" fmla="*/ 1756201 w 4781385"/>
                      <a:gd name="connsiteY98" fmla="*/ 2216698 h 4612491"/>
                      <a:gd name="connsiteX99" fmla="*/ 1756189 w 4781385"/>
                      <a:gd name="connsiteY99" fmla="*/ 2135876 h 4612491"/>
                      <a:gd name="connsiteX100" fmla="*/ 2400298 w 4781385"/>
                      <a:gd name="connsiteY100" fmla="*/ 1491767 h 4612491"/>
                      <a:gd name="connsiteX101" fmla="*/ 2439873 w 4781385"/>
                      <a:gd name="connsiteY101" fmla="*/ 1475850 h 4612491"/>
                      <a:gd name="connsiteX102" fmla="*/ 2552698 w 4781385"/>
                      <a:gd name="connsiteY102" fmla="*/ 1351789 h 4612491"/>
                      <a:gd name="connsiteX103" fmla="*/ 2552783 w 4781385"/>
                      <a:gd name="connsiteY103" fmla="*/ 1351789 h 4612491"/>
                      <a:gd name="connsiteX104" fmla="*/ 2613828 w 4781385"/>
                      <a:gd name="connsiteY104" fmla="*/ 1412833 h 4612491"/>
                      <a:gd name="connsiteX105" fmla="*/ 2552783 w 4781385"/>
                      <a:gd name="connsiteY105" fmla="*/ 1475413 h 4612491"/>
                      <a:gd name="connsiteX106" fmla="*/ 2552698 w 4781385"/>
                      <a:gd name="connsiteY106" fmla="*/ 1475413 h 4612491"/>
                      <a:gd name="connsiteX107" fmla="*/ 2552698 w 4781385"/>
                      <a:gd name="connsiteY107" fmla="*/ 1475413 h 4612491"/>
                      <a:gd name="connsiteX108" fmla="*/ 2551163 w 4781385"/>
                      <a:gd name="connsiteY108" fmla="*/ 1475413 h 4612491"/>
                      <a:gd name="connsiteX109" fmla="*/ 2490118 w 4781385"/>
                      <a:gd name="connsiteY109" fmla="*/ 1412833 h 4612491"/>
                      <a:gd name="connsiteX110" fmla="*/ 2552698 w 4781385"/>
                      <a:gd name="connsiteY110" fmla="*/ 1351789 h 4612491"/>
                      <a:gd name="connsiteX111" fmla="*/ 2569939 w 4781385"/>
                      <a:gd name="connsiteY111" fmla="*/ 1233012 h 4612491"/>
                      <a:gd name="connsiteX112" fmla="*/ 2506216 w 4781385"/>
                      <a:gd name="connsiteY112" fmla="*/ 1259347 h 4612491"/>
                      <a:gd name="connsiteX113" fmla="*/ 883375 w 4781385"/>
                      <a:gd name="connsiteY113" fmla="*/ 2882226 h 4612491"/>
                      <a:gd name="connsiteX114" fmla="*/ 1459076 w 4781385"/>
                      <a:gd name="connsiteY114" fmla="*/ 3457908 h 4612491"/>
                      <a:gd name="connsiteX115" fmla="*/ 1658453 w 4781385"/>
                      <a:gd name="connsiteY115" fmla="*/ 3258530 h 4612491"/>
                      <a:gd name="connsiteX116" fmla="*/ 1452713 w 4781385"/>
                      <a:gd name="connsiteY116" fmla="*/ 3052791 h 4612491"/>
                      <a:gd name="connsiteX117" fmla="*/ 1452709 w 4781385"/>
                      <a:gd name="connsiteY117" fmla="*/ 2973073 h 4612491"/>
                      <a:gd name="connsiteX118" fmla="*/ 1533523 w 4781385"/>
                      <a:gd name="connsiteY118" fmla="*/ 2971971 h 4612491"/>
                      <a:gd name="connsiteX119" fmla="*/ 1739263 w 4781385"/>
                      <a:gd name="connsiteY119" fmla="*/ 3177711 h 4612491"/>
                      <a:gd name="connsiteX120" fmla="*/ 1858059 w 4781385"/>
                      <a:gd name="connsiteY120" fmla="*/ 3058829 h 4612491"/>
                      <a:gd name="connsiteX121" fmla="*/ 1775373 w 4781385"/>
                      <a:gd name="connsiteY121" fmla="*/ 2976152 h 4612491"/>
                      <a:gd name="connsiteX122" fmla="*/ 1775373 w 4781385"/>
                      <a:gd name="connsiteY122" fmla="*/ 2895991 h 4612491"/>
                      <a:gd name="connsiteX123" fmla="*/ 1856192 w 4781385"/>
                      <a:gd name="connsiteY123" fmla="*/ 2895333 h 4612491"/>
                      <a:gd name="connsiteX124" fmla="*/ 1938879 w 4781385"/>
                      <a:gd name="connsiteY124" fmla="*/ 2978019 h 4612491"/>
                      <a:gd name="connsiteX125" fmla="*/ 2057741 w 4781385"/>
                      <a:gd name="connsiteY125" fmla="*/ 2859147 h 4612491"/>
                      <a:gd name="connsiteX126" fmla="*/ 1852001 w 4781385"/>
                      <a:gd name="connsiteY126" fmla="*/ 2653407 h 4612491"/>
                      <a:gd name="connsiteX127" fmla="*/ 1852001 w 4781385"/>
                      <a:gd name="connsiteY127" fmla="*/ 2574002 h 4612491"/>
                      <a:gd name="connsiteX128" fmla="*/ 1932811 w 4781385"/>
                      <a:gd name="connsiteY128" fmla="*/ 2572597 h 4612491"/>
                      <a:gd name="connsiteX129" fmla="*/ 2138552 w 4781385"/>
                      <a:gd name="connsiteY129" fmla="*/ 2778337 h 4612491"/>
                      <a:gd name="connsiteX130" fmla="*/ 2257424 w 4781385"/>
                      <a:gd name="connsiteY130" fmla="*/ 2659475 h 4612491"/>
                      <a:gd name="connsiteX131" fmla="*/ 2174737 w 4781385"/>
                      <a:gd name="connsiteY131" fmla="*/ 2576788 h 4612491"/>
                      <a:gd name="connsiteX132" fmla="*/ 2174742 w 4781385"/>
                      <a:gd name="connsiteY132" fmla="*/ 2497070 h 4612491"/>
                      <a:gd name="connsiteX133" fmla="*/ 2255557 w 4781385"/>
                      <a:gd name="connsiteY133" fmla="*/ 2495978 h 4612491"/>
                      <a:gd name="connsiteX134" fmla="*/ 2338234 w 4781385"/>
                      <a:gd name="connsiteY134" fmla="*/ 2578655 h 4612491"/>
                      <a:gd name="connsiteX135" fmla="*/ 2457106 w 4781385"/>
                      <a:gd name="connsiteY135" fmla="*/ 2459793 h 4612491"/>
                      <a:gd name="connsiteX136" fmla="*/ 2251366 w 4781385"/>
                      <a:gd name="connsiteY136" fmla="*/ 2254053 h 4612491"/>
                      <a:gd name="connsiteX137" fmla="*/ 2251370 w 4781385"/>
                      <a:gd name="connsiteY137" fmla="*/ 2174335 h 4612491"/>
                      <a:gd name="connsiteX138" fmla="*/ 2332185 w 4781385"/>
                      <a:gd name="connsiteY138" fmla="*/ 2173242 h 4612491"/>
                      <a:gd name="connsiteX139" fmla="*/ 2537925 w 4781385"/>
                      <a:gd name="connsiteY139" fmla="*/ 2378982 h 4612491"/>
                      <a:gd name="connsiteX140" fmla="*/ 2656797 w 4781385"/>
                      <a:gd name="connsiteY140" fmla="*/ 2260120 h 4612491"/>
                      <a:gd name="connsiteX141" fmla="*/ 2574111 w 4781385"/>
                      <a:gd name="connsiteY141" fmla="*/ 2177443 h 4612491"/>
                      <a:gd name="connsiteX142" fmla="*/ 2574101 w 4781385"/>
                      <a:gd name="connsiteY142" fmla="*/ 2097282 h 4612491"/>
                      <a:gd name="connsiteX143" fmla="*/ 2654921 w 4781385"/>
                      <a:gd name="connsiteY143" fmla="*/ 2096614 h 4612491"/>
                      <a:gd name="connsiteX144" fmla="*/ 2737617 w 4781385"/>
                      <a:gd name="connsiteY144" fmla="*/ 2179300 h 4612491"/>
                      <a:gd name="connsiteX145" fmla="*/ 2856479 w 4781385"/>
                      <a:gd name="connsiteY145" fmla="*/ 2060428 h 4612491"/>
                      <a:gd name="connsiteX146" fmla="*/ 2650739 w 4781385"/>
                      <a:gd name="connsiteY146" fmla="*/ 1854688 h 4612491"/>
                      <a:gd name="connsiteX147" fmla="*/ 2649335 w 4781385"/>
                      <a:gd name="connsiteY147" fmla="*/ 1853284 h 4612491"/>
                      <a:gd name="connsiteX148" fmla="*/ 2650739 w 4781385"/>
                      <a:gd name="connsiteY148" fmla="*/ 1772474 h 4612491"/>
                      <a:gd name="connsiteX149" fmla="*/ 2731550 w 4781385"/>
                      <a:gd name="connsiteY149" fmla="*/ 1773878 h 4612491"/>
                      <a:gd name="connsiteX150" fmla="*/ 2937290 w 4781385"/>
                      <a:gd name="connsiteY150" fmla="*/ 1979618 h 4612491"/>
                      <a:gd name="connsiteX151" fmla="*/ 3081889 w 4781385"/>
                      <a:gd name="connsiteY151" fmla="*/ 1835019 h 4612491"/>
                      <a:gd name="connsiteX152" fmla="*/ 3081889 w 4781385"/>
                      <a:gd name="connsiteY152" fmla="*/ 1707584 h 4612491"/>
                      <a:gd name="connsiteX153" fmla="*/ 2633661 w 4781385"/>
                      <a:gd name="connsiteY153" fmla="*/ 1259347 h 4612491"/>
                      <a:gd name="connsiteX154" fmla="*/ 2569939 w 4781385"/>
                      <a:gd name="connsiteY154" fmla="*/ 1233012 h 4612491"/>
                      <a:gd name="connsiteX155" fmla="*/ 3021551 w 4781385"/>
                      <a:gd name="connsiteY155" fmla="*/ 1013010 h 4612491"/>
                      <a:gd name="connsiteX156" fmla="*/ 2982638 w 4781385"/>
                      <a:gd name="connsiteY156" fmla="*/ 1029137 h 4612491"/>
                      <a:gd name="connsiteX157" fmla="*/ 2773850 w 4781385"/>
                      <a:gd name="connsiteY157" fmla="*/ 1237906 h 4612491"/>
                      <a:gd name="connsiteX158" fmla="*/ 3103329 w 4781385"/>
                      <a:gd name="connsiteY158" fmla="*/ 1567396 h 4612491"/>
                      <a:gd name="connsiteX159" fmla="*/ 3312108 w 4781385"/>
                      <a:gd name="connsiteY159" fmla="*/ 1358618 h 4612491"/>
                      <a:gd name="connsiteX160" fmla="*/ 3312108 w 4781385"/>
                      <a:gd name="connsiteY160" fmla="*/ 1280760 h 4612491"/>
                      <a:gd name="connsiteX161" fmla="*/ 3060486 w 4781385"/>
                      <a:gd name="connsiteY161" fmla="*/ 1029137 h 4612491"/>
                      <a:gd name="connsiteX162" fmla="*/ 3060470 w 4781385"/>
                      <a:gd name="connsiteY162" fmla="*/ 1029123 h 4612491"/>
                      <a:gd name="connsiteX163" fmla="*/ 3021551 w 4781385"/>
                      <a:gd name="connsiteY163" fmla="*/ 1013010 h 4612491"/>
                      <a:gd name="connsiteX164" fmla="*/ 3529192 w 4781385"/>
                      <a:gd name="connsiteY164" fmla="*/ 695155 h 4612491"/>
                      <a:gd name="connsiteX165" fmla="*/ 3446506 w 4781385"/>
                      <a:gd name="connsiteY165" fmla="*/ 729406 h 4612491"/>
                      <a:gd name="connsiteX166" fmla="*/ 3184463 w 4781385"/>
                      <a:gd name="connsiteY166" fmla="*/ 991439 h 4612491"/>
                      <a:gd name="connsiteX167" fmla="*/ 3349846 w 4781385"/>
                      <a:gd name="connsiteY167" fmla="*/ 1156812 h 4612491"/>
                      <a:gd name="connsiteX168" fmla="*/ 3611879 w 4781385"/>
                      <a:gd name="connsiteY168" fmla="*/ 894779 h 4612491"/>
                      <a:gd name="connsiteX169" fmla="*/ 3611879 w 4781385"/>
                      <a:gd name="connsiteY169" fmla="*/ 729406 h 4612491"/>
                      <a:gd name="connsiteX170" fmla="*/ 3529192 w 4781385"/>
                      <a:gd name="connsiteY170" fmla="*/ 695155 h 4612491"/>
                      <a:gd name="connsiteX171" fmla="*/ 4356571 w 4781385"/>
                      <a:gd name="connsiteY171" fmla="*/ 280548 h 4612491"/>
                      <a:gd name="connsiteX172" fmla="*/ 4189589 w 4781385"/>
                      <a:gd name="connsiteY172" fmla="*/ 552250 h 4612491"/>
                      <a:gd name="connsiteX173" fmla="*/ 4148393 w 4781385"/>
                      <a:gd name="connsiteY173" fmla="*/ 699163 h 4612491"/>
                      <a:gd name="connsiteX174" fmla="*/ 4356572 w 4781385"/>
                      <a:gd name="connsiteY174" fmla="*/ 907342 h 4612491"/>
                      <a:gd name="connsiteX175" fmla="*/ 4564750 w 4781385"/>
                      <a:gd name="connsiteY175" fmla="*/ 699163 h 4612491"/>
                      <a:gd name="connsiteX176" fmla="*/ 4523630 w 4781385"/>
                      <a:gd name="connsiteY176" fmla="*/ 552383 h 4612491"/>
                      <a:gd name="connsiteX177" fmla="*/ 4523650 w 4781385"/>
                      <a:gd name="connsiteY177" fmla="*/ 552383 h 4612491"/>
                      <a:gd name="connsiteX178" fmla="*/ 4356571 w 4781385"/>
                      <a:gd name="connsiteY178" fmla="*/ 280548 h 4612491"/>
                      <a:gd name="connsiteX179" fmla="*/ 4356676 w 4781385"/>
                      <a:gd name="connsiteY179" fmla="*/ 120519 h 4612491"/>
                      <a:gd name="connsiteX180" fmla="*/ 4403968 w 4781385"/>
                      <a:gd name="connsiteY180" fmla="*/ 145609 h 4612491"/>
                      <a:gd name="connsiteX181" fmla="*/ 4626986 w 4781385"/>
                      <a:gd name="connsiteY181" fmla="*/ 503434 h 4612491"/>
                      <a:gd name="connsiteX182" fmla="*/ 4679116 w 4781385"/>
                      <a:gd name="connsiteY182" fmla="*/ 699163 h 4612491"/>
                      <a:gd name="connsiteX183" fmla="*/ 4356638 w 4781385"/>
                      <a:gd name="connsiteY183" fmla="*/ 1021641 h 4612491"/>
                      <a:gd name="connsiteX184" fmla="*/ 4034160 w 4781385"/>
                      <a:gd name="connsiteY184" fmla="*/ 699163 h 4612491"/>
                      <a:gd name="connsiteX185" fmla="*/ 4086223 w 4781385"/>
                      <a:gd name="connsiteY185" fmla="*/ 503586 h 4612491"/>
                      <a:gd name="connsiteX186" fmla="*/ 4309318 w 4781385"/>
                      <a:gd name="connsiteY186" fmla="*/ 145579 h 4612491"/>
                      <a:gd name="connsiteX187" fmla="*/ 4356676 w 4781385"/>
                      <a:gd name="connsiteY187" fmla="*/ 120519 h 4612491"/>
                      <a:gd name="connsiteX188" fmla="*/ 4284134 w 4781385"/>
                      <a:gd name="connsiteY188" fmla="*/ 0 h 4612491"/>
                      <a:gd name="connsiteX189" fmla="*/ 4324214 w 4781385"/>
                      <a:gd name="connsiteY189" fmla="*/ 16411 h 4612491"/>
                      <a:gd name="connsiteX190" fmla="*/ 4324872 w 4781385"/>
                      <a:gd name="connsiteY190" fmla="*/ 97230 h 4612491"/>
                      <a:gd name="connsiteX191" fmla="*/ 3727703 w 4781385"/>
                      <a:gd name="connsiteY191" fmla="*/ 694392 h 4612491"/>
                      <a:gd name="connsiteX192" fmla="*/ 3692555 w 4781385"/>
                      <a:gd name="connsiteY192" fmla="*/ 975721 h 4612491"/>
                      <a:gd name="connsiteX193" fmla="*/ 3424379 w 4781385"/>
                      <a:gd name="connsiteY193" fmla="*/ 1243889 h 4612491"/>
                      <a:gd name="connsiteX194" fmla="*/ 3392832 w 4781385"/>
                      <a:gd name="connsiteY194" fmla="*/ 1439571 h 4612491"/>
                      <a:gd name="connsiteX195" fmla="*/ 3182330 w 4781385"/>
                      <a:gd name="connsiteY195" fmla="*/ 1650072 h 4612491"/>
                      <a:gd name="connsiteX196" fmla="*/ 3162660 w 4781385"/>
                      <a:gd name="connsiteY196" fmla="*/ 1915925 h 4612491"/>
                      <a:gd name="connsiteX197" fmla="*/ 2977694 w 4781385"/>
                      <a:gd name="connsiteY197" fmla="*/ 2100890 h 4612491"/>
                      <a:gd name="connsiteX198" fmla="*/ 2778155 w 4781385"/>
                      <a:gd name="connsiteY198" fmla="*/ 2300420 h 4612491"/>
                      <a:gd name="connsiteX199" fmla="*/ 2778070 w 4781385"/>
                      <a:gd name="connsiteY199" fmla="*/ 2300525 h 4612491"/>
                      <a:gd name="connsiteX200" fmla="*/ 2777965 w 4781385"/>
                      <a:gd name="connsiteY200" fmla="*/ 2300611 h 4612491"/>
                      <a:gd name="connsiteX201" fmla="*/ 1539867 w 4781385"/>
                      <a:gd name="connsiteY201" fmla="*/ 3538718 h 4612491"/>
                      <a:gd name="connsiteX202" fmla="*/ 1559241 w 4781385"/>
                      <a:gd name="connsiteY202" fmla="*/ 3558092 h 4612491"/>
                      <a:gd name="connsiteX203" fmla="*/ 1559241 w 4781385"/>
                      <a:gd name="connsiteY203" fmla="*/ 3817484 h 4612491"/>
                      <a:gd name="connsiteX204" fmla="*/ 1299075 w 4781385"/>
                      <a:gd name="connsiteY204" fmla="*/ 3818258 h 4612491"/>
                      <a:gd name="connsiteX205" fmla="*/ 1033518 w 4781385"/>
                      <a:gd name="connsiteY205" fmla="*/ 3552701 h 4612491"/>
                      <a:gd name="connsiteX206" fmla="*/ 664329 w 4781385"/>
                      <a:gd name="connsiteY206" fmla="*/ 3921899 h 4612491"/>
                      <a:gd name="connsiteX207" fmla="*/ 788030 w 4781385"/>
                      <a:gd name="connsiteY207" fmla="*/ 4045610 h 4612491"/>
                      <a:gd name="connsiteX208" fmla="*/ 788030 w 4781385"/>
                      <a:gd name="connsiteY208" fmla="*/ 4290545 h 4612491"/>
                      <a:gd name="connsiteX209" fmla="*/ 543095 w 4781385"/>
                      <a:gd name="connsiteY209" fmla="*/ 4290545 h 4612491"/>
                      <a:gd name="connsiteX210" fmla="*/ 50729 w 4781385"/>
                      <a:gd name="connsiteY210" fmla="*/ 3798179 h 4612491"/>
                      <a:gd name="connsiteX211" fmla="*/ 50729 w 4781385"/>
                      <a:gd name="connsiteY211" fmla="*/ 3553244 h 4612491"/>
                      <a:gd name="connsiteX212" fmla="*/ 295664 w 4781385"/>
                      <a:gd name="connsiteY212" fmla="*/ 3553244 h 4612491"/>
                      <a:gd name="connsiteX213" fmla="*/ 419384 w 4781385"/>
                      <a:gd name="connsiteY213" fmla="*/ 3676954 h 4612491"/>
                      <a:gd name="connsiteX214" fmla="*/ 788573 w 4781385"/>
                      <a:gd name="connsiteY214" fmla="*/ 3307756 h 4612491"/>
                      <a:gd name="connsiteX215" fmla="*/ 523016 w 4781385"/>
                      <a:gd name="connsiteY215" fmla="*/ 3042199 h 4612491"/>
                      <a:gd name="connsiteX216" fmla="*/ 523007 w 4781385"/>
                      <a:gd name="connsiteY216" fmla="*/ 2782014 h 4612491"/>
                      <a:gd name="connsiteX217" fmla="*/ 783192 w 4781385"/>
                      <a:gd name="connsiteY217" fmla="*/ 2782004 h 4612491"/>
                      <a:gd name="connsiteX218" fmla="*/ 802565 w 4781385"/>
                      <a:gd name="connsiteY218" fmla="*/ 2801378 h 4612491"/>
                      <a:gd name="connsiteX219" fmla="*/ 2425492 w 4781385"/>
                      <a:gd name="connsiteY219" fmla="*/ 1178489 h 4612491"/>
                      <a:gd name="connsiteX220" fmla="*/ 2691354 w 4781385"/>
                      <a:gd name="connsiteY220" fmla="*/ 1158821 h 4612491"/>
                      <a:gd name="connsiteX221" fmla="*/ 2901857 w 4781385"/>
                      <a:gd name="connsiteY221" fmla="*/ 948319 h 4612491"/>
                      <a:gd name="connsiteX222" fmla="*/ 3097529 w 4781385"/>
                      <a:gd name="connsiteY222" fmla="*/ 916762 h 4612491"/>
                      <a:gd name="connsiteX223" fmla="*/ 3365695 w 4781385"/>
                      <a:gd name="connsiteY223" fmla="*/ 648634 h 4612491"/>
                      <a:gd name="connsiteX224" fmla="*/ 3647026 w 4781385"/>
                      <a:gd name="connsiteY224" fmla="*/ 613486 h 4612491"/>
                      <a:gd name="connsiteX225" fmla="*/ 4244053 w 4781385"/>
                      <a:gd name="connsiteY225" fmla="*/ 16411 h 4612491"/>
                      <a:gd name="connsiteX226" fmla="*/ 4284134 w 4781385"/>
                      <a:gd name="connsiteY226" fmla="*/ 0 h 461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</a:cxnLst>
                    <a:rect l="l" t="t" r="r" b="b"/>
                    <a:pathLst>
                      <a:path w="4781385" h="4612491">
                        <a:moveTo>
                          <a:pt x="3783537" y="3630348"/>
                        </a:moveTo>
                        <a:lnTo>
                          <a:pt x="3600571" y="4005166"/>
                        </a:lnTo>
                        <a:cubicBezTo>
                          <a:pt x="3517561" y="4175213"/>
                          <a:pt x="3588117" y="4380356"/>
                          <a:pt x="3758163" y="4463367"/>
                        </a:cubicBezTo>
                        <a:cubicBezTo>
                          <a:pt x="3928209" y="4546377"/>
                          <a:pt x="4133352" y="4475821"/>
                          <a:pt x="4216363" y="4305775"/>
                        </a:cubicBezTo>
                        <a:lnTo>
                          <a:pt x="4399338" y="3930967"/>
                        </a:lnTo>
                        <a:close/>
                        <a:moveTo>
                          <a:pt x="173199" y="3616805"/>
                        </a:moveTo>
                        <a:cubicBezTo>
                          <a:pt x="158124" y="3616807"/>
                          <a:pt x="143049" y="3622560"/>
                          <a:pt x="131548" y="3634063"/>
                        </a:cubicBezTo>
                        <a:cubicBezTo>
                          <a:pt x="108547" y="3657070"/>
                          <a:pt x="108551" y="3694367"/>
                          <a:pt x="131558" y="3717369"/>
                        </a:cubicBezTo>
                        <a:lnTo>
                          <a:pt x="623914" y="4209716"/>
                        </a:lnTo>
                        <a:cubicBezTo>
                          <a:pt x="646916" y="4232720"/>
                          <a:pt x="684211" y="4232723"/>
                          <a:pt x="707215" y="4209721"/>
                        </a:cubicBezTo>
                        <a:cubicBezTo>
                          <a:pt x="730220" y="4186719"/>
                          <a:pt x="730222" y="4149424"/>
                          <a:pt x="707220" y="4126420"/>
                        </a:cubicBezTo>
                        <a:lnTo>
                          <a:pt x="214854" y="3634053"/>
                        </a:lnTo>
                        <a:cubicBezTo>
                          <a:pt x="203351" y="3622553"/>
                          <a:pt x="188275" y="3616803"/>
                          <a:pt x="173199" y="3616805"/>
                        </a:cubicBezTo>
                        <a:close/>
                        <a:moveTo>
                          <a:pt x="869393" y="3388575"/>
                        </a:moveTo>
                        <a:lnTo>
                          <a:pt x="500204" y="3757783"/>
                        </a:lnTo>
                        <a:lnTo>
                          <a:pt x="583500" y="3841079"/>
                        </a:lnTo>
                        <a:lnTo>
                          <a:pt x="952698" y="3471881"/>
                        </a:lnTo>
                        <a:close/>
                        <a:moveTo>
                          <a:pt x="2949853" y="3044332"/>
                        </a:moveTo>
                        <a:lnTo>
                          <a:pt x="2766867" y="3419140"/>
                        </a:lnTo>
                        <a:cubicBezTo>
                          <a:pt x="2684512" y="3588826"/>
                          <a:pt x="2754787" y="3793163"/>
                          <a:pt x="2924091" y="3876299"/>
                        </a:cubicBezTo>
                        <a:cubicBezTo>
                          <a:pt x="3093948" y="3959707"/>
                          <a:pt x="3299260" y="3889626"/>
                          <a:pt x="3382668" y="3719769"/>
                        </a:cubicBezTo>
                        <a:lnTo>
                          <a:pt x="3565644" y="3344941"/>
                        </a:lnTo>
                        <a:close/>
                        <a:moveTo>
                          <a:pt x="4266008" y="3038414"/>
                        </a:moveTo>
                        <a:cubicBezTo>
                          <a:pt x="4288199" y="3040300"/>
                          <a:pt x="4308181" y="3055146"/>
                          <a:pt x="4315522" y="3077651"/>
                        </a:cubicBezTo>
                        <a:cubicBezTo>
                          <a:pt x="4325311" y="3107658"/>
                          <a:pt x="4308921" y="3139919"/>
                          <a:pt x="4278914" y="3149707"/>
                        </a:cubicBezTo>
                        <a:cubicBezTo>
                          <a:pt x="4222248" y="3169031"/>
                          <a:pt x="4175663" y="3210215"/>
                          <a:pt x="4149536" y="3264083"/>
                        </a:cubicBezTo>
                        <a:lnTo>
                          <a:pt x="4073269" y="3420341"/>
                        </a:lnTo>
                        <a:cubicBezTo>
                          <a:pt x="4073161" y="3420566"/>
                          <a:pt x="4073052" y="3420790"/>
                          <a:pt x="4072941" y="3421014"/>
                        </a:cubicBezTo>
                        <a:cubicBezTo>
                          <a:pt x="4058912" y="3449287"/>
                          <a:pt x="4024619" y="3460836"/>
                          <a:pt x="3996345" y="3446807"/>
                        </a:cubicBezTo>
                        <a:cubicBezTo>
                          <a:pt x="3968071" y="3432778"/>
                          <a:pt x="3956523" y="3398485"/>
                          <a:pt x="3970552" y="3370211"/>
                        </a:cubicBezTo>
                        <a:lnTo>
                          <a:pt x="4046828" y="3213944"/>
                        </a:lnTo>
                        <a:cubicBezTo>
                          <a:pt x="4086173" y="3132772"/>
                          <a:pt x="4156364" y="3070721"/>
                          <a:pt x="4241748" y="3041627"/>
                        </a:cubicBezTo>
                        <a:lnTo>
                          <a:pt x="4241767" y="3041627"/>
                        </a:lnTo>
                        <a:cubicBezTo>
                          <a:pt x="4242330" y="3041424"/>
                          <a:pt x="4242897" y="3041229"/>
                          <a:pt x="4243466" y="3041043"/>
                        </a:cubicBezTo>
                        <a:cubicBezTo>
                          <a:pt x="4250968" y="3038596"/>
                          <a:pt x="4258611" y="3037785"/>
                          <a:pt x="4266008" y="3038414"/>
                        </a:cubicBezTo>
                        <a:close/>
                        <a:moveTo>
                          <a:pt x="4343648" y="2961666"/>
                        </a:moveTo>
                        <a:cubicBezTo>
                          <a:pt x="4210336" y="2954151"/>
                          <a:pt x="4079208" y="3025419"/>
                          <a:pt x="4016652" y="3152812"/>
                        </a:cubicBezTo>
                        <a:lnTo>
                          <a:pt x="3833677" y="3527640"/>
                        </a:lnTo>
                        <a:lnTo>
                          <a:pt x="4449478" y="3828259"/>
                        </a:lnTo>
                        <a:lnTo>
                          <a:pt x="4632453" y="3453441"/>
                        </a:lnTo>
                        <a:cubicBezTo>
                          <a:pt x="4714808" y="3283755"/>
                          <a:pt x="4644534" y="3079418"/>
                          <a:pt x="4475230" y="2996282"/>
                        </a:cubicBezTo>
                        <a:cubicBezTo>
                          <a:pt x="4432766" y="2975430"/>
                          <a:pt x="4388086" y="2964171"/>
                          <a:pt x="4343648" y="2961666"/>
                        </a:cubicBezTo>
                        <a:close/>
                        <a:moveTo>
                          <a:pt x="4349414" y="2846918"/>
                        </a:moveTo>
                        <a:cubicBezTo>
                          <a:pt x="4408667" y="2850089"/>
                          <a:pt x="4468275" y="2864913"/>
                          <a:pt x="4524973" y="2892513"/>
                        </a:cubicBezTo>
                        <a:cubicBezTo>
                          <a:pt x="4751520" y="3003421"/>
                          <a:pt x="4845540" y="3276783"/>
                          <a:pt x="4735142" y="3503580"/>
                        </a:cubicBezTo>
                        <a:lnTo>
                          <a:pt x="4319052" y="4355915"/>
                        </a:lnTo>
                        <a:cubicBezTo>
                          <a:pt x="4208350" y="4582686"/>
                          <a:pt x="3934774" y="4676777"/>
                          <a:pt x="3708004" y="4566075"/>
                        </a:cubicBezTo>
                        <a:cubicBezTo>
                          <a:pt x="3481234" y="4455373"/>
                          <a:pt x="3387142" y="4181797"/>
                          <a:pt x="3497845" y="3955027"/>
                        </a:cubicBezTo>
                        <a:lnTo>
                          <a:pt x="3913925" y="3102682"/>
                        </a:lnTo>
                        <a:cubicBezTo>
                          <a:pt x="3997098" y="2932770"/>
                          <a:pt x="4171656" y="2837405"/>
                          <a:pt x="4349414" y="2846918"/>
                        </a:cubicBezTo>
                        <a:close/>
                        <a:moveTo>
                          <a:pt x="654070" y="2843412"/>
                        </a:moveTo>
                        <a:cubicBezTo>
                          <a:pt x="636665" y="2843417"/>
                          <a:pt x="619262" y="2849907"/>
                          <a:pt x="605779" y="2862880"/>
                        </a:cubicBezTo>
                        <a:cubicBezTo>
                          <a:pt x="578050" y="2889562"/>
                          <a:pt x="577202" y="2933670"/>
                          <a:pt x="603883" y="2961398"/>
                        </a:cubicBezTo>
                        <a:lnTo>
                          <a:pt x="1379885" y="3737438"/>
                        </a:lnTo>
                        <a:cubicBezTo>
                          <a:pt x="1379888" y="3737441"/>
                          <a:pt x="1379892" y="3737444"/>
                          <a:pt x="1379895" y="3737448"/>
                        </a:cubicBezTo>
                        <a:cubicBezTo>
                          <a:pt x="1407108" y="3764655"/>
                          <a:pt x="1451224" y="3764650"/>
                          <a:pt x="1478431" y="3737438"/>
                        </a:cubicBezTo>
                        <a:cubicBezTo>
                          <a:pt x="1505624" y="3710225"/>
                          <a:pt x="1505624" y="3666124"/>
                          <a:pt x="1478431" y="3638911"/>
                        </a:cubicBezTo>
                        <a:lnTo>
                          <a:pt x="702372" y="2862853"/>
                        </a:lnTo>
                        <a:cubicBezTo>
                          <a:pt x="688882" y="2849887"/>
                          <a:pt x="671475" y="2843407"/>
                          <a:pt x="654070" y="2843412"/>
                        </a:cubicBezTo>
                        <a:close/>
                        <a:moveTo>
                          <a:pt x="3431648" y="2452433"/>
                        </a:moveTo>
                        <a:cubicBezTo>
                          <a:pt x="3453850" y="2454181"/>
                          <a:pt x="3473924" y="2468902"/>
                          <a:pt x="3481405" y="2491361"/>
                        </a:cubicBezTo>
                        <a:cubicBezTo>
                          <a:pt x="3491381" y="2521306"/>
                          <a:pt x="3475192" y="2553668"/>
                          <a:pt x="3445247" y="2563644"/>
                        </a:cubicBezTo>
                        <a:cubicBezTo>
                          <a:pt x="3388578" y="2582962"/>
                          <a:pt x="3341991" y="2624147"/>
                          <a:pt x="3315869" y="2678020"/>
                        </a:cubicBezTo>
                        <a:lnTo>
                          <a:pt x="3239583" y="2834277"/>
                        </a:lnTo>
                        <a:cubicBezTo>
                          <a:pt x="3239405" y="2834654"/>
                          <a:pt x="3239222" y="2835028"/>
                          <a:pt x="3239035" y="2835401"/>
                        </a:cubicBezTo>
                        <a:cubicBezTo>
                          <a:pt x="3224879" y="2863611"/>
                          <a:pt x="3190535" y="2875005"/>
                          <a:pt x="3162324" y="2860849"/>
                        </a:cubicBezTo>
                        <a:cubicBezTo>
                          <a:pt x="3134113" y="2846693"/>
                          <a:pt x="3122719" y="2812349"/>
                          <a:pt x="3136875" y="2784138"/>
                        </a:cubicBezTo>
                        <a:lnTo>
                          <a:pt x="3213161" y="2627928"/>
                        </a:lnTo>
                        <a:cubicBezTo>
                          <a:pt x="3252511" y="2546777"/>
                          <a:pt x="3322683" y="2484734"/>
                          <a:pt x="3408042" y="2455621"/>
                        </a:cubicBezTo>
                        <a:lnTo>
                          <a:pt x="3408100" y="2455554"/>
                        </a:lnTo>
                        <a:cubicBezTo>
                          <a:pt x="3408440" y="2455434"/>
                          <a:pt x="3408781" y="2455317"/>
                          <a:pt x="3409123" y="2455203"/>
                        </a:cubicBezTo>
                        <a:cubicBezTo>
                          <a:pt x="3416609" y="2452709"/>
                          <a:pt x="3424247" y="2451850"/>
                          <a:pt x="3431648" y="2452433"/>
                        </a:cubicBezTo>
                        <a:close/>
                        <a:moveTo>
                          <a:pt x="3509513" y="2374908"/>
                        </a:moveTo>
                        <a:cubicBezTo>
                          <a:pt x="3376187" y="2367700"/>
                          <a:pt x="3245228" y="2439271"/>
                          <a:pt x="3182967" y="2566805"/>
                        </a:cubicBezTo>
                        <a:lnTo>
                          <a:pt x="2999983" y="2941624"/>
                        </a:lnTo>
                        <a:lnTo>
                          <a:pt x="3615783" y="3242233"/>
                        </a:lnTo>
                        <a:lnTo>
                          <a:pt x="3798759" y="2867424"/>
                        </a:lnTo>
                        <a:cubicBezTo>
                          <a:pt x="3881772" y="2697378"/>
                          <a:pt x="3811218" y="2492232"/>
                          <a:pt x="3641172" y="2409219"/>
                        </a:cubicBezTo>
                        <a:cubicBezTo>
                          <a:pt x="3598661" y="2388466"/>
                          <a:pt x="3553956" y="2377310"/>
                          <a:pt x="3509513" y="2374908"/>
                        </a:cubicBezTo>
                        <a:close/>
                        <a:moveTo>
                          <a:pt x="3517822" y="2259527"/>
                        </a:moveTo>
                        <a:cubicBezTo>
                          <a:pt x="3577079" y="2262921"/>
                          <a:pt x="3636650" y="2277990"/>
                          <a:pt x="3693253" y="2305849"/>
                        </a:cubicBezTo>
                        <a:cubicBezTo>
                          <a:pt x="3919667" y="2417286"/>
                          <a:pt x="4012875" y="2691168"/>
                          <a:pt x="3901438" y="2917583"/>
                        </a:cubicBezTo>
                        <a:lnTo>
                          <a:pt x="3485358" y="3769908"/>
                        </a:lnTo>
                        <a:cubicBezTo>
                          <a:pt x="3374572" y="3996181"/>
                          <a:pt x="3101538" y="4090086"/>
                          <a:pt x="2875008" y="3979824"/>
                        </a:cubicBezTo>
                        <a:cubicBezTo>
                          <a:pt x="2648107" y="3869382"/>
                          <a:pt x="2553699" y="3595911"/>
                          <a:pt x="2664141" y="3369010"/>
                        </a:cubicBezTo>
                        <a:lnTo>
                          <a:pt x="3080221" y="2516694"/>
                        </a:lnTo>
                        <a:cubicBezTo>
                          <a:pt x="3080651" y="2515806"/>
                          <a:pt x="3081084" y="2514920"/>
                          <a:pt x="3081520" y="2514035"/>
                        </a:cubicBezTo>
                        <a:cubicBezTo>
                          <a:pt x="3165097" y="2344225"/>
                          <a:pt x="3340050" y="2249342"/>
                          <a:pt x="3517822" y="2259527"/>
                        </a:cubicBezTo>
                        <a:close/>
                        <a:moveTo>
                          <a:pt x="1796589" y="2233430"/>
                        </a:moveTo>
                        <a:lnTo>
                          <a:pt x="1796594" y="2233431"/>
                        </a:lnTo>
                        <a:lnTo>
                          <a:pt x="1796584" y="2233431"/>
                        </a:lnTo>
                        <a:close/>
                        <a:moveTo>
                          <a:pt x="2439873" y="1475850"/>
                        </a:moveTo>
                        <a:cubicBezTo>
                          <a:pt x="2454132" y="1475851"/>
                          <a:pt x="2468391" y="1481158"/>
                          <a:pt x="2479447" y="1491772"/>
                        </a:cubicBezTo>
                        <a:cubicBezTo>
                          <a:pt x="2502217" y="1513630"/>
                          <a:pt x="2502956" y="1549807"/>
                          <a:pt x="2481098" y="1572577"/>
                        </a:cubicBezTo>
                        <a:lnTo>
                          <a:pt x="1836989" y="2216686"/>
                        </a:lnTo>
                        <a:cubicBezTo>
                          <a:pt x="1831638" y="2222055"/>
                          <a:pt x="1825327" y="2226246"/>
                          <a:pt x="1818458" y="2229092"/>
                        </a:cubicBezTo>
                        <a:lnTo>
                          <a:pt x="1796589" y="2233430"/>
                        </a:lnTo>
                        <a:lnTo>
                          <a:pt x="1774734" y="2229080"/>
                        </a:lnTo>
                        <a:cubicBezTo>
                          <a:pt x="1767869" y="2226236"/>
                          <a:pt x="1761558" y="2222054"/>
                          <a:pt x="1756201" y="2216698"/>
                        </a:cubicBezTo>
                        <a:cubicBezTo>
                          <a:pt x="1733879" y="2194383"/>
                          <a:pt x="1733873" y="2158198"/>
                          <a:pt x="1756189" y="2135876"/>
                        </a:cubicBezTo>
                        <a:lnTo>
                          <a:pt x="2400298" y="1491767"/>
                        </a:lnTo>
                        <a:cubicBezTo>
                          <a:pt x="2411356" y="1481155"/>
                          <a:pt x="2425615" y="1475849"/>
                          <a:pt x="2439873" y="1475850"/>
                        </a:cubicBezTo>
                        <a:close/>
                        <a:moveTo>
                          <a:pt x="2552698" y="1351789"/>
                        </a:moveTo>
                        <a:lnTo>
                          <a:pt x="2552783" y="1351789"/>
                        </a:lnTo>
                        <a:cubicBezTo>
                          <a:pt x="2586324" y="1352205"/>
                          <a:pt x="2613412" y="1379293"/>
                          <a:pt x="2613828" y="1412833"/>
                        </a:cubicBezTo>
                        <a:cubicBezTo>
                          <a:pt x="2614252" y="1446971"/>
                          <a:pt x="2586921" y="1474989"/>
                          <a:pt x="2552783" y="1475413"/>
                        </a:cubicBezTo>
                        <a:lnTo>
                          <a:pt x="2552698" y="1475413"/>
                        </a:lnTo>
                        <a:lnTo>
                          <a:pt x="2552698" y="1475413"/>
                        </a:lnTo>
                        <a:cubicBezTo>
                          <a:pt x="2552186" y="1475420"/>
                          <a:pt x="2551674" y="1475420"/>
                          <a:pt x="2551163" y="1475413"/>
                        </a:cubicBezTo>
                        <a:cubicBezTo>
                          <a:pt x="2517025" y="1474989"/>
                          <a:pt x="2489694" y="1446971"/>
                          <a:pt x="2490118" y="1412833"/>
                        </a:cubicBezTo>
                        <a:cubicBezTo>
                          <a:pt x="2490541" y="1378696"/>
                          <a:pt x="2518559" y="1351364"/>
                          <a:pt x="2552698" y="1351789"/>
                        </a:cubicBezTo>
                        <a:close/>
                        <a:moveTo>
                          <a:pt x="2569939" y="1233012"/>
                        </a:moveTo>
                        <a:cubicBezTo>
                          <a:pt x="2546884" y="1233012"/>
                          <a:pt x="2523829" y="1241791"/>
                          <a:pt x="2506216" y="1259347"/>
                        </a:cubicBezTo>
                        <a:lnTo>
                          <a:pt x="883375" y="2882226"/>
                        </a:lnTo>
                        <a:lnTo>
                          <a:pt x="1459076" y="3457908"/>
                        </a:lnTo>
                        <a:lnTo>
                          <a:pt x="1658453" y="3258530"/>
                        </a:lnTo>
                        <a:lnTo>
                          <a:pt x="1452713" y="3052791"/>
                        </a:lnTo>
                        <a:cubicBezTo>
                          <a:pt x="1431120" y="3030605"/>
                          <a:pt x="1431118" y="2995260"/>
                          <a:pt x="1452709" y="2973073"/>
                        </a:cubicBezTo>
                        <a:cubicBezTo>
                          <a:pt x="1474721" y="2950452"/>
                          <a:pt x="1510903" y="2949959"/>
                          <a:pt x="1533523" y="2971971"/>
                        </a:cubicBezTo>
                        <a:lnTo>
                          <a:pt x="1739263" y="3177711"/>
                        </a:lnTo>
                        <a:lnTo>
                          <a:pt x="1858059" y="3058829"/>
                        </a:lnTo>
                        <a:lnTo>
                          <a:pt x="1775373" y="2976152"/>
                        </a:lnTo>
                        <a:cubicBezTo>
                          <a:pt x="1753491" y="2953912"/>
                          <a:pt x="1753491" y="2918232"/>
                          <a:pt x="1775373" y="2895991"/>
                        </a:cubicBezTo>
                        <a:cubicBezTo>
                          <a:pt x="1797509" y="2873491"/>
                          <a:pt x="1833693" y="2873197"/>
                          <a:pt x="1856192" y="2895333"/>
                        </a:cubicBezTo>
                        <a:lnTo>
                          <a:pt x="1938879" y="2978019"/>
                        </a:lnTo>
                        <a:lnTo>
                          <a:pt x="2057741" y="2859147"/>
                        </a:lnTo>
                        <a:lnTo>
                          <a:pt x="1852001" y="2653407"/>
                        </a:lnTo>
                        <a:cubicBezTo>
                          <a:pt x="1830611" y="2631260"/>
                          <a:pt x="1830611" y="2596148"/>
                          <a:pt x="1852001" y="2574002"/>
                        </a:cubicBezTo>
                        <a:cubicBezTo>
                          <a:pt x="1873929" y="2551299"/>
                          <a:pt x="1910108" y="2550670"/>
                          <a:pt x="1932811" y="2572597"/>
                        </a:cubicBezTo>
                        <a:lnTo>
                          <a:pt x="2138552" y="2778337"/>
                        </a:lnTo>
                        <a:lnTo>
                          <a:pt x="2257424" y="2659475"/>
                        </a:lnTo>
                        <a:lnTo>
                          <a:pt x="2174737" y="2576788"/>
                        </a:lnTo>
                        <a:cubicBezTo>
                          <a:pt x="2153146" y="2554601"/>
                          <a:pt x="2153148" y="2519255"/>
                          <a:pt x="2174742" y="2497070"/>
                        </a:cubicBezTo>
                        <a:cubicBezTo>
                          <a:pt x="2196757" y="2474452"/>
                          <a:pt x="2232939" y="2473963"/>
                          <a:pt x="2255557" y="2495978"/>
                        </a:cubicBezTo>
                        <a:lnTo>
                          <a:pt x="2338234" y="2578655"/>
                        </a:lnTo>
                        <a:lnTo>
                          <a:pt x="2457106" y="2459793"/>
                        </a:lnTo>
                        <a:lnTo>
                          <a:pt x="2251366" y="2254053"/>
                        </a:lnTo>
                        <a:cubicBezTo>
                          <a:pt x="2229775" y="2231865"/>
                          <a:pt x="2229777" y="2196520"/>
                          <a:pt x="2251370" y="2174335"/>
                        </a:cubicBezTo>
                        <a:cubicBezTo>
                          <a:pt x="2273385" y="2151716"/>
                          <a:pt x="2309567" y="2151228"/>
                          <a:pt x="2332185" y="2173242"/>
                        </a:cubicBezTo>
                        <a:lnTo>
                          <a:pt x="2537925" y="2378982"/>
                        </a:lnTo>
                        <a:lnTo>
                          <a:pt x="2656797" y="2260120"/>
                        </a:lnTo>
                        <a:lnTo>
                          <a:pt x="2574111" y="2177443"/>
                        </a:lnTo>
                        <a:cubicBezTo>
                          <a:pt x="2552227" y="2155205"/>
                          <a:pt x="2552222" y="2119525"/>
                          <a:pt x="2574101" y="2097282"/>
                        </a:cubicBezTo>
                        <a:cubicBezTo>
                          <a:pt x="2596235" y="2074779"/>
                          <a:pt x="2632419" y="2074480"/>
                          <a:pt x="2654921" y="2096614"/>
                        </a:cubicBezTo>
                        <a:lnTo>
                          <a:pt x="2737617" y="2179300"/>
                        </a:lnTo>
                        <a:lnTo>
                          <a:pt x="2856479" y="2060428"/>
                        </a:lnTo>
                        <a:lnTo>
                          <a:pt x="2650739" y="1854688"/>
                        </a:lnTo>
                        <a:cubicBezTo>
                          <a:pt x="2650263" y="1854228"/>
                          <a:pt x="2649795" y="1853760"/>
                          <a:pt x="2649335" y="1853284"/>
                        </a:cubicBezTo>
                        <a:cubicBezTo>
                          <a:pt x="2627408" y="1830581"/>
                          <a:pt x="2628036" y="1794401"/>
                          <a:pt x="2650739" y="1772474"/>
                        </a:cubicBezTo>
                        <a:cubicBezTo>
                          <a:pt x="2673442" y="1750547"/>
                          <a:pt x="2709622" y="1751175"/>
                          <a:pt x="2731550" y="1773878"/>
                        </a:cubicBezTo>
                        <a:lnTo>
                          <a:pt x="2937290" y="1979618"/>
                        </a:lnTo>
                        <a:lnTo>
                          <a:pt x="3081889" y="1835019"/>
                        </a:lnTo>
                        <a:cubicBezTo>
                          <a:pt x="3117018" y="1799804"/>
                          <a:pt x="3117018" y="1742800"/>
                          <a:pt x="3081889" y="1707584"/>
                        </a:cubicBezTo>
                        <a:lnTo>
                          <a:pt x="2633661" y="1259347"/>
                        </a:lnTo>
                        <a:cubicBezTo>
                          <a:pt x="2616049" y="1241791"/>
                          <a:pt x="2592994" y="1233012"/>
                          <a:pt x="2569939" y="1233012"/>
                        </a:cubicBezTo>
                        <a:close/>
                        <a:moveTo>
                          <a:pt x="3021551" y="1013010"/>
                        </a:moveTo>
                        <a:cubicBezTo>
                          <a:pt x="3007466" y="1013013"/>
                          <a:pt x="2993382" y="1018389"/>
                          <a:pt x="2982638" y="1029137"/>
                        </a:cubicBezTo>
                        <a:lnTo>
                          <a:pt x="2773850" y="1237906"/>
                        </a:lnTo>
                        <a:lnTo>
                          <a:pt x="3103329" y="1567396"/>
                        </a:lnTo>
                        <a:lnTo>
                          <a:pt x="3312108" y="1358618"/>
                        </a:lnTo>
                        <a:cubicBezTo>
                          <a:pt x="3333607" y="1337117"/>
                          <a:pt x="3333607" y="1302260"/>
                          <a:pt x="3312108" y="1280760"/>
                        </a:cubicBezTo>
                        <a:lnTo>
                          <a:pt x="3060486" y="1029137"/>
                        </a:lnTo>
                        <a:cubicBezTo>
                          <a:pt x="3060481" y="1029133"/>
                          <a:pt x="3060475" y="1029128"/>
                          <a:pt x="3060470" y="1029123"/>
                        </a:cubicBezTo>
                        <a:cubicBezTo>
                          <a:pt x="3049722" y="1018378"/>
                          <a:pt x="3035636" y="1013008"/>
                          <a:pt x="3021551" y="1013010"/>
                        </a:cubicBezTo>
                        <a:close/>
                        <a:moveTo>
                          <a:pt x="3529192" y="695155"/>
                        </a:moveTo>
                        <a:cubicBezTo>
                          <a:pt x="3499266" y="695155"/>
                          <a:pt x="3469339" y="706572"/>
                          <a:pt x="3446506" y="729406"/>
                        </a:cubicBezTo>
                        <a:lnTo>
                          <a:pt x="3184463" y="991439"/>
                        </a:lnTo>
                        <a:lnTo>
                          <a:pt x="3349846" y="1156812"/>
                        </a:lnTo>
                        <a:lnTo>
                          <a:pt x="3611879" y="894779"/>
                        </a:lnTo>
                        <a:cubicBezTo>
                          <a:pt x="3657545" y="849112"/>
                          <a:pt x="3657545" y="775072"/>
                          <a:pt x="3611879" y="729406"/>
                        </a:cubicBezTo>
                        <a:cubicBezTo>
                          <a:pt x="3589046" y="706572"/>
                          <a:pt x="3559119" y="695155"/>
                          <a:pt x="3529192" y="695155"/>
                        </a:cubicBezTo>
                        <a:close/>
                        <a:moveTo>
                          <a:pt x="4356571" y="280548"/>
                        </a:moveTo>
                        <a:cubicBezTo>
                          <a:pt x="4302060" y="362911"/>
                          <a:pt x="4216573" y="494918"/>
                          <a:pt x="4189589" y="552250"/>
                        </a:cubicBezTo>
                        <a:cubicBezTo>
                          <a:pt x="4168748" y="596540"/>
                          <a:pt x="4148393" y="644395"/>
                          <a:pt x="4148393" y="699163"/>
                        </a:cubicBezTo>
                        <a:cubicBezTo>
                          <a:pt x="4148393" y="814137"/>
                          <a:pt x="4241598" y="907342"/>
                          <a:pt x="4356572" y="907342"/>
                        </a:cubicBezTo>
                        <a:cubicBezTo>
                          <a:pt x="4471545" y="907342"/>
                          <a:pt x="4564750" y="814137"/>
                          <a:pt x="4564750" y="699163"/>
                        </a:cubicBezTo>
                        <a:cubicBezTo>
                          <a:pt x="4564750" y="648137"/>
                          <a:pt x="4551491" y="611181"/>
                          <a:pt x="4523630" y="552383"/>
                        </a:cubicBezTo>
                        <a:lnTo>
                          <a:pt x="4523650" y="552383"/>
                        </a:lnTo>
                        <a:cubicBezTo>
                          <a:pt x="4496265" y="494594"/>
                          <a:pt x="4410969" y="362806"/>
                          <a:pt x="4356571" y="280548"/>
                        </a:cubicBezTo>
                        <a:close/>
                        <a:moveTo>
                          <a:pt x="4356676" y="120519"/>
                        </a:moveTo>
                        <a:cubicBezTo>
                          <a:pt x="4375625" y="120525"/>
                          <a:pt x="4393338" y="129922"/>
                          <a:pt x="4403968" y="145609"/>
                        </a:cubicBezTo>
                        <a:cubicBezTo>
                          <a:pt x="4411216" y="156314"/>
                          <a:pt x="4582162" y="408831"/>
                          <a:pt x="4626986" y="503434"/>
                        </a:cubicBezTo>
                        <a:cubicBezTo>
                          <a:pt x="4654457" y="561403"/>
                          <a:pt x="4679117" y="620001"/>
                          <a:pt x="4679116" y="699163"/>
                        </a:cubicBezTo>
                        <a:cubicBezTo>
                          <a:pt x="4679116" y="877264"/>
                          <a:pt x="4534738" y="1021641"/>
                          <a:pt x="4356638" y="1021641"/>
                        </a:cubicBezTo>
                        <a:cubicBezTo>
                          <a:pt x="4178538" y="1021641"/>
                          <a:pt x="4034160" y="877263"/>
                          <a:pt x="4034160" y="699163"/>
                        </a:cubicBezTo>
                        <a:cubicBezTo>
                          <a:pt x="4034160" y="620830"/>
                          <a:pt x="4061039" y="557135"/>
                          <a:pt x="4086223" y="503586"/>
                        </a:cubicBezTo>
                        <a:cubicBezTo>
                          <a:pt x="4130448" y="409545"/>
                          <a:pt x="4302031" y="156286"/>
                          <a:pt x="4309318" y="145579"/>
                        </a:cubicBezTo>
                        <a:cubicBezTo>
                          <a:pt x="4319968" y="129885"/>
                          <a:pt x="4337710" y="120497"/>
                          <a:pt x="4356676" y="120519"/>
                        </a:cubicBezTo>
                        <a:close/>
                        <a:moveTo>
                          <a:pt x="4284134" y="0"/>
                        </a:moveTo>
                        <a:cubicBezTo>
                          <a:pt x="4298614" y="0"/>
                          <a:pt x="4313094" y="5470"/>
                          <a:pt x="4324214" y="16411"/>
                        </a:cubicBezTo>
                        <a:cubicBezTo>
                          <a:pt x="4346714" y="38547"/>
                          <a:pt x="4347008" y="74731"/>
                          <a:pt x="4324872" y="97230"/>
                        </a:cubicBezTo>
                        <a:lnTo>
                          <a:pt x="3727703" y="694392"/>
                        </a:lnTo>
                        <a:cubicBezTo>
                          <a:pt x="3781533" y="785206"/>
                          <a:pt x="3767074" y="900942"/>
                          <a:pt x="3692555" y="975721"/>
                        </a:cubicBezTo>
                        <a:lnTo>
                          <a:pt x="3424379" y="1243889"/>
                        </a:lnTo>
                        <a:cubicBezTo>
                          <a:pt x="3457201" y="1309087"/>
                          <a:pt x="3444481" y="1387988"/>
                          <a:pt x="3392832" y="1439571"/>
                        </a:cubicBezTo>
                        <a:lnTo>
                          <a:pt x="3182330" y="1650072"/>
                        </a:lnTo>
                        <a:cubicBezTo>
                          <a:pt x="3242352" y="1731380"/>
                          <a:pt x="3233995" y="1844336"/>
                          <a:pt x="3162660" y="1915925"/>
                        </a:cubicBezTo>
                        <a:lnTo>
                          <a:pt x="2977694" y="2100890"/>
                        </a:lnTo>
                        <a:lnTo>
                          <a:pt x="2778155" y="2300420"/>
                        </a:lnTo>
                        <a:lnTo>
                          <a:pt x="2778070" y="2300525"/>
                        </a:lnTo>
                        <a:lnTo>
                          <a:pt x="2777965" y="2300611"/>
                        </a:lnTo>
                        <a:lnTo>
                          <a:pt x="1539867" y="3538718"/>
                        </a:lnTo>
                        <a:lnTo>
                          <a:pt x="1559241" y="3558092"/>
                        </a:lnTo>
                        <a:cubicBezTo>
                          <a:pt x="1630569" y="3629846"/>
                          <a:pt x="1630569" y="3745730"/>
                          <a:pt x="1559241" y="3817484"/>
                        </a:cubicBezTo>
                        <a:cubicBezTo>
                          <a:pt x="1487612" y="3889540"/>
                          <a:pt x="1371132" y="3889887"/>
                          <a:pt x="1299075" y="3818258"/>
                        </a:cubicBezTo>
                        <a:lnTo>
                          <a:pt x="1033518" y="3552701"/>
                        </a:lnTo>
                        <a:lnTo>
                          <a:pt x="664329" y="3921899"/>
                        </a:lnTo>
                        <a:lnTo>
                          <a:pt x="788030" y="4045610"/>
                        </a:lnTo>
                        <a:cubicBezTo>
                          <a:pt x="855667" y="4113247"/>
                          <a:pt x="855667" y="4222908"/>
                          <a:pt x="788030" y="4290545"/>
                        </a:cubicBezTo>
                        <a:cubicBezTo>
                          <a:pt x="720393" y="4358182"/>
                          <a:pt x="610732" y="4358182"/>
                          <a:pt x="543095" y="4290545"/>
                        </a:cubicBezTo>
                        <a:lnTo>
                          <a:pt x="50729" y="3798179"/>
                        </a:lnTo>
                        <a:cubicBezTo>
                          <a:pt x="-16909" y="3730542"/>
                          <a:pt x="-16909" y="3620881"/>
                          <a:pt x="50729" y="3553244"/>
                        </a:cubicBezTo>
                        <a:cubicBezTo>
                          <a:pt x="118366" y="3485606"/>
                          <a:pt x="228027" y="3485606"/>
                          <a:pt x="295664" y="3553244"/>
                        </a:cubicBezTo>
                        <a:lnTo>
                          <a:pt x="419384" y="3676954"/>
                        </a:lnTo>
                        <a:lnTo>
                          <a:pt x="788573" y="3307756"/>
                        </a:lnTo>
                        <a:lnTo>
                          <a:pt x="523016" y="3042199"/>
                        </a:lnTo>
                        <a:cubicBezTo>
                          <a:pt x="451165" y="2970353"/>
                          <a:pt x="451161" y="2853865"/>
                          <a:pt x="523007" y="2782014"/>
                        </a:cubicBezTo>
                        <a:cubicBezTo>
                          <a:pt x="594852" y="2710163"/>
                          <a:pt x="711341" y="2710159"/>
                          <a:pt x="783192" y="2782004"/>
                        </a:cubicBezTo>
                        <a:lnTo>
                          <a:pt x="802565" y="2801378"/>
                        </a:lnTo>
                        <a:lnTo>
                          <a:pt x="2425492" y="1178489"/>
                        </a:lnTo>
                        <a:cubicBezTo>
                          <a:pt x="2497072" y="1107126"/>
                          <a:pt x="2610052" y="1098769"/>
                          <a:pt x="2691354" y="1158821"/>
                        </a:cubicBezTo>
                        <a:lnTo>
                          <a:pt x="2901857" y="948319"/>
                        </a:lnTo>
                        <a:cubicBezTo>
                          <a:pt x="2953435" y="896673"/>
                          <a:pt x="3032329" y="883951"/>
                          <a:pt x="3097529" y="916762"/>
                        </a:cubicBezTo>
                        <a:lnTo>
                          <a:pt x="3365695" y="648634"/>
                        </a:lnTo>
                        <a:cubicBezTo>
                          <a:pt x="3440472" y="574107"/>
                          <a:pt x="3556212" y="559649"/>
                          <a:pt x="3647026" y="613486"/>
                        </a:cubicBezTo>
                        <a:lnTo>
                          <a:pt x="4244053" y="16411"/>
                        </a:lnTo>
                        <a:cubicBezTo>
                          <a:pt x="4255174" y="5470"/>
                          <a:pt x="4269654" y="0"/>
                          <a:pt x="4284134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9DE845B-A08F-AD01-49F9-52F8923AB76F}"/>
                </a:ext>
              </a:extLst>
            </p:cNvPr>
            <p:cNvGrpSpPr/>
            <p:nvPr/>
          </p:nvGrpSpPr>
          <p:grpSpPr>
            <a:xfrm>
              <a:off x="827711" y="1553330"/>
              <a:ext cx="1933253" cy="4678334"/>
              <a:chOff x="827711" y="1553330"/>
              <a:chExt cx="1933253" cy="4678334"/>
            </a:xfrm>
          </p:grpSpPr>
          <p:sp>
            <p:nvSpPr>
              <p:cNvPr id="20" name="TextBox 16">
                <a:extLst>
                  <a:ext uri="{FF2B5EF4-FFF2-40B4-BE49-F238E27FC236}">
                    <a16:creationId xmlns:a16="http://schemas.microsoft.com/office/drawing/2014/main" id="{887ABCCF-E1D7-3CD5-273C-A417D4EBA79D}"/>
                  </a:ext>
                </a:extLst>
              </p:cNvPr>
              <p:cNvSpPr txBox="1"/>
              <p:nvPr/>
            </p:nvSpPr>
            <p:spPr>
              <a:xfrm>
                <a:off x="827711" y="3729853"/>
                <a:ext cx="1933253" cy="2501811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8ED31E28-34AE-0E6D-BAE9-7F40C8533887}"/>
                  </a:ext>
                </a:extLst>
              </p:cNvPr>
              <p:cNvGrpSpPr/>
              <p:nvPr/>
            </p:nvGrpSpPr>
            <p:grpSpPr>
              <a:xfrm>
                <a:off x="882726" y="1553330"/>
                <a:ext cx="1836000" cy="1836000"/>
                <a:chOff x="882726" y="1553330"/>
                <a:chExt cx="1836000" cy="1836000"/>
              </a:xfrm>
            </p:grpSpPr>
            <p:sp>
              <p:nvSpPr>
                <p:cNvPr id="22" name="Rectangle: Rounded Corners 15">
                  <a:extLst>
                    <a:ext uri="{FF2B5EF4-FFF2-40B4-BE49-F238E27FC236}">
                      <a16:creationId xmlns:a16="http://schemas.microsoft.com/office/drawing/2014/main" id="{B73ECE6D-84F4-7C58-439E-92EB47ED8731}"/>
                    </a:ext>
                  </a:extLst>
                </p:cNvPr>
                <p:cNvSpPr/>
                <p:nvPr/>
              </p:nvSpPr>
              <p:spPr>
                <a:xfrm>
                  <a:off x="882726" y="1553330"/>
                  <a:ext cx="1836000" cy="1836000"/>
                </a:xfrm>
                <a:prstGeom prst="roundRect">
                  <a:avLst/>
                </a:prstGeom>
                <a:solidFill>
                  <a:schemeClr val="accent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23" name="TextBox 20">
                  <a:extLst>
                    <a:ext uri="{FF2B5EF4-FFF2-40B4-BE49-F238E27FC236}">
                      <a16:creationId xmlns:a16="http://schemas.microsoft.com/office/drawing/2014/main" id="{C796B647-38E4-8E7C-AB6E-AFA46A1C89AB}"/>
                    </a:ext>
                  </a:extLst>
                </p:cNvPr>
                <p:cNvSpPr txBox="1"/>
                <p:nvPr/>
              </p:nvSpPr>
              <p:spPr>
                <a:xfrm>
                  <a:off x="920476" y="2701818"/>
                  <a:ext cx="1750299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C05B8EC-B383-A8B2-6428-632E7D364DD1}"/>
                    </a:ext>
                  </a:extLst>
                </p:cNvPr>
                <p:cNvGrpSpPr/>
                <p:nvPr/>
              </p:nvGrpSpPr>
              <p:grpSpPr>
                <a:xfrm>
                  <a:off x="1390101" y="1815492"/>
                  <a:ext cx="811052" cy="809674"/>
                  <a:chOff x="1390101" y="1815492"/>
                  <a:chExt cx="811052" cy="809674"/>
                </a:xfrm>
              </p:grpSpPr>
              <p:sp>
                <p:nvSpPr>
                  <p:cNvPr id="25" name="Flowchart: Connector 24">
                    <a:extLst>
                      <a:ext uri="{FF2B5EF4-FFF2-40B4-BE49-F238E27FC236}">
                        <a16:creationId xmlns:a16="http://schemas.microsoft.com/office/drawing/2014/main" id="{882A2FA7-F0FB-55AD-1082-55E7498B4387}"/>
                      </a:ext>
                    </a:extLst>
                  </p:cNvPr>
                  <p:cNvSpPr/>
                  <p:nvPr/>
                </p:nvSpPr>
                <p:spPr>
                  <a:xfrm>
                    <a:off x="1390101" y="1815492"/>
                    <a:ext cx="811052" cy="809674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+mj-lt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A3CF84AC-8F43-591B-597C-A84D3C94F0AC}"/>
                      </a:ext>
                    </a:extLst>
                  </p:cNvPr>
                  <p:cNvSpPr/>
                  <p:nvPr/>
                </p:nvSpPr>
                <p:spPr>
                  <a:xfrm>
                    <a:off x="1563935" y="2005604"/>
                    <a:ext cx="463384" cy="429450"/>
                  </a:xfrm>
                  <a:custGeom>
                    <a:avLst/>
                    <a:gdLst>
                      <a:gd name="connsiteX0" fmla="*/ 699232 w 870792"/>
                      <a:gd name="connsiteY0" fmla="*/ 703687 h 807023"/>
                      <a:gd name="connsiteX1" fmla="*/ 699195 w 870792"/>
                      <a:gd name="connsiteY1" fmla="*/ 792872 h 807023"/>
                      <a:gd name="connsiteX2" fmla="*/ 798350 w 870792"/>
                      <a:gd name="connsiteY2" fmla="*/ 792872 h 807023"/>
                      <a:gd name="connsiteX3" fmla="*/ 842999 w 870792"/>
                      <a:gd name="connsiteY3" fmla="*/ 748410 h 807023"/>
                      <a:gd name="connsiteX4" fmla="*/ 829865 w 870792"/>
                      <a:gd name="connsiteY4" fmla="*/ 716821 h 807023"/>
                      <a:gd name="connsiteX5" fmla="*/ 798387 w 870792"/>
                      <a:gd name="connsiteY5" fmla="*/ 703687 h 807023"/>
                      <a:gd name="connsiteX6" fmla="*/ 585936 w 870792"/>
                      <a:gd name="connsiteY6" fmla="*/ 703687 h 807023"/>
                      <a:gd name="connsiteX7" fmla="*/ 554459 w 870792"/>
                      <a:gd name="connsiteY7" fmla="*/ 716672 h 807023"/>
                      <a:gd name="connsiteX8" fmla="*/ 541325 w 870792"/>
                      <a:gd name="connsiteY8" fmla="*/ 748261 h 807023"/>
                      <a:gd name="connsiteX9" fmla="*/ 585936 w 870792"/>
                      <a:gd name="connsiteY9" fmla="*/ 792872 h 807023"/>
                      <a:gd name="connsiteX10" fmla="*/ 685053 w 870792"/>
                      <a:gd name="connsiteY10" fmla="*/ 792872 h 807023"/>
                      <a:gd name="connsiteX11" fmla="*/ 685091 w 870792"/>
                      <a:gd name="connsiteY11" fmla="*/ 703687 h 807023"/>
                      <a:gd name="connsiteX12" fmla="*/ 247349 w 870792"/>
                      <a:gd name="connsiteY12" fmla="*/ 660680 h 807023"/>
                      <a:gd name="connsiteX13" fmla="*/ 229749 w 870792"/>
                      <a:gd name="connsiteY13" fmla="*/ 668047 h 807023"/>
                      <a:gd name="connsiteX14" fmla="*/ 222531 w 870792"/>
                      <a:gd name="connsiteY14" fmla="*/ 685647 h 807023"/>
                      <a:gd name="connsiteX15" fmla="*/ 247349 w 870792"/>
                      <a:gd name="connsiteY15" fmla="*/ 710464 h 807023"/>
                      <a:gd name="connsiteX16" fmla="*/ 264948 w 870792"/>
                      <a:gd name="connsiteY16" fmla="*/ 703246 h 807023"/>
                      <a:gd name="connsiteX17" fmla="*/ 272166 w 870792"/>
                      <a:gd name="connsiteY17" fmla="*/ 685647 h 807023"/>
                      <a:gd name="connsiteX18" fmla="*/ 264948 w 870792"/>
                      <a:gd name="connsiteY18" fmla="*/ 668047 h 807023"/>
                      <a:gd name="connsiteX19" fmla="*/ 247349 w 870792"/>
                      <a:gd name="connsiteY19" fmla="*/ 660680 h 807023"/>
                      <a:gd name="connsiteX20" fmla="*/ 132906 w 870792"/>
                      <a:gd name="connsiteY20" fmla="*/ 660680 h 807023"/>
                      <a:gd name="connsiteX21" fmla="*/ 115306 w 870792"/>
                      <a:gd name="connsiteY21" fmla="*/ 668047 h 807023"/>
                      <a:gd name="connsiteX22" fmla="*/ 108088 w 870792"/>
                      <a:gd name="connsiteY22" fmla="*/ 685647 h 807023"/>
                      <a:gd name="connsiteX23" fmla="*/ 132906 w 870792"/>
                      <a:gd name="connsiteY23" fmla="*/ 710464 h 807023"/>
                      <a:gd name="connsiteX24" fmla="*/ 150505 w 870792"/>
                      <a:gd name="connsiteY24" fmla="*/ 703246 h 807023"/>
                      <a:gd name="connsiteX25" fmla="*/ 157723 w 870792"/>
                      <a:gd name="connsiteY25" fmla="*/ 685647 h 807023"/>
                      <a:gd name="connsiteX26" fmla="*/ 150505 w 870792"/>
                      <a:gd name="connsiteY26" fmla="*/ 668047 h 807023"/>
                      <a:gd name="connsiteX27" fmla="*/ 132906 w 870792"/>
                      <a:gd name="connsiteY27" fmla="*/ 660680 h 807023"/>
                      <a:gd name="connsiteX28" fmla="*/ 247349 w 870792"/>
                      <a:gd name="connsiteY28" fmla="*/ 646840 h 807023"/>
                      <a:gd name="connsiteX29" fmla="*/ 274807 w 870792"/>
                      <a:gd name="connsiteY29" fmla="*/ 658225 h 807023"/>
                      <a:gd name="connsiteX30" fmla="*/ 286192 w 870792"/>
                      <a:gd name="connsiteY30" fmla="*/ 685647 h 807023"/>
                      <a:gd name="connsiteX31" fmla="*/ 274919 w 870792"/>
                      <a:gd name="connsiteY31" fmla="*/ 713068 h 807023"/>
                      <a:gd name="connsiteX32" fmla="*/ 247349 w 870792"/>
                      <a:gd name="connsiteY32" fmla="*/ 724453 h 807023"/>
                      <a:gd name="connsiteX33" fmla="*/ 208542 w 870792"/>
                      <a:gd name="connsiteY33" fmla="*/ 685647 h 807023"/>
                      <a:gd name="connsiteX34" fmla="*/ 219927 w 870792"/>
                      <a:gd name="connsiteY34" fmla="*/ 658225 h 807023"/>
                      <a:gd name="connsiteX35" fmla="*/ 247349 w 870792"/>
                      <a:gd name="connsiteY35" fmla="*/ 646840 h 807023"/>
                      <a:gd name="connsiteX36" fmla="*/ 132906 w 870792"/>
                      <a:gd name="connsiteY36" fmla="*/ 646840 h 807023"/>
                      <a:gd name="connsiteX37" fmla="*/ 160364 w 870792"/>
                      <a:gd name="connsiteY37" fmla="*/ 658225 h 807023"/>
                      <a:gd name="connsiteX38" fmla="*/ 171749 w 870792"/>
                      <a:gd name="connsiteY38" fmla="*/ 685647 h 807023"/>
                      <a:gd name="connsiteX39" fmla="*/ 160476 w 870792"/>
                      <a:gd name="connsiteY39" fmla="*/ 713068 h 807023"/>
                      <a:gd name="connsiteX40" fmla="*/ 132906 w 870792"/>
                      <a:gd name="connsiteY40" fmla="*/ 724453 h 807023"/>
                      <a:gd name="connsiteX41" fmla="*/ 94099 w 870792"/>
                      <a:gd name="connsiteY41" fmla="*/ 685647 h 807023"/>
                      <a:gd name="connsiteX42" fmla="*/ 105484 w 870792"/>
                      <a:gd name="connsiteY42" fmla="*/ 658225 h 807023"/>
                      <a:gd name="connsiteX43" fmla="*/ 132906 w 870792"/>
                      <a:gd name="connsiteY43" fmla="*/ 646840 h 807023"/>
                      <a:gd name="connsiteX44" fmla="*/ 700643 w 870792"/>
                      <a:gd name="connsiteY44" fmla="*/ 646835 h 807023"/>
                      <a:gd name="connsiteX45" fmla="*/ 657780 w 870792"/>
                      <a:gd name="connsiteY45" fmla="*/ 689697 h 807023"/>
                      <a:gd name="connsiteX46" fmla="*/ 743505 w 870792"/>
                      <a:gd name="connsiteY46" fmla="*/ 689697 h 807023"/>
                      <a:gd name="connsiteX47" fmla="*/ 541618 w 870792"/>
                      <a:gd name="connsiteY47" fmla="*/ 596606 h 807023"/>
                      <a:gd name="connsiteX48" fmla="*/ 585486 w 870792"/>
                      <a:gd name="connsiteY48" fmla="*/ 596606 h 807023"/>
                      <a:gd name="connsiteX49" fmla="*/ 592406 w 870792"/>
                      <a:gd name="connsiteY49" fmla="*/ 603526 h 807023"/>
                      <a:gd name="connsiteX50" fmla="*/ 585486 w 870792"/>
                      <a:gd name="connsiteY50" fmla="*/ 610447 h 807023"/>
                      <a:gd name="connsiteX51" fmla="*/ 541618 w 870792"/>
                      <a:gd name="connsiteY51" fmla="*/ 610447 h 807023"/>
                      <a:gd name="connsiteX52" fmla="*/ 534698 w 870792"/>
                      <a:gd name="connsiteY52" fmla="*/ 603526 h 807023"/>
                      <a:gd name="connsiteX53" fmla="*/ 541618 w 870792"/>
                      <a:gd name="connsiteY53" fmla="*/ 596606 h 807023"/>
                      <a:gd name="connsiteX54" fmla="*/ 479705 w 870792"/>
                      <a:gd name="connsiteY54" fmla="*/ 596606 h 807023"/>
                      <a:gd name="connsiteX55" fmla="*/ 504523 w 870792"/>
                      <a:gd name="connsiteY55" fmla="*/ 596606 h 807023"/>
                      <a:gd name="connsiteX56" fmla="*/ 511443 w 870792"/>
                      <a:gd name="connsiteY56" fmla="*/ 603526 h 807023"/>
                      <a:gd name="connsiteX57" fmla="*/ 504523 w 870792"/>
                      <a:gd name="connsiteY57" fmla="*/ 610447 h 807023"/>
                      <a:gd name="connsiteX58" fmla="*/ 479705 w 870792"/>
                      <a:gd name="connsiteY58" fmla="*/ 610447 h 807023"/>
                      <a:gd name="connsiteX59" fmla="*/ 472785 w 870792"/>
                      <a:gd name="connsiteY59" fmla="*/ 603526 h 807023"/>
                      <a:gd name="connsiteX60" fmla="*/ 479705 w 870792"/>
                      <a:gd name="connsiteY60" fmla="*/ 596606 h 807023"/>
                      <a:gd name="connsiteX61" fmla="*/ 811779 w 870792"/>
                      <a:gd name="connsiteY61" fmla="*/ 569742 h 807023"/>
                      <a:gd name="connsiteX62" fmla="*/ 825918 w 870792"/>
                      <a:gd name="connsiteY62" fmla="*/ 575509 h 807023"/>
                      <a:gd name="connsiteX63" fmla="*/ 825918 w 870792"/>
                      <a:gd name="connsiteY63" fmla="*/ 585481 h 807023"/>
                      <a:gd name="connsiteX64" fmla="*/ 821007 w 870792"/>
                      <a:gd name="connsiteY64" fmla="*/ 587490 h 807023"/>
                      <a:gd name="connsiteX65" fmla="*/ 816096 w 870792"/>
                      <a:gd name="connsiteY65" fmla="*/ 585481 h 807023"/>
                      <a:gd name="connsiteX66" fmla="*/ 808171 w 870792"/>
                      <a:gd name="connsiteY66" fmla="*/ 585481 h 807023"/>
                      <a:gd name="connsiteX67" fmla="*/ 808170 w 870792"/>
                      <a:gd name="connsiteY67" fmla="*/ 585481 h 807023"/>
                      <a:gd name="connsiteX68" fmla="*/ 798199 w 870792"/>
                      <a:gd name="connsiteY68" fmla="*/ 585332 h 807023"/>
                      <a:gd name="connsiteX69" fmla="*/ 798199 w 870792"/>
                      <a:gd name="connsiteY69" fmla="*/ 575360 h 807023"/>
                      <a:gd name="connsiteX70" fmla="*/ 811779 w 870792"/>
                      <a:gd name="connsiteY70" fmla="*/ 569742 h 807023"/>
                      <a:gd name="connsiteX71" fmla="*/ 479558 w 870792"/>
                      <a:gd name="connsiteY71" fmla="*/ 564983 h 807023"/>
                      <a:gd name="connsiteX72" fmla="*/ 640626 w 870792"/>
                      <a:gd name="connsiteY72" fmla="*/ 564983 h 807023"/>
                      <a:gd name="connsiteX73" fmla="*/ 647546 w 870792"/>
                      <a:gd name="connsiteY73" fmla="*/ 571903 h 807023"/>
                      <a:gd name="connsiteX74" fmla="*/ 640626 w 870792"/>
                      <a:gd name="connsiteY74" fmla="*/ 578824 h 807023"/>
                      <a:gd name="connsiteX75" fmla="*/ 479558 w 870792"/>
                      <a:gd name="connsiteY75" fmla="*/ 578824 h 807023"/>
                      <a:gd name="connsiteX76" fmla="*/ 472638 w 870792"/>
                      <a:gd name="connsiteY76" fmla="*/ 571903 h 807023"/>
                      <a:gd name="connsiteX77" fmla="*/ 479558 w 870792"/>
                      <a:gd name="connsiteY77" fmla="*/ 564983 h 807023"/>
                      <a:gd name="connsiteX78" fmla="*/ 812080 w 870792"/>
                      <a:gd name="connsiteY78" fmla="*/ 553750 h 807023"/>
                      <a:gd name="connsiteX79" fmla="*/ 780602 w 870792"/>
                      <a:gd name="connsiteY79" fmla="*/ 566735 h 807023"/>
                      <a:gd name="connsiteX80" fmla="*/ 710430 w 870792"/>
                      <a:gd name="connsiteY80" fmla="*/ 636721 h 807023"/>
                      <a:gd name="connsiteX81" fmla="*/ 763264 w 870792"/>
                      <a:gd name="connsiteY81" fmla="*/ 689556 h 807023"/>
                      <a:gd name="connsiteX82" fmla="*/ 784063 w 870792"/>
                      <a:gd name="connsiteY82" fmla="*/ 689556 h 807023"/>
                      <a:gd name="connsiteX83" fmla="*/ 843817 w 870792"/>
                      <a:gd name="connsiteY83" fmla="*/ 629801 h 807023"/>
                      <a:gd name="connsiteX84" fmla="*/ 856802 w 870792"/>
                      <a:gd name="connsiteY84" fmla="*/ 598324 h 807023"/>
                      <a:gd name="connsiteX85" fmla="*/ 843668 w 870792"/>
                      <a:gd name="connsiteY85" fmla="*/ 566735 h 807023"/>
                      <a:gd name="connsiteX86" fmla="*/ 812080 w 870792"/>
                      <a:gd name="connsiteY86" fmla="*/ 553750 h 807023"/>
                      <a:gd name="connsiteX87" fmla="*/ 247349 w 870792"/>
                      <a:gd name="connsiteY87" fmla="*/ 551589 h 807023"/>
                      <a:gd name="connsiteX88" fmla="*/ 229749 w 870792"/>
                      <a:gd name="connsiteY88" fmla="*/ 558956 h 807023"/>
                      <a:gd name="connsiteX89" fmla="*/ 222531 w 870792"/>
                      <a:gd name="connsiteY89" fmla="*/ 576556 h 807023"/>
                      <a:gd name="connsiteX90" fmla="*/ 247349 w 870792"/>
                      <a:gd name="connsiteY90" fmla="*/ 601373 h 807023"/>
                      <a:gd name="connsiteX91" fmla="*/ 264948 w 870792"/>
                      <a:gd name="connsiteY91" fmla="*/ 594155 h 807023"/>
                      <a:gd name="connsiteX92" fmla="*/ 272166 w 870792"/>
                      <a:gd name="connsiteY92" fmla="*/ 576556 h 807023"/>
                      <a:gd name="connsiteX93" fmla="*/ 264948 w 870792"/>
                      <a:gd name="connsiteY93" fmla="*/ 558956 h 807023"/>
                      <a:gd name="connsiteX94" fmla="*/ 247349 w 870792"/>
                      <a:gd name="connsiteY94" fmla="*/ 551589 h 807023"/>
                      <a:gd name="connsiteX95" fmla="*/ 132905 w 870792"/>
                      <a:gd name="connsiteY95" fmla="*/ 551589 h 807023"/>
                      <a:gd name="connsiteX96" fmla="*/ 115306 w 870792"/>
                      <a:gd name="connsiteY96" fmla="*/ 558956 h 807023"/>
                      <a:gd name="connsiteX97" fmla="*/ 108088 w 870792"/>
                      <a:gd name="connsiteY97" fmla="*/ 576556 h 807023"/>
                      <a:gd name="connsiteX98" fmla="*/ 132905 w 870792"/>
                      <a:gd name="connsiteY98" fmla="*/ 601373 h 807023"/>
                      <a:gd name="connsiteX99" fmla="*/ 150504 w 870792"/>
                      <a:gd name="connsiteY99" fmla="*/ 594155 h 807023"/>
                      <a:gd name="connsiteX100" fmla="*/ 157722 w 870792"/>
                      <a:gd name="connsiteY100" fmla="*/ 576556 h 807023"/>
                      <a:gd name="connsiteX101" fmla="*/ 150504 w 870792"/>
                      <a:gd name="connsiteY101" fmla="*/ 558956 h 807023"/>
                      <a:gd name="connsiteX102" fmla="*/ 132905 w 870792"/>
                      <a:gd name="connsiteY102" fmla="*/ 551589 h 807023"/>
                      <a:gd name="connsiteX103" fmla="*/ 247349 w 870792"/>
                      <a:gd name="connsiteY103" fmla="*/ 537712 h 807023"/>
                      <a:gd name="connsiteX104" fmla="*/ 274807 w 870792"/>
                      <a:gd name="connsiteY104" fmla="*/ 549097 h 807023"/>
                      <a:gd name="connsiteX105" fmla="*/ 286192 w 870792"/>
                      <a:gd name="connsiteY105" fmla="*/ 576519 h 807023"/>
                      <a:gd name="connsiteX106" fmla="*/ 274919 w 870792"/>
                      <a:gd name="connsiteY106" fmla="*/ 603940 h 807023"/>
                      <a:gd name="connsiteX107" fmla="*/ 247349 w 870792"/>
                      <a:gd name="connsiteY107" fmla="*/ 615325 h 807023"/>
                      <a:gd name="connsiteX108" fmla="*/ 208542 w 870792"/>
                      <a:gd name="connsiteY108" fmla="*/ 576519 h 807023"/>
                      <a:gd name="connsiteX109" fmla="*/ 219927 w 870792"/>
                      <a:gd name="connsiteY109" fmla="*/ 549097 h 807023"/>
                      <a:gd name="connsiteX110" fmla="*/ 247349 w 870792"/>
                      <a:gd name="connsiteY110" fmla="*/ 537712 h 807023"/>
                      <a:gd name="connsiteX111" fmla="*/ 132905 w 870792"/>
                      <a:gd name="connsiteY111" fmla="*/ 537712 h 807023"/>
                      <a:gd name="connsiteX112" fmla="*/ 160512 w 870792"/>
                      <a:gd name="connsiteY112" fmla="*/ 549283 h 807023"/>
                      <a:gd name="connsiteX113" fmla="*/ 171897 w 870792"/>
                      <a:gd name="connsiteY113" fmla="*/ 576704 h 807023"/>
                      <a:gd name="connsiteX114" fmla="*/ 160624 w 870792"/>
                      <a:gd name="connsiteY114" fmla="*/ 604126 h 807023"/>
                      <a:gd name="connsiteX115" fmla="*/ 133054 w 870792"/>
                      <a:gd name="connsiteY115" fmla="*/ 615511 h 807023"/>
                      <a:gd name="connsiteX116" fmla="*/ 94247 w 870792"/>
                      <a:gd name="connsiteY116" fmla="*/ 576704 h 807023"/>
                      <a:gd name="connsiteX117" fmla="*/ 105483 w 870792"/>
                      <a:gd name="connsiteY117" fmla="*/ 549097 h 807023"/>
                      <a:gd name="connsiteX118" fmla="*/ 132905 w 870792"/>
                      <a:gd name="connsiteY118" fmla="*/ 537712 h 807023"/>
                      <a:gd name="connsiteX119" fmla="*/ 247348 w 870792"/>
                      <a:gd name="connsiteY119" fmla="*/ 442612 h 807023"/>
                      <a:gd name="connsiteX120" fmla="*/ 229749 w 870792"/>
                      <a:gd name="connsiteY120" fmla="*/ 449979 h 807023"/>
                      <a:gd name="connsiteX121" fmla="*/ 222531 w 870792"/>
                      <a:gd name="connsiteY121" fmla="*/ 467578 h 807023"/>
                      <a:gd name="connsiteX122" fmla="*/ 247348 w 870792"/>
                      <a:gd name="connsiteY122" fmla="*/ 492396 h 807023"/>
                      <a:gd name="connsiteX123" fmla="*/ 264948 w 870792"/>
                      <a:gd name="connsiteY123" fmla="*/ 485178 h 807023"/>
                      <a:gd name="connsiteX124" fmla="*/ 272166 w 870792"/>
                      <a:gd name="connsiteY124" fmla="*/ 467578 h 807023"/>
                      <a:gd name="connsiteX125" fmla="*/ 264948 w 870792"/>
                      <a:gd name="connsiteY125" fmla="*/ 449979 h 807023"/>
                      <a:gd name="connsiteX126" fmla="*/ 247348 w 870792"/>
                      <a:gd name="connsiteY126" fmla="*/ 442612 h 807023"/>
                      <a:gd name="connsiteX127" fmla="*/ 133053 w 870792"/>
                      <a:gd name="connsiteY127" fmla="*/ 442612 h 807023"/>
                      <a:gd name="connsiteX128" fmla="*/ 115454 w 870792"/>
                      <a:gd name="connsiteY128" fmla="*/ 449979 h 807023"/>
                      <a:gd name="connsiteX129" fmla="*/ 108236 w 870792"/>
                      <a:gd name="connsiteY129" fmla="*/ 467578 h 807023"/>
                      <a:gd name="connsiteX130" fmla="*/ 133053 w 870792"/>
                      <a:gd name="connsiteY130" fmla="*/ 492396 h 807023"/>
                      <a:gd name="connsiteX131" fmla="*/ 150652 w 870792"/>
                      <a:gd name="connsiteY131" fmla="*/ 485178 h 807023"/>
                      <a:gd name="connsiteX132" fmla="*/ 157870 w 870792"/>
                      <a:gd name="connsiteY132" fmla="*/ 467578 h 807023"/>
                      <a:gd name="connsiteX133" fmla="*/ 157871 w 870792"/>
                      <a:gd name="connsiteY133" fmla="*/ 467578 h 807023"/>
                      <a:gd name="connsiteX134" fmla="*/ 150652 w 870792"/>
                      <a:gd name="connsiteY134" fmla="*/ 449979 h 807023"/>
                      <a:gd name="connsiteX135" fmla="*/ 133053 w 870792"/>
                      <a:gd name="connsiteY135" fmla="*/ 442612 h 807023"/>
                      <a:gd name="connsiteX136" fmla="*/ 247386 w 870792"/>
                      <a:gd name="connsiteY136" fmla="*/ 428809 h 807023"/>
                      <a:gd name="connsiteX137" fmla="*/ 274807 w 870792"/>
                      <a:gd name="connsiteY137" fmla="*/ 440194 h 807023"/>
                      <a:gd name="connsiteX138" fmla="*/ 286192 w 870792"/>
                      <a:gd name="connsiteY138" fmla="*/ 467616 h 807023"/>
                      <a:gd name="connsiteX139" fmla="*/ 274919 w 870792"/>
                      <a:gd name="connsiteY139" fmla="*/ 495037 h 807023"/>
                      <a:gd name="connsiteX140" fmla="*/ 247348 w 870792"/>
                      <a:gd name="connsiteY140" fmla="*/ 506422 h 807023"/>
                      <a:gd name="connsiteX141" fmla="*/ 208579 w 870792"/>
                      <a:gd name="connsiteY141" fmla="*/ 467616 h 807023"/>
                      <a:gd name="connsiteX142" fmla="*/ 219964 w 870792"/>
                      <a:gd name="connsiteY142" fmla="*/ 440194 h 807023"/>
                      <a:gd name="connsiteX143" fmla="*/ 247386 w 870792"/>
                      <a:gd name="connsiteY143" fmla="*/ 428809 h 807023"/>
                      <a:gd name="connsiteX144" fmla="*/ 132942 w 870792"/>
                      <a:gd name="connsiteY144" fmla="*/ 428772 h 807023"/>
                      <a:gd name="connsiteX145" fmla="*/ 160363 w 870792"/>
                      <a:gd name="connsiteY145" fmla="*/ 440157 h 807023"/>
                      <a:gd name="connsiteX146" fmla="*/ 171748 w 870792"/>
                      <a:gd name="connsiteY146" fmla="*/ 467578 h 807023"/>
                      <a:gd name="connsiteX147" fmla="*/ 160475 w 870792"/>
                      <a:gd name="connsiteY147" fmla="*/ 495000 h 807023"/>
                      <a:gd name="connsiteX148" fmla="*/ 132905 w 870792"/>
                      <a:gd name="connsiteY148" fmla="*/ 506385 h 807023"/>
                      <a:gd name="connsiteX149" fmla="*/ 94098 w 870792"/>
                      <a:gd name="connsiteY149" fmla="*/ 467578 h 807023"/>
                      <a:gd name="connsiteX150" fmla="*/ 105483 w 870792"/>
                      <a:gd name="connsiteY150" fmla="*/ 440157 h 807023"/>
                      <a:gd name="connsiteX151" fmla="*/ 132942 w 870792"/>
                      <a:gd name="connsiteY151" fmla="*/ 428772 h 807023"/>
                      <a:gd name="connsiteX152" fmla="*/ 542475 w 870792"/>
                      <a:gd name="connsiteY152" fmla="*/ 376532 h 807023"/>
                      <a:gd name="connsiteX153" fmla="*/ 542475 w 870792"/>
                      <a:gd name="connsiteY153" fmla="*/ 413181 h 807023"/>
                      <a:gd name="connsiteX154" fmla="*/ 535555 w 870792"/>
                      <a:gd name="connsiteY154" fmla="*/ 420102 h 807023"/>
                      <a:gd name="connsiteX155" fmla="*/ 498906 w 870792"/>
                      <a:gd name="connsiteY155" fmla="*/ 420102 h 807023"/>
                      <a:gd name="connsiteX156" fmla="*/ 498906 w 870792"/>
                      <a:gd name="connsiteY156" fmla="*/ 455448 h 807023"/>
                      <a:gd name="connsiteX157" fmla="*/ 535555 w 870792"/>
                      <a:gd name="connsiteY157" fmla="*/ 455448 h 807023"/>
                      <a:gd name="connsiteX158" fmla="*/ 542475 w 870792"/>
                      <a:gd name="connsiteY158" fmla="*/ 462368 h 807023"/>
                      <a:gd name="connsiteX159" fmla="*/ 542475 w 870792"/>
                      <a:gd name="connsiteY159" fmla="*/ 498868 h 807023"/>
                      <a:gd name="connsiteX160" fmla="*/ 577822 w 870792"/>
                      <a:gd name="connsiteY160" fmla="*/ 498868 h 807023"/>
                      <a:gd name="connsiteX161" fmla="*/ 577822 w 870792"/>
                      <a:gd name="connsiteY161" fmla="*/ 462368 h 807023"/>
                      <a:gd name="connsiteX162" fmla="*/ 584742 w 870792"/>
                      <a:gd name="connsiteY162" fmla="*/ 455448 h 807023"/>
                      <a:gd name="connsiteX163" fmla="*/ 621242 w 870792"/>
                      <a:gd name="connsiteY163" fmla="*/ 455448 h 807023"/>
                      <a:gd name="connsiteX164" fmla="*/ 621242 w 870792"/>
                      <a:gd name="connsiteY164" fmla="*/ 420102 h 807023"/>
                      <a:gd name="connsiteX165" fmla="*/ 584742 w 870792"/>
                      <a:gd name="connsiteY165" fmla="*/ 420102 h 807023"/>
                      <a:gd name="connsiteX166" fmla="*/ 577822 w 870792"/>
                      <a:gd name="connsiteY166" fmla="*/ 413181 h 807023"/>
                      <a:gd name="connsiteX167" fmla="*/ 577822 w 870792"/>
                      <a:gd name="connsiteY167" fmla="*/ 376532 h 807023"/>
                      <a:gd name="connsiteX168" fmla="*/ 535406 w 870792"/>
                      <a:gd name="connsiteY168" fmla="*/ 362691 h 807023"/>
                      <a:gd name="connsiteX169" fmla="*/ 584780 w 870792"/>
                      <a:gd name="connsiteY169" fmla="*/ 362691 h 807023"/>
                      <a:gd name="connsiteX170" fmla="*/ 591700 w 870792"/>
                      <a:gd name="connsiteY170" fmla="*/ 369611 h 807023"/>
                      <a:gd name="connsiteX171" fmla="*/ 591700 w 870792"/>
                      <a:gd name="connsiteY171" fmla="*/ 406261 h 807023"/>
                      <a:gd name="connsiteX172" fmla="*/ 628200 w 870792"/>
                      <a:gd name="connsiteY172" fmla="*/ 406261 h 807023"/>
                      <a:gd name="connsiteX173" fmla="*/ 635121 w 870792"/>
                      <a:gd name="connsiteY173" fmla="*/ 413181 h 807023"/>
                      <a:gd name="connsiteX174" fmla="*/ 635121 w 870792"/>
                      <a:gd name="connsiteY174" fmla="*/ 462555 h 807023"/>
                      <a:gd name="connsiteX175" fmla="*/ 628200 w 870792"/>
                      <a:gd name="connsiteY175" fmla="*/ 469475 h 807023"/>
                      <a:gd name="connsiteX176" fmla="*/ 591700 w 870792"/>
                      <a:gd name="connsiteY176" fmla="*/ 469475 h 807023"/>
                      <a:gd name="connsiteX177" fmla="*/ 591700 w 870792"/>
                      <a:gd name="connsiteY177" fmla="*/ 505975 h 807023"/>
                      <a:gd name="connsiteX178" fmla="*/ 584780 w 870792"/>
                      <a:gd name="connsiteY178" fmla="*/ 512896 h 807023"/>
                      <a:gd name="connsiteX179" fmla="*/ 535406 w 870792"/>
                      <a:gd name="connsiteY179" fmla="*/ 512896 h 807023"/>
                      <a:gd name="connsiteX180" fmla="*/ 528486 w 870792"/>
                      <a:gd name="connsiteY180" fmla="*/ 505975 h 807023"/>
                      <a:gd name="connsiteX181" fmla="*/ 528486 w 870792"/>
                      <a:gd name="connsiteY181" fmla="*/ 469475 h 807023"/>
                      <a:gd name="connsiteX182" fmla="*/ 491836 w 870792"/>
                      <a:gd name="connsiteY182" fmla="*/ 469475 h 807023"/>
                      <a:gd name="connsiteX183" fmla="*/ 484916 w 870792"/>
                      <a:gd name="connsiteY183" fmla="*/ 462555 h 807023"/>
                      <a:gd name="connsiteX184" fmla="*/ 484916 w 870792"/>
                      <a:gd name="connsiteY184" fmla="*/ 413181 h 807023"/>
                      <a:gd name="connsiteX185" fmla="*/ 491836 w 870792"/>
                      <a:gd name="connsiteY185" fmla="*/ 406261 h 807023"/>
                      <a:gd name="connsiteX186" fmla="*/ 528486 w 870792"/>
                      <a:gd name="connsiteY186" fmla="*/ 406261 h 807023"/>
                      <a:gd name="connsiteX187" fmla="*/ 528486 w 870792"/>
                      <a:gd name="connsiteY187" fmla="*/ 369611 h 807023"/>
                      <a:gd name="connsiteX188" fmla="*/ 535406 w 870792"/>
                      <a:gd name="connsiteY188" fmla="*/ 362691 h 807023"/>
                      <a:gd name="connsiteX189" fmla="*/ 52649 w 870792"/>
                      <a:gd name="connsiteY189" fmla="*/ 360340 h 807023"/>
                      <a:gd name="connsiteX190" fmla="*/ 38659 w 870792"/>
                      <a:gd name="connsiteY190" fmla="*/ 374330 h 807023"/>
                      <a:gd name="connsiteX191" fmla="*/ 38696 w 870792"/>
                      <a:gd name="connsiteY191" fmla="*/ 778886 h 807023"/>
                      <a:gd name="connsiteX192" fmla="*/ 52686 w 870792"/>
                      <a:gd name="connsiteY192" fmla="*/ 792876 h 807023"/>
                      <a:gd name="connsiteX193" fmla="*/ 327607 w 870792"/>
                      <a:gd name="connsiteY193" fmla="*/ 792876 h 807023"/>
                      <a:gd name="connsiteX194" fmla="*/ 341597 w 870792"/>
                      <a:gd name="connsiteY194" fmla="*/ 778886 h 807023"/>
                      <a:gd name="connsiteX195" fmla="*/ 341598 w 870792"/>
                      <a:gd name="connsiteY195" fmla="*/ 374330 h 807023"/>
                      <a:gd name="connsiteX196" fmla="*/ 327607 w 870792"/>
                      <a:gd name="connsiteY196" fmla="*/ 360340 h 807023"/>
                      <a:gd name="connsiteX197" fmla="*/ 462411 w 870792"/>
                      <a:gd name="connsiteY197" fmla="*/ 313172 h 807023"/>
                      <a:gd name="connsiteX198" fmla="*/ 416944 w 870792"/>
                      <a:gd name="connsiteY198" fmla="*/ 358639 h 807023"/>
                      <a:gd name="connsiteX199" fmla="*/ 416907 w 870792"/>
                      <a:gd name="connsiteY199" fmla="*/ 604536 h 807023"/>
                      <a:gd name="connsiteX200" fmla="*/ 462374 w 870792"/>
                      <a:gd name="connsiteY200" fmla="*/ 650003 h 807023"/>
                      <a:gd name="connsiteX201" fmla="*/ 677687 w 870792"/>
                      <a:gd name="connsiteY201" fmla="*/ 650003 h 807023"/>
                      <a:gd name="connsiteX202" fmla="*/ 703248 w 870792"/>
                      <a:gd name="connsiteY202" fmla="*/ 624442 h 807023"/>
                      <a:gd name="connsiteX203" fmla="*/ 703248 w 870792"/>
                      <a:gd name="connsiteY203" fmla="*/ 330615 h 807023"/>
                      <a:gd name="connsiteX204" fmla="*/ 703251 w 870792"/>
                      <a:gd name="connsiteY204" fmla="*/ 330622 h 807023"/>
                      <a:gd name="connsiteX205" fmla="*/ 703248 w 870792"/>
                      <a:gd name="connsiteY205" fmla="*/ 330614 h 807023"/>
                      <a:gd name="connsiteX206" fmla="*/ 703248 w 870792"/>
                      <a:gd name="connsiteY206" fmla="*/ 330615 h 807023"/>
                      <a:gd name="connsiteX207" fmla="*/ 698154 w 870792"/>
                      <a:gd name="connsiteY207" fmla="*/ 318270 h 807023"/>
                      <a:gd name="connsiteX208" fmla="*/ 685801 w 870792"/>
                      <a:gd name="connsiteY208" fmla="*/ 313172 h 807023"/>
                      <a:gd name="connsiteX209" fmla="*/ 776991 w 870792"/>
                      <a:gd name="connsiteY209" fmla="*/ 256615 h 807023"/>
                      <a:gd name="connsiteX210" fmla="*/ 828672 w 870792"/>
                      <a:gd name="connsiteY210" fmla="*/ 256615 h 807023"/>
                      <a:gd name="connsiteX211" fmla="*/ 835592 w 870792"/>
                      <a:gd name="connsiteY211" fmla="*/ 263536 h 807023"/>
                      <a:gd name="connsiteX212" fmla="*/ 828672 w 870792"/>
                      <a:gd name="connsiteY212" fmla="*/ 270456 h 807023"/>
                      <a:gd name="connsiteX213" fmla="*/ 776991 w 870792"/>
                      <a:gd name="connsiteY213" fmla="*/ 270456 h 807023"/>
                      <a:gd name="connsiteX214" fmla="*/ 770071 w 870792"/>
                      <a:gd name="connsiteY214" fmla="*/ 263536 h 807023"/>
                      <a:gd name="connsiteX215" fmla="*/ 776991 w 870792"/>
                      <a:gd name="connsiteY215" fmla="*/ 256615 h 807023"/>
                      <a:gd name="connsiteX216" fmla="*/ 784922 w 870792"/>
                      <a:gd name="connsiteY216" fmla="*/ 186028 h 807023"/>
                      <a:gd name="connsiteX217" fmla="*/ 794893 w 870792"/>
                      <a:gd name="connsiteY217" fmla="*/ 186028 h 807023"/>
                      <a:gd name="connsiteX218" fmla="*/ 794893 w 870792"/>
                      <a:gd name="connsiteY218" fmla="*/ 195999 h 807023"/>
                      <a:gd name="connsiteX219" fmla="*/ 752179 w 870792"/>
                      <a:gd name="connsiteY219" fmla="*/ 238713 h 807023"/>
                      <a:gd name="connsiteX220" fmla="*/ 747268 w 870792"/>
                      <a:gd name="connsiteY220" fmla="*/ 240723 h 807023"/>
                      <a:gd name="connsiteX221" fmla="*/ 742208 w 870792"/>
                      <a:gd name="connsiteY221" fmla="*/ 238713 h 807023"/>
                      <a:gd name="connsiteX222" fmla="*/ 742208 w 870792"/>
                      <a:gd name="connsiteY222" fmla="*/ 228742 h 807023"/>
                      <a:gd name="connsiteX223" fmla="*/ 812191 w 870792"/>
                      <a:gd name="connsiteY223" fmla="*/ 158606 h 807023"/>
                      <a:gd name="connsiteX224" fmla="*/ 822163 w 870792"/>
                      <a:gd name="connsiteY224" fmla="*/ 158606 h 807023"/>
                      <a:gd name="connsiteX225" fmla="*/ 822163 w 870792"/>
                      <a:gd name="connsiteY225" fmla="*/ 168577 h 807023"/>
                      <a:gd name="connsiteX226" fmla="*/ 814386 w 870792"/>
                      <a:gd name="connsiteY226" fmla="*/ 176354 h 807023"/>
                      <a:gd name="connsiteX227" fmla="*/ 809475 w 870792"/>
                      <a:gd name="connsiteY227" fmla="*/ 178363 h 807023"/>
                      <a:gd name="connsiteX228" fmla="*/ 804415 w 870792"/>
                      <a:gd name="connsiteY228" fmla="*/ 176354 h 807023"/>
                      <a:gd name="connsiteX229" fmla="*/ 804415 w 870792"/>
                      <a:gd name="connsiteY229" fmla="*/ 166382 h 807023"/>
                      <a:gd name="connsiteX230" fmla="*/ 717235 w 870792"/>
                      <a:gd name="connsiteY230" fmla="*/ 145178 h 807023"/>
                      <a:gd name="connsiteX231" fmla="*/ 724156 w 870792"/>
                      <a:gd name="connsiteY231" fmla="*/ 152098 h 807023"/>
                      <a:gd name="connsiteX232" fmla="*/ 724156 w 870792"/>
                      <a:gd name="connsiteY232" fmla="*/ 203779 h 807023"/>
                      <a:gd name="connsiteX233" fmla="*/ 717235 w 870792"/>
                      <a:gd name="connsiteY233" fmla="*/ 210699 h 807023"/>
                      <a:gd name="connsiteX234" fmla="*/ 710315 w 870792"/>
                      <a:gd name="connsiteY234" fmla="*/ 203779 h 807023"/>
                      <a:gd name="connsiteX235" fmla="*/ 710315 w 870792"/>
                      <a:gd name="connsiteY235" fmla="*/ 152098 h 807023"/>
                      <a:gd name="connsiteX236" fmla="*/ 717235 w 870792"/>
                      <a:gd name="connsiteY236" fmla="*/ 145178 h 807023"/>
                      <a:gd name="connsiteX237" fmla="*/ 321097 w 870792"/>
                      <a:gd name="connsiteY237" fmla="*/ 139666 h 807023"/>
                      <a:gd name="connsiteX238" fmla="*/ 321097 w 870792"/>
                      <a:gd name="connsiteY238" fmla="*/ 150940 h 807023"/>
                      <a:gd name="connsiteX239" fmla="*/ 305805 w 870792"/>
                      <a:gd name="connsiteY239" fmla="*/ 183980 h 807023"/>
                      <a:gd name="connsiteX240" fmla="*/ 226293 w 870792"/>
                      <a:gd name="connsiteY240" fmla="*/ 252106 h 807023"/>
                      <a:gd name="connsiteX241" fmla="*/ 205941 w 870792"/>
                      <a:gd name="connsiteY241" fmla="*/ 296419 h 807023"/>
                      <a:gd name="connsiteX242" fmla="*/ 205941 w 870792"/>
                      <a:gd name="connsiteY242" fmla="*/ 346351 h 807023"/>
                      <a:gd name="connsiteX243" fmla="*/ 327756 w 870792"/>
                      <a:gd name="connsiteY243" fmla="*/ 346351 h 807023"/>
                      <a:gd name="connsiteX244" fmla="*/ 355736 w 870792"/>
                      <a:gd name="connsiteY244" fmla="*/ 374330 h 807023"/>
                      <a:gd name="connsiteX245" fmla="*/ 355736 w 870792"/>
                      <a:gd name="connsiteY245" fmla="*/ 778886 h 807023"/>
                      <a:gd name="connsiteX246" fmla="*/ 351680 w 870792"/>
                      <a:gd name="connsiteY246" fmla="*/ 793025 h 807023"/>
                      <a:gd name="connsiteX247" fmla="*/ 351683 w 870792"/>
                      <a:gd name="connsiteY247" fmla="*/ 793170 h 807023"/>
                      <a:gd name="connsiteX248" fmla="*/ 548393 w 870792"/>
                      <a:gd name="connsiteY248" fmla="*/ 793170 h 807023"/>
                      <a:gd name="connsiteX249" fmla="*/ 527483 w 870792"/>
                      <a:gd name="connsiteY249" fmla="*/ 748299 h 807023"/>
                      <a:gd name="connsiteX250" fmla="*/ 544673 w 870792"/>
                      <a:gd name="connsiteY250" fmla="*/ 706887 h 807023"/>
                      <a:gd name="connsiteX251" fmla="*/ 585935 w 870792"/>
                      <a:gd name="connsiteY251" fmla="*/ 689697 h 807023"/>
                      <a:gd name="connsiteX252" fmla="*/ 637987 w 870792"/>
                      <a:gd name="connsiteY252" fmla="*/ 689697 h 807023"/>
                      <a:gd name="connsiteX253" fmla="*/ 663548 w 870792"/>
                      <a:gd name="connsiteY253" fmla="*/ 664136 h 807023"/>
                      <a:gd name="connsiteX254" fmla="*/ 462371 w 870792"/>
                      <a:gd name="connsiteY254" fmla="*/ 664136 h 807023"/>
                      <a:gd name="connsiteX255" fmla="*/ 402914 w 870792"/>
                      <a:gd name="connsiteY255" fmla="*/ 604679 h 807023"/>
                      <a:gd name="connsiteX256" fmla="*/ 402914 w 870792"/>
                      <a:gd name="connsiteY256" fmla="*/ 358629 h 807023"/>
                      <a:gd name="connsiteX257" fmla="*/ 462371 w 870792"/>
                      <a:gd name="connsiteY257" fmla="*/ 299172 h 807023"/>
                      <a:gd name="connsiteX258" fmla="*/ 685799 w 870792"/>
                      <a:gd name="connsiteY258" fmla="*/ 299135 h 807023"/>
                      <a:gd name="connsiteX259" fmla="*/ 703249 w 870792"/>
                      <a:gd name="connsiteY259" fmla="*/ 304493 h 807023"/>
                      <a:gd name="connsiteX260" fmla="*/ 703249 w 870792"/>
                      <a:gd name="connsiteY260" fmla="*/ 296419 h 807023"/>
                      <a:gd name="connsiteX261" fmla="*/ 682897 w 870792"/>
                      <a:gd name="connsiteY261" fmla="*/ 252106 h 807023"/>
                      <a:gd name="connsiteX262" fmla="*/ 603385 w 870792"/>
                      <a:gd name="connsiteY262" fmla="*/ 183980 h 807023"/>
                      <a:gd name="connsiteX263" fmla="*/ 588092 w 870792"/>
                      <a:gd name="connsiteY263" fmla="*/ 150940 h 807023"/>
                      <a:gd name="connsiteX264" fmla="*/ 588092 w 870792"/>
                      <a:gd name="connsiteY264" fmla="*/ 139666 h 807023"/>
                      <a:gd name="connsiteX265" fmla="*/ 567178 w 870792"/>
                      <a:gd name="connsiteY265" fmla="*/ 45166 h 807023"/>
                      <a:gd name="connsiteX266" fmla="*/ 574098 w 870792"/>
                      <a:gd name="connsiteY266" fmla="*/ 52086 h 807023"/>
                      <a:gd name="connsiteX267" fmla="*/ 574061 w 870792"/>
                      <a:gd name="connsiteY267" fmla="*/ 87879 h 807023"/>
                      <a:gd name="connsiteX268" fmla="*/ 567141 w 870792"/>
                      <a:gd name="connsiteY268" fmla="*/ 94800 h 807023"/>
                      <a:gd name="connsiteX269" fmla="*/ 560257 w 870792"/>
                      <a:gd name="connsiteY269" fmla="*/ 87731 h 807023"/>
                      <a:gd name="connsiteX270" fmla="*/ 560257 w 870792"/>
                      <a:gd name="connsiteY270" fmla="*/ 52086 h 807023"/>
                      <a:gd name="connsiteX271" fmla="*/ 567178 w 870792"/>
                      <a:gd name="connsiteY271" fmla="*/ 45166 h 807023"/>
                      <a:gd name="connsiteX272" fmla="*/ 510885 w 870792"/>
                      <a:gd name="connsiteY272" fmla="*/ 45166 h 807023"/>
                      <a:gd name="connsiteX273" fmla="*/ 517806 w 870792"/>
                      <a:gd name="connsiteY273" fmla="*/ 52086 h 807023"/>
                      <a:gd name="connsiteX274" fmla="*/ 517806 w 870792"/>
                      <a:gd name="connsiteY274" fmla="*/ 87879 h 807023"/>
                      <a:gd name="connsiteX275" fmla="*/ 510885 w 870792"/>
                      <a:gd name="connsiteY275" fmla="*/ 94800 h 807023"/>
                      <a:gd name="connsiteX276" fmla="*/ 503965 w 870792"/>
                      <a:gd name="connsiteY276" fmla="*/ 87731 h 807023"/>
                      <a:gd name="connsiteX277" fmla="*/ 503965 w 870792"/>
                      <a:gd name="connsiteY277" fmla="*/ 52086 h 807023"/>
                      <a:gd name="connsiteX278" fmla="*/ 510885 w 870792"/>
                      <a:gd name="connsiteY278" fmla="*/ 45166 h 807023"/>
                      <a:gd name="connsiteX279" fmla="*/ 454593 w 870792"/>
                      <a:gd name="connsiteY279" fmla="*/ 45166 h 807023"/>
                      <a:gd name="connsiteX280" fmla="*/ 461514 w 870792"/>
                      <a:gd name="connsiteY280" fmla="*/ 52086 h 807023"/>
                      <a:gd name="connsiteX281" fmla="*/ 461514 w 870792"/>
                      <a:gd name="connsiteY281" fmla="*/ 87879 h 807023"/>
                      <a:gd name="connsiteX282" fmla="*/ 454593 w 870792"/>
                      <a:gd name="connsiteY282" fmla="*/ 94800 h 807023"/>
                      <a:gd name="connsiteX283" fmla="*/ 447673 w 870792"/>
                      <a:gd name="connsiteY283" fmla="*/ 87731 h 807023"/>
                      <a:gd name="connsiteX284" fmla="*/ 447673 w 870792"/>
                      <a:gd name="connsiteY284" fmla="*/ 52086 h 807023"/>
                      <a:gd name="connsiteX285" fmla="*/ 454593 w 870792"/>
                      <a:gd name="connsiteY285" fmla="*/ 45166 h 807023"/>
                      <a:gd name="connsiteX286" fmla="*/ 398300 w 870792"/>
                      <a:gd name="connsiteY286" fmla="*/ 45166 h 807023"/>
                      <a:gd name="connsiteX287" fmla="*/ 405221 w 870792"/>
                      <a:gd name="connsiteY287" fmla="*/ 52086 h 807023"/>
                      <a:gd name="connsiteX288" fmla="*/ 405221 w 870792"/>
                      <a:gd name="connsiteY288" fmla="*/ 87879 h 807023"/>
                      <a:gd name="connsiteX289" fmla="*/ 398300 w 870792"/>
                      <a:gd name="connsiteY289" fmla="*/ 94800 h 807023"/>
                      <a:gd name="connsiteX290" fmla="*/ 391380 w 870792"/>
                      <a:gd name="connsiteY290" fmla="*/ 87731 h 807023"/>
                      <a:gd name="connsiteX291" fmla="*/ 391380 w 870792"/>
                      <a:gd name="connsiteY291" fmla="*/ 52086 h 807023"/>
                      <a:gd name="connsiteX292" fmla="*/ 398300 w 870792"/>
                      <a:gd name="connsiteY292" fmla="*/ 45166 h 807023"/>
                      <a:gd name="connsiteX293" fmla="*/ 342046 w 870792"/>
                      <a:gd name="connsiteY293" fmla="*/ 45166 h 807023"/>
                      <a:gd name="connsiteX294" fmla="*/ 348966 w 870792"/>
                      <a:gd name="connsiteY294" fmla="*/ 52086 h 807023"/>
                      <a:gd name="connsiteX295" fmla="*/ 348966 w 870792"/>
                      <a:gd name="connsiteY295" fmla="*/ 87879 h 807023"/>
                      <a:gd name="connsiteX296" fmla="*/ 342046 w 870792"/>
                      <a:gd name="connsiteY296" fmla="*/ 94800 h 807023"/>
                      <a:gd name="connsiteX297" fmla="*/ 335125 w 870792"/>
                      <a:gd name="connsiteY297" fmla="*/ 87731 h 807023"/>
                      <a:gd name="connsiteX298" fmla="*/ 335125 w 870792"/>
                      <a:gd name="connsiteY298" fmla="*/ 52086 h 807023"/>
                      <a:gd name="connsiteX299" fmla="*/ 342046 w 870792"/>
                      <a:gd name="connsiteY299" fmla="*/ 45166 h 807023"/>
                      <a:gd name="connsiteX300" fmla="*/ 306362 w 870792"/>
                      <a:gd name="connsiteY300" fmla="*/ 13987 h 807023"/>
                      <a:gd name="connsiteX301" fmla="*/ 292372 w 870792"/>
                      <a:gd name="connsiteY301" fmla="*/ 27978 h 807023"/>
                      <a:gd name="connsiteX302" fmla="*/ 292372 w 870792"/>
                      <a:gd name="connsiteY302" fmla="*/ 111842 h 807023"/>
                      <a:gd name="connsiteX303" fmla="*/ 306362 w 870792"/>
                      <a:gd name="connsiteY303" fmla="*/ 125833 h 807023"/>
                      <a:gd name="connsiteX304" fmla="*/ 306365 w 870792"/>
                      <a:gd name="connsiteY304" fmla="*/ 125981 h 807023"/>
                      <a:gd name="connsiteX305" fmla="*/ 314178 w 870792"/>
                      <a:gd name="connsiteY305" fmla="*/ 125981 h 807023"/>
                      <a:gd name="connsiteX306" fmla="*/ 595013 w 870792"/>
                      <a:gd name="connsiteY306" fmla="*/ 125944 h 807023"/>
                      <a:gd name="connsiteX307" fmla="*/ 602790 w 870792"/>
                      <a:gd name="connsiteY307" fmla="*/ 125944 h 807023"/>
                      <a:gd name="connsiteX308" fmla="*/ 616780 w 870792"/>
                      <a:gd name="connsiteY308" fmla="*/ 111954 h 807023"/>
                      <a:gd name="connsiteX309" fmla="*/ 616780 w 870792"/>
                      <a:gd name="connsiteY309" fmla="*/ 27978 h 807023"/>
                      <a:gd name="connsiteX310" fmla="*/ 602790 w 870792"/>
                      <a:gd name="connsiteY310" fmla="*/ 13987 h 807023"/>
                      <a:gd name="connsiteX311" fmla="*/ 306360 w 870792"/>
                      <a:gd name="connsiteY311" fmla="*/ 0 h 807023"/>
                      <a:gd name="connsiteX312" fmla="*/ 602826 w 870792"/>
                      <a:gd name="connsiteY312" fmla="*/ 0 h 807023"/>
                      <a:gd name="connsiteX313" fmla="*/ 630806 w 870792"/>
                      <a:gd name="connsiteY313" fmla="*/ 27979 h 807023"/>
                      <a:gd name="connsiteX314" fmla="*/ 630768 w 870792"/>
                      <a:gd name="connsiteY314" fmla="*/ 111844 h 807023"/>
                      <a:gd name="connsiteX315" fmla="*/ 602789 w 870792"/>
                      <a:gd name="connsiteY315" fmla="*/ 139824 h 807023"/>
                      <a:gd name="connsiteX316" fmla="*/ 602082 w 870792"/>
                      <a:gd name="connsiteY316" fmla="*/ 139824 h 807023"/>
                      <a:gd name="connsiteX317" fmla="*/ 602082 w 870792"/>
                      <a:gd name="connsiteY317" fmla="*/ 151098 h 807023"/>
                      <a:gd name="connsiteX318" fmla="*/ 612462 w 870792"/>
                      <a:gd name="connsiteY318" fmla="*/ 173460 h 807023"/>
                      <a:gd name="connsiteX319" fmla="*/ 691974 w 870792"/>
                      <a:gd name="connsiteY319" fmla="*/ 241585 h 807023"/>
                      <a:gd name="connsiteX320" fmla="*/ 717237 w 870792"/>
                      <a:gd name="connsiteY320" fmla="*/ 296428 h 807023"/>
                      <a:gd name="connsiteX321" fmla="*/ 717237 w 870792"/>
                      <a:gd name="connsiteY321" fmla="*/ 610344 h 807023"/>
                      <a:gd name="connsiteX322" fmla="*/ 770778 w 870792"/>
                      <a:gd name="connsiteY322" fmla="*/ 556803 h 807023"/>
                      <a:gd name="connsiteX323" fmla="*/ 812190 w 870792"/>
                      <a:gd name="connsiteY323" fmla="*/ 539762 h 807023"/>
                      <a:gd name="connsiteX324" fmla="*/ 853602 w 870792"/>
                      <a:gd name="connsiteY324" fmla="*/ 556951 h 807023"/>
                      <a:gd name="connsiteX325" fmla="*/ 870792 w 870792"/>
                      <a:gd name="connsiteY325" fmla="*/ 598363 h 807023"/>
                      <a:gd name="connsiteX326" fmla="*/ 853602 w 870792"/>
                      <a:gd name="connsiteY326" fmla="*/ 639775 h 807023"/>
                      <a:gd name="connsiteX327" fmla="*/ 803521 w 870792"/>
                      <a:gd name="connsiteY327" fmla="*/ 689856 h 807023"/>
                      <a:gd name="connsiteX328" fmla="*/ 839612 w 870792"/>
                      <a:gd name="connsiteY328" fmla="*/ 706747 h 807023"/>
                      <a:gd name="connsiteX329" fmla="*/ 856802 w 870792"/>
                      <a:gd name="connsiteY329" fmla="*/ 748159 h 807023"/>
                      <a:gd name="connsiteX330" fmla="*/ 835892 w 870792"/>
                      <a:gd name="connsiteY330" fmla="*/ 793030 h 807023"/>
                      <a:gd name="connsiteX331" fmla="*/ 850328 w 870792"/>
                      <a:gd name="connsiteY331" fmla="*/ 793030 h 807023"/>
                      <a:gd name="connsiteX332" fmla="*/ 850328 w 870792"/>
                      <a:gd name="connsiteY332" fmla="*/ 793033 h 807023"/>
                      <a:gd name="connsiteX333" fmla="*/ 857137 w 870792"/>
                      <a:gd name="connsiteY333" fmla="*/ 800102 h 807023"/>
                      <a:gd name="connsiteX334" fmla="*/ 850216 w 870792"/>
                      <a:gd name="connsiteY334" fmla="*/ 807023 h 807023"/>
                      <a:gd name="connsiteX335" fmla="*/ 6920 w 870792"/>
                      <a:gd name="connsiteY335" fmla="*/ 807023 h 807023"/>
                      <a:gd name="connsiteX336" fmla="*/ 0 w 870792"/>
                      <a:gd name="connsiteY336" fmla="*/ 800102 h 807023"/>
                      <a:gd name="connsiteX337" fmla="*/ 6920 w 870792"/>
                      <a:gd name="connsiteY337" fmla="*/ 793182 h 807023"/>
                      <a:gd name="connsiteX338" fmla="*/ 28277 w 870792"/>
                      <a:gd name="connsiteY338" fmla="*/ 793182 h 807023"/>
                      <a:gd name="connsiteX339" fmla="*/ 28761 w 870792"/>
                      <a:gd name="connsiteY339" fmla="*/ 793145 h 807023"/>
                      <a:gd name="connsiteX340" fmla="*/ 24705 w 870792"/>
                      <a:gd name="connsiteY340" fmla="*/ 779006 h 807023"/>
                      <a:gd name="connsiteX341" fmla="*/ 24705 w 870792"/>
                      <a:gd name="connsiteY341" fmla="*/ 374489 h 807023"/>
                      <a:gd name="connsiteX342" fmla="*/ 52685 w 870792"/>
                      <a:gd name="connsiteY342" fmla="*/ 346509 h 807023"/>
                      <a:gd name="connsiteX343" fmla="*/ 191912 w 870792"/>
                      <a:gd name="connsiteY343" fmla="*/ 346472 h 807023"/>
                      <a:gd name="connsiteX344" fmla="*/ 191912 w 870792"/>
                      <a:gd name="connsiteY344" fmla="*/ 296540 h 807023"/>
                      <a:gd name="connsiteX345" fmla="*/ 217175 w 870792"/>
                      <a:gd name="connsiteY345" fmla="*/ 241697 h 807023"/>
                      <a:gd name="connsiteX346" fmla="*/ 296687 w 870792"/>
                      <a:gd name="connsiteY346" fmla="*/ 173571 h 807023"/>
                      <a:gd name="connsiteX347" fmla="*/ 307067 w 870792"/>
                      <a:gd name="connsiteY347" fmla="*/ 151209 h 807023"/>
                      <a:gd name="connsiteX348" fmla="*/ 307067 w 870792"/>
                      <a:gd name="connsiteY348" fmla="*/ 139935 h 807023"/>
                      <a:gd name="connsiteX349" fmla="*/ 306360 w 870792"/>
                      <a:gd name="connsiteY349" fmla="*/ 139935 h 807023"/>
                      <a:gd name="connsiteX350" fmla="*/ 278381 w 870792"/>
                      <a:gd name="connsiteY350" fmla="*/ 111956 h 807023"/>
                      <a:gd name="connsiteX351" fmla="*/ 278381 w 870792"/>
                      <a:gd name="connsiteY351" fmla="*/ 27979 h 807023"/>
                      <a:gd name="connsiteX352" fmla="*/ 306360 w 870792"/>
                      <a:gd name="connsiteY352" fmla="*/ 0 h 8070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</a:cxnLst>
                    <a:rect l="l" t="t" r="r" b="b"/>
                    <a:pathLst>
                      <a:path w="870792" h="807023">
                        <a:moveTo>
                          <a:pt x="699232" y="703687"/>
                        </a:moveTo>
                        <a:lnTo>
                          <a:pt x="699195" y="792872"/>
                        </a:lnTo>
                        <a:lnTo>
                          <a:pt x="798350" y="792872"/>
                        </a:lnTo>
                        <a:cubicBezTo>
                          <a:pt x="822907" y="792872"/>
                          <a:pt x="842813" y="772817"/>
                          <a:pt x="842999" y="748410"/>
                        </a:cubicBezTo>
                        <a:cubicBezTo>
                          <a:pt x="842999" y="736466"/>
                          <a:pt x="838236" y="725192"/>
                          <a:pt x="829865" y="716821"/>
                        </a:cubicBezTo>
                        <a:cubicBezTo>
                          <a:pt x="821493" y="708301"/>
                          <a:pt x="810368" y="703687"/>
                          <a:pt x="798387" y="703687"/>
                        </a:cubicBezTo>
                        <a:close/>
                        <a:moveTo>
                          <a:pt x="585936" y="703687"/>
                        </a:moveTo>
                        <a:cubicBezTo>
                          <a:pt x="573956" y="703687"/>
                          <a:pt x="562830" y="708301"/>
                          <a:pt x="554459" y="716672"/>
                        </a:cubicBezTo>
                        <a:cubicBezTo>
                          <a:pt x="545938" y="725155"/>
                          <a:pt x="541325" y="736280"/>
                          <a:pt x="541325" y="748261"/>
                        </a:cubicBezTo>
                        <a:cubicBezTo>
                          <a:pt x="541325" y="772817"/>
                          <a:pt x="561417" y="792872"/>
                          <a:pt x="585936" y="792872"/>
                        </a:cubicBezTo>
                        <a:lnTo>
                          <a:pt x="685053" y="792872"/>
                        </a:lnTo>
                        <a:lnTo>
                          <a:pt x="685091" y="703687"/>
                        </a:lnTo>
                        <a:close/>
                        <a:moveTo>
                          <a:pt x="247349" y="660680"/>
                        </a:moveTo>
                        <a:cubicBezTo>
                          <a:pt x="240576" y="660680"/>
                          <a:pt x="234363" y="663285"/>
                          <a:pt x="229749" y="668047"/>
                        </a:cubicBezTo>
                        <a:cubicBezTo>
                          <a:pt x="225136" y="672810"/>
                          <a:pt x="222531" y="679024"/>
                          <a:pt x="222531" y="685647"/>
                        </a:cubicBezTo>
                        <a:cubicBezTo>
                          <a:pt x="222531" y="699339"/>
                          <a:pt x="233656" y="710464"/>
                          <a:pt x="247349" y="710464"/>
                        </a:cubicBezTo>
                        <a:cubicBezTo>
                          <a:pt x="253972" y="710464"/>
                          <a:pt x="260185" y="708008"/>
                          <a:pt x="264948" y="703246"/>
                        </a:cubicBezTo>
                        <a:cubicBezTo>
                          <a:pt x="269562" y="698632"/>
                          <a:pt x="272166" y="692269"/>
                          <a:pt x="272166" y="685647"/>
                        </a:cubicBezTo>
                        <a:cubicBezTo>
                          <a:pt x="272166" y="679023"/>
                          <a:pt x="269562" y="672661"/>
                          <a:pt x="264948" y="668047"/>
                        </a:cubicBezTo>
                        <a:cubicBezTo>
                          <a:pt x="260185" y="663285"/>
                          <a:pt x="253971" y="660680"/>
                          <a:pt x="247349" y="660680"/>
                        </a:cubicBezTo>
                        <a:close/>
                        <a:moveTo>
                          <a:pt x="132906" y="660680"/>
                        </a:moveTo>
                        <a:cubicBezTo>
                          <a:pt x="126133" y="660680"/>
                          <a:pt x="119920" y="663285"/>
                          <a:pt x="115306" y="668047"/>
                        </a:cubicBezTo>
                        <a:cubicBezTo>
                          <a:pt x="110693" y="672810"/>
                          <a:pt x="108088" y="679024"/>
                          <a:pt x="108088" y="685647"/>
                        </a:cubicBezTo>
                        <a:cubicBezTo>
                          <a:pt x="108088" y="699339"/>
                          <a:pt x="119213" y="710464"/>
                          <a:pt x="132906" y="710464"/>
                        </a:cubicBezTo>
                        <a:cubicBezTo>
                          <a:pt x="139529" y="710464"/>
                          <a:pt x="145742" y="708008"/>
                          <a:pt x="150505" y="703246"/>
                        </a:cubicBezTo>
                        <a:cubicBezTo>
                          <a:pt x="155267" y="698632"/>
                          <a:pt x="157872" y="692269"/>
                          <a:pt x="157723" y="685647"/>
                        </a:cubicBezTo>
                        <a:cubicBezTo>
                          <a:pt x="157723" y="679023"/>
                          <a:pt x="155119" y="672661"/>
                          <a:pt x="150505" y="668047"/>
                        </a:cubicBezTo>
                        <a:cubicBezTo>
                          <a:pt x="145742" y="663285"/>
                          <a:pt x="139528" y="660680"/>
                          <a:pt x="132906" y="660680"/>
                        </a:cubicBezTo>
                        <a:close/>
                        <a:moveTo>
                          <a:pt x="247349" y="646840"/>
                        </a:moveTo>
                        <a:cubicBezTo>
                          <a:pt x="257729" y="646840"/>
                          <a:pt x="267403" y="650858"/>
                          <a:pt x="274807" y="658225"/>
                        </a:cubicBezTo>
                        <a:cubicBezTo>
                          <a:pt x="282137" y="665443"/>
                          <a:pt x="286192" y="675266"/>
                          <a:pt x="286192" y="685647"/>
                        </a:cubicBezTo>
                        <a:cubicBezTo>
                          <a:pt x="286192" y="695878"/>
                          <a:pt x="282286" y="705701"/>
                          <a:pt x="274919" y="713068"/>
                        </a:cubicBezTo>
                        <a:cubicBezTo>
                          <a:pt x="267403" y="720398"/>
                          <a:pt x="257580" y="724453"/>
                          <a:pt x="247349" y="724453"/>
                        </a:cubicBezTo>
                        <a:cubicBezTo>
                          <a:pt x="225992" y="724453"/>
                          <a:pt x="208542" y="707004"/>
                          <a:pt x="208542" y="685647"/>
                        </a:cubicBezTo>
                        <a:cubicBezTo>
                          <a:pt x="208542" y="675266"/>
                          <a:pt x="212560" y="665592"/>
                          <a:pt x="219927" y="658225"/>
                        </a:cubicBezTo>
                        <a:cubicBezTo>
                          <a:pt x="227145" y="650895"/>
                          <a:pt x="236968" y="646840"/>
                          <a:pt x="247349" y="646840"/>
                        </a:cubicBezTo>
                        <a:close/>
                        <a:moveTo>
                          <a:pt x="132906" y="646840"/>
                        </a:moveTo>
                        <a:cubicBezTo>
                          <a:pt x="143286" y="646840"/>
                          <a:pt x="153109" y="650858"/>
                          <a:pt x="160364" y="658225"/>
                        </a:cubicBezTo>
                        <a:cubicBezTo>
                          <a:pt x="167694" y="665443"/>
                          <a:pt x="171749" y="675266"/>
                          <a:pt x="171749" y="685647"/>
                        </a:cubicBezTo>
                        <a:cubicBezTo>
                          <a:pt x="171749" y="695878"/>
                          <a:pt x="167843" y="705701"/>
                          <a:pt x="160476" y="713068"/>
                        </a:cubicBezTo>
                        <a:cubicBezTo>
                          <a:pt x="152960" y="720398"/>
                          <a:pt x="143137" y="724453"/>
                          <a:pt x="132906" y="724453"/>
                        </a:cubicBezTo>
                        <a:cubicBezTo>
                          <a:pt x="111549" y="724453"/>
                          <a:pt x="94099" y="707004"/>
                          <a:pt x="94099" y="685647"/>
                        </a:cubicBezTo>
                        <a:cubicBezTo>
                          <a:pt x="94099" y="675266"/>
                          <a:pt x="98117" y="665592"/>
                          <a:pt x="105484" y="658225"/>
                        </a:cubicBezTo>
                        <a:cubicBezTo>
                          <a:pt x="112702" y="650895"/>
                          <a:pt x="122525" y="646840"/>
                          <a:pt x="132906" y="646840"/>
                        </a:cubicBezTo>
                        <a:close/>
                        <a:moveTo>
                          <a:pt x="700643" y="646835"/>
                        </a:moveTo>
                        <a:lnTo>
                          <a:pt x="657780" y="689697"/>
                        </a:lnTo>
                        <a:lnTo>
                          <a:pt x="743505" y="689697"/>
                        </a:lnTo>
                        <a:close/>
                        <a:moveTo>
                          <a:pt x="541618" y="596606"/>
                        </a:moveTo>
                        <a:lnTo>
                          <a:pt x="585486" y="596606"/>
                        </a:lnTo>
                        <a:cubicBezTo>
                          <a:pt x="589244" y="596606"/>
                          <a:pt x="592406" y="599768"/>
                          <a:pt x="592406" y="603526"/>
                        </a:cubicBezTo>
                        <a:cubicBezTo>
                          <a:pt x="592406" y="607284"/>
                          <a:pt x="589392" y="610447"/>
                          <a:pt x="585486" y="610447"/>
                        </a:cubicBezTo>
                        <a:lnTo>
                          <a:pt x="541618" y="610447"/>
                        </a:lnTo>
                        <a:cubicBezTo>
                          <a:pt x="537860" y="610447"/>
                          <a:pt x="534698" y="607284"/>
                          <a:pt x="534698" y="603526"/>
                        </a:cubicBezTo>
                        <a:cubicBezTo>
                          <a:pt x="534698" y="599768"/>
                          <a:pt x="537711" y="596606"/>
                          <a:pt x="541618" y="596606"/>
                        </a:cubicBezTo>
                        <a:close/>
                        <a:moveTo>
                          <a:pt x="479705" y="596606"/>
                        </a:moveTo>
                        <a:lnTo>
                          <a:pt x="504523" y="596606"/>
                        </a:lnTo>
                        <a:cubicBezTo>
                          <a:pt x="508281" y="596606"/>
                          <a:pt x="511443" y="599768"/>
                          <a:pt x="511443" y="603526"/>
                        </a:cubicBezTo>
                        <a:cubicBezTo>
                          <a:pt x="511443" y="607284"/>
                          <a:pt x="508429" y="610447"/>
                          <a:pt x="504523" y="610447"/>
                        </a:cubicBezTo>
                        <a:lnTo>
                          <a:pt x="479705" y="610447"/>
                        </a:lnTo>
                        <a:cubicBezTo>
                          <a:pt x="475947" y="610447"/>
                          <a:pt x="472785" y="607284"/>
                          <a:pt x="472785" y="603526"/>
                        </a:cubicBezTo>
                        <a:cubicBezTo>
                          <a:pt x="472785" y="599768"/>
                          <a:pt x="475798" y="596606"/>
                          <a:pt x="479705" y="596606"/>
                        </a:cubicBezTo>
                        <a:close/>
                        <a:moveTo>
                          <a:pt x="811779" y="569742"/>
                        </a:moveTo>
                        <a:cubicBezTo>
                          <a:pt x="817249" y="569742"/>
                          <a:pt x="822160" y="571751"/>
                          <a:pt x="825918" y="575509"/>
                        </a:cubicBezTo>
                        <a:cubicBezTo>
                          <a:pt x="828672" y="578262"/>
                          <a:pt x="828672" y="582727"/>
                          <a:pt x="825918" y="585481"/>
                        </a:cubicBezTo>
                        <a:cubicBezTo>
                          <a:pt x="824616" y="586783"/>
                          <a:pt x="822756" y="587490"/>
                          <a:pt x="821007" y="587490"/>
                        </a:cubicBezTo>
                        <a:cubicBezTo>
                          <a:pt x="819258" y="587490"/>
                          <a:pt x="817398" y="586783"/>
                          <a:pt x="816096" y="585481"/>
                        </a:cubicBezTo>
                        <a:cubicBezTo>
                          <a:pt x="814087" y="583620"/>
                          <a:pt x="810626" y="583025"/>
                          <a:pt x="808171" y="585481"/>
                        </a:cubicBezTo>
                        <a:lnTo>
                          <a:pt x="808170" y="585481"/>
                        </a:lnTo>
                        <a:cubicBezTo>
                          <a:pt x="805417" y="588234"/>
                          <a:pt x="801101" y="588234"/>
                          <a:pt x="798199" y="585332"/>
                        </a:cubicBezTo>
                        <a:cubicBezTo>
                          <a:pt x="795445" y="582578"/>
                          <a:pt x="795445" y="578113"/>
                          <a:pt x="798199" y="575360"/>
                        </a:cubicBezTo>
                        <a:cubicBezTo>
                          <a:pt x="801808" y="571751"/>
                          <a:pt x="806719" y="569742"/>
                          <a:pt x="811779" y="569742"/>
                        </a:cubicBezTo>
                        <a:close/>
                        <a:moveTo>
                          <a:pt x="479558" y="564983"/>
                        </a:moveTo>
                        <a:lnTo>
                          <a:pt x="640626" y="564983"/>
                        </a:lnTo>
                        <a:cubicBezTo>
                          <a:pt x="644496" y="564983"/>
                          <a:pt x="647546" y="568182"/>
                          <a:pt x="647546" y="571903"/>
                        </a:cubicBezTo>
                        <a:cubicBezTo>
                          <a:pt x="647546" y="575661"/>
                          <a:pt x="644533" y="578824"/>
                          <a:pt x="640626" y="578824"/>
                        </a:cubicBezTo>
                        <a:lnTo>
                          <a:pt x="479558" y="578824"/>
                        </a:lnTo>
                        <a:cubicBezTo>
                          <a:pt x="475800" y="578824"/>
                          <a:pt x="472638" y="575661"/>
                          <a:pt x="472638" y="571903"/>
                        </a:cubicBezTo>
                        <a:cubicBezTo>
                          <a:pt x="472638" y="568145"/>
                          <a:pt x="475651" y="564983"/>
                          <a:pt x="479558" y="564983"/>
                        </a:cubicBezTo>
                        <a:close/>
                        <a:moveTo>
                          <a:pt x="812080" y="553750"/>
                        </a:moveTo>
                        <a:cubicBezTo>
                          <a:pt x="800248" y="553750"/>
                          <a:pt x="788974" y="558364"/>
                          <a:pt x="780602" y="566735"/>
                        </a:cubicBezTo>
                        <a:lnTo>
                          <a:pt x="710430" y="636721"/>
                        </a:lnTo>
                        <a:lnTo>
                          <a:pt x="763264" y="689556"/>
                        </a:lnTo>
                        <a:lnTo>
                          <a:pt x="784063" y="689556"/>
                        </a:lnTo>
                        <a:lnTo>
                          <a:pt x="843817" y="629801"/>
                        </a:lnTo>
                        <a:cubicBezTo>
                          <a:pt x="852189" y="621430"/>
                          <a:pt x="856802" y="610156"/>
                          <a:pt x="856802" y="598324"/>
                        </a:cubicBezTo>
                        <a:cubicBezTo>
                          <a:pt x="856802" y="586381"/>
                          <a:pt x="852040" y="575107"/>
                          <a:pt x="843668" y="566735"/>
                        </a:cubicBezTo>
                        <a:cubicBezTo>
                          <a:pt x="835185" y="558364"/>
                          <a:pt x="824060" y="553750"/>
                          <a:pt x="812080" y="553750"/>
                        </a:cubicBezTo>
                        <a:close/>
                        <a:moveTo>
                          <a:pt x="247349" y="551589"/>
                        </a:moveTo>
                        <a:cubicBezTo>
                          <a:pt x="240576" y="551589"/>
                          <a:pt x="234363" y="554194"/>
                          <a:pt x="229749" y="558956"/>
                        </a:cubicBezTo>
                        <a:cubicBezTo>
                          <a:pt x="225136" y="563719"/>
                          <a:pt x="222531" y="569933"/>
                          <a:pt x="222531" y="576556"/>
                        </a:cubicBezTo>
                        <a:cubicBezTo>
                          <a:pt x="222531" y="590248"/>
                          <a:pt x="233656" y="601373"/>
                          <a:pt x="247349" y="601373"/>
                        </a:cubicBezTo>
                        <a:cubicBezTo>
                          <a:pt x="253972" y="601373"/>
                          <a:pt x="260185" y="598918"/>
                          <a:pt x="264948" y="594155"/>
                        </a:cubicBezTo>
                        <a:cubicBezTo>
                          <a:pt x="269562" y="589541"/>
                          <a:pt x="272166" y="583179"/>
                          <a:pt x="272166" y="576556"/>
                        </a:cubicBezTo>
                        <a:cubicBezTo>
                          <a:pt x="272166" y="569932"/>
                          <a:pt x="269562" y="563570"/>
                          <a:pt x="264948" y="558956"/>
                        </a:cubicBezTo>
                        <a:cubicBezTo>
                          <a:pt x="260185" y="554194"/>
                          <a:pt x="253971" y="551589"/>
                          <a:pt x="247349" y="551589"/>
                        </a:cubicBezTo>
                        <a:close/>
                        <a:moveTo>
                          <a:pt x="132905" y="551589"/>
                        </a:moveTo>
                        <a:cubicBezTo>
                          <a:pt x="126133" y="551589"/>
                          <a:pt x="119919" y="554194"/>
                          <a:pt x="115306" y="558956"/>
                        </a:cubicBezTo>
                        <a:cubicBezTo>
                          <a:pt x="110692" y="563719"/>
                          <a:pt x="108088" y="569933"/>
                          <a:pt x="108088" y="576556"/>
                        </a:cubicBezTo>
                        <a:cubicBezTo>
                          <a:pt x="108088" y="590248"/>
                          <a:pt x="119213" y="601373"/>
                          <a:pt x="132905" y="601373"/>
                        </a:cubicBezTo>
                        <a:cubicBezTo>
                          <a:pt x="139529" y="601373"/>
                          <a:pt x="145742" y="598918"/>
                          <a:pt x="150504" y="594155"/>
                        </a:cubicBezTo>
                        <a:cubicBezTo>
                          <a:pt x="155267" y="589541"/>
                          <a:pt x="157871" y="583179"/>
                          <a:pt x="157722" y="576556"/>
                        </a:cubicBezTo>
                        <a:cubicBezTo>
                          <a:pt x="157722" y="569932"/>
                          <a:pt x="155118" y="563570"/>
                          <a:pt x="150504" y="558956"/>
                        </a:cubicBezTo>
                        <a:cubicBezTo>
                          <a:pt x="145742" y="554194"/>
                          <a:pt x="139528" y="551589"/>
                          <a:pt x="132905" y="551589"/>
                        </a:cubicBezTo>
                        <a:close/>
                        <a:moveTo>
                          <a:pt x="247349" y="537712"/>
                        </a:moveTo>
                        <a:cubicBezTo>
                          <a:pt x="257729" y="537712"/>
                          <a:pt x="267403" y="541767"/>
                          <a:pt x="274807" y="549097"/>
                        </a:cubicBezTo>
                        <a:cubicBezTo>
                          <a:pt x="282137" y="556315"/>
                          <a:pt x="286192" y="566138"/>
                          <a:pt x="286192" y="576519"/>
                        </a:cubicBezTo>
                        <a:cubicBezTo>
                          <a:pt x="286192" y="586750"/>
                          <a:pt x="282286" y="596573"/>
                          <a:pt x="274919" y="603940"/>
                        </a:cubicBezTo>
                        <a:cubicBezTo>
                          <a:pt x="267403" y="611270"/>
                          <a:pt x="257580" y="615325"/>
                          <a:pt x="247349" y="615325"/>
                        </a:cubicBezTo>
                        <a:cubicBezTo>
                          <a:pt x="225992" y="615325"/>
                          <a:pt x="208542" y="597876"/>
                          <a:pt x="208542" y="576519"/>
                        </a:cubicBezTo>
                        <a:cubicBezTo>
                          <a:pt x="208542" y="566138"/>
                          <a:pt x="212560" y="556464"/>
                          <a:pt x="219927" y="549097"/>
                        </a:cubicBezTo>
                        <a:cubicBezTo>
                          <a:pt x="227145" y="541767"/>
                          <a:pt x="236968" y="537712"/>
                          <a:pt x="247349" y="537712"/>
                        </a:cubicBezTo>
                        <a:close/>
                        <a:moveTo>
                          <a:pt x="132905" y="537712"/>
                        </a:moveTo>
                        <a:cubicBezTo>
                          <a:pt x="143285" y="537712"/>
                          <a:pt x="153108" y="541767"/>
                          <a:pt x="160512" y="549283"/>
                        </a:cubicBezTo>
                        <a:cubicBezTo>
                          <a:pt x="167842" y="556501"/>
                          <a:pt x="171897" y="566324"/>
                          <a:pt x="171897" y="576704"/>
                        </a:cubicBezTo>
                        <a:cubicBezTo>
                          <a:pt x="171897" y="586936"/>
                          <a:pt x="167991" y="596759"/>
                          <a:pt x="160624" y="604126"/>
                        </a:cubicBezTo>
                        <a:cubicBezTo>
                          <a:pt x="153108" y="611456"/>
                          <a:pt x="143285" y="615511"/>
                          <a:pt x="133054" y="615511"/>
                        </a:cubicBezTo>
                        <a:cubicBezTo>
                          <a:pt x="111697" y="615511"/>
                          <a:pt x="94247" y="598061"/>
                          <a:pt x="94247" y="576704"/>
                        </a:cubicBezTo>
                        <a:cubicBezTo>
                          <a:pt x="94247" y="566287"/>
                          <a:pt x="98116" y="556501"/>
                          <a:pt x="105483" y="549097"/>
                        </a:cubicBezTo>
                        <a:cubicBezTo>
                          <a:pt x="112701" y="541767"/>
                          <a:pt x="122525" y="537712"/>
                          <a:pt x="132905" y="537712"/>
                        </a:cubicBezTo>
                        <a:close/>
                        <a:moveTo>
                          <a:pt x="247348" y="442612"/>
                        </a:moveTo>
                        <a:cubicBezTo>
                          <a:pt x="240576" y="442612"/>
                          <a:pt x="234363" y="445217"/>
                          <a:pt x="229749" y="449979"/>
                        </a:cubicBezTo>
                        <a:cubicBezTo>
                          <a:pt x="225136" y="454742"/>
                          <a:pt x="222531" y="460956"/>
                          <a:pt x="222531" y="467578"/>
                        </a:cubicBezTo>
                        <a:cubicBezTo>
                          <a:pt x="222531" y="481271"/>
                          <a:pt x="233656" y="492396"/>
                          <a:pt x="247348" y="492396"/>
                        </a:cubicBezTo>
                        <a:cubicBezTo>
                          <a:pt x="253972" y="492396"/>
                          <a:pt x="260185" y="489940"/>
                          <a:pt x="264948" y="485178"/>
                        </a:cubicBezTo>
                        <a:cubicBezTo>
                          <a:pt x="269561" y="480415"/>
                          <a:pt x="272166" y="474201"/>
                          <a:pt x="272166" y="467578"/>
                        </a:cubicBezTo>
                        <a:cubicBezTo>
                          <a:pt x="272166" y="460955"/>
                          <a:pt x="269561" y="454593"/>
                          <a:pt x="264948" y="449979"/>
                        </a:cubicBezTo>
                        <a:cubicBezTo>
                          <a:pt x="260185" y="445217"/>
                          <a:pt x="253971" y="442612"/>
                          <a:pt x="247348" y="442612"/>
                        </a:cubicBezTo>
                        <a:close/>
                        <a:moveTo>
                          <a:pt x="133053" y="442612"/>
                        </a:moveTo>
                        <a:cubicBezTo>
                          <a:pt x="126281" y="442612"/>
                          <a:pt x="120067" y="445217"/>
                          <a:pt x="115454" y="449979"/>
                        </a:cubicBezTo>
                        <a:cubicBezTo>
                          <a:pt x="110840" y="454742"/>
                          <a:pt x="108236" y="460956"/>
                          <a:pt x="108236" y="467578"/>
                        </a:cubicBezTo>
                        <a:cubicBezTo>
                          <a:pt x="108236" y="481271"/>
                          <a:pt x="119361" y="492396"/>
                          <a:pt x="133053" y="492396"/>
                        </a:cubicBezTo>
                        <a:cubicBezTo>
                          <a:pt x="139677" y="492396"/>
                          <a:pt x="145890" y="489940"/>
                          <a:pt x="150652" y="485178"/>
                        </a:cubicBezTo>
                        <a:cubicBezTo>
                          <a:pt x="155266" y="480415"/>
                          <a:pt x="157870" y="474201"/>
                          <a:pt x="157870" y="467578"/>
                        </a:cubicBezTo>
                        <a:lnTo>
                          <a:pt x="157871" y="467578"/>
                        </a:lnTo>
                        <a:cubicBezTo>
                          <a:pt x="157871" y="460955"/>
                          <a:pt x="155266" y="454742"/>
                          <a:pt x="150652" y="449979"/>
                        </a:cubicBezTo>
                        <a:cubicBezTo>
                          <a:pt x="145890" y="445217"/>
                          <a:pt x="139676" y="442612"/>
                          <a:pt x="133053" y="442612"/>
                        </a:cubicBezTo>
                        <a:close/>
                        <a:moveTo>
                          <a:pt x="247386" y="428809"/>
                        </a:moveTo>
                        <a:cubicBezTo>
                          <a:pt x="257617" y="428809"/>
                          <a:pt x="267440" y="432827"/>
                          <a:pt x="274807" y="440194"/>
                        </a:cubicBezTo>
                        <a:cubicBezTo>
                          <a:pt x="282137" y="447412"/>
                          <a:pt x="286192" y="457235"/>
                          <a:pt x="286192" y="467616"/>
                        </a:cubicBezTo>
                        <a:cubicBezTo>
                          <a:pt x="286192" y="477847"/>
                          <a:pt x="282286" y="487670"/>
                          <a:pt x="274919" y="495037"/>
                        </a:cubicBezTo>
                        <a:cubicBezTo>
                          <a:pt x="267403" y="502367"/>
                          <a:pt x="257580" y="506422"/>
                          <a:pt x="247348" y="506422"/>
                        </a:cubicBezTo>
                        <a:cubicBezTo>
                          <a:pt x="225991" y="506422"/>
                          <a:pt x="208542" y="488935"/>
                          <a:pt x="208579" y="467616"/>
                        </a:cubicBezTo>
                        <a:cubicBezTo>
                          <a:pt x="208579" y="457235"/>
                          <a:pt x="212597" y="447561"/>
                          <a:pt x="219964" y="440194"/>
                        </a:cubicBezTo>
                        <a:cubicBezTo>
                          <a:pt x="227182" y="432864"/>
                          <a:pt x="237005" y="428809"/>
                          <a:pt x="247386" y="428809"/>
                        </a:cubicBezTo>
                        <a:close/>
                        <a:moveTo>
                          <a:pt x="132942" y="428772"/>
                        </a:moveTo>
                        <a:cubicBezTo>
                          <a:pt x="143173" y="428772"/>
                          <a:pt x="152996" y="432790"/>
                          <a:pt x="160363" y="440157"/>
                        </a:cubicBezTo>
                        <a:cubicBezTo>
                          <a:pt x="167693" y="447375"/>
                          <a:pt x="171748" y="457198"/>
                          <a:pt x="171748" y="467578"/>
                        </a:cubicBezTo>
                        <a:cubicBezTo>
                          <a:pt x="171748" y="477810"/>
                          <a:pt x="167842" y="487633"/>
                          <a:pt x="160475" y="495000"/>
                        </a:cubicBezTo>
                        <a:cubicBezTo>
                          <a:pt x="152959" y="502330"/>
                          <a:pt x="143136" y="506385"/>
                          <a:pt x="132905" y="506385"/>
                        </a:cubicBezTo>
                        <a:cubicBezTo>
                          <a:pt x="111548" y="506385"/>
                          <a:pt x="94098" y="488935"/>
                          <a:pt x="94098" y="467578"/>
                        </a:cubicBezTo>
                        <a:cubicBezTo>
                          <a:pt x="94098" y="457198"/>
                          <a:pt x="98116" y="447524"/>
                          <a:pt x="105483" y="440157"/>
                        </a:cubicBezTo>
                        <a:cubicBezTo>
                          <a:pt x="112850" y="432790"/>
                          <a:pt x="122523" y="428623"/>
                          <a:pt x="132942" y="428772"/>
                        </a:cubicBezTo>
                        <a:close/>
                        <a:moveTo>
                          <a:pt x="542475" y="376532"/>
                        </a:moveTo>
                        <a:lnTo>
                          <a:pt x="542475" y="413181"/>
                        </a:lnTo>
                        <a:cubicBezTo>
                          <a:pt x="542475" y="416939"/>
                          <a:pt x="539462" y="420102"/>
                          <a:pt x="535555" y="420102"/>
                        </a:cubicBezTo>
                        <a:lnTo>
                          <a:pt x="498906" y="420102"/>
                        </a:lnTo>
                        <a:lnTo>
                          <a:pt x="498906" y="455448"/>
                        </a:lnTo>
                        <a:lnTo>
                          <a:pt x="535555" y="455448"/>
                        </a:lnTo>
                        <a:cubicBezTo>
                          <a:pt x="539313" y="455448"/>
                          <a:pt x="542475" y="458462"/>
                          <a:pt x="542475" y="462368"/>
                        </a:cubicBezTo>
                        <a:lnTo>
                          <a:pt x="542475" y="498868"/>
                        </a:lnTo>
                        <a:lnTo>
                          <a:pt x="577822" y="498868"/>
                        </a:lnTo>
                        <a:lnTo>
                          <a:pt x="577822" y="462368"/>
                        </a:lnTo>
                        <a:cubicBezTo>
                          <a:pt x="577822" y="458610"/>
                          <a:pt x="580835" y="455448"/>
                          <a:pt x="584742" y="455448"/>
                        </a:cubicBezTo>
                        <a:lnTo>
                          <a:pt x="621242" y="455448"/>
                        </a:lnTo>
                        <a:lnTo>
                          <a:pt x="621242" y="420102"/>
                        </a:lnTo>
                        <a:lnTo>
                          <a:pt x="584742" y="420102"/>
                        </a:lnTo>
                        <a:cubicBezTo>
                          <a:pt x="580984" y="420102"/>
                          <a:pt x="577822" y="417088"/>
                          <a:pt x="577822" y="413181"/>
                        </a:cubicBezTo>
                        <a:lnTo>
                          <a:pt x="577822" y="376532"/>
                        </a:lnTo>
                        <a:close/>
                        <a:moveTo>
                          <a:pt x="535406" y="362691"/>
                        </a:moveTo>
                        <a:lnTo>
                          <a:pt x="584780" y="362691"/>
                        </a:lnTo>
                        <a:cubicBezTo>
                          <a:pt x="588538" y="362691"/>
                          <a:pt x="591700" y="365704"/>
                          <a:pt x="591700" y="369611"/>
                        </a:cubicBezTo>
                        <a:lnTo>
                          <a:pt x="591700" y="406261"/>
                        </a:lnTo>
                        <a:lnTo>
                          <a:pt x="628200" y="406261"/>
                        </a:lnTo>
                        <a:cubicBezTo>
                          <a:pt x="631958" y="406261"/>
                          <a:pt x="635121" y="409274"/>
                          <a:pt x="635121" y="413181"/>
                        </a:cubicBezTo>
                        <a:lnTo>
                          <a:pt x="635121" y="462555"/>
                        </a:lnTo>
                        <a:cubicBezTo>
                          <a:pt x="635121" y="466313"/>
                          <a:pt x="632107" y="469475"/>
                          <a:pt x="628200" y="469475"/>
                        </a:cubicBezTo>
                        <a:lnTo>
                          <a:pt x="591700" y="469475"/>
                        </a:lnTo>
                        <a:lnTo>
                          <a:pt x="591700" y="505975"/>
                        </a:lnTo>
                        <a:cubicBezTo>
                          <a:pt x="591700" y="509733"/>
                          <a:pt x="588687" y="512896"/>
                          <a:pt x="584780" y="512896"/>
                        </a:cubicBezTo>
                        <a:lnTo>
                          <a:pt x="535406" y="512896"/>
                        </a:lnTo>
                        <a:cubicBezTo>
                          <a:pt x="531648" y="512896"/>
                          <a:pt x="528486" y="509882"/>
                          <a:pt x="528486" y="505975"/>
                        </a:cubicBezTo>
                        <a:lnTo>
                          <a:pt x="528486" y="469475"/>
                        </a:lnTo>
                        <a:lnTo>
                          <a:pt x="491836" y="469475"/>
                        </a:lnTo>
                        <a:cubicBezTo>
                          <a:pt x="487930" y="469475"/>
                          <a:pt x="484916" y="466276"/>
                          <a:pt x="484916" y="462555"/>
                        </a:cubicBezTo>
                        <a:lnTo>
                          <a:pt x="484916" y="413181"/>
                        </a:lnTo>
                        <a:cubicBezTo>
                          <a:pt x="484916" y="409423"/>
                          <a:pt x="487929" y="406261"/>
                          <a:pt x="491836" y="406261"/>
                        </a:cubicBezTo>
                        <a:lnTo>
                          <a:pt x="528486" y="406261"/>
                        </a:lnTo>
                        <a:lnTo>
                          <a:pt x="528486" y="369611"/>
                        </a:lnTo>
                        <a:cubicBezTo>
                          <a:pt x="528486" y="365853"/>
                          <a:pt x="531499" y="362691"/>
                          <a:pt x="535406" y="362691"/>
                        </a:cubicBezTo>
                        <a:close/>
                        <a:moveTo>
                          <a:pt x="52649" y="360340"/>
                        </a:moveTo>
                        <a:cubicBezTo>
                          <a:pt x="44873" y="360340"/>
                          <a:pt x="38659" y="366666"/>
                          <a:pt x="38659" y="374330"/>
                        </a:cubicBezTo>
                        <a:lnTo>
                          <a:pt x="38696" y="778886"/>
                        </a:lnTo>
                        <a:cubicBezTo>
                          <a:pt x="38696" y="786663"/>
                          <a:pt x="45022" y="792876"/>
                          <a:pt x="52686" y="792876"/>
                        </a:cubicBezTo>
                        <a:lnTo>
                          <a:pt x="327607" y="792876"/>
                        </a:lnTo>
                        <a:cubicBezTo>
                          <a:pt x="335383" y="792876"/>
                          <a:pt x="341597" y="786550"/>
                          <a:pt x="341597" y="778886"/>
                        </a:cubicBezTo>
                        <a:lnTo>
                          <a:pt x="341598" y="374330"/>
                        </a:lnTo>
                        <a:cubicBezTo>
                          <a:pt x="341598" y="366554"/>
                          <a:pt x="335272" y="360340"/>
                          <a:pt x="327607" y="360340"/>
                        </a:cubicBezTo>
                        <a:close/>
                        <a:moveTo>
                          <a:pt x="462411" y="313172"/>
                        </a:moveTo>
                        <a:cubicBezTo>
                          <a:pt x="437297" y="313172"/>
                          <a:pt x="416944" y="333524"/>
                          <a:pt x="416944" y="358639"/>
                        </a:cubicBezTo>
                        <a:lnTo>
                          <a:pt x="416907" y="604536"/>
                        </a:lnTo>
                        <a:cubicBezTo>
                          <a:pt x="416907" y="629651"/>
                          <a:pt x="437259" y="650003"/>
                          <a:pt x="462374" y="650003"/>
                        </a:cubicBezTo>
                        <a:lnTo>
                          <a:pt x="677687" y="650003"/>
                        </a:lnTo>
                        <a:lnTo>
                          <a:pt x="703248" y="624442"/>
                        </a:lnTo>
                        <a:lnTo>
                          <a:pt x="703248" y="330615"/>
                        </a:lnTo>
                        <a:lnTo>
                          <a:pt x="703251" y="330622"/>
                        </a:lnTo>
                        <a:lnTo>
                          <a:pt x="703248" y="330614"/>
                        </a:lnTo>
                        <a:lnTo>
                          <a:pt x="703248" y="330615"/>
                        </a:lnTo>
                        <a:lnTo>
                          <a:pt x="698154" y="318270"/>
                        </a:lnTo>
                        <a:cubicBezTo>
                          <a:pt x="695001" y="315116"/>
                          <a:pt x="690638" y="313172"/>
                          <a:pt x="685801" y="313172"/>
                        </a:cubicBezTo>
                        <a:close/>
                        <a:moveTo>
                          <a:pt x="776991" y="256615"/>
                        </a:moveTo>
                        <a:lnTo>
                          <a:pt x="828672" y="256615"/>
                        </a:lnTo>
                        <a:cubicBezTo>
                          <a:pt x="832430" y="256615"/>
                          <a:pt x="835592" y="259629"/>
                          <a:pt x="835592" y="263536"/>
                        </a:cubicBezTo>
                        <a:cubicBezTo>
                          <a:pt x="835592" y="267293"/>
                          <a:pt x="832579" y="270456"/>
                          <a:pt x="828672" y="270456"/>
                        </a:cubicBezTo>
                        <a:lnTo>
                          <a:pt x="776991" y="270456"/>
                        </a:lnTo>
                        <a:cubicBezTo>
                          <a:pt x="773233" y="270456"/>
                          <a:pt x="770071" y="267442"/>
                          <a:pt x="770071" y="263536"/>
                        </a:cubicBezTo>
                        <a:cubicBezTo>
                          <a:pt x="770071" y="259778"/>
                          <a:pt x="773233" y="256578"/>
                          <a:pt x="776991" y="256615"/>
                        </a:cubicBezTo>
                        <a:close/>
                        <a:moveTo>
                          <a:pt x="784922" y="186028"/>
                        </a:moveTo>
                        <a:cubicBezTo>
                          <a:pt x="787675" y="183274"/>
                          <a:pt x="792140" y="183274"/>
                          <a:pt x="794893" y="186028"/>
                        </a:cubicBezTo>
                        <a:cubicBezTo>
                          <a:pt x="797647" y="188781"/>
                          <a:pt x="797647" y="193246"/>
                          <a:pt x="794893" y="195999"/>
                        </a:cubicBezTo>
                        <a:lnTo>
                          <a:pt x="752179" y="238713"/>
                        </a:lnTo>
                        <a:cubicBezTo>
                          <a:pt x="750877" y="240016"/>
                          <a:pt x="749017" y="240723"/>
                          <a:pt x="747268" y="240723"/>
                        </a:cubicBezTo>
                        <a:cubicBezTo>
                          <a:pt x="745408" y="240723"/>
                          <a:pt x="743659" y="239978"/>
                          <a:pt x="742208" y="238713"/>
                        </a:cubicBezTo>
                        <a:cubicBezTo>
                          <a:pt x="739454" y="235960"/>
                          <a:pt x="739454" y="231495"/>
                          <a:pt x="742208" y="228742"/>
                        </a:cubicBezTo>
                        <a:close/>
                        <a:moveTo>
                          <a:pt x="812191" y="158606"/>
                        </a:moveTo>
                        <a:cubicBezTo>
                          <a:pt x="814945" y="155852"/>
                          <a:pt x="819409" y="155852"/>
                          <a:pt x="822163" y="158606"/>
                        </a:cubicBezTo>
                        <a:cubicBezTo>
                          <a:pt x="824916" y="161359"/>
                          <a:pt x="824916" y="165824"/>
                          <a:pt x="822163" y="168577"/>
                        </a:cubicBezTo>
                        <a:lnTo>
                          <a:pt x="814386" y="176354"/>
                        </a:lnTo>
                        <a:cubicBezTo>
                          <a:pt x="813084" y="177656"/>
                          <a:pt x="811224" y="178363"/>
                          <a:pt x="809475" y="178363"/>
                        </a:cubicBezTo>
                        <a:cubicBezTo>
                          <a:pt x="807726" y="178363"/>
                          <a:pt x="805866" y="177656"/>
                          <a:pt x="804415" y="176354"/>
                        </a:cubicBezTo>
                        <a:cubicBezTo>
                          <a:pt x="801661" y="173600"/>
                          <a:pt x="801661" y="169135"/>
                          <a:pt x="804415" y="166382"/>
                        </a:cubicBezTo>
                        <a:close/>
                        <a:moveTo>
                          <a:pt x="717235" y="145178"/>
                        </a:moveTo>
                        <a:cubicBezTo>
                          <a:pt x="720993" y="145178"/>
                          <a:pt x="724156" y="148191"/>
                          <a:pt x="724156" y="152098"/>
                        </a:cubicBezTo>
                        <a:lnTo>
                          <a:pt x="724156" y="203779"/>
                        </a:lnTo>
                        <a:cubicBezTo>
                          <a:pt x="724156" y="207537"/>
                          <a:pt x="721142" y="210699"/>
                          <a:pt x="717235" y="210699"/>
                        </a:cubicBezTo>
                        <a:cubicBezTo>
                          <a:pt x="713366" y="210699"/>
                          <a:pt x="710315" y="207537"/>
                          <a:pt x="710315" y="203779"/>
                        </a:cubicBezTo>
                        <a:lnTo>
                          <a:pt x="710315" y="152098"/>
                        </a:lnTo>
                        <a:cubicBezTo>
                          <a:pt x="710315" y="148340"/>
                          <a:pt x="713477" y="145178"/>
                          <a:pt x="717235" y="145178"/>
                        </a:cubicBezTo>
                        <a:close/>
                        <a:moveTo>
                          <a:pt x="321097" y="139666"/>
                        </a:moveTo>
                        <a:lnTo>
                          <a:pt x="321097" y="150940"/>
                        </a:lnTo>
                        <a:cubicBezTo>
                          <a:pt x="321097" y="163628"/>
                          <a:pt x="315478" y="175608"/>
                          <a:pt x="305805" y="183980"/>
                        </a:cubicBezTo>
                        <a:lnTo>
                          <a:pt x="226293" y="252106"/>
                        </a:lnTo>
                        <a:cubicBezTo>
                          <a:pt x="213308" y="263230"/>
                          <a:pt x="205941" y="279378"/>
                          <a:pt x="205941" y="296419"/>
                        </a:cubicBezTo>
                        <a:lnTo>
                          <a:pt x="205941" y="346351"/>
                        </a:lnTo>
                        <a:lnTo>
                          <a:pt x="327756" y="346351"/>
                        </a:lnTo>
                        <a:cubicBezTo>
                          <a:pt x="343197" y="346351"/>
                          <a:pt x="355736" y="358889"/>
                          <a:pt x="355736" y="374330"/>
                        </a:cubicBezTo>
                        <a:lnTo>
                          <a:pt x="355736" y="778886"/>
                        </a:lnTo>
                        <a:cubicBezTo>
                          <a:pt x="355736" y="784095"/>
                          <a:pt x="354136" y="788857"/>
                          <a:pt x="351680" y="793025"/>
                        </a:cubicBezTo>
                        <a:lnTo>
                          <a:pt x="351683" y="793170"/>
                        </a:lnTo>
                        <a:lnTo>
                          <a:pt x="548393" y="793170"/>
                        </a:lnTo>
                        <a:cubicBezTo>
                          <a:pt x="535557" y="782343"/>
                          <a:pt x="527483" y="766344"/>
                          <a:pt x="527483" y="748299"/>
                        </a:cubicBezTo>
                        <a:cubicBezTo>
                          <a:pt x="527483" y="732708"/>
                          <a:pt x="533547" y="718012"/>
                          <a:pt x="544673" y="706887"/>
                        </a:cubicBezTo>
                        <a:cubicBezTo>
                          <a:pt x="555500" y="695762"/>
                          <a:pt x="570197" y="689697"/>
                          <a:pt x="585935" y="689697"/>
                        </a:cubicBezTo>
                        <a:lnTo>
                          <a:pt x="637987" y="689697"/>
                        </a:lnTo>
                        <a:lnTo>
                          <a:pt x="663548" y="664136"/>
                        </a:lnTo>
                        <a:lnTo>
                          <a:pt x="462371" y="664136"/>
                        </a:lnTo>
                        <a:cubicBezTo>
                          <a:pt x="429629" y="664136"/>
                          <a:pt x="402914" y="637421"/>
                          <a:pt x="402914" y="604679"/>
                        </a:cubicBezTo>
                        <a:lnTo>
                          <a:pt x="402914" y="358629"/>
                        </a:lnTo>
                        <a:cubicBezTo>
                          <a:pt x="402914" y="325887"/>
                          <a:pt x="429629" y="299172"/>
                          <a:pt x="462371" y="299172"/>
                        </a:cubicBezTo>
                        <a:lnTo>
                          <a:pt x="685799" y="299135"/>
                        </a:lnTo>
                        <a:cubicBezTo>
                          <a:pt x="692273" y="299135"/>
                          <a:pt x="698188" y="301181"/>
                          <a:pt x="703249" y="304493"/>
                        </a:cubicBezTo>
                        <a:lnTo>
                          <a:pt x="703249" y="296419"/>
                        </a:lnTo>
                        <a:cubicBezTo>
                          <a:pt x="703249" y="279230"/>
                          <a:pt x="695882" y="263231"/>
                          <a:pt x="682897" y="252106"/>
                        </a:cubicBezTo>
                        <a:lnTo>
                          <a:pt x="603385" y="183980"/>
                        </a:lnTo>
                        <a:cubicBezTo>
                          <a:pt x="593711" y="175607"/>
                          <a:pt x="588092" y="163627"/>
                          <a:pt x="588092" y="150940"/>
                        </a:cubicBezTo>
                        <a:lnTo>
                          <a:pt x="588092" y="139666"/>
                        </a:lnTo>
                        <a:close/>
                        <a:moveTo>
                          <a:pt x="567178" y="45166"/>
                        </a:moveTo>
                        <a:cubicBezTo>
                          <a:pt x="570936" y="45166"/>
                          <a:pt x="574098" y="48179"/>
                          <a:pt x="574098" y="52086"/>
                        </a:cubicBezTo>
                        <a:lnTo>
                          <a:pt x="574061" y="87879"/>
                        </a:lnTo>
                        <a:cubicBezTo>
                          <a:pt x="574061" y="91637"/>
                          <a:pt x="571048" y="94800"/>
                          <a:pt x="567141" y="94800"/>
                        </a:cubicBezTo>
                        <a:cubicBezTo>
                          <a:pt x="563271" y="94800"/>
                          <a:pt x="560071" y="91637"/>
                          <a:pt x="560257" y="87731"/>
                        </a:cubicBezTo>
                        <a:lnTo>
                          <a:pt x="560257" y="52086"/>
                        </a:lnTo>
                        <a:cubicBezTo>
                          <a:pt x="560257" y="48328"/>
                          <a:pt x="563271" y="45166"/>
                          <a:pt x="567178" y="45166"/>
                        </a:cubicBezTo>
                        <a:close/>
                        <a:moveTo>
                          <a:pt x="510885" y="45166"/>
                        </a:moveTo>
                        <a:cubicBezTo>
                          <a:pt x="514643" y="45166"/>
                          <a:pt x="517806" y="48179"/>
                          <a:pt x="517806" y="52086"/>
                        </a:cubicBezTo>
                        <a:lnTo>
                          <a:pt x="517806" y="87879"/>
                        </a:lnTo>
                        <a:cubicBezTo>
                          <a:pt x="517806" y="91637"/>
                          <a:pt x="514792" y="94800"/>
                          <a:pt x="510885" y="94800"/>
                        </a:cubicBezTo>
                        <a:cubicBezTo>
                          <a:pt x="506979" y="94800"/>
                          <a:pt x="503816" y="91637"/>
                          <a:pt x="503965" y="87731"/>
                        </a:cubicBezTo>
                        <a:lnTo>
                          <a:pt x="503965" y="52086"/>
                        </a:lnTo>
                        <a:cubicBezTo>
                          <a:pt x="503965" y="48328"/>
                          <a:pt x="507127" y="45166"/>
                          <a:pt x="510885" y="45166"/>
                        </a:cubicBezTo>
                        <a:close/>
                        <a:moveTo>
                          <a:pt x="454593" y="45166"/>
                        </a:moveTo>
                        <a:cubicBezTo>
                          <a:pt x="458351" y="45166"/>
                          <a:pt x="461514" y="48179"/>
                          <a:pt x="461514" y="52086"/>
                        </a:cubicBezTo>
                        <a:lnTo>
                          <a:pt x="461514" y="87879"/>
                        </a:lnTo>
                        <a:cubicBezTo>
                          <a:pt x="461514" y="91637"/>
                          <a:pt x="458500" y="94800"/>
                          <a:pt x="454593" y="94800"/>
                        </a:cubicBezTo>
                        <a:cubicBezTo>
                          <a:pt x="450687" y="94800"/>
                          <a:pt x="447673" y="91637"/>
                          <a:pt x="447673" y="87731"/>
                        </a:cubicBezTo>
                        <a:lnTo>
                          <a:pt x="447673" y="52086"/>
                        </a:lnTo>
                        <a:cubicBezTo>
                          <a:pt x="447673" y="48328"/>
                          <a:pt x="450835" y="45166"/>
                          <a:pt x="454593" y="45166"/>
                        </a:cubicBezTo>
                        <a:close/>
                        <a:moveTo>
                          <a:pt x="398300" y="45166"/>
                        </a:moveTo>
                        <a:cubicBezTo>
                          <a:pt x="402058" y="45166"/>
                          <a:pt x="405221" y="48179"/>
                          <a:pt x="405221" y="52086"/>
                        </a:cubicBezTo>
                        <a:lnTo>
                          <a:pt x="405221" y="87879"/>
                        </a:lnTo>
                        <a:cubicBezTo>
                          <a:pt x="405221" y="91637"/>
                          <a:pt x="402207" y="94800"/>
                          <a:pt x="398300" y="94800"/>
                        </a:cubicBezTo>
                        <a:cubicBezTo>
                          <a:pt x="394431" y="94800"/>
                          <a:pt x="391380" y="91637"/>
                          <a:pt x="391380" y="87731"/>
                        </a:cubicBezTo>
                        <a:lnTo>
                          <a:pt x="391380" y="52086"/>
                        </a:lnTo>
                        <a:cubicBezTo>
                          <a:pt x="391380" y="48328"/>
                          <a:pt x="394393" y="45166"/>
                          <a:pt x="398300" y="45166"/>
                        </a:cubicBezTo>
                        <a:close/>
                        <a:moveTo>
                          <a:pt x="342046" y="45166"/>
                        </a:moveTo>
                        <a:cubicBezTo>
                          <a:pt x="345803" y="45166"/>
                          <a:pt x="348966" y="48179"/>
                          <a:pt x="348966" y="52086"/>
                        </a:cubicBezTo>
                        <a:lnTo>
                          <a:pt x="348966" y="87879"/>
                        </a:lnTo>
                        <a:cubicBezTo>
                          <a:pt x="348966" y="91637"/>
                          <a:pt x="345952" y="94800"/>
                          <a:pt x="342046" y="94800"/>
                        </a:cubicBezTo>
                        <a:cubicBezTo>
                          <a:pt x="338288" y="94800"/>
                          <a:pt x="335088" y="91637"/>
                          <a:pt x="335125" y="87731"/>
                        </a:cubicBezTo>
                        <a:lnTo>
                          <a:pt x="335125" y="52086"/>
                        </a:lnTo>
                        <a:cubicBezTo>
                          <a:pt x="335125" y="48328"/>
                          <a:pt x="338288" y="45166"/>
                          <a:pt x="342046" y="45166"/>
                        </a:cubicBezTo>
                        <a:close/>
                        <a:moveTo>
                          <a:pt x="306362" y="13987"/>
                        </a:moveTo>
                        <a:cubicBezTo>
                          <a:pt x="298585" y="13987"/>
                          <a:pt x="292372" y="20313"/>
                          <a:pt x="292372" y="27978"/>
                        </a:cubicBezTo>
                        <a:lnTo>
                          <a:pt x="292372" y="111842"/>
                        </a:lnTo>
                        <a:cubicBezTo>
                          <a:pt x="292372" y="119619"/>
                          <a:pt x="298697" y="125833"/>
                          <a:pt x="306362" y="125833"/>
                        </a:cubicBezTo>
                        <a:lnTo>
                          <a:pt x="306365" y="125981"/>
                        </a:lnTo>
                        <a:lnTo>
                          <a:pt x="314178" y="125981"/>
                        </a:lnTo>
                        <a:lnTo>
                          <a:pt x="595013" y="125944"/>
                        </a:lnTo>
                        <a:lnTo>
                          <a:pt x="602790" y="125944"/>
                        </a:lnTo>
                        <a:cubicBezTo>
                          <a:pt x="610566" y="125944"/>
                          <a:pt x="616780" y="119618"/>
                          <a:pt x="616780" y="111954"/>
                        </a:cubicBezTo>
                        <a:lnTo>
                          <a:pt x="616780" y="27978"/>
                        </a:lnTo>
                        <a:cubicBezTo>
                          <a:pt x="616780" y="20201"/>
                          <a:pt x="610454" y="13987"/>
                          <a:pt x="602790" y="13987"/>
                        </a:cubicBezTo>
                        <a:close/>
                        <a:moveTo>
                          <a:pt x="306360" y="0"/>
                        </a:moveTo>
                        <a:lnTo>
                          <a:pt x="602826" y="0"/>
                        </a:lnTo>
                        <a:cubicBezTo>
                          <a:pt x="618267" y="0"/>
                          <a:pt x="630806" y="12538"/>
                          <a:pt x="630806" y="27979"/>
                        </a:cubicBezTo>
                        <a:lnTo>
                          <a:pt x="630768" y="111844"/>
                        </a:lnTo>
                        <a:cubicBezTo>
                          <a:pt x="630768" y="127285"/>
                          <a:pt x="618230" y="139824"/>
                          <a:pt x="602789" y="139824"/>
                        </a:cubicBezTo>
                        <a:lnTo>
                          <a:pt x="602082" y="139824"/>
                        </a:lnTo>
                        <a:lnTo>
                          <a:pt x="602082" y="151098"/>
                        </a:lnTo>
                        <a:cubicBezTo>
                          <a:pt x="602082" y="159619"/>
                          <a:pt x="605839" y="167841"/>
                          <a:pt x="612462" y="173460"/>
                        </a:cubicBezTo>
                        <a:lnTo>
                          <a:pt x="691974" y="241585"/>
                        </a:lnTo>
                        <a:cubicBezTo>
                          <a:pt x="708010" y="255315"/>
                          <a:pt x="717237" y="275220"/>
                          <a:pt x="717237" y="296428"/>
                        </a:cubicBezTo>
                        <a:lnTo>
                          <a:pt x="717237" y="610344"/>
                        </a:lnTo>
                        <a:lnTo>
                          <a:pt x="770778" y="556803"/>
                        </a:lnTo>
                        <a:cubicBezTo>
                          <a:pt x="781866" y="545826"/>
                          <a:pt x="796452" y="539613"/>
                          <a:pt x="812190" y="539762"/>
                        </a:cubicBezTo>
                        <a:cubicBezTo>
                          <a:pt x="827781" y="539762"/>
                          <a:pt x="842477" y="545826"/>
                          <a:pt x="853602" y="556951"/>
                        </a:cubicBezTo>
                        <a:cubicBezTo>
                          <a:pt x="864727" y="568039"/>
                          <a:pt x="870792" y="582774"/>
                          <a:pt x="870792" y="598363"/>
                        </a:cubicBezTo>
                        <a:cubicBezTo>
                          <a:pt x="870792" y="614102"/>
                          <a:pt x="864727" y="628650"/>
                          <a:pt x="853602" y="639775"/>
                        </a:cubicBezTo>
                        <a:lnTo>
                          <a:pt x="803521" y="689856"/>
                        </a:lnTo>
                        <a:cubicBezTo>
                          <a:pt x="817251" y="691009"/>
                          <a:pt x="829939" y="696925"/>
                          <a:pt x="839612" y="706747"/>
                        </a:cubicBezTo>
                        <a:cubicBezTo>
                          <a:pt x="850738" y="717835"/>
                          <a:pt x="856802" y="732569"/>
                          <a:pt x="856802" y="748159"/>
                        </a:cubicBezTo>
                        <a:cubicBezTo>
                          <a:pt x="856802" y="766204"/>
                          <a:pt x="848579" y="782203"/>
                          <a:pt x="835892" y="793030"/>
                        </a:cubicBezTo>
                        <a:lnTo>
                          <a:pt x="850328" y="793030"/>
                        </a:lnTo>
                        <a:lnTo>
                          <a:pt x="850328" y="793033"/>
                        </a:lnTo>
                        <a:cubicBezTo>
                          <a:pt x="854197" y="793033"/>
                          <a:pt x="857248" y="796196"/>
                          <a:pt x="857137" y="800102"/>
                        </a:cubicBezTo>
                        <a:cubicBezTo>
                          <a:pt x="857137" y="803860"/>
                          <a:pt x="854123" y="807023"/>
                          <a:pt x="850216" y="807023"/>
                        </a:cubicBezTo>
                        <a:lnTo>
                          <a:pt x="6920" y="807023"/>
                        </a:lnTo>
                        <a:cubicBezTo>
                          <a:pt x="3162" y="807023"/>
                          <a:pt x="0" y="804009"/>
                          <a:pt x="0" y="800102"/>
                        </a:cubicBezTo>
                        <a:cubicBezTo>
                          <a:pt x="0" y="796344"/>
                          <a:pt x="3013" y="793182"/>
                          <a:pt x="6920" y="793182"/>
                        </a:cubicBezTo>
                        <a:lnTo>
                          <a:pt x="28277" y="793182"/>
                        </a:lnTo>
                        <a:lnTo>
                          <a:pt x="28761" y="793145"/>
                        </a:lnTo>
                        <a:cubicBezTo>
                          <a:pt x="26305" y="788977"/>
                          <a:pt x="24705" y="784215"/>
                          <a:pt x="24705" y="779006"/>
                        </a:cubicBezTo>
                        <a:lnTo>
                          <a:pt x="24705" y="374489"/>
                        </a:lnTo>
                        <a:cubicBezTo>
                          <a:pt x="24705" y="359048"/>
                          <a:pt x="37244" y="346509"/>
                          <a:pt x="52685" y="346509"/>
                        </a:cubicBezTo>
                        <a:lnTo>
                          <a:pt x="191912" y="346472"/>
                        </a:lnTo>
                        <a:lnTo>
                          <a:pt x="191912" y="296540"/>
                        </a:lnTo>
                        <a:cubicBezTo>
                          <a:pt x="191912" y="275481"/>
                          <a:pt x="201139" y="255389"/>
                          <a:pt x="217175" y="241697"/>
                        </a:cubicBezTo>
                        <a:lnTo>
                          <a:pt x="296687" y="173571"/>
                        </a:lnTo>
                        <a:cubicBezTo>
                          <a:pt x="303309" y="167952"/>
                          <a:pt x="307067" y="159878"/>
                          <a:pt x="307067" y="151209"/>
                        </a:cubicBezTo>
                        <a:lnTo>
                          <a:pt x="307067" y="139935"/>
                        </a:lnTo>
                        <a:lnTo>
                          <a:pt x="306360" y="139935"/>
                        </a:lnTo>
                        <a:cubicBezTo>
                          <a:pt x="290919" y="139935"/>
                          <a:pt x="278381" y="127397"/>
                          <a:pt x="278381" y="111956"/>
                        </a:cubicBezTo>
                        <a:lnTo>
                          <a:pt x="278381" y="27979"/>
                        </a:lnTo>
                        <a:cubicBezTo>
                          <a:pt x="278381" y="12538"/>
                          <a:pt x="290919" y="0"/>
                          <a:pt x="306360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dirty="0"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B27BEB0-7475-3502-A7A2-5F0072D04CA7}"/>
                </a:ext>
              </a:extLst>
            </p:cNvPr>
            <p:cNvGrpSpPr/>
            <p:nvPr/>
          </p:nvGrpSpPr>
          <p:grpSpPr>
            <a:xfrm>
              <a:off x="3700425" y="1553330"/>
              <a:ext cx="1933253" cy="4678334"/>
              <a:chOff x="3700425" y="1553330"/>
              <a:chExt cx="1933253" cy="4678334"/>
            </a:xfrm>
          </p:grpSpPr>
          <p:sp>
            <p:nvSpPr>
              <p:cNvPr id="13" name="TextBox 16">
                <a:extLst>
                  <a:ext uri="{FF2B5EF4-FFF2-40B4-BE49-F238E27FC236}">
                    <a16:creationId xmlns:a16="http://schemas.microsoft.com/office/drawing/2014/main" id="{E719CA46-3EF1-627F-0DF4-E7F07942E194}"/>
                  </a:ext>
                </a:extLst>
              </p:cNvPr>
              <p:cNvSpPr txBox="1"/>
              <p:nvPr/>
            </p:nvSpPr>
            <p:spPr>
              <a:xfrm>
                <a:off x="3700425" y="3729853"/>
                <a:ext cx="1933253" cy="2501811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Ut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Century Gothic" panose="020B0502020202020204" pitchFamily="34" charset="0"/>
                  </a:rPr>
                  <a:t>.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F33E3B0-D0CF-9ED9-9DC6-D90FB5E778E7}"/>
                  </a:ext>
                </a:extLst>
              </p:cNvPr>
              <p:cNvGrpSpPr/>
              <p:nvPr/>
            </p:nvGrpSpPr>
            <p:grpSpPr>
              <a:xfrm>
                <a:off x="3755440" y="1553330"/>
                <a:ext cx="1836000" cy="1836000"/>
                <a:chOff x="3755440" y="1553330"/>
                <a:chExt cx="1836000" cy="1836000"/>
              </a:xfrm>
            </p:grpSpPr>
            <p:sp>
              <p:nvSpPr>
                <p:cNvPr id="15" name="Rectangle: Rounded Corners 15">
                  <a:extLst>
                    <a:ext uri="{FF2B5EF4-FFF2-40B4-BE49-F238E27FC236}">
                      <a16:creationId xmlns:a16="http://schemas.microsoft.com/office/drawing/2014/main" id="{4AEDB279-BE6C-7E87-D197-87B9A6D7E329}"/>
                    </a:ext>
                  </a:extLst>
                </p:cNvPr>
                <p:cNvSpPr/>
                <p:nvPr/>
              </p:nvSpPr>
              <p:spPr>
                <a:xfrm>
                  <a:off x="3755440" y="1553330"/>
                  <a:ext cx="1836000" cy="18360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16" name="TextBox 20">
                  <a:extLst>
                    <a:ext uri="{FF2B5EF4-FFF2-40B4-BE49-F238E27FC236}">
                      <a16:creationId xmlns:a16="http://schemas.microsoft.com/office/drawing/2014/main" id="{87C7827A-A90D-02D6-0E73-6C932486364A}"/>
                    </a:ext>
                  </a:extLst>
                </p:cNvPr>
                <p:cNvSpPr txBox="1"/>
                <p:nvPr/>
              </p:nvSpPr>
              <p:spPr>
                <a:xfrm>
                  <a:off x="3793190" y="2701818"/>
                  <a:ext cx="1750299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Century Gothic" panose="020B0502020202020204" pitchFamily="34" charset="0"/>
                    </a:rPr>
                    <a:t>Placeholder Title </a:t>
                  </a: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B425A317-EC4F-96CB-2FE8-FEA9616D358D}"/>
                    </a:ext>
                  </a:extLst>
                </p:cNvPr>
                <p:cNvGrpSpPr/>
                <p:nvPr/>
              </p:nvGrpSpPr>
              <p:grpSpPr>
                <a:xfrm>
                  <a:off x="4262815" y="1815492"/>
                  <a:ext cx="811052" cy="809674"/>
                  <a:chOff x="4262815" y="1815492"/>
                  <a:chExt cx="811052" cy="809674"/>
                </a:xfrm>
              </p:grpSpPr>
              <p:sp>
                <p:nvSpPr>
                  <p:cNvPr id="18" name="Flowchart: Connector 17">
                    <a:extLst>
                      <a:ext uri="{FF2B5EF4-FFF2-40B4-BE49-F238E27FC236}">
                        <a16:creationId xmlns:a16="http://schemas.microsoft.com/office/drawing/2014/main" id="{AB17CAB9-D18B-F856-C8F0-5D694DB8028A}"/>
                      </a:ext>
                    </a:extLst>
                  </p:cNvPr>
                  <p:cNvSpPr/>
                  <p:nvPr/>
                </p:nvSpPr>
                <p:spPr>
                  <a:xfrm>
                    <a:off x="4262815" y="1815492"/>
                    <a:ext cx="811052" cy="809674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+mj-lt"/>
                    </a:endParaRPr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1483B36C-E9C7-E4B4-681F-FE77DA971729}"/>
                      </a:ext>
                    </a:extLst>
                  </p:cNvPr>
                  <p:cNvSpPr/>
                  <p:nvPr/>
                </p:nvSpPr>
                <p:spPr>
                  <a:xfrm>
                    <a:off x="4416252" y="1980100"/>
                    <a:ext cx="504178" cy="480458"/>
                  </a:xfrm>
                  <a:custGeom>
                    <a:avLst/>
                    <a:gdLst>
                      <a:gd name="connsiteX0" fmla="*/ 3873817 w 4514850"/>
                      <a:gd name="connsiteY0" fmla="*/ 2407919 h 4302442"/>
                      <a:gd name="connsiteX1" fmla="*/ 3438525 w 4514850"/>
                      <a:gd name="connsiteY1" fmla="*/ 4030027 h 4302442"/>
                      <a:gd name="connsiteX2" fmla="*/ 3440430 w 4514850"/>
                      <a:gd name="connsiteY2" fmla="*/ 4030027 h 4302442"/>
                      <a:gd name="connsiteX3" fmla="*/ 4310062 w 4514850"/>
                      <a:gd name="connsiteY3" fmla="*/ 3161347 h 4302442"/>
                      <a:gd name="connsiteX4" fmla="*/ 3873817 w 4514850"/>
                      <a:gd name="connsiteY4" fmla="*/ 2407919 h 4302442"/>
                      <a:gd name="connsiteX5" fmla="*/ 3577590 w 4514850"/>
                      <a:gd name="connsiteY5" fmla="*/ 2304097 h 4302442"/>
                      <a:gd name="connsiteX6" fmla="*/ 3129915 w 4514850"/>
                      <a:gd name="connsiteY6" fmla="*/ 3973829 h 4302442"/>
                      <a:gd name="connsiteX7" fmla="*/ 3161347 w 4514850"/>
                      <a:gd name="connsiteY7" fmla="*/ 3985259 h 4302442"/>
                      <a:gd name="connsiteX8" fmla="*/ 3179445 w 4514850"/>
                      <a:gd name="connsiteY8" fmla="*/ 3990974 h 4302442"/>
                      <a:gd name="connsiteX9" fmla="*/ 3186112 w 4514850"/>
                      <a:gd name="connsiteY9" fmla="*/ 3992879 h 4302442"/>
                      <a:gd name="connsiteX10" fmla="*/ 3198495 w 4514850"/>
                      <a:gd name="connsiteY10" fmla="*/ 3996689 h 4302442"/>
                      <a:gd name="connsiteX11" fmla="*/ 3211830 w 4514850"/>
                      <a:gd name="connsiteY11" fmla="*/ 4000499 h 4302442"/>
                      <a:gd name="connsiteX12" fmla="*/ 3217545 w 4514850"/>
                      <a:gd name="connsiteY12" fmla="*/ 4002404 h 4302442"/>
                      <a:gd name="connsiteX13" fmla="*/ 3303270 w 4514850"/>
                      <a:gd name="connsiteY13" fmla="*/ 4020502 h 4302442"/>
                      <a:gd name="connsiteX14" fmla="*/ 3750945 w 4514850"/>
                      <a:gd name="connsiteY14" fmla="*/ 2350769 h 4302442"/>
                      <a:gd name="connsiteX15" fmla="*/ 3700462 w 4514850"/>
                      <a:gd name="connsiteY15" fmla="*/ 2333624 h 4302442"/>
                      <a:gd name="connsiteX16" fmla="*/ 3695700 w 4514850"/>
                      <a:gd name="connsiteY16" fmla="*/ 2331719 h 4302442"/>
                      <a:gd name="connsiteX17" fmla="*/ 3682365 w 4514850"/>
                      <a:gd name="connsiteY17" fmla="*/ 2327909 h 4302442"/>
                      <a:gd name="connsiteX18" fmla="*/ 3669982 w 4514850"/>
                      <a:gd name="connsiteY18" fmla="*/ 2324099 h 4302442"/>
                      <a:gd name="connsiteX19" fmla="*/ 3663315 w 4514850"/>
                      <a:gd name="connsiteY19" fmla="*/ 2322194 h 4302442"/>
                      <a:gd name="connsiteX20" fmla="*/ 3577590 w 4514850"/>
                      <a:gd name="connsiteY20" fmla="*/ 2304097 h 4302442"/>
                      <a:gd name="connsiteX21" fmla="*/ 3440430 w 4514850"/>
                      <a:gd name="connsiteY21" fmla="*/ 2292667 h 4302442"/>
                      <a:gd name="connsiteX22" fmla="*/ 2581275 w 4514850"/>
                      <a:gd name="connsiteY22" fmla="*/ 3027997 h 4302442"/>
                      <a:gd name="connsiteX23" fmla="*/ 2580322 w 4514850"/>
                      <a:gd name="connsiteY23" fmla="*/ 3030854 h 4302442"/>
                      <a:gd name="connsiteX24" fmla="*/ 2578417 w 4514850"/>
                      <a:gd name="connsiteY24" fmla="*/ 3047999 h 4302442"/>
                      <a:gd name="connsiteX25" fmla="*/ 2577465 w 4514850"/>
                      <a:gd name="connsiteY25" fmla="*/ 3054667 h 4302442"/>
                      <a:gd name="connsiteX26" fmla="*/ 2575560 w 4514850"/>
                      <a:gd name="connsiteY26" fmla="*/ 3068954 h 4302442"/>
                      <a:gd name="connsiteX27" fmla="*/ 2574607 w 4514850"/>
                      <a:gd name="connsiteY27" fmla="*/ 3078479 h 4302442"/>
                      <a:gd name="connsiteX28" fmla="*/ 2573655 w 4514850"/>
                      <a:gd name="connsiteY28" fmla="*/ 3090862 h 4302442"/>
                      <a:gd name="connsiteX29" fmla="*/ 2572702 w 4514850"/>
                      <a:gd name="connsiteY29" fmla="*/ 3103244 h 4302442"/>
                      <a:gd name="connsiteX30" fmla="*/ 2571750 w 4514850"/>
                      <a:gd name="connsiteY30" fmla="*/ 3114674 h 4302442"/>
                      <a:gd name="connsiteX31" fmla="*/ 2570797 w 4514850"/>
                      <a:gd name="connsiteY31" fmla="*/ 3128962 h 4302442"/>
                      <a:gd name="connsiteX32" fmla="*/ 2570797 w 4514850"/>
                      <a:gd name="connsiteY32" fmla="*/ 3137534 h 4302442"/>
                      <a:gd name="connsiteX33" fmla="*/ 2570797 w 4514850"/>
                      <a:gd name="connsiteY33" fmla="*/ 3161347 h 4302442"/>
                      <a:gd name="connsiteX34" fmla="*/ 2571750 w 4514850"/>
                      <a:gd name="connsiteY34" fmla="*/ 3189922 h 4302442"/>
                      <a:gd name="connsiteX35" fmla="*/ 2571750 w 4514850"/>
                      <a:gd name="connsiteY35" fmla="*/ 3195637 h 4302442"/>
                      <a:gd name="connsiteX36" fmla="*/ 2862262 w 4514850"/>
                      <a:gd name="connsiteY36" fmla="*/ 3809999 h 4302442"/>
                      <a:gd name="connsiteX37" fmla="*/ 2865120 w 4514850"/>
                      <a:gd name="connsiteY37" fmla="*/ 3811904 h 4302442"/>
                      <a:gd name="connsiteX38" fmla="*/ 2883217 w 4514850"/>
                      <a:gd name="connsiteY38" fmla="*/ 3827144 h 4302442"/>
                      <a:gd name="connsiteX39" fmla="*/ 2888932 w 4514850"/>
                      <a:gd name="connsiteY39" fmla="*/ 3831907 h 4302442"/>
                      <a:gd name="connsiteX40" fmla="*/ 2906077 w 4514850"/>
                      <a:gd name="connsiteY40" fmla="*/ 3846194 h 4302442"/>
                      <a:gd name="connsiteX41" fmla="*/ 2918460 w 4514850"/>
                      <a:gd name="connsiteY41" fmla="*/ 3855719 h 4302442"/>
                      <a:gd name="connsiteX42" fmla="*/ 2924175 w 4514850"/>
                      <a:gd name="connsiteY42" fmla="*/ 3859529 h 4302442"/>
                      <a:gd name="connsiteX43" fmla="*/ 3007995 w 4514850"/>
                      <a:gd name="connsiteY43" fmla="*/ 3914774 h 4302442"/>
                      <a:gd name="connsiteX44" fmla="*/ 3442335 w 4514850"/>
                      <a:gd name="connsiteY44" fmla="*/ 2292667 h 4302442"/>
                      <a:gd name="connsiteX45" fmla="*/ 3440430 w 4514850"/>
                      <a:gd name="connsiteY45" fmla="*/ 2292667 h 4302442"/>
                      <a:gd name="connsiteX46" fmla="*/ 2365057 w 4514850"/>
                      <a:gd name="connsiteY46" fmla="*/ 2031682 h 4302442"/>
                      <a:gd name="connsiteX47" fmla="*/ 1149667 w 4514850"/>
                      <a:gd name="connsiteY47" fmla="*/ 3246119 h 4302442"/>
                      <a:gd name="connsiteX48" fmla="*/ 1822132 w 4514850"/>
                      <a:gd name="connsiteY48" fmla="*/ 3917632 h 4302442"/>
                      <a:gd name="connsiteX49" fmla="*/ 2426970 w 4514850"/>
                      <a:gd name="connsiteY49" fmla="*/ 4168139 h 4302442"/>
                      <a:gd name="connsiteX50" fmla="*/ 2433637 w 4514850"/>
                      <a:gd name="connsiteY50" fmla="*/ 4168139 h 4302442"/>
                      <a:gd name="connsiteX51" fmla="*/ 2891790 w 4514850"/>
                      <a:gd name="connsiteY51" fmla="*/ 4034789 h 4302442"/>
                      <a:gd name="connsiteX52" fmla="*/ 2919412 w 4514850"/>
                      <a:gd name="connsiteY52" fmla="*/ 4016692 h 4302442"/>
                      <a:gd name="connsiteX53" fmla="*/ 2826067 w 4514850"/>
                      <a:gd name="connsiteY53" fmla="*/ 3951922 h 4302442"/>
                      <a:gd name="connsiteX54" fmla="*/ 2820352 w 4514850"/>
                      <a:gd name="connsiteY54" fmla="*/ 3948112 h 4302442"/>
                      <a:gd name="connsiteX55" fmla="*/ 2807017 w 4514850"/>
                      <a:gd name="connsiteY55" fmla="*/ 3937634 h 4302442"/>
                      <a:gd name="connsiteX56" fmla="*/ 2794635 w 4514850"/>
                      <a:gd name="connsiteY56" fmla="*/ 3927157 h 4302442"/>
                      <a:gd name="connsiteX57" fmla="*/ 2787015 w 4514850"/>
                      <a:gd name="connsiteY57" fmla="*/ 3920489 h 4302442"/>
                      <a:gd name="connsiteX58" fmla="*/ 2440305 w 4514850"/>
                      <a:gd name="connsiteY58" fmla="*/ 3228022 h 4302442"/>
                      <a:gd name="connsiteX59" fmla="*/ 2440305 w 4514850"/>
                      <a:gd name="connsiteY59" fmla="*/ 3225164 h 4302442"/>
                      <a:gd name="connsiteX60" fmla="*/ 2439352 w 4514850"/>
                      <a:gd name="connsiteY60" fmla="*/ 3198494 h 4302442"/>
                      <a:gd name="connsiteX61" fmla="*/ 2439352 w 4514850"/>
                      <a:gd name="connsiteY61" fmla="*/ 3191827 h 4302442"/>
                      <a:gd name="connsiteX62" fmla="*/ 2438400 w 4514850"/>
                      <a:gd name="connsiteY62" fmla="*/ 3161347 h 4302442"/>
                      <a:gd name="connsiteX63" fmla="*/ 2438400 w 4514850"/>
                      <a:gd name="connsiteY63" fmla="*/ 3135629 h 4302442"/>
                      <a:gd name="connsiteX64" fmla="*/ 2439352 w 4514850"/>
                      <a:gd name="connsiteY64" fmla="*/ 3120389 h 4302442"/>
                      <a:gd name="connsiteX65" fmla="*/ 2439352 w 4514850"/>
                      <a:gd name="connsiteY65" fmla="*/ 3109912 h 4302442"/>
                      <a:gd name="connsiteX66" fmla="*/ 2440305 w 4514850"/>
                      <a:gd name="connsiteY66" fmla="*/ 3088004 h 4302442"/>
                      <a:gd name="connsiteX67" fmla="*/ 2440305 w 4514850"/>
                      <a:gd name="connsiteY67" fmla="*/ 3084194 h 4302442"/>
                      <a:gd name="connsiteX68" fmla="*/ 2759392 w 4514850"/>
                      <a:gd name="connsiteY68" fmla="*/ 2426017 h 4302442"/>
                      <a:gd name="connsiteX69" fmla="*/ 1002030 w 4514850"/>
                      <a:gd name="connsiteY69" fmla="*/ 1315402 h 4302442"/>
                      <a:gd name="connsiteX70" fmla="*/ 600075 w 4514850"/>
                      <a:gd name="connsiteY70" fmla="*/ 1481137 h 4302442"/>
                      <a:gd name="connsiteX71" fmla="*/ 434340 w 4514850"/>
                      <a:gd name="connsiteY71" fmla="*/ 1883092 h 4302442"/>
                      <a:gd name="connsiteX72" fmla="*/ 600075 w 4514850"/>
                      <a:gd name="connsiteY72" fmla="*/ 2285047 h 4302442"/>
                      <a:gd name="connsiteX73" fmla="*/ 1045845 w 4514850"/>
                      <a:gd name="connsiteY73" fmla="*/ 2730817 h 4302442"/>
                      <a:gd name="connsiteX74" fmla="*/ 1850707 w 4514850"/>
                      <a:gd name="connsiteY74" fmla="*/ 1926907 h 4302442"/>
                      <a:gd name="connsiteX75" fmla="*/ 1403985 w 4514850"/>
                      <a:gd name="connsiteY75" fmla="*/ 1481137 h 4302442"/>
                      <a:gd name="connsiteX76" fmla="*/ 1002030 w 4514850"/>
                      <a:gd name="connsiteY76" fmla="*/ 1315402 h 4302442"/>
                      <a:gd name="connsiteX77" fmla="*/ 1002030 w 4514850"/>
                      <a:gd name="connsiteY77" fmla="*/ 1183005 h 4302442"/>
                      <a:gd name="connsiteX78" fmla="*/ 1498282 w 4514850"/>
                      <a:gd name="connsiteY78" fmla="*/ 1387792 h 4302442"/>
                      <a:gd name="connsiteX79" fmla="*/ 1991677 w 4514850"/>
                      <a:gd name="connsiteY79" fmla="*/ 1880235 h 4302442"/>
                      <a:gd name="connsiteX80" fmla="*/ 2010727 w 4514850"/>
                      <a:gd name="connsiteY80" fmla="*/ 1928812 h 4302442"/>
                      <a:gd name="connsiteX81" fmla="*/ 1990725 w 4514850"/>
                      <a:gd name="connsiteY81" fmla="*/ 1976437 h 4302442"/>
                      <a:gd name="connsiteX82" fmla="*/ 1092517 w 4514850"/>
                      <a:gd name="connsiteY82" fmla="*/ 2873692 h 4302442"/>
                      <a:gd name="connsiteX83" fmla="*/ 1045845 w 4514850"/>
                      <a:gd name="connsiteY83" fmla="*/ 2892742 h 4302442"/>
                      <a:gd name="connsiteX84" fmla="*/ 999172 w 4514850"/>
                      <a:gd name="connsiteY84" fmla="*/ 2873692 h 4302442"/>
                      <a:gd name="connsiteX85" fmla="*/ 505777 w 4514850"/>
                      <a:gd name="connsiteY85" fmla="*/ 2380297 h 4302442"/>
                      <a:gd name="connsiteX86" fmla="*/ 300990 w 4514850"/>
                      <a:gd name="connsiteY86" fmla="*/ 1884045 h 4302442"/>
                      <a:gd name="connsiteX87" fmla="*/ 505777 w 4514850"/>
                      <a:gd name="connsiteY87" fmla="*/ 1387792 h 4302442"/>
                      <a:gd name="connsiteX88" fmla="*/ 1002030 w 4514850"/>
                      <a:gd name="connsiteY88" fmla="*/ 1183005 h 4302442"/>
                      <a:gd name="connsiteX89" fmla="*/ 991552 w 4514850"/>
                      <a:gd name="connsiteY89" fmla="*/ 1016317 h 4302442"/>
                      <a:gd name="connsiteX90" fmla="*/ 383857 w 4514850"/>
                      <a:gd name="connsiteY90" fmla="*/ 1266824 h 4302442"/>
                      <a:gd name="connsiteX91" fmla="*/ 133350 w 4514850"/>
                      <a:gd name="connsiteY91" fmla="*/ 1873567 h 4302442"/>
                      <a:gd name="connsiteX92" fmla="*/ 383857 w 4514850"/>
                      <a:gd name="connsiteY92" fmla="*/ 2480309 h 4302442"/>
                      <a:gd name="connsiteX93" fmla="*/ 1056322 w 4514850"/>
                      <a:gd name="connsiteY93" fmla="*/ 3152774 h 4302442"/>
                      <a:gd name="connsiteX94" fmla="*/ 2271712 w 4514850"/>
                      <a:gd name="connsiteY94" fmla="*/ 1938337 h 4302442"/>
                      <a:gd name="connsiteX95" fmla="*/ 1599247 w 4514850"/>
                      <a:gd name="connsiteY95" fmla="*/ 1266824 h 4302442"/>
                      <a:gd name="connsiteX96" fmla="*/ 991552 w 4514850"/>
                      <a:gd name="connsiteY96" fmla="*/ 1016317 h 4302442"/>
                      <a:gd name="connsiteX97" fmla="*/ 991552 w 4514850"/>
                      <a:gd name="connsiteY97" fmla="*/ 882967 h 4302442"/>
                      <a:gd name="connsiteX98" fmla="*/ 1692592 w 4514850"/>
                      <a:gd name="connsiteY98" fmla="*/ 1172527 h 4302442"/>
                      <a:gd name="connsiteX99" fmla="*/ 2408872 w 4514850"/>
                      <a:gd name="connsiteY99" fmla="*/ 1887854 h 4302442"/>
                      <a:gd name="connsiteX100" fmla="*/ 2412682 w 4514850"/>
                      <a:gd name="connsiteY100" fmla="*/ 1890712 h 4302442"/>
                      <a:gd name="connsiteX101" fmla="*/ 2864167 w 4514850"/>
                      <a:gd name="connsiteY101" fmla="*/ 2342197 h 4302442"/>
                      <a:gd name="connsiteX102" fmla="*/ 3440430 w 4514850"/>
                      <a:gd name="connsiteY102" fmla="*/ 2159317 h 4302442"/>
                      <a:gd name="connsiteX103" fmla="*/ 3698557 w 4514850"/>
                      <a:gd name="connsiteY103" fmla="*/ 2192654 h 4302442"/>
                      <a:gd name="connsiteX104" fmla="*/ 3702367 w 4514850"/>
                      <a:gd name="connsiteY104" fmla="*/ 2193607 h 4302442"/>
                      <a:gd name="connsiteX105" fmla="*/ 3738562 w 4514850"/>
                      <a:gd name="connsiteY105" fmla="*/ 2204084 h 4302442"/>
                      <a:gd name="connsiteX106" fmla="*/ 3747135 w 4514850"/>
                      <a:gd name="connsiteY106" fmla="*/ 2206942 h 4302442"/>
                      <a:gd name="connsiteX107" fmla="*/ 3770947 w 4514850"/>
                      <a:gd name="connsiteY107" fmla="*/ 2214562 h 4302442"/>
                      <a:gd name="connsiteX108" fmla="*/ 3795712 w 4514850"/>
                      <a:gd name="connsiteY108" fmla="*/ 2223134 h 4302442"/>
                      <a:gd name="connsiteX109" fmla="*/ 3809047 w 4514850"/>
                      <a:gd name="connsiteY109" fmla="*/ 2228849 h 4302442"/>
                      <a:gd name="connsiteX110" fmla="*/ 3858577 w 4514850"/>
                      <a:gd name="connsiteY110" fmla="*/ 2249804 h 4302442"/>
                      <a:gd name="connsiteX111" fmla="*/ 3864292 w 4514850"/>
                      <a:gd name="connsiteY111" fmla="*/ 2252662 h 4302442"/>
                      <a:gd name="connsiteX112" fmla="*/ 4443412 w 4514850"/>
                      <a:gd name="connsiteY112" fmla="*/ 3161347 h 4302442"/>
                      <a:gd name="connsiteX113" fmla="*/ 3440430 w 4514850"/>
                      <a:gd name="connsiteY113" fmla="*/ 4163377 h 4302442"/>
                      <a:gd name="connsiteX114" fmla="*/ 3182302 w 4514850"/>
                      <a:gd name="connsiteY114" fmla="*/ 4130039 h 4302442"/>
                      <a:gd name="connsiteX115" fmla="*/ 3178492 w 4514850"/>
                      <a:gd name="connsiteY115" fmla="*/ 4129087 h 4302442"/>
                      <a:gd name="connsiteX116" fmla="*/ 3142297 w 4514850"/>
                      <a:gd name="connsiteY116" fmla="*/ 4118609 h 4302442"/>
                      <a:gd name="connsiteX117" fmla="*/ 3135630 w 4514850"/>
                      <a:gd name="connsiteY117" fmla="*/ 4116704 h 4302442"/>
                      <a:gd name="connsiteX118" fmla="*/ 3109912 w 4514850"/>
                      <a:gd name="connsiteY118" fmla="*/ 4108132 h 4302442"/>
                      <a:gd name="connsiteX119" fmla="*/ 3092767 w 4514850"/>
                      <a:gd name="connsiteY119" fmla="*/ 4102417 h 4302442"/>
                      <a:gd name="connsiteX120" fmla="*/ 3071812 w 4514850"/>
                      <a:gd name="connsiteY120" fmla="*/ 4093844 h 4302442"/>
                      <a:gd name="connsiteX121" fmla="*/ 3051810 w 4514850"/>
                      <a:gd name="connsiteY121" fmla="*/ 4085272 h 4302442"/>
                      <a:gd name="connsiteX122" fmla="*/ 2928937 w 4514850"/>
                      <a:gd name="connsiteY122" fmla="*/ 4169092 h 4302442"/>
                      <a:gd name="connsiteX123" fmla="*/ 4448175 w 4514850"/>
                      <a:gd name="connsiteY123" fmla="*/ 4169092 h 4302442"/>
                      <a:gd name="connsiteX124" fmla="*/ 4514850 w 4514850"/>
                      <a:gd name="connsiteY124" fmla="*/ 4235767 h 4302442"/>
                      <a:gd name="connsiteX125" fmla="*/ 4448175 w 4514850"/>
                      <a:gd name="connsiteY125" fmla="*/ 4302442 h 4302442"/>
                      <a:gd name="connsiteX126" fmla="*/ 2433637 w 4514850"/>
                      <a:gd name="connsiteY126" fmla="*/ 4302442 h 4302442"/>
                      <a:gd name="connsiteX127" fmla="*/ 2430780 w 4514850"/>
                      <a:gd name="connsiteY127" fmla="*/ 4302442 h 4302442"/>
                      <a:gd name="connsiteX128" fmla="*/ 2426017 w 4514850"/>
                      <a:gd name="connsiteY128" fmla="*/ 4302442 h 4302442"/>
                      <a:gd name="connsiteX129" fmla="*/ 2425065 w 4514850"/>
                      <a:gd name="connsiteY129" fmla="*/ 4302442 h 4302442"/>
                      <a:gd name="connsiteX130" fmla="*/ 1498282 w 4514850"/>
                      <a:gd name="connsiteY130" fmla="*/ 4302442 h 4302442"/>
                      <a:gd name="connsiteX131" fmla="*/ 1431607 w 4514850"/>
                      <a:gd name="connsiteY131" fmla="*/ 4235767 h 4302442"/>
                      <a:gd name="connsiteX132" fmla="*/ 1498282 w 4514850"/>
                      <a:gd name="connsiteY132" fmla="*/ 4169092 h 4302442"/>
                      <a:gd name="connsiteX133" fmla="*/ 1931670 w 4514850"/>
                      <a:gd name="connsiteY133" fmla="*/ 4169092 h 4302442"/>
                      <a:gd name="connsiteX134" fmla="*/ 1728787 w 4514850"/>
                      <a:gd name="connsiteY134" fmla="*/ 4012882 h 4302442"/>
                      <a:gd name="connsiteX135" fmla="*/ 289560 w 4514850"/>
                      <a:gd name="connsiteY135" fmla="*/ 2574607 h 4302442"/>
                      <a:gd name="connsiteX136" fmla="*/ 0 w 4514850"/>
                      <a:gd name="connsiteY136" fmla="*/ 1873567 h 4302442"/>
                      <a:gd name="connsiteX137" fmla="*/ 289560 w 4514850"/>
                      <a:gd name="connsiteY137" fmla="*/ 1171574 h 4302442"/>
                      <a:gd name="connsiteX138" fmla="*/ 991552 w 4514850"/>
                      <a:gd name="connsiteY138" fmla="*/ 882967 h 4302442"/>
                      <a:gd name="connsiteX139" fmla="*/ 3535680 w 4514850"/>
                      <a:gd name="connsiteY139" fmla="*/ 228600 h 4302442"/>
                      <a:gd name="connsiteX140" fmla="*/ 3228022 w 4514850"/>
                      <a:gd name="connsiteY140" fmla="*/ 1376362 h 4302442"/>
                      <a:gd name="connsiteX141" fmla="*/ 3828097 w 4514850"/>
                      <a:gd name="connsiteY141" fmla="*/ 755332 h 4302442"/>
                      <a:gd name="connsiteX142" fmla="*/ 3535680 w 4514850"/>
                      <a:gd name="connsiteY142" fmla="*/ 228600 h 4302442"/>
                      <a:gd name="connsiteX143" fmla="*/ 3320415 w 4514850"/>
                      <a:gd name="connsiteY143" fmla="*/ 144780 h 4302442"/>
                      <a:gd name="connsiteX144" fmla="*/ 2999422 w 4514850"/>
                      <a:gd name="connsiteY144" fmla="*/ 1341120 h 4302442"/>
                      <a:gd name="connsiteX145" fmla="*/ 3050857 w 4514850"/>
                      <a:gd name="connsiteY145" fmla="*/ 1356360 h 4302442"/>
                      <a:gd name="connsiteX146" fmla="*/ 3053715 w 4514850"/>
                      <a:gd name="connsiteY146" fmla="*/ 1357312 h 4302442"/>
                      <a:gd name="connsiteX147" fmla="*/ 3079432 w 4514850"/>
                      <a:gd name="connsiteY147" fmla="*/ 1363027 h 4302442"/>
                      <a:gd name="connsiteX148" fmla="*/ 3083242 w 4514850"/>
                      <a:gd name="connsiteY148" fmla="*/ 1363980 h 4302442"/>
                      <a:gd name="connsiteX149" fmla="*/ 3092767 w 4514850"/>
                      <a:gd name="connsiteY149" fmla="*/ 1365885 h 4302442"/>
                      <a:gd name="connsiteX150" fmla="*/ 3413760 w 4514850"/>
                      <a:gd name="connsiteY150" fmla="*/ 169545 h 4302442"/>
                      <a:gd name="connsiteX151" fmla="*/ 3364230 w 4514850"/>
                      <a:gd name="connsiteY151" fmla="*/ 154305 h 4302442"/>
                      <a:gd name="connsiteX152" fmla="*/ 3355657 w 4514850"/>
                      <a:gd name="connsiteY152" fmla="*/ 152400 h 4302442"/>
                      <a:gd name="connsiteX153" fmla="*/ 3337560 w 4514850"/>
                      <a:gd name="connsiteY153" fmla="*/ 148590 h 4302442"/>
                      <a:gd name="connsiteX154" fmla="*/ 3325177 w 4514850"/>
                      <a:gd name="connsiteY154" fmla="*/ 145732 h 4302442"/>
                      <a:gd name="connsiteX155" fmla="*/ 3320415 w 4514850"/>
                      <a:gd name="connsiteY155" fmla="*/ 144780 h 4302442"/>
                      <a:gd name="connsiteX156" fmla="*/ 3185160 w 4514850"/>
                      <a:gd name="connsiteY156" fmla="*/ 134302 h 4302442"/>
                      <a:gd name="connsiteX157" fmla="*/ 2585085 w 4514850"/>
                      <a:gd name="connsiteY157" fmla="*/ 755332 h 4302442"/>
                      <a:gd name="connsiteX158" fmla="*/ 2877502 w 4514850"/>
                      <a:gd name="connsiteY158" fmla="*/ 1282065 h 4302442"/>
                      <a:gd name="connsiteX159" fmla="*/ 3207067 w 4514850"/>
                      <a:gd name="connsiteY159" fmla="*/ 0 h 4302442"/>
                      <a:gd name="connsiteX160" fmla="*/ 3304222 w 4514850"/>
                      <a:gd name="connsiteY160" fmla="*/ 6667 h 4302442"/>
                      <a:gd name="connsiteX161" fmla="*/ 3311842 w 4514850"/>
                      <a:gd name="connsiteY161" fmla="*/ 7620 h 4302442"/>
                      <a:gd name="connsiteX162" fmla="*/ 3333750 w 4514850"/>
                      <a:gd name="connsiteY162" fmla="*/ 11430 h 4302442"/>
                      <a:gd name="connsiteX163" fmla="*/ 3348037 w 4514850"/>
                      <a:gd name="connsiteY163" fmla="*/ 14287 h 4302442"/>
                      <a:gd name="connsiteX164" fmla="*/ 3366135 w 4514850"/>
                      <a:gd name="connsiteY164" fmla="*/ 18097 h 4302442"/>
                      <a:gd name="connsiteX165" fmla="*/ 3386137 w 4514850"/>
                      <a:gd name="connsiteY165" fmla="*/ 22860 h 4302442"/>
                      <a:gd name="connsiteX166" fmla="*/ 3399472 w 4514850"/>
                      <a:gd name="connsiteY166" fmla="*/ 25717 h 4302442"/>
                      <a:gd name="connsiteX167" fmla="*/ 3522345 w 4514850"/>
                      <a:gd name="connsiteY167" fmla="*/ 69532 h 4302442"/>
                      <a:gd name="connsiteX168" fmla="*/ 3529012 w 4514850"/>
                      <a:gd name="connsiteY168" fmla="*/ 72390 h 4302442"/>
                      <a:gd name="connsiteX169" fmla="*/ 3963352 w 4514850"/>
                      <a:gd name="connsiteY169" fmla="*/ 755332 h 4302442"/>
                      <a:gd name="connsiteX170" fmla="*/ 3208020 w 4514850"/>
                      <a:gd name="connsiteY170" fmla="*/ 1509712 h 4302442"/>
                      <a:gd name="connsiteX171" fmla="*/ 3144202 w 4514850"/>
                      <a:gd name="connsiteY171" fmla="*/ 1506855 h 4302442"/>
                      <a:gd name="connsiteX172" fmla="*/ 3143250 w 4514850"/>
                      <a:gd name="connsiteY172" fmla="*/ 1506855 h 4302442"/>
                      <a:gd name="connsiteX173" fmla="*/ 3136582 w 4514850"/>
                      <a:gd name="connsiteY173" fmla="*/ 1506855 h 4302442"/>
                      <a:gd name="connsiteX174" fmla="*/ 3094672 w 4514850"/>
                      <a:gd name="connsiteY174" fmla="*/ 1501140 h 4302442"/>
                      <a:gd name="connsiteX175" fmla="*/ 3088957 w 4514850"/>
                      <a:gd name="connsiteY175" fmla="*/ 1500187 h 4302442"/>
                      <a:gd name="connsiteX176" fmla="*/ 3060382 w 4514850"/>
                      <a:gd name="connsiteY176" fmla="*/ 1495425 h 4302442"/>
                      <a:gd name="connsiteX177" fmla="*/ 3051810 w 4514850"/>
                      <a:gd name="connsiteY177" fmla="*/ 1493520 h 4302442"/>
                      <a:gd name="connsiteX178" fmla="*/ 3024187 w 4514850"/>
                      <a:gd name="connsiteY178" fmla="*/ 1486852 h 4302442"/>
                      <a:gd name="connsiteX179" fmla="*/ 3016567 w 4514850"/>
                      <a:gd name="connsiteY179" fmla="*/ 1484947 h 4302442"/>
                      <a:gd name="connsiteX180" fmla="*/ 2892742 w 4514850"/>
                      <a:gd name="connsiteY180" fmla="*/ 1441132 h 4302442"/>
                      <a:gd name="connsiteX181" fmla="*/ 2886075 w 4514850"/>
                      <a:gd name="connsiteY181" fmla="*/ 1438275 h 4302442"/>
                      <a:gd name="connsiteX182" fmla="*/ 2451735 w 4514850"/>
                      <a:gd name="connsiteY182" fmla="*/ 754380 h 4302442"/>
                      <a:gd name="connsiteX183" fmla="*/ 3207067 w 4514850"/>
                      <a:gd name="connsiteY183" fmla="*/ 0 h 4302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</a:cxnLst>
                    <a:rect l="l" t="t" r="r" b="b"/>
                    <a:pathLst>
                      <a:path w="4514850" h="4302442">
                        <a:moveTo>
                          <a:pt x="3873817" y="2407919"/>
                        </a:moveTo>
                        <a:lnTo>
                          <a:pt x="3438525" y="4030027"/>
                        </a:lnTo>
                        <a:cubicBezTo>
                          <a:pt x="3439477" y="4030027"/>
                          <a:pt x="3439477" y="4030027"/>
                          <a:pt x="3440430" y="4030027"/>
                        </a:cubicBezTo>
                        <a:cubicBezTo>
                          <a:pt x="3920490" y="4030027"/>
                          <a:pt x="4310062" y="3640454"/>
                          <a:pt x="4310062" y="3161347"/>
                        </a:cubicBezTo>
                        <a:cubicBezTo>
                          <a:pt x="4310062" y="2839402"/>
                          <a:pt x="4134802" y="2558414"/>
                          <a:pt x="3873817" y="2407919"/>
                        </a:cubicBezTo>
                        <a:close/>
                        <a:moveTo>
                          <a:pt x="3577590" y="2304097"/>
                        </a:moveTo>
                        <a:lnTo>
                          <a:pt x="3129915" y="3973829"/>
                        </a:lnTo>
                        <a:cubicBezTo>
                          <a:pt x="3140392" y="3977639"/>
                          <a:pt x="3150870" y="3981449"/>
                          <a:pt x="3161347" y="3985259"/>
                        </a:cubicBezTo>
                        <a:cubicBezTo>
                          <a:pt x="3168015" y="3987164"/>
                          <a:pt x="3173730" y="3989069"/>
                          <a:pt x="3179445" y="3990974"/>
                        </a:cubicBezTo>
                        <a:cubicBezTo>
                          <a:pt x="3182302" y="3991927"/>
                          <a:pt x="3184207" y="3991927"/>
                          <a:pt x="3186112" y="3992879"/>
                        </a:cubicBezTo>
                        <a:cubicBezTo>
                          <a:pt x="3189922" y="3993832"/>
                          <a:pt x="3194685" y="3995737"/>
                          <a:pt x="3198495" y="3996689"/>
                        </a:cubicBezTo>
                        <a:cubicBezTo>
                          <a:pt x="3203257" y="3998594"/>
                          <a:pt x="3207067" y="3999547"/>
                          <a:pt x="3211830" y="4000499"/>
                        </a:cubicBezTo>
                        <a:cubicBezTo>
                          <a:pt x="3213735" y="4001452"/>
                          <a:pt x="3215640" y="4001452"/>
                          <a:pt x="3217545" y="4002404"/>
                        </a:cubicBezTo>
                        <a:cubicBezTo>
                          <a:pt x="3245167" y="4010024"/>
                          <a:pt x="3274695" y="4015739"/>
                          <a:pt x="3303270" y="4020502"/>
                        </a:cubicBezTo>
                        <a:lnTo>
                          <a:pt x="3750945" y="2350769"/>
                        </a:lnTo>
                        <a:cubicBezTo>
                          <a:pt x="3733800" y="2345054"/>
                          <a:pt x="3717607" y="2339339"/>
                          <a:pt x="3700462" y="2333624"/>
                        </a:cubicBezTo>
                        <a:cubicBezTo>
                          <a:pt x="3699510" y="2332672"/>
                          <a:pt x="3697605" y="2332672"/>
                          <a:pt x="3695700" y="2331719"/>
                        </a:cubicBezTo>
                        <a:cubicBezTo>
                          <a:pt x="3690937" y="2330767"/>
                          <a:pt x="3687127" y="2328862"/>
                          <a:pt x="3682365" y="2327909"/>
                        </a:cubicBezTo>
                        <a:cubicBezTo>
                          <a:pt x="3677602" y="2326004"/>
                          <a:pt x="3673792" y="2325052"/>
                          <a:pt x="3669982" y="2324099"/>
                        </a:cubicBezTo>
                        <a:cubicBezTo>
                          <a:pt x="3668077" y="2323147"/>
                          <a:pt x="3665220" y="2323147"/>
                          <a:pt x="3663315" y="2322194"/>
                        </a:cubicBezTo>
                        <a:cubicBezTo>
                          <a:pt x="3635692" y="2314574"/>
                          <a:pt x="3607117" y="2307907"/>
                          <a:pt x="3577590" y="2304097"/>
                        </a:cubicBezTo>
                        <a:close/>
                        <a:moveTo>
                          <a:pt x="3440430" y="2292667"/>
                        </a:moveTo>
                        <a:cubicBezTo>
                          <a:pt x="3007042" y="2292667"/>
                          <a:pt x="2646045" y="2612707"/>
                          <a:pt x="2581275" y="3027997"/>
                        </a:cubicBezTo>
                        <a:cubicBezTo>
                          <a:pt x="2580322" y="3028949"/>
                          <a:pt x="2580322" y="3029902"/>
                          <a:pt x="2580322" y="3030854"/>
                        </a:cubicBezTo>
                        <a:cubicBezTo>
                          <a:pt x="2580322" y="3036569"/>
                          <a:pt x="2579370" y="3042284"/>
                          <a:pt x="2578417" y="3047999"/>
                        </a:cubicBezTo>
                        <a:cubicBezTo>
                          <a:pt x="2578417" y="3049904"/>
                          <a:pt x="2577465" y="3052762"/>
                          <a:pt x="2577465" y="3054667"/>
                        </a:cubicBezTo>
                        <a:cubicBezTo>
                          <a:pt x="2576512" y="3059429"/>
                          <a:pt x="2576512" y="3064192"/>
                          <a:pt x="2575560" y="3068954"/>
                        </a:cubicBezTo>
                        <a:cubicBezTo>
                          <a:pt x="2575560" y="3071812"/>
                          <a:pt x="2574607" y="3075622"/>
                          <a:pt x="2574607" y="3078479"/>
                        </a:cubicBezTo>
                        <a:cubicBezTo>
                          <a:pt x="2574607" y="3082289"/>
                          <a:pt x="2573655" y="3087052"/>
                          <a:pt x="2573655" y="3090862"/>
                        </a:cubicBezTo>
                        <a:cubicBezTo>
                          <a:pt x="2573655" y="3095624"/>
                          <a:pt x="2572702" y="3099434"/>
                          <a:pt x="2572702" y="3103244"/>
                        </a:cubicBezTo>
                        <a:cubicBezTo>
                          <a:pt x="2571750" y="3107054"/>
                          <a:pt x="2571750" y="3110864"/>
                          <a:pt x="2571750" y="3114674"/>
                        </a:cubicBezTo>
                        <a:cubicBezTo>
                          <a:pt x="2570797" y="3119437"/>
                          <a:pt x="2570797" y="3124199"/>
                          <a:pt x="2570797" y="3128962"/>
                        </a:cubicBezTo>
                        <a:cubicBezTo>
                          <a:pt x="2570797" y="3131819"/>
                          <a:pt x="2570797" y="3134677"/>
                          <a:pt x="2570797" y="3137534"/>
                        </a:cubicBezTo>
                        <a:cubicBezTo>
                          <a:pt x="2570797" y="3145154"/>
                          <a:pt x="2570797" y="3153727"/>
                          <a:pt x="2570797" y="3161347"/>
                        </a:cubicBezTo>
                        <a:cubicBezTo>
                          <a:pt x="2570797" y="3170872"/>
                          <a:pt x="2571750" y="3180397"/>
                          <a:pt x="2571750" y="3189922"/>
                        </a:cubicBezTo>
                        <a:cubicBezTo>
                          <a:pt x="2571750" y="3191827"/>
                          <a:pt x="2571750" y="3193732"/>
                          <a:pt x="2571750" y="3195637"/>
                        </a:cubicBezTo>
                        <a:cubicBezTo>
                          <a:pt x="2581275" y="3432809"/>
                          <a:pt x="2688907" y="3654742"/>
                          <a:pt x="2862262" y="3809999"/>
                        </a:cubicBezTo>
                        <a:cubicBezTo>
                          <a:pt x="2863215" y="3809999"/>
                          <a:pt x="2864167" y="3810952"/>
                          <a:pt x="2865120" y="3811904"/>
                        </a:cubicBezTo>
                        <a:cubicBezTo>
                          <a:pt x="2870835" y="3816667"/>
                          <a:pt x="2877502" y="3822382"/>
                          <a:pt x="2883217" y="3827144"/>
                        </a:cubicBezTo>
                        <a:cubicBezTo>
                          <a:pt x="2885122" y="3829049"/>
                          <a:pt x="2887027" y="3830002"/>
                          <a:pt x="2888932" y="3831907"/>
                        </a:cubicBezTo>
                        <a:cubicBezTo>
                          <a:pt x="2894647" y="3836669"/>
                          <a:pt x="2900362" y="3841432"/>
                          <a:pt x="2906077" y="3846194"/>
                        </a:cubicBezTo>
                        <a:cubicBezTo>
                          <a:pt x="2909887" y="3849052"/>
                          <a:pt x="2914650" y="3852862"/>
                          <a:pt x="2918460" y="3855719"/>
                        </a:cubicBezTo>
                        <a:cubicBezTo>
                          <a:pt x="2920365" y="3857624"/>
                          <a:pt x="2922270" y="3858577"/>
                          <a:pt x="2924175" y="3859529"/>
                        </a:cubicBezTo>
                        <a:cubicBezTo>
                          <a:pt x="2950845" y="3879532"/>
                          <a:pt x="2979420" y="3897629"/>
                          <a:pt x="3007995" y="3914774"/>
                        </a:cubicBezTo>
                        <a:lnTo>
                          <a:pt x="3442335" y="2292667"/>
                        </a:lnTo>
                        <a:cubicBezTo>
                          <a:pt x="3441382" y="2292667"/>
                          <a:pt x="3441382" y="2292667"/>
                          <a:pt x="3440430" y="2292667"/>
                        </a:cubicBezTo>
                        <a:close/>
                        <a:moveTo>
                          <a:pt x="2365057" y="2031682"/>
                        </a:moveTo>
                        <a:lnTo>
                          <a:pt x="1149667" y="3246119"/>
                        </a:lnTo>
                        <a:lnTo>
                          <a:pt x="1822132" y="3917632"/>
                        </a:lnTo>
                        <a:cubicBezTo>
                          <a:pt x="1983105" y="4078604"/>
                          <a:pt x="2198370" y="4167187"/>
                          <a:pt x="2426970" y="4168139"/>
                        </a:cubicBezTo>
                        <a:lnTo>
                          <a:pt x="2433637" y="4168139"/>
                        </a:lnTo>
                        <a:cubicBezTo>
                          <a:pt x="2597467" y="4167187"/>
                          <a:pt x="2756535" y="4120514"/>
                          <a:pt x="2891790" y="4034789"/>
                        </a:cubicBezTo>
                        <a:cubicBezTo>
                          <a:pt x="2901315" y="4029074"/>
                          <a:pt x="2909887" y="4023359"/>
                          <a:pt x="2919412" y="4016692"/>
                        </a:cubicBezTo>
                        <a:cubicBezTo>
                          <a:pt x="2887027" y="3996689"/>
                          <a:pt x="2855595" y="3974782"/>
                          <a:pt x="2826067" y="3951922"/>
                        </a:cubicBezTo>
                        <a:cubicBezTo>
                          <a:pt x="2824162" y="3950969"/>
                          <a:pt x="2822257" y="3949064"/>
                          <a:pt x="2820352" y="3948112"/>
                        </a:cubicBezTo>
                        <a:cubicBezTo>
                          <a:pt x="2815590" y="3944302"/>
                          <a:pt x="2810827" y="3941444"/>
                          <a:pt x="2807017" y="3937634"/>
                        </a:cubicBezTo>
                        <a:cubicBezTo>
                          <a:pt x="2803207" y="3933824"/>
                          <a:pt x="2798445" y="3930967"/>
                          <a:pt x="2794635" y="3927157"/>
                        </a:cubicBezTo>
                        <a:cubicBezTo>
                          <a:pt x="2791777" y="3924299"/>
                          <a:pt x="2789872" y="3922394"/>
                          <a:pt x="2787015" y="3920489"/>
                        </a:cubicBezTo>
                        <a:cubicBezTo>
                          <a:pt x="2588895" y="3749992"/>
                          <a:pt x="2458402" y="3504247"/>
                          <a:pt x="2440305" y="3228022"/>
                        </a:cubicBezTo>
                        <a:cubicBezTo>
                          <a:pt x="2440305" y="3227069"/>
                          <a:pt x="2440305" y="3226117"/>
                          <a:pt x="2440305" y="3225164"/>
                        </a:cubicBezTo>
                        <a:cubicBezTo>
                          <a:pt x="2440305" y="3216592"/>
                          <a:pt x="2439352" y="3207067"/>
                          <a:pt x="2439352" y="3198494"/>
                        </a:cubicBezTo>
                        <a:cubicBezTo>
                          <a:pt x="2439352" y="3196589"/>
                          <a:pt x="2439352" y="3193732"/>
                          <a:pt x="2439352" y="3191827"/>
                        </a:cubicBezTo>
                        <a:cubicBezTo>
                          <a:pt x="2438400" y="3181349"/>
                          <a:pt x="2438400" y="3171824"/>
                          <a:pt x="2438400" y="3161347"/>
                        </a:cubicBezTo>
                        <a:cubicBezTo>
                          <a:pt x="2438400" y="3152774"/>
                          <a:pt x="2438400" y="3144202"/>
                          <a:pt x="2438400" y="3135629"/>
                        </a:cubicBezTo>
                        <a:cubicBezTo>
                          <a:pt x="2439352" y="3129914"/>
                          <a:pt x="2439352" y="3125152"/>
                          <a:pt x="2439352" y="3120389"/>
                        </a:cubicBezTo>
                        <a:cubicBezTo>
                          <a:pt x="2439352" y="3117532"/>
                          <a:pt x="2439352" y="3113722"/>
                          <a:pt x="2439352" y="3109912"/>
                        </a:cubicBezTo>
                        <a:cubicBezTo>
                          <a:pt x="2439352" y="3102292"/>
                          <a:pt x="2439352" y="3095624"/>
                          <a:pt x="2440305" y="3088004"/>
                        </a:cubicBezTo>
                        <a:cubicBezTo>
                          <a:pt x="2440305" y="3087052"/>
                          <a:pt x="2440305" y="3085147"/>
                          <a:pt x="2440305" y="3084194"/>
                        </a:cubicBezTo>
                        <a:cubicBezTo>
                          <a:pt x="2459355" y="2831782"/>
                          <a:pt x="2572702" y="2598419"/>
                          <a:pt x="2759392" y="2426017"/>
                        </a:cubicBezTo>
                        <a:close/>
                        <a:moveTo>
                          <a:pt x="1002030" y="1315402"/>
                        </a:moveTo>
                        <a:cubicBezTo>
                          <a:pt x="849630" y="1315402"/>
                          <a:pt x="706755" y="1374457"/>
                          <a:pt x="600075" y="1481137"/>
                        </a:cubicBezTo>
                        <a:cubicBezTo>
                          <a:pt x="493395" y="1588770"/>
                          <a:pt x="434340" y="1730692"/>
                          <a:pt x="434340" y="1883092"/>
                        </a:cubicBezTo>
                        <a:cubicBezTo>
                          <a:pt x="434340" y="2035492"/>
                          <a:pt x="493395" y="2178367"/>
                          <a:pt x="600075" y="2285047"/>
                        </a:cubicBezTo>
                        <a:lnTo>
                          <a:pt x="1045845" y="2730817"/>
                        </a:lnTo>
                        <a:lnTo>
                          <a:pt x="1850707" y="1926907"/>
                        </a:lnTo>
                        <a:lnTo>
                          <a:pt x="1403985" y="1481137"/>
                        </a:lnTo>
                        <a:cubicBezTo>
                          <a:pt x="1297305" y="1374457"/>
                          <a:pt x="1154430" y="1315402"/>
                          <a:pt x="1002030" y="1315402"/>
                        </a:cubicBezTo>
                        <a:close/>
                        <a:moveTo>
                          <a:pt x="1002030" y="1183005"/>
                        </a:moveTo>
                        <a:cubicBezTo>
                          <a:pt x="1189672" y="1183005"/>
                          <a:pt x="1365885" y="1255395"/>
                          <a:pt x="1498282" y="1387792"/>
                        </a:cubicBezTo>
                        <a:lnTo>
                          <a:pt x="1991677" y="1880235"/>
                        </a:lnTo>
                        <a:cubicBezTo>
                          <a:pt x="2004060" y="1893570"/>
                          <a:pt x="2010727" y="1909762"/>
                          <a:pt x="2010727" y="1928812"/>
                        </a:cubicBezTo>
                        <a:cubicBezTo>
                          <a:pt x="2010727" y="1946910"/>
                          <a:pt x="2003107" y="1964055"/>
                          <a:pt x="1990725" y="1976437"/>
                        </a:cubicBezTo>
                        <a:lnTo>
                          <a:pt x="1092517" y="2873692"/>
                        </a:lnTo>
                        <a:cubicBezTo>
                          <a:pt x="1080135" y="2886075"/>
                          <a:pt x="1062037" y="2892742"/>
                          <a:pt x="1045845" y="2892742"/>
                        </a:cubicBezTo>
                        <a:cubicBezTo>
                          <a:pt x="1029652" y="2892742"/>
                          <a:pt x="1012507" y="2887027"/>
                          <a:pt x="999172" y="2873692"/>
                        </a:cubicBezTo>
                        <a:lnTo>
                          <a:pt x="505777" y="2380297"/>
                        </a:lnTo>
                        <a:cubicBezTo>
                          <a:pt x="373380" y="2247900"/>
                          <a:pt x="300990" y="2071687"/>
                          <a:pt x="300990" y="1884045"/>
                        </a:cubicBezTo>
                        <a:cubicBezTo>
                          <a:pt x="300990" y="1696402"/>
                          <a:pt x="373380" y="1520190"/>
                          <a:pt x="505777" y="1387792"/>
                        </a:cubicBezTo>
                        <a:cubicBezTo>
                          <a:pt x="638175" y="1255395"/>
                          <a:pt x="814387" y="1183005"/>
                          <a:pt x="1002030" y="1183005"/>
                        </a:cubicBezTo>
                        <a:close/>
                        <a:moveTo>
                          <a:pt x="991552" y="1016317"/>
                        </a:moveTo>
                        <a:cubicBezTo>
                          <a:pt x="761047" y="1016317"/>
                          <a:pt x="545782" y="1104899"/>
                          <a:pt x="383857" y="1266824"/>
                        </a:cubicBezTo>
                        <a:cubicBezTo>
                          <a:pt x="221932" y="1427797"/>
                          <a:pt x="133350" y="1644014"/>
                          <a:pt x="133350" y="1873567"/>
                        </a:cubicBezTo>
                        <a:cubicBezTo>
                          <a:pt x="133350" y="2103119"/>
                          <a:pt x="221932" y="2318384"/>
                          <a:pt x="383857" y="2480309"/>
                        </a:cubicBezTo>
                        <a:lnTo>
                          <a:pt x="1056322" y="3152774"/>
                        </a:lnTo>
                        <a:lnTo>
                          <a:pt x="2271712" y="1938337"/>
                        </a:lnTo>
                        <a:lnTo>
                          <a:pt x="1599247" y="1266824"/>
                        </a:lnTo>
                        <a:cubicBezTo>
                          <a:pt x="1437322" y="1104899"/>
                          <a:pt x="1222057" y="1016317"/>
                          <a:pt x="991552" y="1016317"/>
                        </a:cubicBezTo>
                        <a:close/>
                        <a:moveTo>
                          <a:pt x="991552" y="882967"/>
                        </a:moveTo>
                        <a:cubicBezTo>
                          <a:pt x="1257300" y="882967"/>
                          <a:pt x="1506855" y="985837"/>
                          <a:pt x="1692592" y="1172527"/>
                        </a:cubicBezTo>
                        <a:lnTo>
                          <a:pt x="2408872" y="1887854"/>
                        </a:lnTo>
                        <a:cubicBezTo>
                          <a:pt x="2410777" y="1888807"/>
                          <a:pt x="2411730" y="1889759"/>
                          <a:pt x="2412682" y="1890712"/>
                        </a:cubicBezTo>
                        <a:lnTo>
                          <a:pt x="2864167" y="2342197"/>
                        </a:lnTo>
                        <a:cubicBezTo>
                          <a:pt x="3027045" y="2226944"/>
                          <a:pt x="3226117" y="2159317"/>
                          <a:pt x="3440430" y="2159317"/>
                        </a:cubicBezTo>
                        <a:cubicBezTo>
                          <a:pt x="3529965" y="2159317"/>
                          <a:pt x="3616642" y="2170747"/>
                          <a:pt x="3698557" y="2192654"/>
                        </a:cubicBezTo>
                        <a:cubicBezTo>
                          <a:pt x="3699510" y="2192654"/>
                          <a:pt x="3701415" y="2193607"/>
                          <a:pt x="3702367" y="2193607"/>
                        </a:cubicBezTo>
                        <a:cubicBezTo>
                          <a:pt x="3714750" y="2197417"/>
                          <a:pt x="3727132" y="2200274"/>
                          <a:pt x="3738562" y="2204084"/>
                        </a:cubicBezTo>
                        <a:cubicBezTo>
                          <a:pt x="3741420" y="2205037"/>
                          <a:pt x="3744277" y="2205989"/>
                          <a:pt x="3747135" y="2206942"/>
                        </a:cubicBezTo>
                        <a:cubicBezTo>
                          <a:pt x="3755707" y="2208847"/>
                          <a:pt x="3763327" y="2211704"/>
                          <a:pt x="3770947" y="2214562"/>
                        </a:cubicBezTo>
                        <a:cubicBezTo>
                          <a:pt x="3779520" y="2217419"/>
                          <a:pt x="3787140" y="2220277"/>
                          <a:pt x="3795712" y="2223134"/>
                        </a:cubicBezTo>
                        <a:cubicBezTo>
                          <a:pt x="3799522" y="2225039"/>
                          <a:pt x="3804285" y="2226944"/>
                          <a:pt x="3809047" y="2228849"/>
                        </a:cubicBezTo>
                        <a:cubicBezTo>
                          <a:pt x="3826192" y="2235517"/>
                          <a:pt x="3842385" y="2242184"/>
                          <a:pt x="3858577" y="2249804"/>
                        </a:cubicBezTo>
                        <a:cubicBezTo>
                          <a:pt x="3860482" y="2250757"/>
                          <a:pt x="3862387" y="2251709"/>
                          <a:pt x="3864292" y="2252662"/>
                        </a:cubicBezTo>
                        <a:cubicBezTo>
                          <a:pt x="4206240" y="2412682"/>
                          <a:pt x="4443412" y="2759392"/>
                          <a:pt x="4443412" y="3161347"/>
                        </a:cubicBezTo>
                        <a:cubicBezTo>
                          <a:pt x="4443412" y="3713797"/>
                          <a:pt x="3993832" y="4163377"/>
                          <a:pt x="3440430" y="4163377"/>
                        </a:cubicBezTo>
                        <a:cubicBezTo>
                          <a:pt x="3350895" y="4163377"/>
                          <a:pt x="3265170" y="4151947"/>
                          <a:pt x="3182302" y="4130039"/>
                        </a:cubicBezTo>
                        <a:cubicBezTo>
                          <a:pt x="3180397" y="4130039"/>
                          <a:pt x="3179445" y="4129087"/>
                          <a:pt x="3178492" y="4129087"/>
                        </a:cubicBezTo>
                        <a:cubicBezTo>
                          <a:pt x="3167062" y="4126229"/>
                          <a:pt x="3154680" y="4122419"/>
                          <a:pt x="3142297" y="4118609"/>
                        </a:cubicBezTo>
                        <a:cubicBezTo>
                          <a:pt x="3140392" y="4118609"/>
                          <a:pt x="3137535" y="4117657"/>
                          <a:pt x="3135630" y="4116704"/>
                        </a:cubicBezTo>
                        <a:cubicBezTo>
                          <a:pt x="3127057" y="4113847"/>
                          <a:pt x="3118485" y="4110989"/>
                          <a:pt x="3109912" y="4108132"/>
                        </a:cubicBezTo>
                        <a:cubicBezTo>
                          <a:pt x="3104197" y="4106227"/>
                          <a:pt x="3098482" y="4104322"/>
                          <a:pt x="3092767" y="4102417"/>
                        </a:cubicBezTo>
                        <a:cubicBezTo>
                          <a:pt x="3086100" y="4099559"/>
                          <a:pt x="3078480" y="4096702"/>
                          <a:pt x="3071812" y="4093844"/>
                        </a:cubicBezTo>
                        <a:cubicBezTo>
                          <a:pt x="3065145" y="4090987"/>
                          <a:pt x="3058477" y="4088129"/>
                          <a:pt x="3051810" y="4085272"/>
                        </a:cubicBezTo>
                        <a:cubicBezTo>
                          <a:pt x="3012757" y="4116704"/>
                          <a:pt x="2971800" y="4144327"/>
                          <a:pt x="2928937" y="4169092"/>
                        </a:cubicBezTo>
                        <a:lnTo>
                          <a:pt x="4448175" y="4169092"/>
                        </a:lnTo>
                        <a:cubicBezTo>
                          <a:pt x="4485322" y="4169092"/>
                          <a:pt x="4514850" y="4198619"/>
                          <a:pt x="4514850" y="4235767"/>
                        </a:cubicBezTo>
                        <a:cubicBezTo>
                          <a:pt x="4514850" y="4272914"/>
                          <a:pt x="4485322" y="4302442"/>
                          <a:pt x="4448175" y="4302442"/>
                        </a:cubicBezTo>
                        <a:lnTo>
                          <a:pt x="2433637" y="4302442"/>
                        </a:lnTo>
                        <a:cubicBezTo>
                          <a:pt x="2432685" y="4302442"/>
                          <a:pt x="2431732" y="4302442"/>
                          <a:pt x="2430780" y="4302442"/>
                        </a:cubicBezTo>
                        <a:cubicBezTo>
                          <a:pt x="2428875" y="4302442"/>
                          <a:pt x="2427922" y="4302442"/>
                          <a:pt x="2426017" y="4302442"/>
                        </a:cubicBezTo>
                        <a:lnTo>
                          <a:pt x="2425065" y="4302442"/>
                        </a:lnTo>
                        <a:lnTo>
                          <a:pt x="1498282" y="4302442"/>
                        </a:lnTo>
                        <a:cubicBezTo>
                          <a:pt x="1461135" y="4302442"/>
                          <a:pt x="1431607" y="4272914"/>
                          <a:pt x="1431607" y="4235767"/>
                        </a:cubicBezTo>
                        <a:cubicBezTo>
                          <a:pt x="1431607" y="4198619"/>
                          <a:pt x="1461135" y="4169092"/>
                          <a:pt x="1498282" y="4169092"/>
                        </a:cubicBezTo>
                        <a:lnTo>
                          <a:pt x="1931670" y="4169092"/>
                        </a:lnTo>
                        <a:cubicBezTo>
                          <a:pt x="1858327" y="4126229"/>
                          <a:pt x="1789747" y="4073842"/>
                          <a:pt x="1728787" y="4012882"/>
                        </a:cubicBezTo>
                        <a:lnTo>
                          <a:pt x="289560" y="2574607"/>
                        </a:lnTo>
                        <a:cubicBezTo>
                          <a:pt x="102870" y="2387917"/>
                          <a:pt x="0" y="2139314"/>
                          <a:pt x="0" y="1873567"/>
                        </a:cubicBezTo>
                        <a:cubicBezTo>
                          <a:pt x="0" y="1607819"/>
                          <a:pt x="102870" y="1358264"/>
                          <a:pt x="289560" y="1171574"/>
                        </a:cubicBezTo>
                        <a:cubicBezTo>
                          <a:pt x="476250" y="985837"/>
                          <a:pt x="725805" y="882967"/>
                          <a:pt x="991552" y="882967"/>
                        </a:cubicBezTo>
                        <a:close/>
                        <a:moveTo>
                          <a:pt x="3535680" y="228600"/>
                        </a:moveTo>
                        <a:lnTo>
                          <a:pt x="3228022" y="1376362"/>
                        </a:lnTo>
                        <a:cubicBezTo>
                          <a:pt x="3560445" y="1364932"/>
                          <a:pt x="3828097" y="1090612"/>
                          <a:pt x="3828097" y="755332"/>
                        </a:cubicBezTo>
                        <a:cubicBezTo>
                          <a:pt x="3828097" y="533400"/>
                          <a:pt x="3710940" y="338137"/>
                          <a:pt x="3535680" y="228600"/>
                        </a:cubicBezTo>
                        <a:close/>
                        <a:moveTo>
                          <a:pt x="3320415" y="144780"/>
                        </a:moveTo>
                        <a:lnTo>
                          <a:pt x="2999422" y="1341120"/>
                        </a:lnTo>
                        <a:cubicBezTo>
                          <a:pt x="3016567" y="1346835"/>
                          <a:pt x="3033712" y="1351597"/>
                          <a:pt x="3050857" y="1356360"/>
                        </a:cubicBezTo>
                        <a:cubicBezTo>
                          <a:pt x="3051810" y="1356360"/>
                          <a:pt x="3052762" y="1357312"/>
                          <a:pt x="3053715" y="1357312"/>
                        </a:cubicBezTo>
                        <a:cubicBezTo>
                          <a:pt x="3062287" y="1359217"/>
                          <a:pt x="3070860" y="1361122"/>
                          <a:pt x="3079432" y="1363027"/>
                        </a:cubicBezTo>
                        <a:cubicBezTo>
                          <a:pt x="3080385" y="1363027"/>
                          <a:pt x="3082290" y="1363980"/>
                          <a:pt x="3083242" y="1363980"/>
                        </a:cubicBezTo>
                        <a:cubicBezTo>
                          <a:pt x="3086100" y="1364932"/>
                          <a:pt x="3089910" y="1364932"/>
                          <a:pt x="3092767" y="1365885"/>
                        </a:cubicBezTo>
                        <a:lnTo>
                          <a:pt x="3413760" y="169545"/>
                        </a:lnTo>
                        <a:cubicBezTo>
                          <a:pt x="3397567" y="163830"/>
                          <a:pt x="3381375" y="159067"/>
                          <a:pt x="3364230" y="154305"/>
                        </a:cubicBezTo>
                        <a:cubicBezTo>
                          <a:pt x="3361372" y="153352"/>
                          <a:pt x="3358515" y="153352"/>
                          <a:pt x="3355657" y="152400"/>
                        </a:cubicBezTo>
                        <a:cubicBezTo>
                          <a:pt x="3349942" y="151447"/>
                          <a:pt x="3343275" y="149542"/>
                          <a:pt x="3337560" y="148590"/>
                        </a:cubicBezTo>
                        <a:cubicBezTo>
                          <a:pt x="3333750" y="147637"/>
                          <a:pt x="3328987" y="146685"/>
                          <a:pt x="3325177" y="145732"/>
                        </a:cubicBezTo>
                        <a:cubicBezTo>
                          <a:pt x="3323272" y="145732"/>
                          <a:pt x="3322320" y="144780"/>
                          <a:pt x="3320415" y="144780"/>
                        </a:cubicBezTo>
                        <a:close/>
                        <a:moveTo>
                          <a:pt x="3185160" y="134302"/>
                        </a:moveTo>
                        <a:cubicBezTo>
                          <a:pt x="2851785" y="145732"/>
                          <a:pt x="2584132" y="420052"/>
                          <a:pt x="2585085" y="755332"/>
                        </a:cubicBezTo>
                        <a:cubicBezTo>
                          <a:pt x="2585085" y="977265"/>
                          <a:pt x="2702242" y="1172527"/>
                          <a:pt x="2877502" y="1282065"/>
                        </a:cubicBezTo>
                        <a:close/>
                        <a:moveTo>
                          <a:pt x="3207067" y="0"/>
                        </a:moveTo>
                        <a:cubicBezTo>
                          <a:pt x="3240405" y="0"/>
                          <a:pt x="3272790" y="2857"/>
                          <a:pt x="3304222" y="6667"/>
                        </a:cubicBezTo>
                        <a:cubicBezTo>
                          <a:pt x="3307080" y="6667"/>
                          <a:pt x="3308985" y="7620"/>
                          <a:pt x="3311842" y="7620"/>
                        </a:cubicBezTo>
                        <a:cubicBezTo>
                          <a:pt x="3319462" y="8572"/>
                          <a:pt x="3326130" y="10477"/>
                          <a:pt x="3333750" y="11430"/>
                        </a:cubicBezTo>
                        <a:cubicBezTo>
                          <a:pt x="3338512" y="12382"/>
                          <a:pt x="3343275" y="13335"/>
                          <a:pt x="3348037" y="14287"/>
                        </a:cubicBezTo>
                        <a:cubicBezTo>
                          <a:pt x="3354705" y="15240"/>
                          <a:pt x="3360420" y="17145"/>
                          <a:pt x="3366135" y="18097"/>
                        </a:cubicBezTo>
                        <a:cubicBezTo>
                          <a:pt x="3372802" y="20002"/>
                          <a:pt x="3379470" y="20955"/>
                          <a:pt x="3386137" y="22860"/>
                        </a:cubicBezTo>
                        <a:cubicBezTo>
                          <a:pt x="3390900" y="23812"/>
                          <a:pt x="3394710" y="24765"/>
                          <a:pt x="3399472" y="25717"/>
                        </a:cubicBezTo>
                        <a:cubicBezTo>
                          <a:pt x="3441382" y="37147"/>
                          <a:pt x="3482340" y="51435"/>
                          <a:pt x="3522345" y="69532"/>
                        </a:cubicBezTo>
                        <a:cubicBezTo>
                          <a:pt x="3525202" y="70485"/>
                          <a:pt x="3527107" y="71437"/>
                          <a:pt x="3529012" y="72390"/>
                        </a:cubicBezTo>
                        <a:cubicBezTo>
                          <a:pt x="3785235" y="193357"/>
                          <a:pt x="3963352" y="453390"/>
                          <a:pt x="3963352" y="755332"/>
                        </a:cubicBezTo>
                        <a:cubicBezTo>
                          <a:pt x="3963352" y="1171575"/>
                          <a:pt x="3624262" y="1509712"/>
                          <a:pt x="3208020" y="1509712"/>
                        </a:cubicBezTo>
                        <a:cubicBezTo>
                          <a:pt x="3186112" y="1509712"/>
                          <a:pt x="3165157" y="1508760"/>
                          <a:pt x="3144202" y="1506855"/>
                        </a:cubicBezTo>
                        <a:cubicBezTo>
                          <a:pt x="3143250" y="1506855"/>
                          <a:pt x="3143250" y="1506855"/>
                          <a:pt x="3143250" y="1506855"/>
                        </a:cubicBezTo>
                        <a:cubicBezTo>
                          <a:pt x="3140392" y="1506855"/>
                          <a:pt x="3138487" y="1506855"/>
                          <a:pt x="3136582" y="1506855"/>
                        </a:cubicBezTo>
                        <a:cubicBezTo>
                          <a:pt x="3122295" y="1504950"/>
                          <a:pt x="3108007" y="1503045"/>
                          <a:pt x="3094672" y="1501140"/>
                        </a:cubicBezTo>
                        <a:cubicBezTo>
                          <a:pt x="3092767" y="1501140"/>
                          <a:pt x="3090862" y="1500187"/>
                          <a:pt x="3088957" y="1500187"/>
                        </a:cubicBezTo>
                        <a:cubicBezTo>
                          <a:pt x="3079432" y="1499235"/>
                          <a:pt x="3069907" y="1497330"/>
                          <a:pt x="3060382" y="1495425"/>
                        </a:cubicBezTo>
                        <a:cubicBezTo>
                          <a:pt x="3057525" y="1494472"/>
                          <a:pt x="3054667" y="1494472"/>
                          <a:pt x="3051810" y="1493520"/>
                        </a:cubicBezTo>
                        <a:cubicBezTo>
                          <a:pt x="3042285" y="1491615"/>
                          <a:pt x="3033712" y="1488757"/>
                          <a:pt x="3024187" y="1486852"/>
                        </a:cubicBezTo>
                        <a:cubicBezTo>
                          <a:pt x="3021330" y="1485900"/>
                          <a:pt x="3019425" y="1485900"/>
                          <a:pt x="3016567" y="1484947"/>
                        </a:cubicBezTo>
                        <a:cubicBezTo>
                          <a:pt x="2974657" y="1474470"/>
                          <a:pt x="2932747" y="1459230"/>
                          <a:pt x="2892742" y="1441132"/>
                        </a:cubicBezTo>
                        <a:cubicBezTo>
                          <a:pt x="2889885" y="1440180"/>
                          <a:pt x="2887980" y="1439227"/>
                          <a:pt x="2886075" y="1438275"/>
                        </a:cubicBezTo>
                        <a:cubicBezTo>
                          <a:pt x="2628900" y="1317307"/>
                          <a:pt x="2450782" y="1057275"/>
                          <a:pt x="2451735" y="754380"/>
                        </a:cubicBezTo>
                        <a:cubicBezTo>
                          <a:pt x="2451735" y="338137"/>
                          <a:pt x="2790825" y="0"/>
                          <a:pt x="3207067" y="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>
                      <a:latin typeface="+mj-lt"/>
                    </a:endParaRPr>
                  </a:p>
                </p:txBody>
              </p:sp>
            </p:grp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46659A3-8AB9-124A-DFDB-EC21A8AD1EAE}"/>
              </a:ext>
            </a:extLst>
          </p:cNvPr>
          <p:cNvGrpSpPr/>
          <p:nvPr/>
        </p:nvGrpSpPr>
        <p:grpSpPr>
          <a:xfrm>
            <a:off x="11379108" y="1404426"/>
            <a:ext cx="698944" cy="698944"/>
            <a:chOff x="1135388" y="1608974"/>
            <a:chExt cx="698944" cy="698944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322DCE4-478E-4472-AC72-E21CE0AE82D8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E05D202-4FC7-55BF-2FAA-92E0509B9ACF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C230DFC-4337-72B0-4139-970F50172B20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D1CBCC41-9064-8497-161A-CB3047C53A5A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AC1FDC8-C97C-A379-D1C6-1C1FE025279E}"/>
              </a:ext>
            </a:extLst>
          </p:cNvPr>
          <p:cNvGrpSpPr/>
          <p:nvPr/>
        </p:nvGrpSpPr>
        <p:grpSpPr>
          <a:xfrm>
            <a:off x="27828" y="2103370"/>
            <a:ext cx="714375" cy="714375"/>
            <a:chOff x="2095032" y="2145898"/>
            <a:chExt cx="714375" cy="71437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E00894-CC23-3D44-ADA1-76CBA4F2601B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F60DCFD-EFFB-AF74-7599-5EF09650EBDC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41284AB3-BAC8-E1CD-F915-651E14C5C2A4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E355AC4-A942-4E23-2731-2ABA2D336BAF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CF51ABA-3903-3F89-820A-D5FD3941178E}"/>
              </a:ext>
            </a:extLst>
          </p:cNvPr>
          <p:cNvGrpSpPr/>
          <p:nvPr/>
        </p:nvGrpSpPr>
        <p:grpSpPr>
          <a:xfrm>
            <a:off x="5697757" y="1316132"/>
            <a:ext cx="698944" cy="698944"/>
            <a:chOff x="3011147" y="1494674"/>
            <a:chExt cx="698944" cy="698944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55B00B4-6667-CFF3-2E4C-433C216E6417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8A575EE-3A92-E24C-925F-0D35E728E01C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1E6A419-CA33-6B9B-41E3-1F3D6A4331FD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01132234-1B65-4272-C053-5D21D8C09A4E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1E3B8D2C-96FE-C298-7E8F-A063E4B449C2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203FAA9C-2D72-5E58-07EF-B670C0E448D0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40" descr="A person in a white coat&#10;&#10;AI-generated content may be incorrect.">
            <a:extLst>
              <a:ext uri="{FF2B5EF4-FFF2-40B4-BE49-F238E27FC236}">
                <a16:creationId xmlns:a16="http://schemas.microsoft.com/office/drawing/2014/main" id="{7B98C7B2-5394-A870-DFBC-B39734F0499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Picture Placeholder 38" descr="A close-up of a doctor&#10;&#10;AI-generated content may be incorrect.">
            <a:extLst>
              <a:ext uri="{FF2B5EF4-FFF2-40B4-BE49-F238E27FC236}">
                <a16:creationId xmlns:a16="http://schemas.microsoft.com/office/drawing/2014/main" id="{E0AF0DE7-500A-682B-6F2E-BD008D9000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5" name="Picture Placeholder 54" descr="A person in a white coat&#10;&#10;AI-generated content may be incorrect.">
            <a:extLst>
              <a:ext uri="{FF2B5EF4-FFF2-40B4-BE49-F238E27FC236}">
                <a16:creationId xmlns:a16="http://schemas.microsoft.com/office/drawing/2014/main" id="{506B048F-E193-EBAB-C7B8-D4EEEABC7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600" dirty="0">
                <a:latin typeface="+mj-lt"/>
              </a:rPr>
              <a:t>Doctors Team Introduction</a:t>
            </a:r>
            <a:endParaRPr lang="en-CA" sz="36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646470" y="3548653"/>
            <a:ext cx="368955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Lorem ipsum dolor sit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amet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consectetur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adipisicing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elit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sed do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eiusmod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tempor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incididunt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labore et dolore magna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aliqua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 Ut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enim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ad minim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veniam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quis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nostrud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exercitation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ullamco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laboris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 </a:t>
            </a:r>
          </a:p>
          <a:p>
            <a:pPr>
              <a:defRPr/>
            </a:pP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Lorem ipsum dolor sit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amet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consectetur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adipisicing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elit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sed do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eiusmod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tempor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incididunt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ut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labore et dolore magna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aliqua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 Ut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enim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ad minim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veniam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quis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nostrud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exercitation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ullamco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laboris</a:t>
            </a: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cs typeface="Aparajita" panose="02020603050405020304" pitchFamily="18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A6707AC-EE99-AF91-CAD8-EA6A0AFF7C37}"/>
              </a:ext>
            </a:extLst>
          </p:cNvPr>
          <p:cNvGrpSpPr/>
          <p:nvPr/>
        </p:nvGrpSpPr>
        <p:grpSpPr>
          <a:xfrm>
            <a:off x="6927284" y="1456909"/>
            <a:ext cx="4311160" cy="1292016"/>
            <a:chOff x="6927284" y="1456909"/>
            <a:chExt cx="4311160" cy="12920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EE99923-7373-45FE-80A1-835CE22F91AF}"/>
                </a:ext>
              </a:extLst>
            </p:cNvPr>
            <p:cNvGrpSpPr/>
            <p:nvPr/>
          </p:nvGrpSpPr>
          <p:grpSpPr>
            <a:xfrm>
              <a:off x="6927284" y="1456909"/>
              <a:ext cx="2270612" cy="636944"/>
              <a:chOff x="6071705" y="1121311"/>
              <a:chExt cx="2270612" cy="636944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640AD984-FDDA-9869-B0FC-8E195945ABEF}"/>
                  </a:ext>
                </a:extLst>
              </p:cNvPr>
              <p:cNvSpPr/>
              <p:nvPr/>
            </p:nvSpPr>
            <p:spPr>
              <a:xfrm>
                <a:off x="6071705" y="1133983"/>
                <a:ext cx="2270611" cy="338554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A4804F5-9609-A2F6-F26A-03D4C7B7046B}"/>
                  </a:ext>
                </a:extLst>
              </p:cNvPr>
              <p:cNvGrpSpPr/>
              <p:nvPr/>
            </p:nvGrpSpPr>
            <p:grpSpPr>
              <a:xfrm>
                <a:off x="6653365" y="1121311"/>
                <a:ext cx="1688952" cy="636944"/>
                <a:chOff x="5251525" y="5562615"/>
                <a:chExt cx="1688952" cy="636944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2E78864-DB23-7849-E2FF-C69AB0DB1A59}"/>
                    </a:ext>
                  </a:extLst>
                </p:cNvPr>
                <p:cNvSpPr txBox="1"/>
                <p:nvPr/>
              </p:nvSpPr>
              <p:spPr>
                <a:xfrm>
                  <a:off x="5251525" y="5562615"/>
                  <a:ext cx="168895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/>
                  <a:r>
                    <a:rPr lang="en-US" sz="1600" i="0" u="none" strike="noStrike" dirty="0">
                      <a:solidFill>
                        <a:schemeClr val="bg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MARK OBRIEN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E63C3A7-271C-F5F6-34C5-FC8F1ABC784C}"/>
                    </a:ext>
                  </a:extLst>
                </p:cNvPr>
                <p:cNvSpPr txBox="1"/>
                <p:nvPr/>
              </p:nvSpPr>
              <p:spPr>
                <a:xfrm>
                  <a:off x="5251525" y="5922560"/>
                  <a:ext cx="111642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5127948-B0DB-3E4D-D69E-35910F05D718}"/>
                </a:ext>
              </a:extLst>
            </p:cNvPr>
            <p:cNvSpPr txBox="1"/>
            <p:nvPr/>
          </p:nvSpPr>
          <p:spPr>
            <a:xfrm>
              <a:off x="7548888" y="2041039"/>
              <a:ext cx="368955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Lorem ipsum dolor sit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amet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,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consectetur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adipisicing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elit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, sed do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eiusmod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tempor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incididunt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ut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labore et dolore magna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aliqua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. Ut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enim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ad minim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veniam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,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quis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nostrud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exercitation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ullamco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laboris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. 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8076CD5-CD68-0E00-C1DC-35380F62C2C1}"/>
              </a:ext>
            </a:extLst>
          </p:cNvPr>
          <p:cNvGrpSpPr/>
          <p:nvPr/>
        </p:nvGrpSpPr>
        <p:grpSpPr>
          <a:xfrm>
            <a:off x="6656074" y="3353691"/>
            <a:ext cx="5290362" cy="3174039"/>
            <a:chOff x="6656074" y="3353691"/>
            <a:chExt cx="5290362" cy="317403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E1645FA-8C36-DA5F-EA62-D9F60FEEEA04}"/>
                </a:ext>
              </a:extLst>
            </p:cNvPr>
            <p:cNvGrpSpPr/>
            <p:nvPr/>
          </p:nvGrpSpPr>
          <p:grpSpPr>
            <a:xfrm>
              <a:off x="8208056" y="3353691"/>
              <a:ext cx="2343777" cy="627894"/>
              <a:chOff x="7497841" y="3601178"/>
              <a:chExt cx="2343777" cy="627894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A3EAF07-04D9-068E-1D9B-BBE35BFEA57F}"/>
                  </a:ext>
                </a:extLst>
              </p:cNvPr>
              <p:cNvSpPr/>
              <p:nvPr/>
            </p:nvSpPr>
            <p:spPr>
              <a:xfrm>
                <a:off x="7497841" y="3604797"/>
                <a:ext cx="2270611" cy="338554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BCC37BCC-3AB5-1C4E-30DF-73825D7BEDF0}"/>
                  </a:ext>
                </a:extLst>
              </p:cNvPr>
              <p:cNvGrpSpPr/>
              <p:nvPr/>
            </p:nvGrpSpPr>
            <p:grpSpPr>
              <a:xfrm>
                <a:off x="8019841" y="3601178"/>
                <a:ext cx="1821777" cy="627894"/>
                <a:chOff x="5148900" y="5571668"/>
                <a:chExt cx="1821777" cy="627894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9C70EADD-25DC-1487-701F-5CBF9541111B}"/>
                    </a:ext>
                  </a:extLst>
                </p:cNvPr>
                <p:cNvSpPr txBox="1"/>
                <p:nvPr/>
              </p:nvSpPr>
              <p:spPr>
                <a:xfrm>
                  <a:off x="5148901" y="5571668"/>
                  <a:ext cx="18217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/>
                  <a:r>
                    <a:rPr lang="en-US" sz="1600" i="0" u="none" strike="noStrike" dirty="0">
                      <a:solidFill>
                        <a:schemeClr val="bg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RUSSELL JOHN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B4EBB2F-A0DB-FF3E-103B-B96C34839483}"/>
                    </a:ext>
                  </a:extLst>
                </p:cNvPr>
                <p:cNvSpPr txBox="1"/>
                <p:nvPr/>
              </p:nvSpPr>
              <p:spPr>
                <a:xfrm>
                  <a:off x="5148900" y="5922563"/>
                  <a:ext cx="182177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Designation</a:t>
                  </a:r>
                </a:p>
              </p:txBody>
            </p:sp>
          </p:grp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51BB1FB-76F0-11EA-982B-E19DC821639C}"/>
                </a:ext>
              </a:extLst>
            </p:cNvPr>
            <p:cNvSpPr txBox="1"/>
            <p:nvPr/>
          </p:nvSpPr>
          <p:spPr>
            <a:xfrm>
              <a:off x="8730056" y="3951641"/>
              <a:ext cx="321638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Lorem ipsum dolor sit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amet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,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consectetur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adipisicing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elit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, sed do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eiusmod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tempor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incididunt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ut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labore et dolore magna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aliqua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. Ut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enim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ad minim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veniam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,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quis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nostrud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exercitation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ullamco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 </a:t>
              </a:r>
              <a:r>
                <a:rPr kumimoji="0" lang="en-CA" sz="1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laboris</a:t>
              </a:r>
              <a:r>
                <a: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rPr>
                <a:t>. 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E18D548-753D-290F-05DF-262C8BA72BDA}"/>
                </a:ext>
              </a:extLst>
            </p:cNvPr>
            <p:cNvGrpSpPr/>
            <p:nvPr/>
          </p:nvGrpSpPr>
          <p:grpSpPr>
            <a:xfrm>
              <a:off x="6656074" y="5241424"/>
              <a:ext cx="4200864" cy="1286306"/>
              <a:chOff x="6656074" y="5241424"/>
              <a:chExt cx="4200864" cy="128630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C3A30DE-F108-1C0B-F934-CE6E97880295}"/>
                  </a:ext>
                </a:extLst>
              </p:cNvPr>
              <p:cNvGrpSpPr/>
              <p:nvPr/>
            </p:nvGrpSpPr>
            <p:grpSpPr>
              <a:xfrm>
                <a:off x="6656074" y="5241424"/>
                <a:ext cx="2394767" cy="618838"/>
                <a:chOff x="5874836" y="5241424"/>
                <a:chExt cx="2394767" cy="618838"/>
              </a:xfrm>
            </p:grpSpPr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B7BCF018-6548-1731-A876-B1BD4474530C}"/>
                    </a:ext>
                  </a:extLst>
                </p:cNvPr>
                <p:cNvSpPr/>
                <p:nvPr/>
              </p:nvSpPr>
              <p:spPr>
                <a:xfrm>
                  <a:off x="5874836" y="5242448"/>
                  <a:ext cx="2270611" cy="33855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C472F333-AF7A-B932-1162-23B96CD2BFA9}"/>
                    </a:ext>
                  </a:extLst>
                </p:cNvPr>
                <p:cNvGrpSpPr/>
                <p:nvPr/>
              </p:nvGrpSpPr>
              <p:grpSpPr>
                <a:xfrm>
                  <a:off x="6370464" y="5241424"/>
                  <a:ext cx="1899139" cy="618838"/>
                  <a:chOff x="5259454" y="5300070"/>
                  <a:chExt cx="1899139" cy="618838"/>
                </a:xfrm>
              </p:grpSpPr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7C5D7A24-434D-179B-6627-BD6CB9313AFE}"/>
                      </a:ext>
                    </a:extLst>
                  </p:cNvPr>
                  <p:cNvSpPr txBox="1"/>
                  <p:nvPr/>
                </p:nvSpPr>
                <p:spPr>
                  <a:xfrm>
                    <a:off x="5259454" y="5300070"/>
                    <a:ext cx="1899139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fontAlgn="base"/>
                    <a:r>
                      <a:rPr lang="en-US" sz="1600" i="0" u="none" strike="noStrike" dirty="0">
                        <a:solidFill>
                          <a:schemeClr val="bg2"/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BILLY ALLEN</a:t>
                    </a: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675B4EFA-EBDD-2D66-1B7F-4267E6AAF496}"/>
                      </a:ext>
                    </a:extLst>
                  </p:cNvPr>
                  <p:cNvSpPr txBox="1"/>
                  <p:nvPr/>
                </p:nvSpPr>
                <p:spPr>
                  <a:xfrm>
                    <a:off x="5259454" y="5641909"/>
                    <a:ext cx="1821776" cy="276999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Designation</a:t>
                    </a:r>
                  </a:p>
                </p:txBody>
              </p:sp>
            </p:grp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E6007CA-54DA-98F4-AD3A-09BF06CCFC3E}"/>
                  </a:ext>
                </a:extLst>
              </p:cNvPr>
              <p:cNvSpPr txBox="1"/>
              <p:nvPr/>
            </p:nvSpPr>
            <p:spPr>
              <a:xfrm>
                <a:off x="7167382" y="5819844"/>
                <a:ext cx="368955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. Ut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enim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ad minim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veniam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quis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nostrud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exercitation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ullamco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laboris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parajita" panose="02020603050405020304" pitchFamily="18" charset="0"/>
                  </a:rPr>
                  <a:t>. </a:t>
                </a: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parajita" panose="02020603050405020304" pitchFamily="18" charset="0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5A1AAEA-9441-5CE6-B753-0B4F43EB7370}"/>
              </a:ext>
            </a:extLst>
          </p:cNvPr>
          <p:cNvGrpSpPr/>
          <p:nvPr/>
        </p:nvGrpSpPr>
        <p:grpSpPr>
          <a:xfrm>
            <a:off x="3146491" y="5424317"/>
            <a:ext cx="698944" cy="698944"/>
            <a:chOff x="1135388" y="1608974"/>
            <a:chExt cx="698944" cy="698944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F8A4B57-F512-AE7C-0545-53EDE9A984B5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2C7A52B-6336-06AD-4FF8-D665C57AB160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ED43F06F-4E7D-EB32-EF5F-D2C0AA71FD50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0972C5FC-C3E7-16D9-94EF-6B0536DCF042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4B529FE-BC43-9807-C2A1-5F36BB33BB8B}"/>
              </a:ext>
            </a:extLst>
          </p:cNvPr>
          <p:cNvGrpSpPr/>
          <p:nvPr/>
        </p:nvGrpSpPr>
        <p:grpSpPr>
          <a:xfrm>
            <a:off x="919360" y="1706220"/>
            <a:ext cx="714375" cy="714375"/>
            <a:chOff x="2095032" y="2145898"/>
            <a:chExt cx="714375" cy="714375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E791F99-C930-4890-8224-DF96A7FF42A2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8513C66-2858-6273-1AA7-214B2299AA94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4852CD3-257E-A6FA-5800-5846288613EE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878873DA-42E5-1866-1CB8-9B22475C94A1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7CC3DF5-8AC1-FB37-CCF7-C9D57DF21448}"/>
              </a:ext>
            </a:extLst>
          </p:cNvPr>
          <p:cNvGrpSpPr/>
          <p:nvPr/>
        </p:nvGrpSpPr>
        <p:grpSpPr>
          <a:xfrm>
            <a:off x="4148760" y="968044"/>
            <a:ext cx="698944" cy="698944"/>
            <a:chOff x="3011147" y="1494674"/>
            <a:chExt cx="698944" cy="698944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82AD141-8A7A-7E7D-E52F-7983A192918A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91BABE88-68E3-E03E-7120-295570C483FF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A512CD4-2942-C4F6-CA57-608541FB086C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EB208F44-269F-41A5-2C62-7E4F865565D9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A55F768F-1F5E-5EDF-EA4F-1B5F86EA1B20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A5316F12-DD80-76A4-BF68-9347D618F30A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D895F92-B586-C4AE-22CD-F8D59E7462E9}"/>
              </a:ext>
            </a:extLst>
          </p:cNvPr>
          <p:cNvSpPr/>
          <p:nvPr/>
        </p:nvSpPr>
        <p:spPr>
          <a:xfrm>
            <a:off x="4470119" y="2224072"/>
            <a:ext cx="3306570" cy="2996367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  <a:gd name="connsiteX0" fmla="*/ 418739 w 4458136"/>
              <a:gd name="connsiteY0" fmla="*/ 3866365 h 4016244"/>
              <a:gd name="connsiteX1" fmla="*/ 3647047 w 4458136"/>
              <a:gd name="connsiteY1" fmla="*/ 3651100 h 4016244"/>
              <a:gd name="connsiteX2" fmla="*/ 4104914 w 4458136"/>
              <a:gd name="connsiteY2" fmla="*/ 802268 h 4016244"/>
              <a:gd name="connsiteX3" fmla="*/ 2064468 w 4458136"/>
              <a:gd name="connsiteY3" fmla="*/ 17313 h 4016244"/>
              <a:gd name="connsiteX4" fmla="*/ 269482 w 4458136"/>
              <a:gd name="connsiteY4" fmla="*/ 1227559 h 4016244"/>
              <a:gd name="connsiteX5" fmla="*/ 157333 w 4458136"/>
              <a:gd name="connsiteY5" fmla="*/ 2691616 h 4016244"/>
              <a:gd name="connsiteX6" fmla="*/ 418739 w 4458136"/>
              <a:gd name="connsiteY6" fmla="*/ 3866365 h 4016244"/>
              <a:gd name="connsiteX0" fmla="*/ 337652 w 4377049"/>
              <a:gd name="connsiteY0" fmla="*/ 3866365 h 4016244"/>
              <a:gd name="connsiteX1" fmla="*/ 3565960 w 4377049"/>
              <a:gd name="connsiteY1" fmla="*/ 3651100 h 4016244"/>
              <a:gd name="connsiteX2" fmla="*/ 4023827 w 4377049"/>
              <a:gd name="connsiteY2" fmla="*/ 802268 h 4016244"/>
              <a:gd name="connsiteX3" fmla="*/ 1983381 w 4377049"/>
              <a:gd name="connsiteY3" fmla="*/ 17313 h 4016244"/>
              <a:gd name="connsiteX4" fmla="*/ 188395 w 4377049"/>
              <a:gd name="connsiteY4" fmla="*/ 1227559 h 4016244"/>
              <a:gd name="connsiteX5" fmla="*/ 76246 w 4377049"/>
              <a:gd name="connsiteY5" fmla="*/ 2691616 h 4016244"/>
              <a:gd name="connsiteX6" fmla="*/ 337652 w 4377049"/>
              <a:gd name="connsiteY6" fmla="*/ 3866365 h 4016244"/>
              <a:gd name="connsiteX0" fmla="*/ 407076 w 4446473"/>
              <a:gd name="connsiteY0" fmla="*/ 3866365 h 4016244"/>
              <a:gd name="connsiteX1" fmla="*/ 3635384 w 4446473"/>
              <a:gd name="connsiteY1" fmla="*/ 3651100 h 4016244"/>
              <a:gd name="connsiteX2" fmla="*/ 4093251 w 4446473"/>
              <a:gd name="connsiteY2" fmla="*/ 802268 h 4016244"/>
              <a:gd name="connsiteX3" fmla="*/ 2052805 w 4446473"/>
              <a:gd name="connsiteY3" fmla="*/ 17313 h 4016244"/>
              <a:gd name="connsiteX4" fmla="*/ 257819 w 4446473"/>
              <a:gd name="connsiteY4" fmla="*/ 1227559 h 4016244"/>
              <a:gd name="connsiteX5" fmla="*/ 145670 w 4446473"/>
              <a:gd name="connsiteY5" fmla="*/ 2691616 h 4016244"/>
              <a:gd name="connsiteX6" fmla="*/ 407076 w 4446473"/>
              <a:gd name="connsiteY6" fmla="*/ 3866365 h 4016244"/>
              <a:gd name="connsiteX0" fmla="*/ 407076 w 4446473"/>
              <a:gd name="connsiteY0" fmla="*/ 3866365 h 4016244"/>
              <a:gd name="connsiteX1" fmla="*/ 3635384 w 4446473"/>
              <a:gd name="connsiteY1" fmla="*/ 3651100 h 4016244"/>
              <a:gd name="connsiteX2" fmla="*/ 4093251 w 4446473"/>
              <a:gd name="connsiteY2" fmla="*/ 802268 h 4016244"/>
              <a:gd name="connsiteX3" fmla="*/ 2052805 w 4446473"/>
              <a:gd name="connsiteY3" fmla="*/ 17313 h 4016244"/>
              <a:gd name="connsiteX4" fmla="*/ 257819 w 4446473"/>
              <a:gd name="connsiteY4" fmla="*/ 1227559 h 4016244"/>
              <a:gd name="connsiteX5" fmla="*/ 145670 w 4446473"/>
              <a:gd name="connsiteY5" fmla="*/ 2691616 h 4016244"/>
              <a:gd name="connsiteX6" fmla="*/ 407076 w 4446473"/>
              <a:gd name="connsiteY6" fmla="*/ 3866365 h 4016244"/>
              <a:gd name="connsiteX0" fmla="*/ 616720 w 4371678"/>
              <a:gd name="connsiteY0" fmla="*/ 3958456 h 4095435"/>
              <a:gd name="connsiteX1" fmla="*/ 3635384 w 4371678"/>
              <a:gd name="connsiteY1" fmla="*/ 3651100 h 4095435"/>
              <a:gd name="connsiteX2" fmla="*/ 4093251 w 4371678"/>
              <a:gd name="connsiteY2" fmla="*/ 802268 h 4095435"/>
              <a:gd name="connsiteX3" fmla="*/ 2052805 w 4371678"/>
              <a:gd name="connsiteY3" fmla="*/ 17313 h 4095435"/>
              <a:gd name="connsiteX4" fmla="*/ 257819 w 4371678"/>
              <a:gd name="connsiteY4" fmla="*/ 1227559 h 4095435"/>
              <a:gd name="connsiteX5" fmla="*/ 145670 w 4371678"/>
              <a:gd name="connsiteY5" fmla="*/ 2691616 h 4095435"/>
              <a:gd name="connsiteX6" fmla="*/ 616720 w 4371678"/>
              <a:gd name="connsiteY6" fmla="*/ 3958456 h 4095435"/>
              <a:gd name="connsiteX0" fmla="*/ 804476 w 4559432"/>
              <a:gd name="connsiteY0" fmla="*/ 3958456 h 4095435"/>
              <a:gd name="connsiteX1" fmla="*/ 3823140 w 4559432"/>
              <a:gd name="connsiteY1" fmla="*/ 3651100 h 4095435"/>
              <a:gd name="connsiteX2" fmla="*/ 4281007 w 4559432"/>
              <a:gd name="connsiteY2" fmla="*/ 802268 h 4095435"/>
              <a:gd name="connsiteX3" fmla="*/ 2240561 w 4559432"/>
              <a:gd name="connsiteY3" fmla="*/ 17313 h 4095435"/>
              <a:gd name="connsiteX4" fmla="*/ 445575 w 4559432"/>
              <a:gd name="connsiteY4" fmla="*/ 1227559 h 4095435"/>
              <a:gd name="connsiteX5" fmla="*/ 58271 w 4559432"/>
              <a:gd name="connsiteY5" fmla="*/ 2783707 h 4095435"/>
              <a:gd name="connsiteX6" fmla="*/ 804476 w 4559432"/>
              <a:gd name="connsiteY6" fmla="*/ 3958456 h 4095435"/>
              <a:gd name="connsiteX0" fmla="*/ 775339 w 4530297"/>
              <a:gd name="connsiteY0" fmla="*/ 3958456 h 4095435"/>
              <a:gd name="connsiteX1" fmla="*/ 3794003 w 4530297"/>
              <a:gd name="connsiteY1" fmla="*/ 3651100 h 4095435"/>
              <a:gd name="connsiteX2" fmla="*/ 4251870 w 4530297"/>
              <a:gd name="connsiteY2" fmla="*/ 802268 h 4095435"/>
              <a:gd name="connsiteX3" fmla="*/ 2211424 w 4530297"/>
              <a:gd name="connsiteY3" fmla="*/ 17313 h 4095435"/>
              <a:gd name="connsiteX4" fmla="*/ 416438 w 4530297"/>
              <a:gd name="connsiteY4" fmla="*/ 1227559 h 4095435"/>
              <a:gd name="connsiteX5" fmla="*/ 29134 w 4530297"/>
              <a:gd name="connsiteY5" fmla="*/ 2783707 h 4095435"/>
              <a:gd name="connsiteX6" fmla="*/ 775339 w 4530297"/>
              <a:gd name="connsiteY6" fmla="*/ 3958456 h 4095435"/>
              <a:gd name="connsiteX0" fmla="*/ 746205 w 4501162"/>
              <a:gd name="connsiteY0" fmla="*/ 3958456 h 4095435"/>
              <a:gd name="connsiteX1" fmla="*/ 3764869 w 4501162"/>
              <a:gd name="connsiteY1" fmla="*/ 3651100 h 4095435"/>
              <a:gd name="connsiteX2" fmla="*/ 4222736 w 4501162"/>
              <a:gd name="connsiteY2" fmla="*/ 802268 h 4095435"/>
              <a:gd name="connsiteX3" fmla="*/ 2182290 w 4501162"/>
              <a:gd name="connsiteY3" fmla="*/ 17313 h 4095435"/>
              <a:gd name="connsiteX4" fmla="*/ 387304 w 4501162"/>
              <a:gd name="connsiteY4" fmla="*/ 1227559 h 4095435"/>
              <a:gd name="connsiteX5" fmla="*/ 0 w 4501162"/>
              <a:gd name="connsiteY5" fmla="*/ 2783707 h 4095435"/>
              <a:gd name="connsiteX6" fmla="*/ 746205 w 4501162"/>
              <a:gd name="connsiteY6" fmla="*/ 3958456 h 4095435"/>
              <a:gd name="connsiteX0" fmla="*/ 746205 w 4501162"/>
              <a:gd name="connsiteY0" fmla="*/ 3958456 h 4095435"/>
              <a:gd name="connsiteX1" fmla="*/ 3764869 w 4501162"/>
              <a:gd name="connsiteY1" fmla="*/ 3651100 h 4095435"/>
              <a:gd name="connsiteX2" fmla="*/ 4222736 w 4501162"/>
              <a:gd name="connsiteY2" fmla="*/ 802268 h 4095435"/>
              <a:gd name="connsiteX3" fmla="*/ 2182290 w 4501162"/>
              <a:gd name="connsiteY3" fmla="*/ 17313 h 4095435"/>
              <a:gd name="connsiteX4" fmla="*/ 387304 w 4501162"/>
              <a:gd name="connsiteY4" fmla="*/ 1227559 h 4095435"/>
              <a:gd name="connsiteX5" fmla="*/ 0 w 4501162"/>
              <a:gd name="connsiteY5" fmla="*/ 2783707 h 4095435"/>
              <a:gd name="connsiteX6" fmla="*/ 746205 w 4501162"/>
              <a:gd name="connsiteY6" fmla="*/ 3958456 h 4095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1162" h="4095435">
                <a:moveTo>
                  <a:pt x="746205" y="3958456"/>
                </a:moveTo>
                <a:cubicBezTo>
                  <a:pt x="1609837" y="4175150"/>
                  <a:pt x="3185447" y="4177131"/>
                  <a:pt x="3764869" y="3651100"/>
                </a:cubicBezTo>
                <a:cubicBezTo>
                  <a:pt x="4344291" y="3125069"/>
                  <a:pt x="4826335" y="1680854"/>
                  <a:pt x="4222736" y="802268"/>
                </a:cubicBezTo>
                <a:cubicBezTo>
                  <a:pt x="3793444" y="177904"/>
                  <a:pt x="2970960" y="-71175"/>
                  <a:pt x="2182290" y="17313"/>
                </a:cubicBezTo>
                <a:cubicBezTo>
                  <a:pt x="1251698" y="122088"/>
                  <a:pt x="1004810" y="765216"/>
                  <a:pt x="387304" y="1227559"/>
                </a:cubicBezTo>
                <a:cubicBezTo>
                  <a:pt x="2589" y="1659928"/>
                  <a:pt x="3984" y="2036454"/>
                  <a:pt x="0" y="2783707"/>
                </a:cubicBezTo>
                <a:cubicBezTo>
                  <a:pt x="1457" y="3279850"/>
                  <a:pt x="438293" y="3874597"/>
                  <a:pt x="746205" y="3958456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E62E2D7-4E66-BC75-2C8F-EA11AC774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Medical infographics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ED1D8B-20E6-D000-46D5-B7658DF0F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2296F-FD6C-1A97-28DE-3615F1A07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EFAC49-900C-9136-CD97-1D8C927044F1}"/>
              </a:ext>
            </a:extLst>
          </p:cNvPr>
          <p:cNvGrpSpPr/>
          <p:nvPr/>
        </p:nvGrpSpPr>
        <p:grpSpPr>
          <a:xfrm>
            <a:off x="553067" y="1213219"/>
            <a:ext cx="11209781" cy="5217634"/>
            <a:chOff x="553067" y="1213219"/>
            <a:chExt cx="11209781" cy="5217634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72322D5-7E26-DFAB-3F17-FCD36B16B77B}"/>
                </a:ext>
              </a:extLst>
            </p:cNvPr>
            <p:cNvGrpSpPr/>
            <p:nvPr/>
          </p:nvGrpSpPr>
          <p:grpSpPr>
            <a:xfrm>
              <a:off x="6970716" y="2922788"/>
              <a:ext cx="4792132" cy="2215044"/>
              <a:chOff x="6970716" y="2922788"/>
              <a:chExt cx="4792132" cy="2215044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2489E6D2-8016-AD89-E279-549D18B9F3A4}"/>
                  </a:ext>
                </a:extLst>
              </p:cNvPr>
              <p:cNvGrpSpPr/>
              <p:nvPr/>
            </p:nvGrpSpPr>
            <p:grpSpPr>
              <a:xfrm>
                <a:off x="6970716" y="2922788"/>
                <a:ext cx="1334272" cy="1790943"/>
                <a:chOff x="6970716" y="2922788"/>
                <a:chExt cx="1334272" cy="1790943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480C1A3F-FF84-7CFA-C472-393C4B73FFC5}"/>
                    </a:ext>
                  </a:extLst>
                </p:cNvPr>
                <p:cNvGrpSpPr/>
                <p:nvPr/>
              </p:nvGrpSpPr>
              <p:grpSpPr>
                <a:xfrm>
                  <a:off x="6970716" y="2922788"/>
                  <a:ext cx="1019626" cy="1790943"/>
                  <a:chOff x="7030530" y="2905941"/>
                  <a:chExt cx="1072071" cy="1883061"/>
                </a:xfrm>
              </p:grpSpPr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11CEC860-BB1B-32E7-60C1-E02BDADBBFC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625035" y="3311436"/>
                    <a:ext cx="1883061" cy="1072071"/>
                  </a:xfrm>
                  <a:custGeom>
                    <a:avLst/>
                    <a:gdLst>
                      <a:gd name="connsiteX0" fmla="*/ 819150 w 1631950"/>
                      <a:gd name="connsiteY0" fmla="*/ 0 h 933450"/>
                      <a:gd name="connsiteX1" fmla="*/ 12700 w 1631950"/>
                      <a:gd name="connsiteY1" fmla="*/ 209550 h 933450"/>
                      <a:gd name="connsiteX2" fmla="*/ 0 w 1631950"/>
                      <a:gd name="connsiteY2" fmla="*/ 355600 h 933450"/>
                      <a:gd name="connsiteX3" fmla="*/ 317500 w 1631950"/>
                      <a:gd name="connsiteY3" fmla="*/ 895350 h 933450"/>
                      <a:gd name="connsiteX4" fmla="*/ 495300 w 1631950"/>
                      <a:gd name="connsiteY4" fmla="*/ 933450 h 933450"/>
                      <a:gd name="connsiteX5" fmla="*/ 825500 w 1631950"/>
                      <a:gd name="connsiteY5" fmla="*/ 863600 h 933450"/>
                      <a:gd name="connsiteX6" fmla="*/ 1123950 w 1631950"/>
                      <a:gd name="connsiteY6" fmla="*/ 914400 h 933450"/>
                      <a:gd name="connsiteX7" fmla="*/ 1327150 w 1631950"/>
                      <a:gd name="connsiteY7" fmla="*/ 876300 h 933450"/>
                      <a:gd name="connsiteX8" fmla="*/ 1631950 w 1631950"/>
                      <a:gd name="connsiteY8" fmla="*/ 292100 h 933450"/>
                      <a:gd name="connsiteX9" fmla="*/ 1568450 w 1631950"/>
                      <a:gd name="connsiteY9" fmla="*/ 158750 h 933450"/>
                      <a:gd name="connsiteX10" fmla="*/ 819150 w 1631950"/>
                      <a:gd name="connsiteY10" fmla="*/ 0 h 933450"/>
                      <a:gd name="connsiteX0" fmla="*/ 832146 w 1644946"/>
                      <a:gd name="connsiteY0" fmla="*/ 0 h 933450"/>
                      <a:gd name="connsiteX1" fmla="*/ 25696 w 1644946"/>
                      <a:gd name="connsiteY1" fmla="*/ 209550 h 933450"/>
                      <a:gd name="connsiteX2" fmla="*/ 12996 w 1644946"/>
                      <a:gd name="connsiteY2" fmla="*/ 355600 h 933450"/>
                      <a:gd name="connsiteX3" fmla="*/ 330496 w 1644946"/>
                      <a:gd name="connsiteY3" fmla="*/ 895350 h 933450"/>
                      <a:gd name="connsiteX4" fmla="*/ 508296 w 1644946"/>
                      <a:gd name="connsiteY4" fmla="*/ 933450 h 933450"/>
                      <a:gd name="connsiteX5" fmla="*/ 838496 w 1644946"/>
                      <a:gd name="connsiteY5" fmla="*/ 863600 h 933450"/>
                      <a:gd name="connsiteX6" fmla="*/ 1136946 w 1644946"/>
                      <a:gd name="connsiteY6" fmla="*/ 914400 h 933450"/>
                      <a:gd name="connsiteX7" fmla="*/ 1340146 w 1644946"/>
                      <a:gd name="connsiteY7" fmla="*/ 876300 h 933450"/>
                      <a:gd name="connsiteX8" fmla="*/ 1644946 w 1644946"/>
                      <a:gd name="connsiteY8" fmla="*/ 292100 h 933450"/>
                      <a:gd name="connsiteX9" fmla="*/ 1581446 w 1644946"/>
                      <a:gd name="connsiteY9" fmla="*/ 158750 h 933450"/>
                      <a:gd name="connsiteX10" fmla="*/ 832146 w 1644946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9380 w 1661594"/>
                      <a:gd name="connsiteY7" fmla="*/ 876300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0387 w 1661594"/>
                      <a:gd name="connsiteY4" fmla="*/ 931069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9485"/>
                      <a:gd name="connsiteX1" fmla="*/ 34930 w 1661594"/>
                      <a:gd name="connsiteY1" fmla="*/ 209550 h 939485"/>
                      <a:gd name="connsiteX2" fmla="*/ 22230 w 1661594"/>
                      <a:gd name="connsiteY2" fmla="*/ 355600 h 939485"/>
                      <a:gd name="connsiteX3" fmla="*/ 339730 w 1661594"/>
                      <a:gd name="connsiteY3" fmla="*/ 895350 h 939485"/>
                      <a:gd name="connsiteX4" fmla="*/ 510387 w 1661594"/>
                      <a:gd name="connsiteY4" fmla="*/ 931069 h 939485"/>
                      <a:gd name="connsiteX5" fmla="*/ 847730 w 1661594"/>
                      <a:gd name="connsiteY5" fmla="*/ 863600 h 939485"/>
                      <a:gd name="connsiteX6" fmla="*/ 1146180 w 1661594"/>
                      <a:gd name="connsiteY6" fmla="*/ 914400 h 939485"/>
                      <a:gd name="connsiteX7" fmla="*/ 1346999 w 1661594"/>
                      <a:gd name="connsiteY7" fmla="*/ 871537 h 939485"/>
                      <a:gd name="connsiteX8" fmla="*/ 1654180 w 1661594"/>
                      <a:gd name="connsiteY8" fmla="*/ 292100 h 939485"/>
                      <a:gd name="connsiteX9" fmla="*/ 1590680 w 1661594"/>
                      <a:gd name="connsiteY9" fmla="*/ 158750 h 939485"/>
                      <a:gd name="connsiteX10" fmla="*/ 841380 w 1661594"/>
                      <a:gd name="connsiteY10" fmla="*/ 0 h 939485"/>
                      <a:gd name="connsiteX0" fmla="*/ 841380 w 1661594"/>
                      <a:gd name="connsiteY0" fmla="*/ 0 h 948027"/>
                      <a:gd name="connsiteX1" fmla="*/ 34930 w 1661594"/>
                      <a:gd name="connsiteY1" fmla="*/ 209550 h 948027"/>
                      <a:gd name="connsiteX2" fmla="*/ 22230 w 1661594"/>
                      <a:gd name="connsiteY2" fmla="*/ 355600 h 948027"/>
                      <a:gd name="connsiteX3" fmla="*/ 339730 w 1661594"/>
                      <a:gd name="connsiteY3" fmla="*/ 895350 h 948027"/>
                      <a:gd name="connsiteX4" fmla="*/ 510387 w 1661594"/>
                      <a:gd name="connsiteY4" fmla="*/ 931069 h 948027"/>
                      <a:gd name="connsiteX5" fmla="*/ 847730 w 1661594"/>
                      <a:gd name="connsiteY5" fmla="*/ 863600 h 948027"/>
                      <a:gd name="connsiteX6" fmla="*/ 1146180 w 1661594"/>
                      <a:gd name="connsiteY6" fmla="*/ 914400 h 948027"/>
                      <a:gd name="connsiteX7" fmla="*/ 1346999 w 1661594"/>
                      <a:gd name="connsiteY7" fmla="*/ 871537 h 948027"/>
                      <a:gd name="connsiteX8" fmla="*/ 1654180 w 1661594"/>
                      <a:gd name="connsiteY8" fmla="*/ 292100 h 948027"/>
                      <a:gd name="connsiteX9" fmla="*/ 1590680 w 1661594"/>
                      <a:gd name="connsiteY9" fmla="*/ 158750 h 948027"/>
                      <a:gd name="connsiteX10" fmla="*/ 841380 w 1661594"/>
                      <a:gd name="connsiteY10" fmla="*/ 0 h 94802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1380 w 1661751"/>
                      <a:gd name="connsiteY0" fmla="*/ 24 h 946221"/>
                      <a:gd name="connsiteX1" fmla="*/ 34930 w 1661751"/>
                      <a:gd name="connsiteY1" fmla="*/ 209574 h 946221"/>
                      <a:gd name="connsiteX2" fmla="*/ 22230 w 1661751"/>
                      <a:gd name="connsiteY2" fmla="*/ 355624 h 946221"/>
                      <a:gd name="connsiteX3" fmla="*/ 339730 w 1661751"/>
                      <a:gd name="connsiteY3" fmla="*/ 895374 h 946221"/>
                      <a:gd name="connsiteX4" fmla="*/ 510387 w 1661751"/>
                      <a:gd name="connsiteY4" fmla="*/ 931093 h 946221"/>
                      <a:gd name="connsiteX5" fmla="*/ 847730 w 1661751"/>
                      <a:gd name="connsiteY5" fmla="*/ 863624 h 946221"/>
                      <a:gd name="connsiteX6" fmla="*/ 1146180 w 1661751"/>
                      <a:gd name="connsiteY6" fmla="*/ 914424 h 946221"/>
                      <a:gd name="connsiteX7" fmla="*/ 1346999 w 1661751"/>
                      <a:gd name="connsiteY7" fmla="*/ 871561 h 946221"/>
                      <a:gd name="connsiteX8" fmla="*/ 1654180 w 1661751"/>
                      <a:gd name="connsiteY8" fmla="*/ 292124 h 946221"/>
                      <a:gd name="connsiteX9" fmla="*/ 1590680 w 1661751"/>
                      <a:gd name="connsiteY9" fmla="*/ 158774 h 946221"/>
                      <a:gd name="connsiteX10" fmla="*/ 841380 w 1661751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0482 w 1663870"/>
                      <a:gd name="connsiteY0" fmla="*/ 24 h 946221"/>
                      <a:gd name="connsiteX1" fmla="*/ 34032 w 1663870"/>
                      <a:gd name="connsiteY1" fmla="*/ 209574 h 946221"/>
                      <a:gd name="connsiteX2" fmla="*/ 21332 w 1663870"/>
                      <a:gd name="connsiteY2" fmla="*/ 355624 h 946221"/>
                      <a:gd name="connsiteX3" fmla="*/ 338832 w 1663870"/>
                      <a:gd name="connsiteY3" fmla="*/ 895374 h 946221"/>
                      <a:gd name="connsiteX4" fmla="*/ 509489 w 1663870"/>
                      <a:gd name="connsiteY4" fmla="*/ 931093 h 946221"/>
                      <a:gd name="connsiteX5" fmla="*/ 846832 w 1663870"/>
                      <a:gd name="connsiteY5" fmla="*/ 863624 h 946221"/>
                      <a:gd name="connsiteX6" fmla="*/ 1145282 w 1663870"/>
                      <a:gd name="connsiteY6" fmla="*/ 914424 h 946221"/>
                      <a:gd name="connsiteX7" fmla="*/ 1346101 w 1663870"/>
                      <a:gd name="connsiteY7" fmla="*/ 871561 h 946221"/>
                      <a:gd name="connsiteX8" fmla="*/ 1653282 w 1663870"/>
                      <a:gd name="connsiteY8" fmla="*/ 292124 h 946221"/>
                      <a:gd name="connsiteX9" fmla="*/ 1589782 w 1663870"/>
                      <a:gd name="connsiteY9" fmla="*/ 158774 h 946221"/>
                      <a:gd name="connsiteX10" fmla="*/ 840482 w 1663870"/>
                      <a:gd name="connsiteY10" fmla="*/ 24 h 946221"/>
                      <a:gd name="connsiteX0" fmla="*/ 842297 w 1665685"/>
                      <a:gd name="connsiteY0" fmla="*/ 24 h 946221"/>
                      <a:gd name="connsiteX1" fmla="*/ 35847 w 1665685"/>
                      <a:gd name="connsiteY1" fmla="*/ 209574 h 946221"/>
                      <a:gd name="connsiteX2" fmla="*/ 23147 w 1665685"/>
                      <a:gd name="connsiteY2" fmla="*/ 355624 h 946221"/>
                      <a:gd name="connsiteX3" fmla="*/ 340647 w 1665685"/>
                      <a:gd name="connsiteY3" fmla="*/ 895374 h 946221"/>
                      <a:gd name="connsiteX4" fmla="*/ 511304 w 1665685"/>
                      <a:gd name="connsiteY4" fmla="*/ 931093 h 946221"/>
                      <a:gd name="connsiteX5" fmla="*/ 848647 w 1665685"/>
                      <a:gd name="connsiteY5" fmla="*/ 863624 h 946221"/>
                      <a:gd name="connsiteX6" fmla="*/ 1147097 w 1665685"/>
                      <a:gd name="connsiteY6" fmla="*/ 914424 h 946221"/>
                      <a:gd name="connsiteX7" fmla="*/ 1347916 w 1665685"/>
                      <a:gd name="connsiteY7" fmla="*/ 871561 h 946221"/>
                      <a:gd name="connsiteX8" fmla="*/ 1655097 w 1665685"/>
                      <a:gd name="connsiteY8" fmla="*/ 292124 h 946221"/>
                      <a:gd name="connsiteX9" fmla="*/ 1591597 w 1665685"/>
                      <a:gd name="connsiteY9" fmla="*/ 158774 h 946221"/>
                      <a:gd name="connsiteX10" fmla="*/ 842297 w 1665685"/>
                      <a:gd name="connsiteY10" fmla="*/ 24 h 946221"/>
                      <a:gd name="connsiteX0" fmla="*/ 842297 w 1664627"/>
                      <a:gd name="connsiteY0" fmla="*/ 24 h 946221"/>
                      <a:gd name="connsiteX1" fmla="*/ 35847 w 1664627"/>
                      <a:gd name="connsiteY1" fmla="*/ 209574 h 946221"/>
                      <a:gd name="connsiteX2" fmla="*/ 23147 w 1664627"/>
                      <a:gd name="connsiteY2" fmla="*/ 355624 h 946221"/>
                      <a:gd name="connsiteX3" fmla="*/ 340647 w 1664627"/>
                      <a:gd name="connsiteY3" fmla="*/ 895374 h 946221"/>
                      <a:gd name="connsiteX4" fmla="*/ 511304 w 1664627"/>
                      <a:gd name="connsiteY4" fmla="*/ 931093 h 946221"/>
                      <a:gd name="connsiteX5" fmla="*/ 848647 w 1664627"/>
                      <a:gd name="connsiteY5" fmla="*/ 863624 h 946221"/>
                      <a:gd name="connsiteX6" fmla="*/ 1147097 w 1664627"/>
                      <a:gd name="connsiteY6" fmla="*/ 914424 h 946221"/>
                      <a:gd name="connsiteX7" fmla="*/ 1347916 w 1664627"/>
                      <a:gd name="connsiteY7" fmla="*/ 871561 h 946221"/>
                      <a:gd name="connsiteX8" fmla="*/ 1655097 w 1664627"/>
                      <a:gd name="connsiteY8" fmla="*/ 292124 h 946221"/>
                      <a:gd name="connsiteX9" fmla="*/ 1591597 w 1664627"/>
                      <a:gd name="connsiteY9" fmla="*/ 158774 h 946221"/>
                      <a:gd name="connsiteX10" fmla="*/ 842297 w 1664627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2780"/>
                      <a:gd name="connsiteY0" fmla="*/ 24 h 946221"/>
                      <a:gd name="connsiteX1" fmla="*/ 35847 w 1662780"/>
                      <a:gd name="connsiteY1" fmla="*/ 209574 h 946221"/>
                      <a:gd name="connsiteX2" fmla="*/ 23147 w 1662780"/>
                      <a:gd name="connsiteY2" fmla="*/ 355624 h 946221"/>
                      <a:gd name="connsiteX3" fmla="*/ 340647 w 1662780"/>
                      <a:gd name="connsiteY3" fmla="*/ 895374 h 946221"/>
                      <a:gd name="connsiteX4" fmla="*/ 511304 w 1662780"/>
                      <a:gd name="connsiteY4" fmla="*/ 931093 h 946221"/>
                      <a:gd name="connsiteX5" fmla="*/ 848647 w 1662780"/>
                      <a:gd name="connsiteY5" fmla="*/ 863624 h 946221"/>
                      <a:gd name="connsiteX6" fmla="*/ 1147097 w 1662780"/>
                      <a:gd name="connsiteY6" fmla="*/ 914424 h 946221"/>
                      <a:gd name="connsiteX7" fmla="*/ 1347916 w 1662780"/>
                      <a:gd name="connsiteY7" fmla="*/ 871561 h 946221"/>
                      <a:gd name="connsiteX8" fmla="*/ 1655097 w 1662780"/>
                      <a:gd name="connsiteY8" fmla="*/ 292124 h 946221"/>
                      <a:gd name="connsiteX9" fmla="*/ 1591597 w 1662780"/>
                      <a:gd name="connsiteY9" fmla="*/ 158774 h 946221"/>
                      <a:gd name="connsiteX10" fmla="*/ 842297 w 1662780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0449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62008" h="946221">
                        <a:moveTo>
                          <a:pt x="842297" y="24"/>
                        </a:moveTo>
                        <a:cubicBezTo>
                          <a:pt x="649680" y="-1564"/>
                          <a:pt x="314189" y="73049"/>
                          <a:pt x="35847" y="209574"/>
                        </a:cubicBezTo>
                        <a:cubicBezTo>
                          <a:pt x="-13629" y="236824"/>
                          <a:pt x="-5957" y="304560"/>
                          <a:pt x="23147" y="355624"/>
                        </a:cubicBezTo>
                        <a:lnTo>
                          <a:pt x="340647" y="895374"/>
                        </a:lnTo>
                        <a:cubicBezTo>
                          <a:pt x="373720" y="947761"/>
                          <a:pt x="442512" y="959669"/>
                          <a:pt x="511304" y="931093"/>
                        </a:cubicBezTo>
                        <a:cubicBezTo>
                          <a:pt x="618990" y="886379"/>
                          <a:pt x="705242" y="864682"/>
                          <a:pt x="848647" y="860449"/>
                        </a:cubicBezTo>
                        <a:cubicBezTo>
                          <a:pt x="917174" y="855951"/>
                          <a:pt x="1033326" y="876060"/>
                          <a:pt x="1147097" y="914424"/>
                        </a:cubicBezTo>
                        <a:cubicBezTo>
                          <a:pt x="1228325" y="954905"/>
                          <a:pt x="1288120" y="940618"/>
                          <a:pt x="1347916" y="871561"/>
                        </a:cubicBezTo>
                        <a:lnTo>
                          <a:pt x="1655097" y="292124"/>
                        </a:lnTo>
                        <a:cubicBezTo>
                          <a:pt x="1672030" y="257198"/>
                          <a:pt x="1660391" y="198462"/>
                          <a:pt x="1591597" y="158774"/>
                        </a:cubicBezTo>
                        <a:cubicBezTo>
                          <a:pt x="1394217" y="60614"/>
                          <a:pt x="1049201" y="554"/>
                          <a:pt x="842297" y="2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7ED95C01-FA47-4392-7A69-F095B2CC58E4}"/>
                      </a:ext>
                    </a:extLst>
                  </p:cNvPr>
                  <p:cNvSpPr txBox="1"/>
                  <p:nvPr/>
                </p:nvSpPr>
                <p:spPr>
                  <a:xfrm>
                    <a:off x="7208816" y="3662803"/>
                    <a:ext cx="484062" cy="3883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Ebrima" panose="02000000000000000000" pitchFamily="2" charset="0"/>
                        <a:cs typeface="Ebrima" panose="02000000000000000000" pitchFamily="2" charset="0"/>
                      </a:rPr>
                      <a:t>02</a:t>
                    </a:r>
                  </a:p>
                </p:txBody>
              </p:sp>
            </p:grp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97BC2218-B6D5-39C3-7E4A-80EA5E275D94}"/>
                    </a:ext>
                  </a:extLst>
                </p:cNvPr>
                <p:cNvGrpSpPr/>
                <p:nvPr/>
              </p:nvGrpSpPr>
              <p:grpSpPr>
                <a:xfrm>
                  <a:off x="7675691" y="3503612"/>
                  <a:ext cx="629297" cy="629290"/>
                  <a:chOff x="7675691" y="3503612"/>
                  <a:chExt cx="629297" cy="62929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FB749E6F-7347-15D8-D066-76941168DC0A}"/>
                      </a:ext>
                    </a:extLst>
                  </p:cNvPr>
                  <p:cNvSpPr/>
                  <p:nvPr/>
                </p:nvSpPr>
                <p:spPr>
                  <a:xfrm>
                    <a:off x="7675691" y="3503612"/>
                    <a:ext cx="629297" cy="629290"/>
                  </a:xfrm>
                  <a:prstGeom prst="ellipse">
                    <a:avLst/>
                  </a:prstGeom>
                  <a:solidFill>
                    <a:schemeClr val="bg2"/>
                  </a:solidFill>
                  <a:ln w="508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82DB4B5E-555D-D8B4-B0A1-EF0A0C568807}"/>
                      </a:ext>
                    </a:extLst>
                  </p:cNvPr>
                  <p:cNvGrpSpPr/>
                  <p:nvPr/>
                </p:nvGrpSpPr>
                <p:grpSpPr>
                  <a:xfrm>
                    <a:off x="7830368" y="3680782"/>
                    <a:ext cx="319942" cy="274950"/>
                    <a:chOff x="5748755" y="821576"/>
                    <a:chExt cx="1263226" cy="1085583"/>
                  </a:xfrm>
                </p:grpSpPr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DC22740D-3D47-1AB9-1927-4F8B5D6719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8755" y="821576"/>
                      <a:ext cx="1263226" cy="1085583"/>
                    </a:xfrm>
                    <a:custGeom>
                      <a:avLst/>
                      <a:gdLst>
                        <a:gd name="connsiteX0" fmla="*/ 926018 w 1263226"/>
                        <a:gd name="connsiteY0" fmla="*/ 11530 h 1085583"/>
                        <a:gd name="connsiteX1" fmla="*/ 639229 w 1263226"/>
                        <a:gd name="connsiteY1" fmla="*/ 153030 h 1085583"/>
                        <a:gd name="connsiteX2" fmla="*/ 327807 w 1263226"/>
                        <a:gd name="connsiteY2" fmla="*/ 528 h 1085583"/>
                        <a:gd name="connsiteX3" fmla="*/ 48292 w 1263226"/>
                        <a:gd name="connsiteY3" fmla="*/ 573984 h 1085583"/>
                        <a:gd name="connsiteX4" fmla="*/ 309287 w 1263226"/>
                        <a:gd name="connsiteY4" fmla="*/ 898486 h 1085583"/>
                        <a:gd name="connsiteX5" fmla="*/ 425727 w 1263226"/>
                        <a:gd name="connsiteY5" fmla="*/ 998178 h 1085583"/>
                        <a:gd name="connsiteX6" fmla="*/ 424993 w 1263226"/>
                        <a:gd name="connsiteY6" fmla="*/ 997994 h 1085583"/>
                        <a:gd name="connsiteX7" fmla="*/ 534403 w 1263226"/>
                        <a:gd name="connsiteY7" fmla="*/ 1085583 h 1085583"/>
                        <a:gd name="connsiteX8" fmla="*/ 549561 w 1263226"/>
                        <a:gd name="connsiteY8" fmla="*/ 953925 h 1085583"/>
                        <a:gd name="connsiteX9" fmla="*/ 503414 w 1263226"/>
                        <a:gd name="connsiteY9" fmla="*/ 860162 h 1085583"/>
                        <a:gd name="connsiteX10" fmla="*/ 424504 w 1263226"/>
                        <a:gd name="connsiteY10" fmla="*/ 783636 h 1085583"/>
                        <a:gd name="connsiteX11" fmla="*/ 396999 w 1263226"/>
                        <a:gd name="connsiteY11" fmla="*/ 743172 h 1085583"/>
                        <a:gd name="connsiteX12" fmla="*/ 366926 w 1263226"/>
                        <a:gd name="connsiteY12" fmla="*/ 704176 h 1085583"/>
                        <a:gd name="connsiteX13" fmla="*/ 300058 w 1263226"/>
                        <a:gd name="connsiteY13" fmla="*/ 628689 h 1085583"/>
                        <a:gd name="connsiteX14" fmla="*/ 242907 w 1263226"/>
                        <a:gd name="connsiteY14" fmla="*/ 564327 h 1085583"/>
                        <a:gd name="connsiteX15" fmla="*/ 233923 w 1263226"/>
                        <a:gd name="connsiteY15" fmla="*/ 509010 h 1085583"/>
                        <a:gd name="connsiteX16" fmla="*/ 276647 w 1263226"/>
                        <a:gd name="connsiteY16" fmla="*/ 496480 h 1085583"/>
                        <a:gd name="connsiteX17" fmla="*/ 324018 w 1263226"/>
                        <a:gd name="connsiteY17" fmla="*/ 534254 h 1085583"/>
                        <a:gd name="connsiteX18" fmla="*/ 373527 w 1263226"/>
                        <a:gd name="connsiteY18" fmla="*/ 589998 h 1085583"/>
                        <a:gd name="connsiteX19" fmla="*/ 406962 w 1263226"/>
                        <a:gd name="connsiteY19" fmla="*/ 625694 h 1085583"/>
                        <a:gd name="connsiteX20" fmla="*/ 489600 w 1263226"/>
                        <a:gd name="connsiteY20" fmla="*/ 618787 h 1085583"/>
                        <a:gd name="connsiteX21" fmla="*/ 497240 w 1263226"/>
                        <a:gd name="connsiteY21" fmla="*/ 556075 h 1085583"/>
                        <a:gd name="connsiteX22" fmla="*/ 472974 w 1263226"/>
                        <a:gd name="connsiteY22" fmla="*/ 466469 h 1085583"/>
                        <a:gd name="connsiteX23" fmla="*/ 447364 w 1263226"/>
                        <a:gd name="connsiteY23" fmla="*/ 289701 h 1085583"/>
                        <a:gd name="connsiteX24" fmla="*/ 449809 w 1263226"/>
                        <a:gd name="connsiteY24" fmla="*/ 238358 h 1085583"/>
                        <a:gd name="connsiteX25" fmla="*/ 469980 w 1263226"/>
                        <a:gd name="connsiteY25" fmla="*/ 219104 h 1085583"/>
                        <a:gd name="connsiteX26" fmla="*/ 526090 w 1263226"/>
                        <a:gd name="connsiteY26" fmla="*/ 281694 h 1085583"/>
                        <a:gd name="connsiteX27" fmla="*/ 545894 w 1263226"/>
                        <a:gd name="connsiteY27" fmla="*/ 389515 h 1085583"/>
                        <a:gd name="connsiteX28" fmla="*/ 578962 w 1263226"/>
                        <a:gd name="connsiteY28" fmla="*/ 451860 h 1085583"/>
                        <a:gd name="connsiteX29" fmla="*/ 594120 w 1263226"/>
                        <a:gd name="connsiteY29" fmla="*/ 457973 h 1085583"/>
                        <a:gd name="connsiteX30" fmla="*/ 597665 w 1263226"/>
                        <a:gd name="connsiteY30" fmla="*/ 418609 h 1085583"/>
                        <a:gd name="connsiteX31" fmla="*/ 601822 w 1263226"/>
                        <a:gd name="connsiteY31" fmla="*/ 365982 h 1085583"/>
                        <a:gd name="connsiteX32" fmla="*/ 600110 w 1263226"/>
                        <a:gd name="connsiteY32" fmla="*/ 306754 h 1085583"/>
                        <a:gd name="connsiteX33" fmla="*/ 600844 w 1263226"/>
                        <a:gd name="connsiteY33" fmla="*/ 221610 h 1085583"/>
                        <a:gd name="connsiteX34" fmla="*/ 639596 w 1263226"/>
                        <a:gd name="connsiteY34" fmla="*/ 189154 h 1085583"/>
                        <a:gd name="connsiteX35" fmla="*/ 667162 w 1263226"/>
                        <a:gd name="connsiteY35" fmla="*/ 229556 h 1085583"/>
                        <a:gd name="connsiteX36" fmla="*/ 668568 w 1263226"/>
                        <a:gd name="connsiteY36" fmla="*/ 261034 h 1085583"/>
                        <a:gd name="connsiteX37" fmla="*/ 667957 w 1263226"/>
                        <a:gd name="connsiteY37" fmla="*/ 298808 h 1085583"/>
                        <a:gd name="connsiteX38" fmla="*/ 679081 w 1263226"/>
                        <a:gd name="connsiteY38" fmla="*/ 436213 h 1085583"/>
                        <a:gd name="connsiteX39" fmla="*/ 687333 w 1263226"/>
                        <a:gd name="connsiteY39" fmla="*/ 458217 h 1085583"/>
                        <a:gd name="connsiteX40" fmla="*/ 700169 w 1263226"/>
                        <a:gd name="connsiteY40" fmla="*/ 449110 h 1085583"/>
                        <a:gd name="connsiteX41" fmla="*/ 711537 w 1263226"/>
                        <a:gd name="connsiteY41" fmla="*/ 368916 h 1085583"/>
                        <a:gd name="connsiteX42" fmla="*/ 711171 w 1263226"/>
                        <a:gd name="connsiteY42" fmla="*/ 297036 h 1085583"/>
                        <a:gd name="connsiteX43" fmla="*/ 722601 w 1263226"/>
                        <a:gd name="connsiteY43" fmla="*/ 230351 h 1085583"/>
                        <a:gd name="connsiteX44" fmla="*/ 763370 w 1263226"/>
                        <a:gd name="connsiteY44" fmla="*/ 228822 h 1085583"/>
                        <a:gd name="connsiteX45" fmla="*/ 779690 w 1263226"/>
                        <a:gd name="connsiteY45" fmla="*/ 281083 h 1085583"/>
                        <a:gd name="connsiteX46" fmla="*/ 774922 w 1263226"/>
                        <a:gd name="connsiteY46" fmla="*/ 416898 h 1085583"/>
                        <a:gd name="connsiteX47" fmla="*/ 769543 w 1263226"/>
                        <a:gd name="connsiteY47" fmla="*/ 481138 h 1085583"/>
                        <a:gd name="connsiteX48" fmla="*/ 783540 w 1263226"/>
                        <a:gd name="connsiteY48" fmla="*/ 515673 h 1085583"/>
                        <a:gd name="connsiteX49" fmla="*/ 813735 w 1263226"/>
                        <a:gd name="connsiteY49" fmla="*/ 460662 h 1085583"/>
                        <a:gd name="connsiteX50" fmla="*/ 825043 w 1263226"/>
                        <a:gd name="connsiteY50" fmla="*/ 390004 h 1085583"/>
                        <a:gd name="connsiteX51" fmla="*/ 840996 w 1263226"/>
                        <a:gd name="connsiteY51" fmla="*/ 339944 h 1085583"/>
                        <a:gd name="connsiteX52" fmla="*/ 872413 w 1263226"/>
                        <a:gd name="connsiteY52" fmla="*/ 329798 h 1085583"/>
                        <a:gd name="connsiteX53" fmla="*/ 886899 w 1263226"/>
                        <a:gd name="connsiteY53" fmla="*/ 357486 h 1085583"/>
                        <a:gd name="connsiteX54" fmla="*/ 885860 w 1263226"/>
                        <a:gd name="connsiteY54" fmla="*/ 431812 h 1085583"/>
                        <a:gd name="connsiteX55" fmla="*/ 869418 w 1263226"/>
                        <a:gd name="connsiteY55" fmla="*/ 599350 h 1085583"/>
                        <a:gd name="connsiteX56" fmla="*/ 829811 w 1263226"/>
                        <a:gd name="connsiteY56" fmla="*/ 770739 h 1085583"/>
                        <a:gd name="connsiteX57" fmla="*/ 806217 w 1263226"/>
                        <a:gd name="connsiteY57" fmla="*/ 836691 h 1085583"/>
                        <a:gd name="connsiteX58" fmla="*/ 771988 w 1263226"/>
                        <a:gd name="connsiteY58" fmla="*/ 899953 h 1085583"/>
                        <a:gd name="connsiteX59" fmla="*/ 766121 w 1263226"/>
                        <a:gd name="connsiteY59" fmla="*/ 923424 h 1085583"/>
                        <a:gd name="connsiteX60" fmla="*/ 771805 w 1263226"/>
                        <a:gd name="connsiteY60" fmla="*/ 953436 h 1085583"/>
                        <a:gd name="connsiteX61" fmla="*/ 772966 w 1263226"/>
                        <a:gd name="connsiteY61" fmla="*/ 962971 h 1085583"/>
                        <a:gd name="connsiteX62" fmla="*/ 783540 w 1263226"/>
                        <a:gd name="connsiteY62" fmla="*/ 1031551 h 1085583"/>
                        <a:gd name="connsiteX63" fmla="*/ 938243 w 1263226"/>
                        <a:gd name="connsiteY63" fmla="*/ 910955 h 1085583"/>
                        <a:gd name="connsiteX64" fmla="*/ 1212257 w 1263226"/>
                        <a:gd name="connsiteY64" fmla="*/ 597089 h 1085583"/>
                        <a:gd name="connsiteX65" fmla="*/ 926018 w 1263226"/>
                        <a:gd name="connsiteY65" fmla="*/ 11530 h 10855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</a:cxnLst>
                      <a:rect l="l" t="t" r="r" b="b"/>
                      <a:pathLst>
                        <a:path w="1263226" h="1085583">
                          <a:moveTo>
                            <a:pt x="926018" y="11530"/>
                          </a:moveTo>
                          <a:cubicBezTo>
                            <a:pt x="815263" y="161"/>
                            <a:pt x="674497" y="57495"/>
                            <a:pt x="639229" y="153030"/>
                          </a:cubicBezTo>
                          <a:cubicBezTo>
                            <a:pt x="607873" y="56150"/>
                            <a:pt x="438929" y="-6440"/>
                            <a:pt x="327807" y="528"/>
                          </a:cubicBezTo>
                          <a:cubicBezTo>
                            <a:pt x="34600" y="18926"/>
                            <a:pt x="-71265" y="348501"/>
                            <a:pt x="48292" y="573984"/>
                          </a:cubicBezTo>
                          <a:cubicBezTo>
                            <a:pt x="112654" y="695313"/>
                            <a:pt x="206478" y="802156"/>
                            <a:pt x="309287" y="898486"/>
                          </a:cubicBezTo>
                          <a:cubicBezTo>
                            <a:pt x="337587" y="925013"/>
                            <a:pt x="380618" y="961320"/>
                            <a:pt x="425727" y="998178"/>
                          </a:cubicBezTo>
                          <a:cubicBezTo>
                            <a:pt x="425482" y="998116"/>
                            <a:pt x="425237" y="998055"/>
                            <a:pt x="424993" y="997994"/>
                          </a:cubicBezTo>
                          <a:cubicBezTo>
                            <a:pt x="462583" y="1028678"/>
                            <a:pt x="501458" y="1059667"/>
                            <a:pt x="534403" y="1085583"/>
                          </a:cubicBezTo>
                          <a:cubicBezTo>
                            <a:pt x="541371" y="1034423"/>
                            <a:pt x="551456" y="970917"/>
                            <a:pt x="549561" y="953925"/>
                          </a:cubicBezTo>
                          <a:cubicBezTo>
                            <a:pt x="545589" y="918045"/>
                            <a:pt x="529819" y="884978"/>
                            <a:pt x="503414" y="860162"/>
                          </a:cubicBezTo>
                          <a:cubicBezTo>
                            <a:pt x="476459" y="834796"/>
                            <a:pt x="447547" y="813036"/>
                            <a:pt x="424504" y="783636"/>
                          </a:cubicBezTo>
                          <a:cubicBezTo>
                            <a:pt x="414419" y="770739"/>
                            <a:pt x="406411" y="756497"/>
                            <a:pt x="396999" y="743172"/>
                          </a:cubicBezTo>
                          <a:cubicBezTo>
                            <a:pt x="387525" y="729787"/>
                            <a:pt x="377378" y="716828"/>
                            <a:pt x="366926" y="704176"/>
                          </a:cubicBezTo>
                          <a:cubicBezTo>
                            <a:pt x="345533" y="678260"/>
                            <a:pt x="322856" y="653383"/>
                            <a:pt x="300058" y="628689"/>
                          </a:cubicBezTo>
                          <a:cubicBezTo>
                            <a:pt x="280681" y="607663"/>
                            <a:pt x="260083" y="587187"/>
                            <a:pt x="242907" y="564327"/>
                          </a:cubicBezTo>
                          <a:cubicBezTo>
                            <a:pt x="231294" y="548862"/>
                            <a:pt x="217908" y="526186"/>
                            <a:pt x="233923" y="509010"/>
                          </a:cubicBezTo>
                          <a:cubicBezTo>
                            <a:pt x="245414" y="496724"/>
                            <a:pt x="260755" y="489451"/>
                            <a:pt x="276647" y="496480"/>
                          </a:cubicBezTo>
                          <a:cubicBezTo>
                            <a:pt x="294984" y="504548"/>
                            <a:pt x="310265" y="520135"/>
                            <a:pt x="324018" y="534254"/>
                          </a:cubicBezTo>
                          <a:cubicBezTo>
                            <a:pt x="341376" y="552041"/>
                            <a:pt x="357452" y="571050"/>
                            <a:pt x="373527" y="589998"/>
                          </a:cubicBezTo>
                          <a:cubicBezTo>
                            <a:pt x="383552" y="601795"/>
                            <a:pt x="393698" y="617259"/>
                            <a:pt x="406962" y="625694"/>
                          </a:cubicBezTo>
                          <a:cubicBezTo>
                            <a:pt x="430250" y="640486"/>
                            <a:pt x="470713" y="641158"/>
                            <a:pt x="489600" y="618787"/>
                          </a:cubicBezTo>
                          <a:cubicBezTo>
                            <a:pt x="504147" y="601612"/>
                            <a:pt x="502069" y="576490"/>
                            <a:pt x="497240" y="556075"/>
                          </a:cubicBezTo>
                          <a:cubicBezTo>
                            <a:pt x="490089" y="526002"/>
                            <a:pt x="479820" y="496724"/>
                            <a:pt x="472974" y="466469"/>
                          </a:cubicBezTo>
                          <a:cubicBezTo>
                            <a:pt x="459894" y="408585"/>
                            <a:pt x="449931" y="349112"/>
                            <a:pt x="447364" y="289701"/>
                          </a:cubicBezTo>
                          <a:cubicBezTo>
                            <a:pt x="446630" y="273014"/>
                            <a:pt x="445469" y="254739"/>
                            <a:pt x="449809" y="238358"/>
                          </a:cubicBezTo>
                          <a:cubicBezTo>
                            <a:pt x="452559" y="228028"/>
                            <a:pt x="460506" y="223199"/>
                            <a:pt x="469980" y="219104"/>
                          </a:cubicBezTo>
                          <a:cubicBezTo>
                            <a:pt x="509159" y="202356"/>
                            <a:pt x="522362" y="253394"/>
                            <a:pt x="526090" y="281694"/>
                          </a:cubicBezTo>
                          <a:cubicBezTo>
                            <a:pt x="530919" y="318307"/>
                            <a:pt x="534036" y="354186"/>
                            <a:pt x="545894" y="389515"/>
                          </a:cubicBezTo>
                          <a:cubicBezTo>
                            <a:pt x="553290" y="411519"/>
                            <a:pt x="563070" y="434501"/>
                            <a:pt x="578962" y="451860"/>
                          </a:cubicBezTo>
                          <a:cubicBezTo>
                            <a:pt x="582690" y="455955"/>
                            <a:pt x="590819" y="466408"/>
                            <a:pt x="594120" y="457973"/>
                          </a:cubicBezTo>
                          <a:cubicBezTo>
                            <a:pt x="598643" y="446298"/>
                            <a:pt x="597115" y="430895"/>
                            <a:pt x="597665" y="418609"/>
                          </a:cubicBezTo>
                          <a:cubicBezTo>
                            <a:pt x="598460" y="401006"/>
                            <a:pt x="601272" y="383586"/>
                            <a:pt x="601822" y="365982"/>
                          </a:cubicBezTo>
                          <a:cubicBezTo>
                            <a:pt x="602433" y="346240"/>
                            <a:pt x="601333" y="326436"/>
                            <a:pt x="600110" y="306754"/>
                          </a:cubicBezTo>
                          <a:cubicBezTo>
                            <a:pt x="598460" y="279127"/>
                            <a:pt x="594059" y="248932"/>
                            <a:pt x="600844" y="221610"/>
                          </a:cubicBezTo>
                          <a:cubicBezTo>
                            <a:pt x="605245" y="203945"/>
                            <a:pt x="619425" y="186709"/>
                            <a:pt x="639596" y="189154"/>
                          </a:cubicBezTo>
                          <a:cubicBezTo>
                            <a:pt x="658483" y="191415"/>
                            <a:pt x="664840" y="213725"/>
                            <a:pt x="667162" y="229556"/>
                          </a:cubicBezTo>
                          <a:cubicBezTo>
                            <a:pt x="668690" y="239947"/>
                            <a:pt x="668935" y="250521"/>
                            <a:pt x="668568" y="261034"/>
                          </a:cubicBezTo>
                          <a:cubicBezTo>
                            <a:pt x="668140" y="273748"/>
                            <a:pt x="667835" y="286095"/>
                            <a:pt x="667957" y="298808"/>
                          </a:cubicBezTo>
                          <a:cubicBezTo>
                            <a:pt x="668507" y="344284"/>
                            <a:pt x="668690" y="391715"/>
                            <a:pt x="679081" y="436213"/>
                          </a:cubicBezTo>
                          <a:cubicBezTo>
                            <a:pt x="680609" y="442753"/>
                            <a:pt x="682321" y="453205"/>
                            <a:pt x="687333" y="458217"/>
                          </a:cubicBezTo>
                          <a:cubicBezTo>
                            <a:pt x="693445" y="464390"/>
                            <a:pt x="698091" y="454366"/>
                            <a:pt x="700169" y="449110"/>
                          </a:cubicBezTo>
                          <a:cubicBezTo>
                            <a:pt x="709948" y="424477"/>
                            <a:pt x="710376" y="395077"/>
                            <a:pt x="711537" y="368916"/>
                          </a:cubicBezTo>
                          <a:cubicBezTo>
                            <a:pt x="712638" y="344895"/>
                            <a:pt x="713616" y="320996"/>
                            <a:pt x="711171" y="297036"/>
                          </a:cubicBezTo>
                          <a:cubicBezTo>
                            <a:pt x="709031" y="276009"/>
                            <a:pt x="708176" y="247648"/>
                            <a:pt x="722601" y="230351"/>
                          </a:cubicBezTo>
                          <a:cubicBezTo>
                            <a:pt x="733297" y="217515"/>
                            <a:pt x="752184" y="216292"/>
                            <a:pt x="763370" y="228822"/>
                          </a:cubicBezTo>
                          <a:cubicBezTo>
                            <a:pt x="775472" y="242392"/>
                            <a:pt x="778039" y="263785"/>
                            <a:pt x="779690" y="281083"/>
                          </a:cubicBezTo>
                          <a:cubicBezTo>
                            <a:pt x="783968" y="325641"/>
                            <a:pt x="780973" y="372584"/>
                            <a:pt x="774922" y="416898"/>
                          </a:cubicBezTo>
                          <a:cubicBezTo>
                            <a:pt x="771988" y="438169"/>
                            <a:pt x="769665" y="459684"/>
                            <a:pt x="769543" y="481138"/>
                          </a:cubicBezTo>
                          <a:cubicBezTo>
                            <a:pt x="769482" y="489268"/>
                            <a:pt x="767832" y="524719"/>
                            <a:pt x="783540" y="515673"/>
                          </a:cubicBezTo>
                          <a:cubicBezTo>
                            <a:pt x="802000" y="505037"/>
                            <a:pt x="809273" y="479855"/>
                            <a:pt x="813735" y="460662"/>
                          </a:cubicBezTo>
                          <a:cubicBezTo>
                            <a:pt x="819114" y="437374"/>
                            <a:pt x="821314" y="413536"/>
                            <a:pt x="825043" y="390004"/>
                          </a:cubicBezTo>
                          <a:cubicBezTo>
                            <a:pt x="827610" y="373623"/>
                            <a:pt x="829994" y="353208"/>
                            <a:pt x="840996" y="339944"/>
                          </a:cubicBezTo>
                          <a:cubicBezTo>
                            <a:pt x="847658" y="331876"/>
                            <a:pt x="862083" y="326375"/>
                            <a:pt x="872413" y="329798"/>
                          </a:cubicBezTo>
                          <a:cubicBezTo>
                            <a:pt x="883721" y="333587"/>
                            <a:pt x="885983" y="347218"/>
                            <a:pt x="886899" y="357486"/>
                          </a:cubicBezTo>
                          <a:cubicBezTo>
                            <a:pt x="889039" y="382058"/>
                            <a:pt x="886716" y="407179"/>
                            <a:pt x="885860" y="431812"/>
                          </a:cubicBezTo>
                          <a:cubicBezTo>
                            <a:pt x="883904" y="488351"/>
                            <a:pt x="879076" y="543545"/>
                            <a:pt x="869418" y="599350"/>
                          </a:cubicBezTo>
                          <a:cubicBezTo>
                            <a:pt x="859455" y="657111"/>
                            <a:pt x="846741" y="714628"/>
                            <a:pt x="829811" y="770739"/>
                          </a:cubicBezTo>
                          <a:cubicBezTo>
                            <a:pt x="823087" y="793110"/>
                            <a:pt x="815691" y="815359"/>
                            <a:pt x="806217" y="836691"/>
                          </a:cubicBezTo>
                          <a:cubicBezTo>
                            <a:pt x="796437" y="858695"/>
                            <a:pt x="781279" y="877704"/>
                            <a:pt x="771988" y="899953"/>
                          </a:cubicBezTo>
                          <a:cubicBezTo>
                            <a:pt x="768993" y="907165"/>
                            <a:pt x="765753" y="915417"/>
                            <a:pt x="766121" y="923424"/>
                          </a:cubicBezTo>
                          <a:cubicBezTo>
                            <a:pt x="766548" y="933265"/>
                            <a:pt x="770521" y="943472"/>
                            <a:pt x="771805" y="953436"/>
                          </a:cubicBezTo>
                          <a:cubicBezTo>
                            <a:pt x="772233" y="956614"/>
                            <a:pt x="772600" y="959792"/>
                            <a:pt x="772966" y="962971"/>
                          </a:cubicBezTo>
                          <a:cubicBezTo>
                            <a:pt x="774311" y="974462"/>
                            <a:pt x="779139" y="1004045"/>
                            <a:pt x="783540" y="1031551"/>
                          </a:cubicBezTo>
                          <a:cubicBezTo>
                            <a:pt x="841730" y="988398"/>
                            <a:pt x="901691" y="942494"/>
                            <a:pt x="938243" y="910955"/>
                          </a:cubicBezTo>
                          <a:cubicBezTo>
                            <a:pt x="1044902" y="818843"/>
                            <a:pt x="1143005" y="715789"/>
                            <a:pt x="1212257" y="597089"/>
                          </a:cubicBezTo>
                          <a:cubicBezTo>
                            <a:pt x="1341165" y="376740"/>
                            <a:pt x="1218247" y="41603"/>
                            <a:pt x="926018" y="1153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B89EAADC-B333-F4BF-8B0B-0ADA11B1DF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5665" y="1355402"/>
                      <a:ext cx="315272" cy="315272"/>
                    </a:xfrm>
                    <a:custGeom>
                      <a:avLst/>
                      <a:gdLst>
                        <a:gd name="connsiteX0" fmla="*/ 307693 w 315272"/>
                        <a:gd name="connsiteY0" fmla="*/ 119129 h 315272"/>
                        <a:gd name="connsiteX1" fmla="*/ 206412 w 315272"/>
                        <a:gd name="connsiteY1" fmla="*/ 118762 h 315272"/>
                        <a:gd name="connsiteX2" fmla="*/ 196938 w 315272"/>
                        <a:gd name="connsiteY2" fmla="*/ 118701 h 315272"/>
                        <a:gd name="connsiteX3" fmla="*/ 197183 w 315272"/>
                        <a:gd name="connsiteY3" fmla="*/ 44925 h 315272"/>
                        <a:gd name="connsiteX4" fmla="*/ 197305 w 315272"/>
                        <a:gd name="connsiteY4" fmla="*/ 7885 h 315272"/>
                        <a:gd name="connsiteX5" fmla="*/ 189726 w 315272"/>
                        <a:gd name="connsiteY5" fmla="*/ 244 h 315272"/>
                        <a:gd name="connsiteX6" fmla="*/ 126769 w 315272"/>
                        <a:gd name="connsiteY6" fmla="*/ 0 h 315272"/>
                        <a:gd name="connsiteX7" fmla="*/ 119129 w 315272"/>
                        <a:gd name="connsiteY7" fmla="*/ 7579 h 315272"/>
                        <a:gd name="connsiteX8" fmla="*/ 118762 w 315272"/>
                        <a:gd name="connsiteY8" fmla="*/ 108860 h 315272"/>
                        <a:gd name="connsiteX9" fmla="*/ 118701 w 315272"/>
                        <a:gd name="connsiteY9" fmla="*/ 118334 h 315272"/>
                        <a:gd name="connsiteX10" fmla="*/ 44926 w 315272"/>
                        <a:gd name="connsiteY10" fmla="*/ 118090 h 315272"/>
                        <a:gd name="connsiteX11" fmla="*/ 7885 w 315272"/>
                        <a:gd name="connsiteY11" fmla="*/ 117967 h 315272"/>
                        <a:gd name="connsiteX12" fmla="*/ 245 w 315272"/>
                        <a:gd name="connsiteY12" fmla="*/ 125547 h 315272"/>
                        <a:gd name="connsiteX13" fmla="*/ 0 w 315272"/>
                        <a:gd name="connsiteY13" fmla="*/ 188503 h 315272"/>
                        <a:gd name="connsiteX14" fmla="*/ 2140 w 315272"/>
                        <a:gd name="connsiteY14" fmla="*/ 193821 h 315272"/>
                        <a:gd name="connsiteX15" fmla="*/ 7580 w 315272"/>
                        <a:gd name="connsiteY15" fmla="*/ 196144 h 315272"/>
                        <a:gd name="connsiteX16" fmla="*/ 108860 w 315272"/>
                        <a:gd name="connsiteY16" fmla="*/ 196510 h 315272"/>
                        <a:gd name="connsiteX17" fmla="*/ 118334 w 315272"/>
                        <a:gd name="connsiteY17" fmla="*/ 196572 h 315272"/>
                        <a:gd name="connsiteX18" fmla="*/ 118090 w 315272"/>
                        <a:gd name="connsiteY18" fmla="*/ 270347 h 315272"/>
                        <a:gd name="connsiteX19" fmla="*/ 117968 w 315272"/>
                        <a:gd name="connsiteY19" fmla="*/ 307388 h 315272"/>
                        <a:gd name="connsiteX20" fmla="*/ 125547 w 315272"/>
                        <a:gd name="connsiteY20" fmla="*/ 315028 h 315272"/>
                        <a:gd name="connsiteX21" fmla="*/ 188503 w 315272"/>
                        <a:gd name="connsiteY21" fmla="*/ 315272 h 315272"/>
                        <a:gd name="connsiteX22" fmla="*/ 193821 w 315272"/>
                        <a:gd name="connsiteY22" fmla="*/ 313133 h 315272"/>
                        <a:gd name="connsiteX23" fmla="*/ 196144 w 315272"/>
                        <a:gd name="connsiteY23" fmla="*/ 307693 h 315272"/>
                        <a:gd name="connsiteX24" fmla="*/ 196511 w 315272"/>
                        <a:gd name="connsiteY24" fmla="*/ 206412 h 315272"/>
                        <a:gd name="connsiteX25" fmla="*/ 196572 w 315272"/>
                        <a:gd name="connsiteY25" fmla="*/ 196938 h 315272"/>
                        <a:gd name="connsiteX26" fmla="*/ 270347 w 315272"/>
                        <a:gd name="connsiteY26" fmla="*/ 197183 h 315272"/>
                        <a:gd name="connsiteX27" fmla="*/ 307388 w 315272"/>
                        <a:gd name="connsiteY27" fmla="*/ 197305 h 315272"/>
                        <a:gd name="connsiteX28" fmla="*/ 315028 w 315272"/>
                        <a:gd name="connsiteY28" fmla="*/ 189726 h 315272"/>
                        <a:gd name="connsiteX29" fmla="*/ 315273 w 315272"/>
                        <a:gd name="connsiteY29" fmla="*/ 126769 h 315272"/>
                        <a:gd name="connsiteX30" fmla="*/ 307693 w 315272"/>
                        <a:gd name="connsiteY30" fmla="*/ 119129 h 3152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</a:cxnLst>
                      <a:rect l="l" t="t" r="r" b="b"/>
                      <a:pathLst>
                        <a:path w="315272" h="315272">
                          <a:moveTo>
                            <a:pt x="307693" y="119129"/>
                          </a:moveTo>
                          <a:cubicBezTo>
                            <a:pt x="273953" y="119006"/>
                            <a:pt x="240152" y="118884"/>
                            <a:pt x="206412" y="118762"/>
                          </a:cubicBezTo>
                          <a:cubicBezTo>
                            <a:pt x="203234" y="118762"/>
                            <a:pt x="200117" y="118762"/>
                            <a:pt x="196938" y="118701"/>
                          </a:cubicBezTo>
                          <a:cubicBezTo>
                            <a:pt x="197000" y="94129"/>
                            <a:pt x="197122" y="69497"/>
                            <a:pt x="197183" y="44925"/>
                          </a:cubicBezTo>
                          <a:cubicBezTo>
                            <a:pt x="197244" y="32579"/>
                            <a:pt x="197244" y="20232"/>
                            <a:pt x="197305" y="7885"/>
                          </a:cubicBezTo>
                          <a:cubicBezTo>
                            <a:pt x="197305" y="3790"/>
                            <a:pt x="193821" y="244"/>
                            <a:pt x="189726" y="244"/>
                          </a:cubicBezTo>
                          <a:cubicBezTo>
                            <a:pt x="168761" y="183"/>
                            <a:pt x="147735" y="122"/>
                            <a:pt x="126769" y="0"/>
                          </a:cubicBezTo>
                          <a:cubicBezTo>
                            <a:pt x="122674" y="0"/>
                            <a:pt x="119129" y="3484"/>
                            <a:pt x="119129" y="7579"/>
                          </a:cubicBezTo>
                          <a:cubicBezTo>
                            <a:pt x="119007" y="41319"/>
                            <a:pt x="118884" y="75120"/>
                            <a:pt x="118762" y="108860"/>
                          </a:cubicBezTo>
                          <a:cubicBezTo>
                            <a:pt x="118762" y="112038"/>
                            <a:pt x="118762" y="115217"/>
                            <a:pt x="118701" y="118334"/>
                          </a:cubicBezTo>
                          <a:cubicBezTo>
                            <a:pt x="94130" y="118273"/>
                            <a:pt x="69497" y="118151"/>
                            <a:pt x="44926" y="118090"/>
                          </a:cubicBezTo>
                          <a:cubicBezTo>
                            <a:pt x="32579" y="118028"/>
                            <a:pt x="20232" y="118028"/>
                            <a:pt x="7885" y="117967"/>
                          </a:cubicBezTo>
                          <a:cubicBezTo>
                            <a:pt x="3790" y="117967"/>
                            <a:pt x="245" y="121451"/>
                            <a:pt x="245" y="125547"/>
                          </a:cubicBezTo>
                          <a:cubicBezTo>
                            <a:pt x="184" y="146512"/>
                            <a:pt x="122" y="167538"/>
                            <a:pt x="0" y="188503"/>
                          </a:cubicBezTo>
                          <a:cubicBezTo>
                            <a:pt x="0" y="190826"/>
                            <a:pt x="856" y="192599"/>
                            <a:pt x="2140" y="193821"/>
                          </a:cubicBezTo>
                          <a:cubicBezTo>
                            <a:pt x="3362" y="195227"/>
                            <a:pt x="5134" y="196144"/>
                            <a:pt x="7580" y="196144"/>
                          </a:cubicBezTo>
                          <a:cubicBezTo>
                            <a:pt x="41319" y="196266"/>
                            <a:pt x="75120" y="196388"/>
                            <a:pt x="108860" y="196510"/>
                          </a:cubicBezTo>
                          <a:cubicBezTo>
                            <a:pt x="112039" y="196510"/>
                            <a:pt x="115156" y="196510"/>
                            <a:pt x="118334" y="196572"/>
                          </a:cubicBezTo>
                          <a:cubicBezTo>
                            <a:pt x="118273" y="221143"/>
                            <a:pt x="118151" y="245776"/>
                            <a:pt x="118090" y="270347"/>
                          </a:cubicBezTo>
                          <a:cubicBezTo>
                            <a:pt x="118028" y="282694"/>
                            <a:pt x="118028" y="295041"/>
                            <a:pt x="117968" y="307388"/>
                          </a:cubicBezTo>
                          <a:cubicBezTo>
                            <a:pt x="117968" y="311483"/>
                            <a:pt x="121451" y="315028"/>
                            <a:pt x="125547" y="315028"/>
                          </a:cubicBezTo>
                          <a:cubicBezTo>
                            <a:pt x="146512" y="315089"/>
                            <a:pt x="167538" y="315150"/>
                            <a:pt x="188503" y="315272"/>
                          </a:cubicBezTo>
                          <a:cubicBezTo>
                            <a:pt x="190826" y="315272"/>
                            <a:pt x="192599" y="314417"/>
                            <a:pt x="193821" y="313133"/>
                          </a:cubicBezTo>
                          <a:cubicBezTo>
                            <a:pt x="195227" y="311911"/>
                            <a:pt x="196144" y="310138"/>
                            <a:pt x="196144" y="307693"/>
                          </a:cubicBezTo>
                          <a:cubicBezTo>
                            <a:pt x="196266" y="273953"/>
                            <a:pt x="196388" y="240152"/>
                            <a:pt x="196511" y="206412"/>
                          </a:cubicBezTo>
                          <a:cubicBezTo>
                            <a:pt x="196511" y="203234"/>
                            <a:pt x="196511" y="200056"/>
                            <a:pt x="196572" y="196938"/>
                          </a:cubicBezTo>
                          <a:cubicBezTo>
                            <a:pt x="221143" y="196999"/>
                            <a:pt x="245776" y="197122"/>
                            <a:pt x="270347" y="197183"/>
                          </a:cubicBezTo>
                          <a:cubicBezTo>
                            <a:pt x="282694" y="197244"/>
                            <a:pt x="295041" y="197244"/>
                            <a:pt x="307388" y="197305"/>
                          </a:cubicBezTo>
                          <a:cubicBezTo>
                            <a:pt x="311483" y="197305"/>
                            <a:pt x="315028" y="193821"/>
                            <a:pt x="315028" y="189726"/>
                          </a:cubicBezTo>
                          <a:cubicBezTo>
                            <a:pt x="315089" y="168761"/>
                            <a:pt x="315150" y="147734"/>
                            <a:pt x="315273" y="126769"/>
                          </a:cubicBezTo>
                          <a:cubicBezTo>
                            <a:pt x="315273" y="122674"/>
                            <a:pt x="311788" y="119129"/>
                            <a:pt x="307693" y="119129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25000"/>
                      </a:schemeClr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BBF8F9B2-0C2B-B1E1-4C27-9AECEADCE8A0}"/>
                  </a:ext>
                </a:extLst>
              </p:cNvPr>
              <p:cNvGrpSpPr/>
              <p:nvPr/>
            </p:nvGrpSpPr>
            <p:grpSpPr>
              <a:xfrm>
                <a:off x="8456279" y="4025000"/>
                <a:ext cx="3306569" cy="1112832"/>
                <a:chOff x="292069" y="1850029"/>
                <a:chExt cx="3306569" cy="1112832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659E3DC8-3BAF-40A6-9434-52C66DC2C692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0656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C78B0F7-D00E-01BC-65C3-F0551234DC03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2A5B6D8A-4E4A-4AF6-9BF4-6C29B03A1054}"/>
                </a:ext>
              </a:extLst>
            </p:cNvPr>
            <p:cNvGrpSpPr/>
            <p:nvPr/>
          </p:nvGrpSpPr>
          <p:grpSpPr>
            <a:xfrm>
              <a:off x="5202348" y="1213219"/>
              <a:ext cx="5558982" cy="1732143"/>
              <a:chOff x="5202348" y="1213219"/>
              <a:chExt cx="5558982" cy="1732143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84BD3006-7F8C-F04A-BEF6-9E405A0345AE}"/>
                  </a:ext>
                </a:extLst>
              </p:cNvPr>
              <p:cNvGrpSpPr/>
              <p:nvPr/>
            </p:nvGrpSpPr>
            <p:grpSpPr>
              <a:xfrm>
                <a:off x="5202348" y="1611088"/>
                <a:ext cx="1790944" cy="1334274"/>
                <a:chOff x="5202348" y="1611088"/>
                <a:chExt cx="1790944" cy="1334274"/>
              </a:xfrm>
            </p:grpSpPr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F2793266-D5F7-BFE5-ACD8-9A7A2D1C3142}"/>
                    </a:ext>
                  </a:extLst>
                </p:cNvPr>
                <p:cNvGrpSpPr/>
                <p:nvPr/>
              </p:nvGrpSpPr>
              <p:grpSpPr>
                <a:xfrm rot="16200000">
                  <a:off x="5588006" y="1540077"/>
                  <a:ext cx="1019627" cy="1790944"/>
                  <a:chOff x="7030527" y="2905941"/>
                  <a:chExt cx="1072072" cy="1883061"/>
                </a:xfrm>
              </p:grpSpPr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79A4D6F3-416C-C6FC-2CEC-3A344DE9A04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625032" y="3311436"/>
                    <a:ext cx="1883061" cy="1072072"/>
                  </a:xfrm>
                  <a:custGeom>
                    <a:avLst/>
                    <a:gdLst>
                      <a:gd name="connsiteX0" fmla="*/ 819150 w 1631950"/>
                      <a:gd name="connsiteY0" fmla="*/ 0 h 933450"/>
                      <a:gd name="connsiteX1" fmla="*/ 12700 w 1631950"/>
                      <a:gd name="connsiteY1" fmla="*/ 209550 h 933450"/>
                      <a:gd name="connsiteX2" fmla="*/ 0 w 1631950"/>
                      <a:gd name="connsiteY2" fmla="*/ 355600 h 933450"/>
                      <a:gd name="connsiteX3" fmla="*/ 317500 w 1631950"/>
                      <a:gd name="connsiteY3" fmla="*/ 895350 h 933450"/>
                      <a:gd name="connsiteX4" fmla="*/ 495300 w 1631950"/>
                      <a:gd name="connsiteY4" fmla="*/ 933450 h 933450"/>
                      <a:gd name="connsiteX5" fmla="*/ 825500 w 1631950"/>
                      <a:gd name="connsiteY5" fmla="*/ 863600 h 933450"/>
                      <a:gd name="connsiteX6" fmla="*/ 1123950 w 1631950"/>
                      <a:gd name="connsiteY6" fmla="*/ 914400 h 933450"/>
                      <a:gd name="connsiteX7" fmla="*/ 1327150 w 1631950"/>
                      <a:gd name="connsiteY7" fmla="*/ 876300 h 933450"/>
                      <a:gd name="connsiteX8" fmla="*/ 1631950 w 1631950"/>
                      <a:gd name="connsiteY8" fmla="*/ 292100 h 933450"/>
                      <a:gd name="connsiteX9" fmla="*/ 1568450 w 1631950"/>
                      <a:gd name="connsiteY9" fmla="*/ 158750 h 933450"/>
                      <a:gd name="connsiteX10" fmla="*/ 819150 w 1631950"/>
                      <a:gd name="connsiteY10" fmla="*/ 0 h 933450"/>
                      <a:gd name="connsiteX0" fmla="*/ 832146 w 1644946"/>
                      <a:gd name="connsiteY0" fmla="*/ 0 h 933450"/>
                      <a:gd name="connsiteX1" fmla="*/ 25696 w 1644946"/>
                      <a:gd name="connsiteY1" fmla="*/ 209550 h 933450"/>
                      <a:gd name="connsiteX2" fmla="*/ 12996 w 1644946"/>
                      <a:gd name="connsiteY2" fmla="*/ 355600 h 933450"/>
                      <a:gd name="connsiteX3" fmla="*/ 330496 w 1644946"/>
                      <a:gd name="connsiteY3" fmla="*/ 895350 h 933450"/>
                      <a:gd name="connsiteX4" fmla="*/ 508296 w 1644946"/>
                      <a:gd name="connsiteY4" fmla="*/ 933450 h 933450"/>
                      <a:gd name="connsiteX5" fmla="*/ 838496 w 1644946"/>
                      <a:gd name="connsiteY5" fmla="*/ 863600 h 933450"/>
                      <a:gd name="connsiteX6" fmla="*/ 1136946 w 1644946"/>
                      <a:gd name="connsiteY6" fmla="*/ 914400 h 933450"/>
                      <a:gd name="connsiteX7" fmla="*/ 1340146 w 1644946"/>
                      <a:gd name="connsiteY7" fmla="*/ 876300 h 933450"/>
                      <a:gd name="connsiteX8" fmla="*/ 1644946 w 1644946"/>
                      <a:gd name="connsiteY8" fmla="*/ 292100 h 933450"/>
                      <a:gd name="connsiteX9" fmla="*/ 1581446 w 1644946"/>
                      <a:gd name="connsiteY9" fmla="*/ 158750 h 933450"/>
                      <a:gd name="connsiteX10" fmla="*/ 832146 w 1644946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9380 w 1661594"/>
                      <a:gd name="connsiteY7" fmla="*/ 876300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0387 w 1661594"/>
                      <a:gd name="connsiteY4" fmla="*/ 931069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9485"/>
                      <a:gd name="connsiteX1" fmla="*/ 34930 w 1661594"/>
                      <a:gd name="connsiteY1" fmla="*/ 209550 h 939485"/>
                      <a:gd name="connsiteX2" fmla="*/ 22230 w 1661594"/>
                      <a:gd name="connsiteY2" fmla="*/ 355600 h 939485"/>
                      <a:gd name="connsiteX3" fmla="*/ 339730 w 1661594"/>
                      <a:gd name="connsiteY3" fmla="*/ 895350 h 939485"/>
                      <a:gd name="connsiteX4" fmla="*/ 510387 w 1661594"/>
                      <a:gd name="connsiteY4" fmla="*/ 931069 h 939485"/>
                      <a:gd name="connsiteX5" fmla="*/ 847730 w 1661594"/>
                      <a:gd name="connsiteY5" fmla="*/ 863600 h 939485"/>
                      <a:gd name="connsiteX6" fmla="*/ 1146180 w 1661594"/>
                      <a:gd name="connsiteY6" fmla="*/ 914400 h 939485"/>
                      <a:gd name="connsiteX7" fmla="*/ 1346999 w 1661594"/>
                      <a:gd name="connsiteY7" fmla="*/ 871537 h 939485"/>
                      <a:gd name="connsiteX8" fmla="*/ 1654180 w 1661594"/>
                      <a:gd name="connsiteY8" fmla="*/ 292100 h 939485"/>
                      <a:gd name="connsiteX9" fmla="*/ 1590680 w 1661594"/>
                      <a:gd name="connsiteY9" fmla="*/ 158750 h 939485"/>
                      <a:gd name="connsiteX10" fmla="*/ 841380 w 1661594"/>
                      <a:gd name="connsiteY10" fmla="*/ 0 h 939485"/>
                      <a:gd name="connsiteX0" fmla="*/ 841380 w 1661594"/>
                      <a:gd name="connsiteY0" fmla="*/ 0 h 948027"/>
                      <a:gd name="connsiteX1" fmla="*/ 34930 w 1661594"/>
                      <a:gd name="connsiteY1" fmla="*/ 209550 h 948027"/>
                      <a:gd name="connsiteX2" fmla="*/ 22230 w 1661594"/>
                      <a:gd name="connsiteY2" fmla="*/ 355600 h 948027"/>
                      <a:gd name="connsiteX3" fmla="*/ 339730 w 1661594"/>
                      <a:gd name="connsiteY3" fmla="*/ 895350 h 948027"/>
                      <a:gd name="connsiteX4" fmla="*/ 510387 w 1661594"/>
                      <a:gd name="connsiteY4" fmla="*/ 931069 h 948027"/>
                      <a:gd name="connsiteX5" fmla="*/ 847730 w 1661594"/>
                      <a:gd name="connsiteY5" fmla="*/ 863600 h 948027"/>
                      <a:gd name="connsiteX6" fmla="*/ 1146180 w 1661594"/>
                      <a:gd name="connsiteY6" fmla="*/ 914400 h 948027"/>
                      <a:gd name="connsiteX7" fmla="*/ 1346999 w 1661594"/>
                      <a:gd name="connsiteY7" fmla="*/ 871537 h 948027"/>
                      <a:gd name="connsiteX8" fmla="*/ 1654180 w 1661594"/>
                      <a:gd name="connsiteY8" fmla="*/ 292100 h 948027"/>
                      <a:gd name="connsiteX9" fmla="*/ 1590680 w 1661594"/>
                      <a:gd name="connsiteY9" fmla="*/ 158750 h 948027"/>
                      <a:gd name="connsiteX10" fmla="*/ 841380 w 1661594"/>
                      <a:gd name="connsiteY10" fmla="*/ 0 h 94802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1380 w 1661751"/>
                      <a:gd name="connsiteY0" fmla="*/ 24 h 946221"/>
                      <a:gd name="connsiteX1" fmla="*/ 34930 w 1661751"/>
                      <a:gd name="connsiteY1" fmla="*/ 209574 h 946221"/>
                      <a:gd name="connsiteX2" fmla="*/ 22230 w 1661751"/>
                      <a:gd name="connsiteY2" fmla="*/ 355624 h 946221"/>
                      <a:gd name="connsiteX3" fmla="*/ 339730 w 1661751"/>
                      <a:gd name="connsiteY3" fmla="*/ 895374 h 946221"/>
                      <a:gd name="connsiteX4" fmla="*/ 510387 w 1661751"/>
                      <a:gd name="connsiteY4" fmla="*/ 931093 h 946221"/>
                      <a:gd name="connsiteX5" fmla="*/ 847730 w 1661751"/>
                      <a:gd name="connsiteY5" fmla="*/ 863624 h 946221"/>
                      <a:gd name="connsiteX6" fmla="*/ 1146180 w 1661751"/>
                      <a:gd name="connsiteY6" fmla="*/ 914424 h 946221"/>
                      <a:gd name="connsiteX7" fmla="*/ 1346999 w 1661751"/>
                      <a:gd name="connsiteY7" fmla="*/ 871561 h 946221"/>
                      <a:gd name="connsiteX8" fmla="*/ 1654180 w 1661751"/>
                      <a:gd name="connsiteY8" fmla="*/ 292124 h 946221"/>
                      <a:gd name="connsiteX9" fmla="*/ 1590680 w 1661751"/>
                      <a:gd name="connsiteY9" fmla="*/ 158774 h 946221"/>
                      <a:gd name="connsiteX10" fmla="*/ 841380 w 1661751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0482 w 1663870"/>
                      <a:gd name="connsiteY0" fmla="*/ 24 h 946221"/>
                      <a:gd name="connsiteX1" fmla="*/ 34032 w 1663870"/>
                      <a:gd name="connsiteY1" fmla="*/ 209574 h 946221"/>
                      <a:gd name="connsiteX2" fmla="*/ 21332 w 1663870"/>
                      <a:gd name="connsiteY2" fmla="*/ 355624 h 946221"/>
                      <a:gd name="connsiteX3" fmla="*/ 338832 w 1663870"/>
                      <a:gd name="connsiteY3" fmla="*/ 895374 h 946221"/>
                      <a:gd name="connsiteX4" fmla="*/ 509489 w 1663870"/>
                      <a:gd name="connsiteY4" fmla="*/ 931093 h 946221"/>
                      <a:gd name="connsiteX5" fmla="*/ 846832 w 1663870"/>
                      <a:gd name="connsiteY5" fmla="*/ 863624 h 946221"/>
                      <a:gd name="connsiteX6" fmla="*/ 1145282 w 1663870"/>
                      <a:gd name="connsiteY6" fmla="*/ 914424 h 946221"/>
                      <a:gd name="connsiteX7" fmla="*/ 1346101 w 1663870"/>
                      <a:gd name="connsiteY7" fmla="*/ 871561 h 946221"/>
                      <a:gd name="connsiteX8" fmla="*/ 1653282 w 1663870"/>
                      <a:gd name="connsiteY8" fmla="*/ 292124 h 946221"/>
                      <a:gd name="connsiteX9" fmla="*/ 1589782 w 1663870"/>
                      <a:gd name="connsiteY9" fmla="*/ 158774 h 946221"/>
                      <a:gd name="connsiteX10" fmla="*/ 840482 w 1663870"/>
                      <a:gd name="connsiteY10" fmla="*/ 24 h 946221"/>
                      <a:gd name="connsiteX0" fmla="*/ 842297 w 1665685"/>
                      <a:gd name="connsiteY0" fmla="*/ 24 h 946221"/>
                      <a:gd name="connsiteX1" fmla="*/ 35847 w 1665685"/>
                      <a:gd name="connsiteY1" fmla="*/ 209574 h 946221"/>
                      <a:gd name="connsiteX2" fmla="*/ 23147 w 1665685"/>
                      <a:gd name="connsiteY2" fmla="*/ 355624 h 946221"/>
                      <a:gd name="connsiteX3" fmla="*/ 340647 w 1665685"/>
                      <a:gd name="connsiteY3" fmla="*/ 895374 h 946221"/>
                      <a:gd name="connsiteX4" fmla="*/ 511304 w 1665685"/>
                      <a:gd name="connsiteY4" fmla="*/ 931093 h 946221"/>
                      <a:gd name="connsiteX5" fmla="*/ 848647 w 1665685"/>
                      <a:gd name="connsiteY5" fmla="*/ 863624 h 946221"/>
                      <a:gd name="connsiteX6" fmla="*/ 1147097 w 1665685"/>
                      <a:gd name="connsiteY6" fmla="*/ 914424 h 946221"/>
                      <a:gd name="connsiteX7" fmla="*/ 1347916 w 1665685"/>
                      <a:gd name="connsiteY7" fmla="*/ 871561 h 946221"/>
                      <a:gd name="connsiteX8" fmla="*/ 1655097 w 1665685"/>
                      <a:gd name="connsiteY8" fmla="*/ 292124 h 946221"/>
                      <a:gd name="connsiteX9" fmla="*/ 1591597 w 1665685"/>
                      <a:gd name="connsiteY9" fmla="*/ 158774 h 946221"/>
                      <a:gd name="connsiteX10" fmla="*/ 842297 w 1665685"/>
                      <a:gd name="connsiteY10" fmla="*/ 24 h 946221"/>
                      <a:gd name="connsiteX0" fmla="*/ 842297 w 1664627"/>
                      <a:gd name="connsiteY0" fmla="*/ 24 h 946221"/>
                      <a:gd name="connsiteX1" fmla="*/ 35847 w 1664627"/>
                      <a:gd name="connsiteY1" fmla="*/ 209574 h 946221"/>
                      <a:gd name="connsiteX2" fmla="*/ 23147 w 1664627"/>
                      <a:gd name="connsiteY2" fmla="*/ 355624 h 946221"/>
                      <a:gd name="connsiteX3" fmla="*/ 340647 w 1664627"/>
                      <a:gd name="connsiteY3" fmla="*/ 895374 h 946221"/>
                      <a:gd name="connsiteX4" fmla="*/ 511304 w 1664627"/>
                      <a:gd name="connsiteY4" fmla="*/ 931093 h 946221"/>
                      <a:gd name="connsiteX5" fmla="*/ 848647 w 1664627"/>
                      <a:gd name="connsiteY5" fmla="*/ 863624 h 946221"/>
                      <a:gd name="connsiteX6" fmla="*/ 1147097 w 1664627"/>
                      <a:gd name="connsiteY6" fmla="*/ 914424 h 946221"/>
                      <a:gd name="connsiteX7" fmla="*/ 1347916 w 1664627"/>
                      <a:gd name="connsiteY7" fmla="*/ 871561 h 946221"/>
                      <a:gd name="connsiteX8" fmla="*/ 1655097 w 1664627"/>
                      <a:gd name="connsiteY8" fmla="*/ 292124 h 946221"/>
                      <a:gd name="connsiteX9" fmla="*/ 1591597 w 1664627"/>
                      <a:gd name="connsiteY9" fmla="*/ 158774 h 946221"/>
                      <a:gd name="connsiteX10" fmla="*/ 842297 w 1664627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2780"/>
                      <a:gd name="connsiteY0" fmla="*/ 24 h 946221"/>
                      <a:gd name="connsiteX1" fmla="*/ 35847 w 1662780"/>
                      <a:gd name="connsiteY1" fmla="*/ 209574 h 946221"/>
                      <a:gd name="connsiteX2" fmla="*/ 23147 w 1662780"/>
                      <a:gd name="connsiteY2" fmla="*/ 355624 h 946221"/>
                      <a:gd name="connsiteX3" fmla="*/ 340647 w 1662780"/>
                      <a:gd name="connsiteY3" fmla="*/ 895374 h 946221"/>
                      <a:gd name="connsiteX4" fmla="*/ 511304 w 1662780"/>
                      <a:gd name="connsiteY4" fmla="*/ 931093 h 946221"/>
                      <a:gd name="connsiteX5" fmla="*/ 848647 w 1662780"/>
                      <a:gd name="connsiteY5" fmla="*/ 863624 h 946221"/>
                      <a:gd name="connsiteX6" fmla="*/ 1147097 w 1662780"/>
                      <a:gd name="connsiteY6" fmla="*/ 914424 h 946221"/>
                      <a:gd name="connsiteX7" fmla="*/ 1347916 w 1662780"/>
                      <a:gd name="connsiteY7" fmla="*/ 871561 h 946221"/>
                      <a:gd name="connsiteX8" fmla="*/ 1655097 w 1662780"/>
                      <a:gd name="connsiteY8" fmla="*/ 292124 h 946221"/>
                      <a:gd name="connsiteX9" fmla="*/ 1591597 w 1662780"/>
                      <a:gd name="connsiteY9" fmla="*/ 158774 h 946221"/>
                      <a:gd name="connsiteX10" fmla="*/ 842297 w 1662780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0449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62008" h="946221">
                        <a:moveTo>
                          <a:pt x="842297" y="24"/>
                        </a:moveTo>
                        <a:cubicBezTo>
                          <a:pt x="649680" y="-1564"/>
                          <a:pt x="314189" y="73049"/>
                          <a:pt x="35847" y="209574"/>
                        </a:cubicBezTo>
                        <a:cubicBezTo>
                          <a:pt x="-13629" y="236824"/>
                          <a:pt x="-5957" y="304560"/>
                          <a:pt x="23147" y="355624"/>
                        </a:cubicBezTo>
                        <a:lnTo>
                          <a:pt x="340647" y="895374"/>
                        </a:lnTo>
                        <a:cubicBezTo>
                          <a:pt x="373720" y="947761"/>
                          <a:pt x="442512" y="959669"/>
                          <a:pt x="511304" y="931093"/>
                        </a:cubicBezTo>
                        <a:cubicBezTo>
                          <a:pt x="618990" y="886379"/>
                          <a:pt x="705242" y="864682"/>
                          <a:pt x="848647" y="860449"/>
                        </a:cubicBezTo>
                        <a:cubicBezTo>
                          <a:pt x="917174" y="855951"/>
                          <a:pt x="1033326" y="876060"/>
                          <a:pt x="1147097" y="914424"/>
                        </a:cubicBezTo>
                        <a:cubicBezTo>
                          <a:pt x="1228325" y="954905"/>
                          <a:pt x="1288120" y="940618"/>
                          <a:pt x="1347916" y="871561"/>
                        </a:cubicBezTo>
                        <a:lnTo>
                          <a:pt x="1655097" y="292124"/>
                        </a:lnTo>
                        <a:cubicBezTo>
                          <a:pt x="1672030" y="257198"/>
                          <a:pt x="1660391" y="198462"/>
                          <a:pt x="1591597" y="158774"/>
                        </a:cubicBezTo>
                        <a:cubicBezTo>
                          <a:pt x="1394217" y="60614"/>
                          <a:pt x="1049201" y="554"/>
                          <a:pt x="842297" y="2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B6701709-C10A-33D8-6DF4-8AB06FC087FC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7184968" y="3653307"/>
                    <a:ext cx="484062" cy="3883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Ebrima" panose="02000000000000000000" pitchFamily="2" charset="0"/>
                        <a:cs typeface="Ebrima" panose="02000000000000000000" pitchFamily="2" charset="0"/>
                      </a:rPr>
                      <a:t>01</a:t>
                    </a:r>
                  </a:p>
                </p:txBody>
              </p:sp>
            </p:grp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F9F897BA-7134-ADA6-0C91-22756B34C6F9}"/>
                    </a:ext>
                  </a:extLst>
                </p:cNvPr>
                <p:cNvGrpSpPr/>
                <p:nvPr/>
              </p:nvGrpSpPr>
              <p:grpSpPr>
                <a:xfrm>
                  <a:off x="5783168" y="1611088"/>
                  <a:ext cx="629297" cy="629291"/>
                  <a:chOff x="5783168" y="1611088"/>
                  <a:chExt cx="629297" cy="629291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94464F7F-842A-2DA9-A8E6-733F284EC29E}"/>
                      </a:ext>
                    </a:extLst>
                  </p:cNvPr>
                  <p:cNvSpPr/>
                  <p:nvPr/>
                </p:nvSpPr>
                <p:spPr>
                  <a:xfrm>
                    <a:off x="5783168" y="1611088"/>
                    <a:ext cx="629297" cy="629291"/>
                  </a:xfrm>
                  <a:prstGeom prst="ellipse">
                    <a:avLst/>
                  </a:prstGeom>
                  <a:solidFill>
                    <a:schemeClr val="bg2"/>
                  </a:solidFill>
                  <a:ln w="508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8BAF40EC-CC7A-7D6D-DFFA-D7E37ADD34D9}"/>
                      </a:ext>
                    </a:extLst>
                  </p:cNvPr>
                  <p:cNvGrpSpPr/>
                  <p:nvPr/>
                </p:nvGrpSpPr>
                <p:grpSpPr>
                  <a:xfrm>
                    <a:off x="5913508" y="1791168"/>
                    <a:ext cx="368616" cy="269130"/>
                    <a:chOff x="4014004" y="4347495"/>
                    <a:chExt cx="1455397" cy="1062603"/>
                  </a:xfrm>
                </p:grpSpPr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ADF94D2C-774E-A810-E295-777A305347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82991" y="4347495"/>
                      <a:ext cx="986410" cy="1062603"/>
                    </a:xfrm>
                    <a:custGeom>
                      <a:avLst/>
                      <a:gdLst>
                        <a:gd name="connsiteX0" fmla="*/ 874069 w 986410"/>
                        <a:gd name="connsiteY0" fmla="*/ 440127 h 1062603"/>
                        <a:gd name="connsiteX1" fmla="*/ 858665 w 986410"/>
                        <a:gd name="connsiteY1" fmla="*/ 426068 h 1062603"/>
                        <a:gd name="connsiteX2" fmla="*/ 858299 w 986410"/>
                        <a:gd name="connsiteY2" fmla="*/ 411827 h 1062603"/>
                        <a:gd name="connsiteX3" fmla="*/ 868995 w 986410"/>
                        <a:gd name="connsiteY3" fmla="*/ 385116 h 1062603"/>
                        <a:gd name="connsiteX4" fmla="*/ 875658 w 986410"/>
                        <a:gd name="connsiteY4" fmla="*/ 299238 h 1062603"/>
                        <a:gd name="connsiteX5" fmla="*/ 853226 w 986410"/>
                        <a:gd name="connsiteY5" fmla="*/ 210549 h 1062603"/>
                        <a:gd name="connsiteX6" fmla="*/ 819730 w 986410"/>
                        <a:gd name="connsiteY6" fmla="*/ 135123 h 1062603"/>
                        <a:gd name="connsiteX7" fmla="*/ 696017 w 986410"/>
                        <a:gd name="connsiteY7" fmla="*/ 48145 h 1062603"/>
                        <a:gd name="connsiteX8" fmla="*/ 493150 w 986410"/>
                        <a:gd name="connsiteY8" fmla="*/ 3892 h 1062603"/>
                        <a:gd name="connsiteX9" fmla="*/ 276347 w 986410"/>
                        <a:gd name="connsiteY9" fmla="*/ 6826 h 1062603"/>
                        <a:gd name="connsiteX10" fmla="*/ 183256 w 986410"/>
                        <a:gd name="connsiteY10" fmla="*/ 31642 h 1062603"/>
                        <a:gd name="connsiteX11" fmla="*/ 183929 w 986410"/>
                        <a:gd name="connsiteY11" fmla="*/ 80357 h 1062603"/>
                        <a:gd name="connsiteX12" fmla="*/ 165959 w 986410"/>
                        <a:gd name="connsiteY12" fmla="*/ 87997 h 1062603"/>
                        <a:gd name="connsiteX13" fmla="*/ 127084 w 986410"/>
                        <a:gd name="connsiteY13" fmla="*/ 105662 h 1062603"/>
                        <a:gd name="connsiteX14" fmla="*/ 44018 w 986410"/>
                        <a:gd name="connsiteY14" fmla="*/ 191112 h 1062603"/>
                        <a:gd name="connsiteX15" fmla="*/ 6122 w 986410"/>
                        <a:gd name="connsiteY15" fmla="*/ 443672 h 1062603"/>
                        <a:gd name="connsiteX16" fmla="*/ 60460 w 986410"/>
                        <a:gd name="connsiteY16" fmla="*/ 587372 h 1062603"/>
                        <a:gd name="connsiteX17" fmla="*/ 99518 w 986410"/>
                        <a:gd name="connsiteY17" fmla="*/ 642444 h 1062603"/>
                        <a:gd name="connsiteX18" fmla="*/ 148111 w 986410"/>
                        <a:gd name="connsiteY18" fmla="*/ 712308 h 1062603"/>
                        <a:gd name="connsiteX19" fmla="*/ 180750 w 986410"/>
                        <a:gd name="connsiteY19" fmla="*/ 886386 h 1062603"/>
                        <a:gd name="connsiteX20" fmla="*/ 72501 w 986410"/>
                        <a:gd name="connsiteY20" fmla="*/ 1007532 h 1062603"/>
                        <a:gd name="connsiteX21" fmla="*/ 75619 w 986410"/>
                        <a:gd name="connsiteY21" fmla="*/ 1061809 h 1062603"/>
                        <a:gd name="connsiteX22" fmla="*/ 75741 w 986410"/>
                        <a:gd name="connsiteY22" fmla="*/ 1062298 h 1062603"/>
                        <a:gd name="connsiteX23" fmla="*/ 177328 w 986410"/>
                        <a:gd name="connsiteY23" fmla="*/ 1062603 h 1062603"/>
                        <a:gd name="connsiteX24" fmla="*/ 179711 w 986410"/>
                        <a:gd name="connsiteY24" fmla="*/ 1062603 h 1062603"/>
                        <a:gd name="connsiteX25" fmla="*/ 180139 w 986410"/>
                        <a:gd name="connsiteY25" fmla="*/ 928866 h 1062603"/>
                        <a:gd name="connsiteX26" fmla="*/ 192058 w 986410"/>
                        <a:gd name="connsiteY26" fmla="*/ 909001 h 1062603"/>
                        <a:gd name="connsiteX27" fmla="*/ 187352 w 986410"/>
                        <a:gd name="connsiteY27" fmla="*/ 744153 h 1062603"/>
                        <a:gd name="connsiteX28" fmla="*/ 180812 w 986410"/>
                        <a:gd name="connsiteY28" fmla="*/ 731378 h 1062603"/>
                        <a:gd name="connsiteX29" fmla="*/ 180934 w 986410"/>
                        <a:gd name="connsiteY29" fmla="*/ 702467 h 1062603"/>
                        <a:gd name="connsiteX30" fmla="*/ 181056 w 986410"/>
                        <a:gd name="connsiteY30" fmla="*/ 671111 h 1062603"/>
                        <a:gd name="connsiteX31" fmla="*/ 425059 w 986410"/>
                        <a:gd name="connsiteY31" fmla="*/ 671966 h 1062603"/>
                        <a:gd name="connsiteX32" fmla="*/ 572671 w 986410"/>
                        <a:gd name="connsiteY32" fmla="*/ 672455 h 1062603"/>
                        <a:gd name="connsiteX33" fmla="*/ 573527 w 986410"/>
                        <a:gd name="connsiteY33" fmla="*/ 413905 h 1062603"/>
                        <a:gd name="connsiteX34" fmla="*/ 213329 w 986410"/>
                        <a:gd name="connsiteY34" fmla="*/ 412682 h 1062603"/>
                        <a:gd name="connsiteX35" fmla="*/ 181973 w 986410"/>
                        <a:gd name="connsiteY35" fmla="*/ 412560 h 1062603"/>
                        <a:gd name="connsiteX36" fmla="*/ 182828 w 986410"/>
                        <a:gd name="connsiteY36" fmla="*/ 168557 h 1062603"/>
                        <a:gd name="connsiteX37" fmla="*/ 183134 w 986410"/>
                        <a:gd name="connsiteY37" fmla="*/ 81457 h 1062603"/>
                        <a:gd name="connsiteX38" fmla="*/ 312348 w 986410"/>
                        <a:gd name="connsiteY38" fmla="*/ 43867 h 1062603"/>
                        <a:gd name="connsiteX39" fmla="*/ 518455 w 986410"/>
                        <a:gd name="connsiteY39" fmla="*/ 52546 h 1062603"/>
                        <a:gd name="connsiteX40" fmla="*/ 703658 w 986410"/>
                        <a:gd name="connsiteY40" fmla="*/ 100955 h 1062603"/>
                        <a:gd name="connsiteX41" fmla="*/ 800232 w 986410"/>
                        <a:gd name="connsiteY41" fmla="*/ 199608 h 1062603"/>
                        <a:gd name="connsiteX42" fmla="*/ 827493 w 986410"/>
                        <a:gd name="connsiteY42" fmla="*/ 283408 h 1062603"/>
                        <a:gd name="connsiteX43" fmla="*/ 825904 w 986410"/>
                        <a:gd name="connsiteY43" fmla="*/ 365373 h 1062603"/>
                        <a:gd name="connsiteX44" fmla="*/ 806772 w 986410"/>
                        <a:gd name="connsiteY44" fmla="*/ 422890 h 1062603"/>
                        <a:gd name="connsiteX45" fmla="*/ 844240 w 986410"/>
                        <a:gd name="connsiteY45" fmla="*/ 474844 h 1062603"/>
                        <a:gd name="connsiteX46" fmla="*/ 932686 w 986410"/>
                        <a:gd name="connsiteY46" fmla="*/ 566529 h 1062603"/>
                        <a:gd name="connsiteX47" fmla="*/ 937820 w 986410"/>
                        <a:gd name="connsiteY47" fmla="*/ 575942 h 1062603"/>
                        <a:gd name="connsiteX48" fmla="*/ 938798 w 986410"/>
                        <a:gd name="connsiteY48" fmla="*/ 579609 h 1062603"/>
                        <a:gd name="connsiteX49" fmla="*/ 924801 w 986410"/>
                        <a:gd name="connsiteY49" fmla="*/ 581749 h 1062603"/>
                        <a:gd name="connsiteX50" fmla="*/ 856160 w 986410"/>
                        <a:gd name="connsiteY50" fmla="*/ 606137 h 1062603"/>
                        <a:gd name="connsiteX51" fmla="*/ 838251 w 986410"/>
                        <a:gd name="connsiteY51" fmla="*/ 752710 h 1062603"/>
                        <a:gd name="connsiteX52" fmla="*/ 838251 w 986410"/>
                        <a:gd name="connsiteY52" fmla="*/ 752710 h 1062603"/>
                        <a:gd name="connsiteX53" fmla="*/ 841795 w 986410"/>
                        <a:gd name="connsiteY53" fmla="*/ 787611 h 1062603"/>
                        <a:gd name="connsiteX54" fmla="*/ 779633 w 986410"/>
                        <a:gd name="connsiteY54" fmla="*/ 838771 h 1062603"/>
                        <a:gd name="connsiteX55" fmla="*/ 731591 w 986410"/>
                        <a:gd name="connsiteY55" fmla="*/ 842927 h 1062603"/>
                        <a:gd name="connsiteX56" fmla="*/ 685871 w 986410"/>
                        <a:gd name="connsiteY56" fmla="*/ 836326 h 1062603"/>
                        <a:gd name="connsiteX57" fmla="*/ 637033 w 986410"/>
                        <a:gd name="connsiteY57" fmla="*/ 841950 h 1062603"/>
                        <a:gd name="connsiteX58" fmla="*/ 604088 w 986410"/>
                        <a:gd name="connsiteY58" fmla="*/ 912791 h 1062603"/>
                        <a:gd name="connsiteX59" fmla="*/ 659527 w 986410"/>
                        <a:gd name="connsiteY59" fmla="*/ 1062542 h 1062603"/>
                        <a:gd name="connsiteX60" fmla="*/ 708914 w 986410"/>
                        <a:gd name="connsiteY60" fmla="*/ 1062542 h 1062603"/>
                        <a:gd name="connsiteX61" fmla="*/ 649747 w 986410"/>
                        <a:gd name="connsiteY61" fmla="*/ 909062 h 1062603"/>
                        <a:gd name="connsiteX62" fmla="*/ 691005 w 986410"/>
                        <a:gd name="connsiteY62" fmla="*/ 883452 h 1062603"/>
                        <a:gd name="connsiteX63" fmla="*/ 779633 w 986410"/>
                        <a:gd name="connsiteY63" fmla="*/ 884736 h 1062603"/>
                        <a:gd name="connsiteX64" fmla="*/ 862577 w 986410"/>
                        <a:gd name="connsiteY64" fmla="*/ 855885 h 1062603"/>
                        <a:gd name="connsiteX65" fmla="*/ 887821 w 986410"/>
                        <a:gd name="connsiteY65" fmla="*/ 791156 h 1062603"/>
                        <a:gd name="connsiteX66" fmla="*/ 884826 w 986410"/>
                        <a:gd name="connsiteY66" fmla="*/ 752893 h 1062603"/>
                        <a:gd name="connsiteX67" fmla="*/ 888616 w 986410"/>
                        <a:gd name="connsiteY67" fmla="*/ 638776 h 1062603"/>
                        <a:gd name="connsiteX68" fmla="*/ 945521 w 986410"/>
                        <a:gd name="connsiteY68" fmla="*/ 625207 h 1062603"/>
                        <a:gd name="connsiteX69" fmla="*/ 874069 w 986410"/>
                        <a:gd name="connsiteY69" fmla="*/ 440127 h 1062603"/>
                        <a:gd name="connsiteX70" fmla="*/ 941609 w 986410"/>
                        <a:gd name="connsiteY70" fmla="*/ 578876 h 1062603"/>
                        <a:gd name="connsiteX71" fmla="*/ 941609 w 986410"/>
                        <a:gd name="connsiteY71" fmla="*/ 578876 h 1062603"/>
                        <a:gd name="connsiteX72" fmla="*/ 941609 w 986410"/>
                        <a:gd name="connsiteY72" fmla="*/ 578876 h 10626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</a:cxnLst>
                      <a:rect l="l" t="t" r="r" b="b"/>
                      <a:pathLst>
                        <a:path w="986410" h="1062603">
                          <a:moveTo>
                            <a:pt x="874069" y="440127"/>
                          </a:moveTo>
                          <a:cubicBezTo>
                            <a:pt x="869179" y="436032"/>
                            <a:pt x="862272" y="431325"/>
                            <a:pt x="858665" y="426068"/>
                          </a:cubicBezTo>
                          <a:cubicBezTo>
                            <a:pt x="852125" y="416472"/>
                            <a:pt x="854448" y="421668"/>
                            <a:pt x="858299" y="411827"/>
                          </a:cubicBezTo>
                          <a:cubicBezTo>
                            <a:pt x="861966" y="402536"/>
                            <a:pt x="866856" y="395385"/>
                            <a:pt x="868995" y="385116"/>
                          </a:cubicBezTo>
                          <a:cubicBezTo>
                            <a:pt x="874558" y="357917"/>
                            <a:pt x="877981" y="326744"/>
                            <a:pt x="875658" y="299238"/>
                          </a:cubicBezTo>
                          <a:cubicBezTo>
                            <a:pt x="873030" y="268432"/>
                            <a:pt x="863922" y="239399"/>
                            <a:pt x="853226" y="210549"/>
                          </a:cubicBezTo>
                          <a:cubicBezTo>
                            <a:pt x="843751" y="185122"/>
                            <a:pt x="835072" y="157739"/>
                            <a:pt x="819730" y="135123"/>
                          </a:cubicBezTo>
                          <a:cubicBezTo>
                            <a:pt x="790697" y="92215"/>
                            <a:pt x="743632" y="65748"/>
                            <a:pt x="696017" y="48145"/>
                          </a:cubicBezTo>
                          <a:cubicBezTo>
                            <a:pt x="630860" y="24124"/>
                            <a:pt x="562158" y="10188"/>
                            <a:pt x="493150" y="3892"/>
                          </a:cubicBezTo>
                          <a:cubicBezTo>
                            <a:pt x="422186" y="-2526"/>
                            <a:pt x="347372" y="-631"/>
                            <a:pt x="276347" y="6826"/>
                          </a:cubicBezTo>
                          <a:cubicBezTo>
                            <a:pt x="244807" y="10127"/>
                            <a:pt x="213146" y="19051"/>
                            <a:pt x="183256" y="31642"/>
                          </a:cubicBezTo>
                          <a:lnTo>
                            <a:pt x="183929" y="80357"/>
                          </a:lnTo>
                          <a:cubicBezTo>
                            <a:pt x="174394" y="85858"/>
                            <a:pt x="183929" y="80357"/>
                            <a:pt x="165959" y="87997"/>
                          </a:cubicBezTo>
                          <a:cubicBezTo>
                            <a:pt x="150556" y="94537"/>
                            <a:pt x="133013" y="101994"/>
                            <a:pt x="127084" y="105662"/>
                          </a:cubicBezTo>
                          <a:cubicBezTo>
                            <a:pt x="94628" y="125649"/>
                            <a:pt x="65900" y="155171"/>
                            <a:pt x="44018" y="191112"/>
                          </a:cubicBezTo>
                          <a:cubicBezTo>
                            <a:pt x="-3658" y="269410"/>
                            <a:pt x="-5858" y="345814"/>
                            <a:pt x="6122" y="443672"/>
                          </a:cubicBezTo>
                          <a:cubicBezTo>
                            <a:pt x="12234" y="493854"/>
                            <a:pt x="30021" y="540858"/>
                            <a:pt x="60460" y="587372"/>
                          </a:cubicBezTo>
                          <a:cubicBezTo>
                            <a:pt x="72685" y="606076"/>
                            <a:pt x="86315" y="624535"/>
                            <a:pt x="99518" y="642444"/>
                          </a:cubicBezTo>
                          <a:cubicBezTo>
                            <a:pt x="116021" y="664815"/>
                            <a:pt x="133075" y="687920"/>
                            <a:pt x="148111" y="712308"/>
                          </a:cubicBezTo>
                          <a:cubicBezTo>
                            <a:pt x="174149" y="754482"/>
                            <a:pt x="205872" y="818417"/>
                            <a:pt x="180750" y="886386"/>
                          </a:cubicBezTo>
                          <a:cubicBezTo>
                            <a:pt x="163942" y="931984"/>
                            <a:pt x="127512" y="972691"/>
                            <a:pt x="72501" y="1007532"/>
                          </a:cubicBezTo>
                          <a:cubicBezTo>
                            <a:pt x="66022" y="1015722"/>
                            <a:pt x="68101" y="1053251"/>
                            <a:pt x="75619" y="1061809"/>
                          </a:cubicBezTo>
                          <a:lnTo>
                            <a:pt x="75741" y="1062298"/>
                          </a:lnTo>
                          <a:cubicBezTo>
                            <a:pt x="111315" y="1062420"/>
                            <a:pt x="146155" y="1062481"/>
                            <a:pt x="177328" y="1062603"/>
                          </a:cubicBezTo>
                          <a:lnTo>
                            <a:pt x="179711" y="1062603"/>
                          </a:lnTo>
                          <a:cubicBezTo>
                            <a:pt x="179833" y="1020673"/>
                            <a:pt x="180017" y="975198"/>
                            <a:pt x="180139" y="928866"/>
                          </a:cubicBezTo>
                          <a:cubicBezTo>
                            <a:pt x="184601" y="922265"/>
                            <a:pt x="188635" y="915603"/>
                            <a:pt x="192058" y="909001"/>
                          </a:cubicBezTo>
                          <a:cubicBezTo>
                            <a:pt x="220114" y="854846"/>
                            <a:pt x="213268" y="797635"/>
                            <a:pt x="187352" y="744153"/>
                          </a:cubicBezTo>
                          <a:cubicBezTo>
                            <a:pt x="185273" y="739813"/>
                            <a:pt x="183073" y="735595"/>
                            <a:pt x="180812" y="731378"/>
                          </a:cubicBezTo>
                          <a:cubicBezTo>
                            <a:pt x="180873" y="721598"/>
                            <a:pt x="180873" y="711941"/>
                            <a:pt x="180934" y="702467"/>
                          </a:cubicBezTo>
                          <a:cubicBezTo>
                            <a:pt x="180995" y="692015"/>
                            <a:pt x="180995" y="681562"/>
                            <a:pt x="181056" y="671111"/>
                          </a:cubicBezTo>
                          <a:cubicBezTo>
                            <a:pt x="262411" y="671416"/>
                            <a:pt x="343704" y="671661"/>
                            <a:pt x="425059" y="671966"/>
                          </a:cubicBezTo>
                          <a:cubicBezTo>
                            <a:pt x="474263" y="672150"/>
                            <a:pt x="523467" y="672333"/>
                            <a:pt x="572671" y="672455"/>
                          </a:cubicBezTo>
                          <a:cubicBezTo>
                            <a:pt x="572977" y="586272"/>
                            <a:pt x="573282" y="500088"/>
                            <a:pt x="573527" y="413905"/>
                          </a:cubicBezTo>
                          <a:cubicBezTo>
                            <a:pt x="453481" y="413477"/>
                            <a:pt x="333374" y="413110"/>
                            <a:pt x="213329" y="412682"/>
                          </a:cubicBezTo>
                          <a:cubicBezTo>
                            <a:pt x="202877" y="412621"/>
                            <a:pt x="192425" y="412621"/>
                            <a:pt x="181973" y="412560"/>
                          </a:cubicBezTo>
                          <a:cubicBezTo>
                            <a:pt x="182279" y="331205"/>
                            <a:pt x="182523" y="249912"/>
                            <a:pt x="182828" y="168557"/>
                          </a:cubicBezTo>
                          <a:cubicBezTo>
                            <a:pt x="182951" y="139524"/>
                            <a:pt x="183012" y="110490"/>
                            <a:pt x="183134" y="81457"/>
                          </a:cubicBezTo>
                          <a:cubicBezTo>
                            <a:pt x="223292" y="59269"/>
                            <a:pt x="262777" y="44906"/>
                            <a:pt x="312348" y="43867"/>
                          </a:cubicBezTo>
                          <a:cubicBezTo>
                            <a:pt x="380745" y="42522"/>
                            <a:pt x="450425" y="44416"/>
                            <a:pt x="518455" y="52546"/>
                          </a:cubicBezTo>
                          <a:cubicBezTo>
                            <a:pt x="580373" y="60003"/>
                            <a:pt x="646813" y="74306"/>
                            <a:pt x="703658" y="100955"/>
                          </a:cubicBezTo>
                          <a:cubicBezTo>
                            <a:pt x="750294" y="122837"/>
                            <a:pt x="781651" y="151199"/>
                            <a:pt x="800232" y="199608"/>
                          </a:cubicBezTo>
                          <a:cubicBezTo>
                            <a:pt x="810745" y="226930"/>
                            <a:pt x="821930" y="254557"/>
                            <a:pt x="827493" y="283408"/>
                          </a:cubicBezTo>
                          <a:cubicBezTo>
                            <a:pt x="832749" y="310424"/>
                            <a:pt x="829754" y="338357"/>
                            <a:pt x="825904" y="365373"/>
                          </a:cubicBezTo>
                          <a:cubicBezTo>
                            <a:pt x="822970" y="386033"/>
                            <a:pt x="804694" y="401742"/>
                            <a:pt x="806772" y="422890"/>
                          </a:cubicBezTo>
                          <a:cubicBezTo>
                            <a:pt x="808850" y="444894"/>
                            <a:pt x="828287" y="461703"/>
                            <a:pt x="844240" y="474844"/>
                          </a:cubicBezTo>
                          <a:cubicBezTo>
                            <a:pt x="877064" y="501800"/>
                            <a:pt x="910620" y="529488"/>
                            <a:pt x="932686" y="566529"/>
                          </a:cubicBezTo>
                          <a:cubicBezTo>
                            <a:pt x="934458" y="569463"/>
                            <a:pt x="935925" y="573069"/>
                            <a:pt x="937820" y="575942"/>
                          </a:cubicBezTo>
                          <a:cubicBezTo>
                            <a:pt x="938187" y="576492"/>
                            <a:pt x="938492" y="578081"/>
                            <a:pt x="938798" y="579609"/>
                          </a:cubicBezTo>
                          <a:cubicBezTo>
                            <a:pt x="934030" y="580404"/>
                            <a:pt x="929630" y="581321"/>
                            <a:pt x="924801" y="581749"/>
                          </a:cubicBezTo>
                          <a:cubicBezTo>
                            <a:pt x="903408" y="583644"/>
                            <a:pt x="888127" y="569769"/>
                            <a:pt x="856160" y="606137"/>
                          </a:cubicBezTo>
                          <a:cubicBezTo>
                            <a:pt x="837150" y="627774"/>
                            <a:pt x="832444" y="731317"/>
                            <a:pt x="838251" y="752710"/>
                          </a:cubicBezTo>
                          <a:lnTo>
                            <a:pt x="838251" y="752710"/>
                          </a:lnTo>
                          <a:cubicBezTo>
                            <a:pt x="839534" y="764506"/>
                            <a:pt x="841612" y="776364"/>
                            <a:pt x="841795" y="787611"/>
                          </a:cubicBezTo>
                          <a:cubicBezTo>
                            <a:pt x="842407" y="826363"/>
                            <a:pt x="812579" y="834248"/>
                            <a:pt x="779633" y="838771"/>
                          </a:cubicBezTo>
                          <a:cubicBezTo>
                            <a:pt x="763803" y="840971"/>
                            <a:pt x="747605" y="843355"/>
                            <a:pt x="731591" y="842927"/>
                          </a:cubicBezTo>
                          <a:cubicBezTo>
                            <a:pt x="716005" y="842499"/>
                            <a:pt x="701213" y="838099"/>
                            <a:pt x="685871" y="836326"/>
                          </a:cubicBezTo>
                          <a:cubicBezTo>
                            <a:pt x="669490" y="834431"/>
                            <a:pt x="652192" y="834676"/>
                            <a:pt x="637033" y="841950"/>
                          </a:cubicBezTo>
                          <a:cubicBezTo>
                            <a:pt x="609589" y="855152"/>
                            <a:pt x="601460" y="884369"/>
                            <a:pt x="604088" y="912791"/>
                          </a:cubicBezTo>
                          <a:cubicBezTo>
                            <a:pt x="609101" y="966090"/>
                            <a:pt x="639478" y="1016150"/>
                            <a:pt x="659527" y="1062542"/>
                          </a:cubicBezTo>
                          <a:lnTo>
                            <a:pt x="708914" y="1062542"/>
                          </a:lnTo>
                          <a:cubicBezTo>
                            <a:pt x="688927" y="1011933"/>
                            <a:pt x="654148" y="964440"/>
                            <a:pt x="649747" y="909062"/>
                          </a:cubicBezTo>
                          <a:cubicBezTo>
                            <a:pt x="647363" y="879418"/>
                            <a:pt x="664356" y="878562"/>
                            <a:pt x="691005" y="883452"/>
                          </a:cubicBezTo>
                          <a:cubicBezTo>
                            <a:pt x="721383" y="889014"/>
                            <a:pt x="748950" y="888708"/>
                            <a:pt x="779633" y="884736"/>
                          </a:cubicBezTo>
                          <a:cubicBezTo>
                            <a:pt x="808728" y="881007"/>
                            <a:pt x="840329" y="877156"/>
                            <a:pt x="862577" y="855885"/>
                          </a:cubicBezTo>
                          <a:cubicBezTo>
                            <a:pt x="880425" y="838832"/>
                            <a:pt x="887638" y="815422"/>
                            <a:pt x="887821" y="791156"/>
                          </a:cubicBezTo>
                          <a:cubicBezTo>
                            <a:pt x="887882" y="778320"/>
                            <a:pt x="885988" y="765668"/>
                            <a:pt x="884826" y="752893"/>
                          </a:cubicBezTo>
                          <a:cubicBezTo>
                            <a:pt x="884215" y="735167"/>
                            <a:pt x="888188" y="642138"/>
                            <a:pt x="888616" y="638776"/>
                          </a:cubicBezTo>
                          <a:cubicBezTo>
                            <a:pt x="890755" y="622029"/>
                            <a:pt x="932441" y="628080"/>
                            <a:pt x="945521" y="625207"/>
                          </a:cubicBezTo>
                          <a:cubicBezTo>
                            <a:pt x="1057376" y="600575"/>
                            <a:pt x="907931" y="468427"/>
                            <a:pt x="874069" y="440127"/>
                          </a:cubicBezTo>
                          <a:close/>
                          <a:moveTo>
                            <a:pt x="941609" y="578876"/>
                          </a:moveTo>
                          <a:cubicBezTo>
                            <a:pt x="942832" y="577959"/>
                            <a:pt x="943993" y="578204"/>
                            <a:pt x="941609" y="578876"/>
                          </a:cubicBezTo>
                          <a:lnTo>
                            <a:pt x="941609" y="578876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25000"/>
                      </a:schemeClr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BB130AB4-C178-802C-B752-D0647A414B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4004" y="4367462"/>
                      <a:ext cx="652304" cy="1042147"/>
                    </a:xfrm>
                    <a:custGeom>
                      <a:avLst/>
                      <a:gdLst>
                        <a:gd name="connsiteX0" fmla="*/ 518567 w 652304"/>
                        <a:gd name="connsiteY0" fmla="*/ 952235 h 1042147"/>
                        <a:gd name="connsiteX1" fmla="*/ 610374 w 652304"/>
                        <a:gd name="connsiteY1" fmla="*/ 851749 h 1042147"/>
                        <a:gd name="connsiteX2" fmla="*/ 581402 w 652304"/>
                        <a:gd name="connsiteY2" fmla="*/ 714344 h 1042147"/>
                        <a:gd name="connsiteX3" fmla="*/ 534765 w 652304"/>
                        <a:gd name="connsiteY3" fmla="*/ 647354 h 1042147"/>
                        <a:gd name="connsiteX4" fmla="*/ 494363 w 652304"/>
                        <a:gd name="connsiteY4" fmla="*/ 590326 h 1042147"/>
                        <a:gd name="connsiteX5" fmla="*/ 433484 w 652304"/>
                        <a:gd name="connsiteY5" fmla="*/ 428717 h 1042147"/>
                        <a:gd name="connsiteX6" fmla="*/ 477187 w 652304"/>
                        <a:gd name="connsiteY6" fmla="*/ 149201 h 1042147"/>
                        <a:gd name="connsiteX7" fmla="*/ 574128 w 652304"/>
                        <a:gd name="connsiteY7" fmla="*/ 49815 h 1042147"/>
                        <a:gd name="connsiteX8" fmla="*/ 618443 w 652304"/>
                        <a:gd name="connsiteY8" fmla="*/ 25733 h 1042147"/>
                        <a:gd name="connsiteX9" fmla="*/ 652243 w 652304"/>
                        <a:gd name="connsiteY9" fmla="*/ 11552 h 1042147"/>
                        <a:gd name="connsiteX10" fmla="*/ 652305 w 652304"/>
                        <a:gd name="connsiteY10" fmla="*/ 856 h 1042147"/>
                        <a:gd name="connsiteX11" fmla="*/ 393754 w 652304"/>
                        <a:gd name="connsiteY11" fmla="*/ 0 h 1042147"/>
                        <a:gd name="connsiteX12" fmla="*/ 392532 w 652304"/>
                        <a:gd name="connsiteY12" fmla="*/ 360198 h 1042147"/>
                        <a:gd name="connsiteX13" fmla="*/ 392410 w 652304"/>
                        <a:gd name="connsiteY13" fmla="*/ 391554 h 1042147"/>
                        <a:gd name="connsiteX14" fmla="*/ 148407 w 652304"/>
                        <a:gd name="connsiteY14" fmla="*/ 390698 h 1042147"/>
                        <a:gd name="connsiteX15" fmla="*/ 795 w 652304"/>
                        <a:gd name="connsiteY15" fmla="*/ 390209 h 1042147"/>
                        <a:gd name="connsiteX16" fmla="*/ 795 w 652304"/>
                        <a:gd name="connsiteY16" fmla="*/ 390209 h 1042147"/>
                        <a:gd name="connsiteX17" fmla="*/ 61 w 652304"/>
                        <a:gd name="connsiteY17" fmla="*/ 600289 h 1042147"/>
                        <a:gd name="connsiteX18" fmla="*/ 0 w 652304"/>
                        <a:gd name="connsiteY18" fmla="*/ 600289 h 1042147"/>
                        <a:gd name="connsiteX19" fmla="*/ 0 w 652304"/>
                        <a:gd name="connsiteY19" fmla="*/ 648943 h 1042147"/>
                        <a:gd name="connsiteX20" fmla="*/ 42419 w 652304"/>
                        <a:gd name="connsiteY20" fmla="*/ 648943 h 1042147"/>
                        <a:gd name="connsiteX21" fmla="*/ 360137 w 652304"/>
                        <a:gd name="connsiteY21" fmla="*/ 650043 h 1042147"/>
                        <a:gd name="connsiteX22" fmla="*/ 391493 w 652304"/>
                        <a:gd name="connsiteY22" fmla="*/ 650165 h 1042147"/>
                        <a:gd name="connsiteX23" fmla="*/ 390637 w 652304"/>
                        <a:gd name="connsiteY23" fmla="*/ 894169 h 1042147"/>
                        <a:gd name="connsiteX24" fmla="*/ 390148 w 652304"/>
                        <a:gd name="connsiteY24" fmla="*/ 1041780 h 1042147"/>
                        <a:gd name="connsiteX25" fmla="*/ 390148 w 652304"/>
                        <a:gd name="connsiteY25" fmla="*/ 1041780 h 1042147"/>
                        <a:gd name="connsiteX26" fmla="*/ 499986 w 652304"/>
                        <a:gd name="connsiteY26" fmla="*/ 1042147 h 1042147"/>
                        <a:gd name="connsiteX27" fmla="*/ 518567 w 652304"/>
                        <a:gd name="connsiteY27" fmla="*/ 952235 h 10421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52304" h="1042147">
                          <a:moveTo>
                            <a:pt x="518567" y="952235"/>
                          </a:moveTo>
                          <a:cubicBezTo>
                            <a:pt x="565877" y="922407"/>
                            <a:pt x="596744" y="888606"/>
                            <a:pt x="610374" y="851749"/>
                          </a:cubicBezTo>
                          <a:cubicBezTo>
                            <a:pt x="624799" y="812630"/>
                            <a:pt x="615876" y="770211"/>
                            <a:pt x="581402" y="714344"/>
                          </a:cubicBezTo>
                          <a:cubicBezTo>
                            <a:pt x="567222" y="691423"/>
                            <a:pt x="550718" y="668991"/>
                            <a:pt x="534765" y="647354"/>
                          </a:cubicBezTo>
                          <a:cubicBezTo>
                            <a:pt x="521196" y="629017"/>
                            <a:pt x="507199" y="610007"/>
                            <a:pt x="494363" y="590326"/>
                          </a:cubicBezTo>
                          <a:cubicBezTo>
                            <a:pt x="460317" y="538310"/>
                            <a:pt x="440452" y="485500"/>
                            <a:pt x="433484" y="428717"/>
                          </a:cubicBezTo>
                          <a:cubicBezTo>
                            <a:pt x="420465" y="321874"/>
                            <a:pt x="423216" y="237830"/>
                            <a:pt x="477187" y="149201"/>
                          </a:cubicBezTo>
                          <a:cubicBezTo>
                            <a:pt x="502492" y="107638"/>
                            <a:pt x="536049" y="73286"/>
                            <a:pt x="574128" y="49815"/>
                          </a:cubicBezTo>
                          <a:cubicBezTo>
                            <a:pt x="582747" y="44498"/>
                            <a:pt x="599250" y="33923"/>
                            <a:pt x="618443" y="25733"/>
                          </a:cubicBezTo>
                          <a:cubicBezTo>
                            <a:pt x="633723" y="19254"/>
                            <a:pt x="644909" y="15770"/>
                            <a:pt x="652243" y="11552"/>
                          </a:cubicBezTo>
                          <a:cubicBezTo>
                            <a:pt x="652243" y="8007"/>
                            <a:pt x="652243" y="4401"/>
                            <a:pt x="652305" y="856"/>
                          </a:cubicBezTo>
                          <a:cubicBezTo>
                            <a:pt x="566121" y="550"/>
                            <a:pt x="479938" y="245"/>
                            <a:pt x="393754" y="0"/>
                          </a:cubicBezTo>
                          <a:cubicBezTo>
                            <a:pt x="393327" y="120046"/>
                            <a:pt x="392960" y="240152"/>
                            <a:pt x="392532" y="360198"/>
                          </a:cubicBezTo>
                          <a:cubicBezTo>
                            <a:pt x="392471" y="370650"/>
                            <a:pt x="392471" y="381102"/>
                            <a:pt x="392410" y="391554"/>
                          </a:cubicBezTo>
                          <a:cubicBezTo>
                            <a:pt x="311055" y="391248"/>
                            <a:pt x="229761" y="391004"/>
                            <a:pt x="148407" y="390698"/>
                          </a:cubicBezTo>
                          <a:lnTo>
                            <a:pt x="795" y="390209"/>
                          </a:lnTo>
                          <a:lnTo>
                            <a:pt x="795" y="390209"/>
                          </a:lnTo>
                          <a:cubicBezTo>
                            <a:pt x="550" y="460256"/>
                            <a:pt x="306" y="530242"/>
                            <a:pt x="61" y="600289"/>
                          </a:cubicBezTo>
                          <a:lnTo>
                            <a:pt x="0" y="600289"/>
                          </a:lnTo>
                          <a:lnTo>
                            <a:pt x="0" y="648943"/>
                          </a:lnTo>
                          <a:lnTo>
                            <a:pt x="42419" y="648943"/>
                          </a:lnTo>
                          <a:cubicBezTo>
                            <a:pt x="148346" y="649310"/>
                            <a:pt x="254211" y="649677"/>
                            <a:pt x="360137" y="650043"/>
                          </a:cubicBezTo>
                          <a:cubicBezTo>
                            <a:pt x="370589" y="650104"/>
                            <a:pt x="381041" y="650104"/>
                            <a:pt x="391493" y="650165"/>
                          </a:cubicBezTo>
                          <a:cubicBezTo>
                            <a:pt x="391187" y="731520"/>
                            <a:pt x="390943" y="812814"/>
                            <a:pt x="390637" y="894169"/>
                          </a:cubicBezTo>
                          <a:lnTo>
                            <a:pt x="390148" y="1041780"/>
                          </a:lnTo>
                          <a:lnTo>
                            <a:pt x="390148" y="1041780"/>
                          </a:lnTo>
                          <a:cubicBezTo>
                            <a:pt x="423705" y="1041903"/>
                            <a:pt x="461540" y="1042025"/>
                            <a:pt x="499986" y="1042147"/>
                          </a:cubicBezTo>
                          <a:cubicBezTo>
                            <a:pt x="491796" y="1011830"/>
                            <a:pt x="493202" y="968310"/>
                            <a:pt x="518567" y="952235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4C1A22DA-7608-A3DB-ECC4-44C0497625C7}"/>
                  </a:ext>
                </a:extLst>
              </p:cNvPr>
              <p:cNvGrpSpPr/>
              <p:nvPr/>
            </p:nvGrpSpPr>
            <p:grpSpPr>
              <a:xfrm>
                <a:off x="7370471" y="1213219"/>
                <a:ext cx="3390859" cy="1112832"/>
                <a:chOff x="292069" y="1850029"/>
                <a:chExt cx="3390859" cy="1112832"/>
              </a:xfrm>
            </p:grpSpPr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4606BCF5-A310-4036-9DD2-68CAC6146412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37B33042-606F-25B0-3405-E49A7724DC96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EE7CCAF0-4A90-EF1B-6C90-18569BFECF35}"/>
                </a:ext>
              </a:extLst>
            </p:cNvPr>
            <p:cNvGrpSpPr/>
            <p:nvPr/>
          </p:nvGrpSpPr>
          <p:grpSpPr>
            <a:xfrm>
              <a:off x="1212608" y="4691157"/>
              <a:ext cx="5780684" cy="1739696"/>
              <a:chOff x="1212608" y="4691157"/>
              <a:chExt cx="5780684" cy="1739696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716EB8FB-C6A8-3A87-3B6D-0C86A7CE4F71}"/>
                  </a:ext>
                </a:extLst>
              </p:cNvPr>
              <p:cNvGrpSpPr/>
              <p:nvPr/>
            </p:nvGrpSpPr>
            <p:grpSpPr>
              <a:xfrm>
                <a:off x="5202348" y="4691157"/>
                <a:ext cx="1790944" cy="1334274"/>
                <a:chOff x="5202348" y="4691157"/>
                <a:chExt cx="1790944" cy="1334274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629362B3-AC1E-6A21-B2ED-36FBAB4EEA77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5588006" y="4305499"/>
                  <a:ext cx="1019627" cy="1790944"/>
                  <a:chOff x="7030527" y="2905941"/>
                  <a:chExt cx="1072072" cy="1883061"/>
                </a:xfrm>
              </p:grpSpPr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33C5E180-3D92-FD74-408A-BCD0DB9FF05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625032" y="3311436"/>
                    <a:ext cx="1883061" cy="1072072"/>
                  </a:xfrm>
                  <a:custGeom>
                    <a:avLst/>
                    <a:gdLst>
                      <a:gd name="connsiteX0" fmla="*/ 819150 w 1631950"/>
                      <a:gd name="connsiteY0" fmla="*/ 0 h 933450"/>
                      <a:gd name="connsiteX1" fmla="*/ 12700 w 1631950"/>
                      <a:gd name="connsiteY1" fmla="*/ 209550 h 933450"/>
                      <a:gd name="connsiteX2" fmla="*/ 0 w 1631950"/>
                      <a:gd name="connsiteY2" fmla="*/ 355600 h 933450"/>
                      <a:gd name="connsiteX3" fmla="*/ 317500 w 1631950"/>
                      <a:gd name="connsiteY3" fmla="*/ 895350 h 933450"/>
                      <a:gd name="connsiteX4" fmla="*/ 495300 w 1631950"/>
                      <a:gd name="connsiteY4" fmla="*/ 933450 h 933450"/>
                      <a:gd name="connsiteX5" fmla="*/ 825500 w 1631950"/>
                      <a:gd name="connsiteY5" fmla="*/ 863600 h 933450"/>
                      <a:gd name="connsiteX6" fmla="*/ 1123950 w 1631950"/>
                      <a:gd name="connsiteY6" fmla="*/ 914400 h 933450"/>
                      <a:gd name="connsiteX7" fmla="*/ 1327150 w 1631950"/>
                      <a:gd name="connsiteY7" fmla="*/ 876300 h 933450"/>
                      <a:gd name="connsiteX8" fmla="*/ 1631950 w 1631950"/>
                      <a:gd name="connsiteY8" fmla="*/ 292100 h 933450"/>
                      <a:gd name="connsiteX9" fmla="*/ 1568450 w 1631950"/>
                      <a:gd name="connsiteY9" fmla="*/ 158750 h 933450"/>
                      <a:gd name="connsiteX10" fmla="*/ 819150 w 1631950"/>
                      <a:gd name="connsiteY10" fmla="*/ 0 h 933450"/>
                      <a:gd name="connsiteX0" fmla="*/ 832146 w 1644946"/>
                      <a:gd name="connsiteY0" fmla="*/ 0 h 933450"/>
                      <a:gd name="connsiteX1" fmla="*/ 25696 w 1644946"/>
                      <a:gd name="connsiteY1" fmla="*/ 209550 h 933450"/>
                      <a:gd name="connsiteX2" fmla="*/ 12996 w 1644946"/>
                      <a:gd name="connsiteY2" fmla="*/ 355600 h 933450"/>
                      <a:gd name="connsiteX3" fmla="*/ 330496 w 1644946"/>
                      <a:gd name="connsiteY3" fmla="*/ 895350 h 933450"/>
                      <a:gd name="connsiteX4" fmla="*/ 508296 w 1644946"/>
                      <a:gd name="connsiteY4" fmla="*/ 933450 h 933450"/>
                      <a:gd name="connsiteX5" fmla="*/ 838496 w 1644946"/>
                      <a:gd name="connsiteY5" fmla="*/ 863600 h 933450"/>
                      <a:gd name="connsiteX6" fmla="*/ 1136946 w 1644946"/>
                      <a:gd name="connsiteY6" fmla="*/ 914400 h 933450"/>
                      <a:gd name="connsiteX7" fmla="*/ 1340146 w 1644946"/>
                      <a:gd name="connsiteY7" fmla="*/ 876300 h 933450"/>
                      <a:gd name="connsiteX8" fmla="*/ 1644946 w 1644946"/>
                      <a:gd name="connsiteY8" fmla="*/ 292100 h 933450"/>
                      <a:gd name="connsiteX9" fmla="*/ 1581446 w 1644946"/>
                      <a:gd name="connsiteY9" fmla="*/ 158750 h 933450"/>
                      <a:gd name="connsiteX10" fmla="*/ 832146 w 1644946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9380 w 1661594"/>
                      <a:gd name="connsiteY7" fmla="*/ 876300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0387 w 1661594"/>
                      <a:gd name="connsiteY4" fmla="*/ 931069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9485"/>
                      <a:gd name="connsiteX1" fmla="*/ 34930 w 1661594"/>
                      <a:gd name="connsiteY1" fmla="*/ 209550 h 939485"/>
                      <a:gd name="connsiteX2" fmla="*/ 22230 w 1661594"/>
                      <a:gd name="connsiteY2" fmla="*/ 355600 h 939485"/>
                      <a:gd name="connsiteX3" fmla="*/ 339730 w 1661594"/>
                      <a:gd name="connsiteY3" fmla="*/ 895350 h 939485"/>
                      <a:gd name="connsiteX4" fmla="*/ 510387 w 1661594"/>
                      <a:gd name="connsiteY4" fmla="*/ 931069 h 939485"/>
                      <a:gd name="connsiteX5" fmla="*/ 847730 w 1661594"/>
                      <a:gd name="connsiteY5" fmla="*/ 863600 h 939485"/>
                      <a:gd name="connsiteX6" fmla="*/ 1146180 w 1661594"/>
                      <a:gd name="connsiteY6" fmla="*/ 914400 h 939485"/>
                      <a:gd name="connsiteX7" fmla="*/ 1346999 w 1661594"/>
                      <a:gd name="connsiteY7" fmla="*/ 871537 h 939485"/>
                      <a:gd name="connsiteX8" fmla="*/ 1654180 w 1661594"/>
                      <a:gd name="connsiteY8" fmla="*/ 292100 h 939485"/>
                      <a:gd name="connsiteX9" fmla="*/ 1590680 w 1661594"/>
                      <a:gd name="connsiteY9" fmla="*/ 158750 h 939485"/>
                      <a:gd name="connsiteX10" fmla="*/ 841380 w 1661594"/>
                      <a:gd name="connsiteY10" fmla="*/ 0 h 939485"/>
                      <a:gd name="connsiteX0" fmla="*/ 841380 w 1661594"/>
                      <a:gd name="connsiteY0" fmla="*/ 0 h 948027"/>
                      <a:gd name="connsiteX1" fmla="*/ 34930 w 1661594"/>
                      <a:gd name="connsiteY1" fmla="*/ 209550 h 948027"/>
                      <a:gd name="connsiteX2" fmla="*/ 22230 w 1661594"/>
                      <a:gd name="connsiteY2" fmla="*/ 355600 h 948027"/>
                      <a:gd name="connsiteX3" fmla="*/ 339730 w 1661594"/>
                      <a:gd name="connsiteY3" fmla="*/ 895350 h 948027"/>
                      <a:gd name="connsiteX4" fmla="*/ 510387 w 1661594"/>
                      <a:gd name="connsiteY4" fmla="*/ 931069 h 948027"/>
                      <a:gd name="connsiteX5" fmla="*/ 847730 w 1661594"/>
                      <a:gd name="connsiteY5" fmla="*/ 863600 h 948027"/>
                      <a:gd name="connsiteX6" fmla="*/ 1146180 w 1661594"/>
                      <a:gd name="connsiteY6" fmla="*/ 914400 h 948027"/>
                      <a:gd name="connsiteX7" fmla="*/ 1346999 w 1661594"/>
                      <a:gd name="connsiteY7" fmla="*/ 871537 h 948027"/>
                      <a:gd name="connsiteX8" fmla="*/ 1654180 w 1661594"/>
                      <a:gd name="connsiteY8" fmla="*/ 292100 h 948027"/>
                      <a:gd name="connsiteX9" fmla="*/ 1590680 w 1661594"/>
                      <a:gd name="connsiteY9" fmla="*/ 158750 h 948027"/>
                      <a:gd name="connsiteX10" fmla="*/ 841380 w 1661594"/>
                      <a:gd name="connsiteY10" fmla="*/ 0 h 94802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1380 w 1661751"/>
                      <a:gd name="connsiteY0" fmla="*/ 24 h 946221"/>
                      <a:gd name="connsiteX1" fmla="*/ 34930 w 1661751"/>
                      <a:gd name="connsiteY1" fmla="*/ 209574 h 946221"/>
                      <a:gd name="connsiteX2" fmla="*/ 22230 w 1661751"/>
                      <a:gd name="connsiteY2" fmla="*/ 355624 h 946221"/>
                      <a:gd name="connsiteX3" fmla="*/ 339730 w 1661751"/>
                      <a:gd name="connsiteY3" fmla="*/ 895374 h 946221"/>
                      <a:gd name="connsiteX4" fmla="*/ 510387 w 1661751"/>
                      <a:gd name="connsiteY4" fmla="*/ 931093 h 946221"/>
                      <a:gd name="connsiteX5" fmla="*/ 847730 w 1661751"/>
                      <a:gd name="connsiteY5" fmla="*/ 863624 h 946221"/>
                      <a:gd name="connsiteX6" fmla="*/ 1146180 w 1661751"/>
                      <a:gd name="connsiteY6" fmla="*/ 914424 h 946221"/>
                      <a:gd name="connsiteX7" fmla="*/ 1346999 w 1661751"/>
                      <a:gd name="connsiteY7" fmla="*/ 871561 h 946221"/>
                      <a:gd name="connsiteX8" fmla="*/ 1654180 w 1661751"/>
                      <a:gd name="connsiteY8" fmla="*/ 292124 h 946221"/>
                      <a:gd name="connsiteX9" fmla="*/ 1590680 w 1661751"/>
                      <a:gd name="connsiteY9" fmla="*/ 158774 h 946221"/>
                      <a:gd name="connsiteX10" fmla="*/ 841380 w 1661751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0482 w 1663870"/>
                      <a:gd name="connsiteY0" fmla="*/ 24 h 946221"/>
                      <a:gd name="connsiteX1" fmla="*/ 34032 w 1663870"/>
                      <a:gd name="connsiteY1" fmla="*/ 209574 h 946221"/>
                      <a:gd name="connsiteX2" fmla="*/ 21332 w 1663870"/>
                      <a:gd name="connsiteY2" fmla="*/ 355624 h 946221"/>
                      <a:gd name="connsiteX3" fmla="*/ 338832 w 1663870"/>
                      <a:gd name="connsiteY3" fmla="*/ 895374 h 946221"/>
                      <a:gd name="connsiteX4" fmla="*/ 509489 w 1663870"/>
                      <a:gd name="connsiteY4" fmla="*/ 931093 h 946221"/>
                      <a:gd name="connsiteX5" fmla="*/ 846832 w 1663870"/>
                      <a:gd name="connsiteY5" fmla="*/ 863624 h 946221"/>
                      <a:gd name="connsiteX6" fmla="*/ 1145282 w 1663870"/>
                      <a:gd name="connsiteY6" fmla="*/ 914424 h 946221"/>
                      <a:gd name="connsiteX7" fmla="*/ 1346101 w 1663870"/>
                      <a:gd name="connsiteY7" fmla="*/ 871561 h 946221"/>
                      <a:gd name="connsiteX8" fmla="*/ 1653282 w 1663870"/>
                      <a:gd name="connsiteY8" fmla="*/ 292124 h 946221"/>
                      <a:gd name="connsiteX9" fmla="*/ 1589782 w 1663870"/>
                      <a:gd name="connsiteY9" fmla="*/ 158774 h 946221"/>
                      <a:gd name="connsiteX10" fmla="*/ 840482 w 1663870"/>
                      <a:gd name="connsiteY10" fmla="*/ 24 h 946221"/>
                      <a:gd name="connsiteX0" fmla="*/ 842297 w 1665685"/>
                      <a:gd name="connsiteY0" fmla="*/ 24 h 946221"/>
                      <a:gd name="connsiteX1" fmla="*/ 35847 w 1665685"/>
                      <a:gd name="connsiteY1" fmla="*/ 209574 h 946221"/>
                      <a:gd name="connsiteX2" fmla="*/ 23147 w 1665685"/>
                      <a:gd name="connsiteY2" fmla="*/ 355624 h 946221"/>
                      <a:gd name="connsiteX3" fmla="*/ 340647 w 1665685"/>
                      <a:gd name="connsiteY3" fmla="*/ 895374 h 946221"/>
                      <a:gd name="connsiteX4" fmla="*/ 511304 w 1665685"/>
                      <a:gd name="connsiteY4" fmla="*/ 931093 h 946221"/>
                      <a:gd name="connsiteX5" fmla="*/ 848647 w 1665685"/>
                      <a:gd name="connsiteY5" fmla="*/ 863624 h 946221"/>
                      <a:gd name="connsiteX6" fmla="*/ 1147097 w 1665685"/>
                      <a:gd name="connsiteY6" fmla="*/ 914424 h 946221"/>
                      <a:gd name="connsiteX7" fmla="*/ 1347916 w 1665685"/>
                      <a:gd name="connsiteY7" fmla="*/ 871561 h 946221"/>
                      <a:gd name="connsiteX8" fmla="*/ 1655097 w 1665685"/>
                      <a:gd name="connsiteY8" fmla="*/ 292124 h 946221"/>
                      <a:gd name="connsiteX9" fmla="*/ 1591597 w 1665685"/>
                      <a:gd name="connsiteY9" fmla="*/ 158774 h 946221"/>
                      <a:gd name="connsiteX10" fmla="*/ 842297 w 1665685"/>
                      <a:gd name="connsiteY10" fmla="*/ 24 h 946221"/>
                      <a:gd name="connsiteX0" fmla="*/ 842297 w 1664627"/>
                      <a:gd name="connsiteY0" fmla="*/ 24 h 946221"/>
                      <a:gd name="connsiteX1" fmla="*/ 35847 w 1664627"/>
                      <a:gd name="connsiteY1" fmla="*/ 209574 h 946221"/>
                      <a:gd name="connsiteX2" fmla="*/ 23147 w 1664627"/>
                      <a:gd name="connsiteY2" fmla="*/ 355624 h 946221"/>
                      <a:gd name="connsiteX3" fmla="*/ 340647 w 1664627"/>
                      <a:gd name="connsiteY3" fmla="*/ 895374 h 946221"/>
                      <a:gd name="connsiteX4" fmla="*/ 511304 w 1664627"/>
                      <a:gd name="connsiteY4" fmla="*/ 931093 h 946221"/>
                      <a:gd name="connsiteX5" fmla="*/ 848647 w 1664627"/>
                      <a:gd name="connsiteY5" fmla="*/ 863624 h 946221"/>
                      <a:gd name="connsiteX6" fmla="*/ 1147097 w 1664627"/>
                      <a:gd name="connsiteY6" fmla="*/ 914424 h 946221"/>
                      <a:gd name="connsiteX7" fmla="*/ 1347916 w 1664627"/>
                      <a:gd name="connsiteY7" fmla="*/ 871561 h 946221"/>
                      <a:gd name="connsiteX8" fmla="*/ 1655097 w 1664627"/>
                      <a:gd name="connsiteY8" fmla="*/ 292124 h 946221"/>
                      <a:gd name="connsiteX9" fmla="*/ 1591597 w 1664627"/>
                      <a:gd name="connsiteY9" fmla="*/ 158774 h 946221"/>
                      <a:gd name="connsiteX10" fmla="*/ 842297 w 1664627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2780"/>
                      <a:gd name="connsiteY0" fmla="*/ 24 h 946221"/>
                      <a:gd name="connsiteX1" fmla="*/ 35847 w 1662780"/>
                      <a:gd name="connsiteY1" fmla="*/ 209574 h 946221"/>
                      <a:gd name="connsiteX2" fmla="*/ 23147 w 1662780"/>
                      <a:gd name="connsiteY2" fmla="*/ 355624 h 946221"/>
                      <a:gd name="connsiteX3" fmla="*/ 340647 w 1662780"/>
                      <a:gd name="connsiteY3" fmla="*/ 895374 h 946221"/>
                      <a:gd name="connsiteX4" fmla="*/ 511304 w 1662780"/>
                      <a:gd name="connsiteY4" fmla="*/ 931093 h 946221"/>
                      <a:gd name="connsiteX5" fmla="*/ 848647 w 1662780"/>
                      <a:gd name="connsiteY5" fmla="*/ 863624 h 946221"/>
                      <a:gd name="connsiteX6" fmla="*/ 1147097 w 1662780"/>
                      <a:gd name="connsiteY6" fmla="*/ 914424 h 946221"/>
                      <a:gd name="connsiteX7" fmla="*/ 1347916 w 1662780"/>
                      <a:gd name="connsiteY7" fmla="*/ 871561 h 946221"/>
                      <a:gd name="connsiteX8" fmla="*/ 1655097 w 1662780"/>
                      <a:gd name="connsiteY8" fmla="*/ 292124 h 946221"/>
                      <a:gd name="connsiteX9" fmla="*/ 1591597 w 1662780"/>
                      <a:gd name="connsiteY9" fmla="*/ 158774 h 946221"/>
                      <a:gd name="connsiteX10" fmla="*/ 842297 w 1662780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0449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62008" h="946221">
                        <a:moveTo>
                          <a:pt x="842297" y="24"/>
                        </a:moveTo>
                        <a:cubicBezTo>
                          <a:pt x="649680" y="-1564"/>
                          <a:pt x="314189" y="73049"/>
                          <a:pt x="35847" y="209574"/>
                        </a:cubicBezTo>
                        <a:cubicBezTo>
                          <a:pt x="-13629" y="236824"/>
                          <a:pt x="-5957" y="304560"/>
                          <a:pt x="23147" y="355624"/>
                        </a:cubicBezTo>
                        <a:lnTo>
                          <a:pt x="340647" y="895374"/>
                        </a:lnTo>
                        <a:cubicBezTo>
                          <a:pt x="373720" y="947761"/>
                          <a:pt x="442512" y="959669"/>
                          <a:pt x="511304" y="931093"/>
                        </a:cubicBezTo>
                        <a:cubicBezTo>
                          <a:pt x="618990" y="886379"/>
                          <a:pt x="705242" y="864682"/>
                          <a:pt x="848647" y="860449"/>
                        </a:cubicBezTo>
                        <a:cubicBezTo>
                          <a:pt x="917174" y="855951"/>
                          <a:pt x="1033326" y="876060"/>
                          <a:pt x="1147097" y="914424"/>
                        </a:cubicBezTo>
                        <a:cubicBezTo>
                          <a:pt x="1228325" y="954905"/>
                          <a:pt x="1288120" y="940618"/>
                          <a:pt x="1347916" y="871561"/>
                        </a:cubicBezTo>
                        <a:lnTo>
                          <a:pt x="1655097" y="292124"/>
                        </a:lnTo>
                        <a:cubicBezTo>
                          <a:pt x="1672030" y="257198"/>
                          <a:pt x="1660391" y="198462"/>
                          <a:pt x="1591597" y="158774"/>
                        </a:cubicBezTo>
                        <a:cubicBezTo>
                          <a:pt x="1394217" y="60614"/>
                          <a:pt x="1049201" y="554"/>
                          <a:pt x="842297" y="2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CC6B3E49-35C2-3F4F-436E-6F244CC01E8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7218319" y="3653313"/>
                    <a:ext cx="484062" cy="3883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Ebrima" panose="02000000000000000000" pitchFamily="2" charset="0"/>
                        <a:cs typeface="Ebrima" panose="02000000000000000000" pitchFamily="2" charset="0"/>
                      </a:rPr>
                      <a:t>03</a:t>
                    </a:r>
                  </a:p>
                </p:txBody>
              </p:sp>
            </p:grpSp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4082D476-B753-5EF3-0B20-5C2E410777E1}"/>
                    </a:ext>
                  </a:extLst>
                </p:cNvPr>
                <p:cNvGrpSpPr/>
                <p:nvPr/>
              </p:nvGrpSpPr>
              <p:grpSpPr>
                <a:xfrm>
                  <a:off x="5783168" y="5396140"/>
                  <a:ext cx="629297" cy="629291"/>
                  <a:chOff x="5783168" y="5396140"/>
                  <a:chExt cx="629297" cy="629291"/>
                </a:xfrm>
              </p:grpSpPr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61CB702C-455E-B382-1A67-93954A5DCAF2}"/>
                      </a:ext>
                    </a:extLst>
                  </p:cNvPr>
                  <p:cNvSpPr/>
                  <p:nvPr/>
                </p:nvSpPr>
                <p:spPr>
                  <a:xfrm flipH="1">
                    <a:off x="5783168" y="5396140"/>
                    <a:ext cx="629297" cy="629291"/>
                  </a:xfrm>
                  <a:prstGeom prst="ellipse">
                    <a:avLst/>
                  </a:prstGeom>
                  <a:solidFill>
                    <a:schemeClr val="bg2"/>
                  </a:solidFill>
                  <a:ln w="508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grpSp>
                <p:nvGrpSpPr>
                  <p:cNvPr id="93" name="Group 92">
                    <a:extLst>
                      <a:ext uri="{FF2B5EF4-FFF2-40B4-BE49-F238E27FC236}">
                        <a16:creationId xmlns:a16="http://schemas.microsoft.com/office/drawing/2014/main" id="{123DD2BF-01AD-2DD0-0405-9593B2EB0593}"/>
                      </a:ext>
                    </a:extLst>
                  </p:cNvPr>
                  <p:cNvGrpSpPr/>
                  <p:nvPr/>
                </p:nvGrpSpPr>
                <p:grpSpPr>
                  <a:xfrm>
                    <a:off x="5923384" y="5547133"/>
                    <a:ext cx="348864" cy="327304"/>
                    <a:chOff x="5752855" y="2527863"/>
                    <a:chExt cx="1377416" cy="1292294"/>
                  </a:xfrm>
                </p:grpSpPr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267B9611-C11A-9924-EA78-FEBFDDC84E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6778" y="2695201"/>
                      <a:ext cx="614778" cy="559904"/>
                    </a:xfrm>
                    <a:custGeom>
                      <a:avLst/>
                      <a:gdLst>
                        <a:gd name="connsiteX0" fmla="*/ 23506 w 614778"/>
                        <a:gd name="connsiteY0" fmla="*/ 279288 h 559904"/>
                        <a:gd name="connsiteX1" fmla="*/ 150520 w 614778"/>
                        <a:gd name="connsiteY1" fmla="*/ 437230 h 559904"/>
                        <a:gd name="connsiteX2" fmla="*/ 207181 w 614778"/>
                        <a:gd name="connsiteY2" fmla="*/ 485761 h 559904"/>
                        <a:gd name="connsiteX3" fmla="*/ 206814 w 614778"/>
                        <a:gd name="connsiteY3" fmla="*/ 485700 h 559904"/>
                        <a:gd name="connsiteX4" fmla="*/ 300393 w 614778"/>
                        <a:gd name="connsiteY4" fmla="*/ 559476 h 559904"/>
                        <a:gd name="connsiteX5" fmla="*/ 300454 w 614778"/>
                        <a:gd name="connsiteY5" fmla="*/ 559414 h 559904"/>
                        <a:gd name="connsiteX6" fmla="*/ 301127 w 614778"/>
                        <a:gd name="connsiteY6" fmla="*/ 559903 h 559904"/>
                        <a:gd name="connsiteX7" fmla="*/ 456684 w 614778"/>
                        <a:gd name="connsiteY7" fmla="*/ 443403 h 559904"/>
                        <a:gd name="connsiteX8" fmla="*/ 590055 w 614778"/>
                        <a:gd name="connsiteY8" fmla="*/ 290657 h 559904"/>
                        <a:gd name="connsiteX9" fmla="*/ 450633 w 614778"/>
                        <a:gd name="connsiteY9" fmla="*/ 5579 h 559904"/>
                        <a:gd name="connsiteX10" fmla="*/ 311029 w 614778"/>
                        <a:gd name="connsiteY10" fmla="*/ 74465 h 559904"/>
                        <a:gd name="connsiteX11" fmla="*/ 159443 w 614778"/>
                        <a:gd name="connsiteY11" fmla="*/ 261 h 559904"/>
                        <a:gd name="connsiteX12" fmla="*/ 23506 w 614778"/>
                        <a:gd name="connsiteY12" fmla="*/ 279288 h 559904"/>
                        <a:gd name="connsiteX13" fmla="*/ 176130 w 614778"/>
                        <a:gd name="connsiteY13" fmla="*/ 253188 h 559904"/>
                        <a:gd name="connsiteX14" fmla="*/ 182487 w 614778"/>
                        <a:gd name="connsiteY14" fmla="*/ 246893 h 559904"/>
                        <a:gd name="connsiteX15" fmla="*/ 213354 w 614778"/>
                        <a:gd name="connsiteY15" fmla="*/ 247015 h 559904"/>
                        <a:gd name="connsiteX16" fmla="*/ 274905 w 614778"/>
                        <a:gd name="connsiteY16" fmla="*/ 247198 h 559904"/>
                        <a:gd name="connsiteX17" fmla="*/ 274905 w 614778"/>
                        <a:gd name="connsiteY17" fmla="*/ 239252 h 559904"/>
                        <a:gd name="connsiteX18" fmla="*/ 275210 w 614778"/>
                        <a:gd name="connsiteY18" fmla="*/ 154719 h 559904"/>
                        <a:gd name="connsiteX19" fmla="*/ 281567 w 614778"/>
                        <a:gd name="connsiteY19" fmla="*/ 148424 h 559904"/>
                        <a:gd name="connsiteX20" fmla="*/ 334133 w 614778"/>
                        <a:gd name="connsiteY20" fmla="*/ 148607 h 559904"/>
                        <a:gd name="connsiteX21" fmla="*/ 340429 w 614778"/>
                        <a:gd name="connsiteY21" fmla="*/ 154964 h 559904"/>
                        <a:gd name="connsiteX22" fmla="*/ 340306 w 614778"/>
                        <a:gd name="connsiteY22" fmla="*/ 185831 h 559904"/>
                        <a:gd name="connsiteX23" fmla="*/ 340123 w 614778"/>
                        <a:gd name="connsiteY23" fmla="*/ 247382 h 559904"/>
                        <a:gd name="connsiteX24" fmla="*/ 348069 w 614778"/>
                        <a:gd name="connsiteY24" fmla="*/ 247382 h 559904"/>
                        <a:gd name="connsiteX25" fmla="*/ 432602 w 614778"/>
                        <a:gd name="connsiteY25" fmla="*/ 247687 h 559904"/>
                        <a:gd name="connsiteX26" fmla="*/ 438898 w 614778"/>
                        <a:gd name="connsiteY26" fmla="*/ 254044 h 559904"/>
                        <a:gd name="connsiteX27" fmla="*/ 438714 w 614778"/>
                        <a:gd name="connsiteY27" fmla="*/ 306610 h 559904"/>
                        <a:gd name="connsiteX28" fmla="*/ 432358 w 614778"/>
                        <a:gd name="connsiteY28" fmla="*/ 312906 h 559904"/>
                        <a:gd name="connsiteX29" fmla="*/ 401491 w 614778"/>
                        <a:gd name="connsiteY29" fmla="*/ 312783 h 559904"/>
                        <a:gd name="connsiteX30" fmla="*/ 339940 w 614778"/>
                        <a:gd name="connsiteY30" fmla="*/ 312600 h 559904"/>
                        <a:gd name="connsiteX31" fmla="*/ 339940 w 614778"/>
                        <a:gd name="connsiteY31" fmla="*/ 320546 h 559904"/>
                        <a:gd name="connsiteX32" fmla="*/ 339634 w 614778"/>
                        <a:gd name="connsiteY32" fmla="*/ 405079 h 559904"/>
                        <a:gd name="connsiteX33" fmla="*/ 337739 w 614778"/>
                        <a:gd name="connsiteY33" fmla="*/ 409602 h 559904"/>
                        <a:gd name="connsiteX34" fmla="*/ 333277 w 614778"/>
                        <a:gd name="connsiteY34" fmla="*/ 411436 h 559904"/>
                        <a:gd name="connsiteX35" fmla="*/ 280711 w 614778"/>
                        <a:gd name="connsiteY35" fmla="*/ 411252 h 559904"/>
                        <a:gd name="connsiteX36" fmla="*/ 274416 w 614778"/>
                        <a:gd name="connsiteY36" fmla="*/ 404896 h 559904"/>
                        <a:gd name="connsiteX37" fmla="*/ 274538 w 614778"/>
                        <a:gd name="connsiteY37" fmla="*/ 374029 h 559904"/>
                        <a:gd name="connsiteX38" fmla="*/ 274722 w 614778"/>
                        <a:gd name="connsiteY38" fmla="*/ 312478 h 559904"/>
                        <a:gd name="connsiteX39" fmla="*/ 266776 w 614778"/>
                        <a:gd name="connsiteY39" fmla="*/ 312478 h 559904"/>
                        <a:gd name="connsiteX40" fmla="*/ 182242 w 614778"/>
                        <a:gd name="connsiteY40" fmla="*/ 312172 h 559904"/>
                        <a:gd name="connsiteX41" fmla="*/ 177719 w 614778"/>
                        <a:gd name="connsiteY41" fmla="*/ 310277 h 559904"/>
                        <a:gd name="connsiteX42" fmla="*/ 175885 w 614778"/>
                        <a:gd name="connsiteY42" fmla="*/ 305815 h 559904"/>
                        <a:gd name="connsiteX43" fmla="*/ 176130 w 614778"/>
                        <a:gd name="connsiteY43" fmla="*/ 253188 h 5599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614778" h="559904">
                          <a:moveTo>
                            <a:pt x="23506" y="279288"/>
                          </a:moveTo>
                          <a:cubicBezTo>
                            <a:pt x="54801" y="338333"/>
                            <a:pt x="100521" y="390348"/>
                            <a:pt x="150520" y="437230"/>
                          </a:cubicBezTo>
                          <a:cubicBezTo>
                            <a:pt x="164272" y="450127"/>
                            <a:pt x="185237" y="467852"/>
                            <a:pt x="207181" y="485761"/>
                          </a:cubicBezTo>
                          <a:cubicBezTo>
                            <a:pt x="207058" y="485761"/>
                            <a:pt x="206936" y="485700"/>
                            <a:pt x="206814" y="485700"/>
                          </a:cubicBezTo>
                          <a:cubicBezTo>
                            <a:pt x="251556" y="522252"/>
                            <a:pt x="300210" y="559659"/>
                            <a:pt x="300393" y="559476"/>
                          </a:cubicBezTo>
                          <a:cubicBezTo>
                            <a:pt x="300393" y="559476"/>
                            <a:pt x="300454" y="559414"/>
                            <a:pt x="300454" y="559414"/>
                          </a:cubicBezTo>
                          <a:cubicBezTo>
                            <a:pt x="300821" y="559720"/>
                            <a:pt x="301127" y="559903"/>
                            <a:pt x="301127" y="559903"/>
                          </a:cubicBezTo>
                          <a:cubicBezTo>
                            <a:pt x="301432" y="560209"/>
                            <a:pt x="413226" y="480933"/>
                            <a:pt x="456684" y="443403"/>
                          </a:cubicBezTo>
                          <a:cubicBezTo>
                            <a:pt x="508578" y="398539"/>
                            <a:pt x="556376" y="348418"/>
                            <a:pt x="590055" y="290657"/>
                          </a:cubicBezTo>
                          <a:cubicBezTo>
                            <a:pt x="652645" y="183325"/>
                            <a:pt x="592867" y="20187"/>
                            <a:pt x="450633" y="5579"/>
                          </a:cubicBezTo>
                          <a:cubicBezTo>
                            <a:pt x="396723" y="17"/>
                            <a:pt x="328204" y="27950"/>
                            <a:pt x="311029" y="74465"/>
                          </a:cubicBezTo>
                          <a:cubicBezTo>
                            <a:pt x="295748" y="27339"/>
                            <a:pt x="213537" y="-3162"/>
                            <a:pt x="159443" y="261"/>
                          </a:cubicBezTo>
                          <a:cubicBezTo>
                            <a:pt x="16844" y="9124"/>
                            <a:pt x="-34683" y="169572"/>
                            <a:pt x="23506" y="279288"/>
                          </a:cubicBezTo>
                          <a:close/>
                          <a:moveTo>
                            <a:pt x="176130" y="253188"/>
                          </a:moveTo>
                          <a:cubicBezTo>
                            <a:pt x="176130" y="249765"/>
                            <a:pt x="179064" y="246831"/>
                            <a:pt x="182487" y="246893"/>
                          </a:cubicBezTo>
                          <a:cubicBezTo>
                            <a:pt x="192755" y="246954"/>
                            <a:pt x="203085" y="246954"/>
                            <a:pt x="213354" y="247015"/>
                          </a:cubicBezTo>
                          <a:cubicBezTo>
                            <a:pt x="233891" y="247076"/>
                            <a:pt x="254429" y="247137"/>
                            <a:pt x="274905" y="247198"/>
                          </a:cubicBezTo>
                          <a:cubicBezTo>
                            <a:pt x="274905" y="244570"/>
                            <a:pt x="274905" y="241942"/>
                            <a:pt x="274905" y="239252"/>
                          </a:cubicBezTo>
                          <a:cubicBezTo>
                            <a:pt x="275027" y="211075"/>
                            <a:pt x="275088" y="182897"/>
                            <a:pt x="275210" y="154719"/>
                          </a:cubicBezTo>
                          <a:cubicBezTo>
                            <a:pt x="275210" y="151296"/>
                            <a:pt x="278144" y="148362"/>
                            <a:pt x="281567" y="148424"/>
                          </a:cubicBezTo>
                          <a:cubicBezTo>
                            <a:pt x="299110" y="148485"/>
                            <a:pt x="316591" y="148546"/>
                            <a:pt x="334133" y="148607"/>
                          </a:cubicBezTo>
                          <a:cubicBezTo>
                            <a:pt x="337556" y="148607"/>
                            <a:pt x="340490" y="151541"/>
                            <a:pt x="340429" y="154964"/>
                          </a:cubicBezTo>
                          <a:cubicBezTo>
                            <a:pt x="340368" y="165232"/>
                            <a:pt x="340368" y="175562"/>
                            <a:pt x="340306" y="185831"/>
                          </a:cubicBezTo>
                          <a:cubicBezTo>
                            <a:pt x="340245" y="206368"/>
                            <a:pt x="340184" y="226905"/>
                            <a:pt x="340123" y="247382"/>
                          </a:cubicBezTo>
                          <a:cubicBezTo>
                            <a:pt x="342751" y="247382"/>
                            <a:pt x="345380" y="247382"/>
                            <a:pt x="348069" y="247382"/>
                          </a:cubicBezTo>
                          <a:cubicBezTo>
                            <a:pt x="376247" y="247504"/>
                            <a:pt x="404424" y="247565"/>
                            <a:pt x="432602" y="247687"/>
                          </a:cubicBezTo>
                          <a:cubicBezTo>
                            <a:pt x="436025" y="247687"/>
                            <a:pt x="438959" y="250621"/>
                            <a:pt x="438898" y="254044"/>
                          </a:cubicBezTo>
                          <a:cubicBezTo>
                            <a:pt x="438837" y="271586"/>
                            <a:pt x="438775" y="289067"/>
                            <a:pt x="438714" y="306610"/>
                          </a:cubicBezTo>
                          <a:cubicBezTo>
                            <a:pt x="438714" y="310033"/>
                            <a:pt x="435780" y="312967"/>
                            <a:pt x="432358" y="312906"/>
                          </a:cubicBezTo>
                          <a:cubicBezTo>
                            <a:pt x="422089" y="312844"/>
                            <a:pt x="411759" y="312844"/>
                            <a:pt x="401491" y="312783"/>
                          </a:cubicBezTo>
                          <a:cubicBezTo>
                            <a:pt x="380953" y="312722"/>
                            <a:pt x="360416" y="312661"/>
                            <a:pt x="339940" y="312600"/>
                          </a:cubicBezTo>
                          <a:cubicBezTo>
                            <a:pt x="339940" y="315228"/>
                            <a:pt x="339940" y="317857"/>
                            <a:pt x="339940" y="320546"/>
                          </a:cubicBezTo>
                          <a:cubicBezTo>
                            <a:pt x="339817" y="348724"/>
                            <a:pt x="339756" y="376901"/>
                            <a:pt x="339634" y="405079"/>
                          </a:cubicBezTo>
                          <a:cubicBezTo>
                            <a:pt x="339634" y="407096"/>
                            <a:pt x="338839" y="408563"/>
                            <a:pt x="337739" y="409602"/>
                          </a:cubicBezTo>
                          <a:cubicBezTo>
                            <a:pt x="336700" y="410702"/>
                            <a:pt x="335233" y="411436"/>
                            <a:pt x="333277" y="411436"/>
                          </a:cubicBezTo>
                          <a:cubicBezTo>
                            <a:pt x="315735" y="411375"/>
                            <a:pt x="298254" y="411313"/>
                            <a:pt x="280711" y="411252"/>
                          </a:cubicBezTo>
                          <a:cubicBezTo>
                            <a:pt x="277289" y="411252"/>
                            <a:pt x="274355" y="408318"/>
                            <a:pt x="274416" y="404896"/>
                          </a:cubicBezTo>
                          <a:cubicBezTo>
                            <a:pt x="274477" y="394627"/>
                            <a:pt x="274477" y="384297"/>
                            <a:pt x="274538" y="374029"/>
                          </a:cubicBezTo>
                          <a:cubicBezTo>
                            <a:pt x="274599" y="353491"/>
                            <a:pt x="274660" y="332954"/>
                            <a:pt x="274722" y="312478"/>
                          </a:cubicBezTo>
                          <a:cubicBezTo>
                            <a:pt x="272093" y="312478"/>
                            <a:pt x="269465" y="312478"/>
                            <a:pt x="266776" y="312478"/>
                          </a:cubicBezTo>
                          <a:cubicBezTo>
                            <a:pt x="238598" y="312355"/>
                            <a:pt x="210420" y="312294"/>
                            <a:pt x="182242" y="312172"/>
                          </a:cubicBezTo>
                          <a:cubicBezTo>
                            <a:pt x="180225" y="312172"/>
                            <a:pt x="178758" y="311377"/>
                            <a:pt x="177719" y="310277"/>
                          </a:cubicBezTo>
                          <a:cubicBezTo>
                            <a:pt x="176619" y="309238"/>
                            <a:pt x="175885" y="307771"/>
                            <a:pt x="175885" y="305815"/>
                          </a:cubicBezTo>
                          <a:cubicBezTo>
                            <a:pt x="176008" y="288212"/>
                            <a:pt x="176069" y="270670"/>
                            <a:pt x="176130" y="253188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F83A6664-EA85-DADB-F6A9-504E207060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52855" y="2527863"/>
                      <a:ext cx="1377416" cy="1292294"/>
                    </a:xfrm>
                    <a:custGeom>
                      <a:avLst/>
                      <a:gdLst>
                        <a:gd name="connsiteX0" fmla="*/ 1231384 w 1377416"/>
                        <a:gd name="connsiteY0" fmla="*/ 59900 h 1292294"/>
                        <a:gd name="connsiteX1" fmla="*/ 1070019 w 1377416"/>
                        <a:gd name="connsiteY1" fmla="*/ 205679 h 1292294"/>
                        <a:gd name="connsiteX2" fmla="*/ 1195321 w 1377416"/>
                        <a:gd name="connsiteY2" fmla="*/ 364599 h 1292294"/>
                        <a:gd name="connsiteX3" fmla="*/ 1179002 w 1377416"/>
                        <a:gd name="connsiteY3" fmla="*/ 686778 h 1292294"/>
                        <a:gd name="connsiteX4" fmla="*/ 1160848 w 1377416"/>
                        <a:gd name="connsiteY4" fmla="*/ 709943 h 1292294"/>
                        <a:gd name="connsiteX5" fmla="*/ 1156447 w 1377416"/>
                        <a:gd name="connsiteY5" fmla="*/ 765321 h 1292294"/>
                        <a:gd name="connsiteX6" fmla="*/ 1147768 w 1377416"/>
                        <a:gd name="connsiteY6" fmla="*/ 825160 h 1292294"/>
                        <a:gd name="connsiteX7" fmla="*/ 1144528 w 1377416"/>
                        <a:gd name="connsiteY7" fmla="*/ 842397 h 1292294"/>
                        <a:gd name="connsiteX8" fmla="*/ 1144223 w 1377416"/>
                        <a:gd name="connsiteY8" fmla="*/ 843925 h 1292294"/>
                        <a:gd name="connsiteX9" fmla="*/ 1144039 w 1377416"/>
                        <a:gd name="connsiteY9" fmla="*/ 844720 h 1292294"/>
                        <a:gd name="connsiteX10" fmla="*/ 1141900 w 1377416"/>
                        <a:gd name="connsiteY10" fmla="*/ 854744 h 1292294"/>
                        <a:gd name="connsiteX11" fmla="*/ 1132854 w 1377416"/>
                        <a:gd name="connsiteY11" fmla="*/ 892579 h 1292294"/>
                        <a:gd name="connsiteX12" fmla="*/ 1070631 w 1377416"/>
                        <a:gd name="connsiteY12" fmla="*/ 1052966 h 1292294"/>
                        <a:gd name="connsiteX13" fmla="*/ 1066291 w 1377416"/>
                        <a:gd name="connsiteY13" fmla="*/ 1060667 h 1292294"/>
                        <a:gd name="connsiteX14" fmla="*/ 1062684 w 1377416"/>
                        <a:gd name="connsiteY14" fmla="*/ 1066719 h 1292294"/>
                        <a:gd name="connsiteX15" fmla="*/ 1049910 w 1377416"/>
                        <a:gd name="connsiteY15" fmla="*/ 1086644 h 1292294"/>
                        <a:gd name="connsiteX16" fmla="*/ 1022710 w 1377416"/>
                        <a:gd name="connsiteY16" fmla="*/ 1122768 h 1292294"/>
                        <a:gd name="connsiteX17" fmla="*/ 1008407 w 1377416"/>
                        <a:gd name="connsiteY17" fmla="*/ 1138905 h 1292294"/>
                        <a:gd name="connsiteX18" fmla="*/ 1001317 w 1377416"/>
                        <a:gd name="connsiteY18" fmla="*/ 1146301 h 1292294"/>
                        <a:gd name="connsiteX19" fmla="*/ 996488 w 1377416"/>
                        <a:gd name="connsiteY19" fmla="*/ 1151130 h 1292294"/>
                        <a:gd name="connsiteX20" fmla="*/ 994043 w 1377416"/>
                        <a:gd name="connsiteY20" fmla="*/ 1153452 h 1292294"/>
                        <a:gd name="connsiteX21" fmla="*/ 960243 w 1377416"/>
                        <a:gd name="connsiteY21" fmla="*/ 1180896 h 1292294"/>
                        <a:gd name="connsiteX22" fmla="*/ 941783 w 1377416"/>
                        <a:gd name="connsiteY22" fmla="*/ 1193121 h 1292294"/>
                        <a:gd name="connsiteX23" fmla="*/ 932676 w 1377416"/>
                        <a:gd name="connsiteY23" fmla="*/ 1198500 h 1292294"/>
                        <a:gd name="connsiteX24" fmla="*/ 925647 w 1377416"/>
                        <a:gd name="connsiteY24" fmla="*/ 1202167 h 1292294"/>
                        <a:gd name="connsiteX25" fmla="*/ 880660 w 1377416"/>
                        <a:gd name="connsiteY25" fmla="*/ 1220871 h 1292294"/>
                        <a:gd name="connsiteX26" fmla="*/ 875892 w 1377416"/>
                        <a:gd name="connsiteY26" fmla="*/ 1222399 h 1292294"/>
                        <a:gd name="connsiteX27" fmla="*/ 875343 w 1377416"/>
                        <a:gd name="connsiteY27" fmla="*/ 1222582 h 1292294"/>
                        <a:gd name="connsiteX28" fmla="*/ 875098 w 1377416"/>
                        <a:gd name="connsiteY28" fmla="*/ 1222643 h 1292294"/>
                        <a:gd name="connsiteX29" fmla="*/ 863913 w 1377416"/>
                        <a:gd name="connsiteY29" fmla="*/ 1225577 h 1292294"/>
                        <a:gd name="connsiteX30" fmla="*/ 836896 w 1377416"/>
                        <a:gd name="connsiteY30" fmla="*/ 1231078 h 1292294"/>
                        <a:gd name="connsiteX31" fmla="*/ 811163 w 1377416"/>
                        <a:gd name="connsiteY31" fmla="*/ 1234379 h 1292294"/>
                        <a:gd name="connsiteX32" fmla="*/ 808902 w 1377416"/>
                        <a:gd name="connsiteY32" fmla="*/ 1234562 h 1292294"/>
                        <a:gd name="connsiteX33" fmla="*/ 811225 w 1377416"/>
                        <a:gd name="connsiteY33" fmla="*/ 1234440 h 1292294"/>
                        <a:gd name="connsiteX34" fmla="*/ 807374 w 1377416"/>
                        <a:gd name="connsiteY34" fmla="*/ 1234685 h 1292294"/>
                        <a:gd name="connsiteX35" fmla="*/ 806702 w 1377416"/>
                        <a:gd name="connsiteY35" fmla="*/ 1234746 h 1292294"/>
                        <a:gd name="connsiteX36" fmla="*/ 805601 w 1377416"/>
                        <a:gd name="connsiteY36" fmla="*/ 1234807 h 1292294"/>
                        <a:gd name="connsiteX37" fmla="*/ 788242 w 1377416"/>
                        <a:gd name="connsiteY37" fmla="*/ 1235418 h 1292294"/>
                        <a:gd name="connsiteX38" fmla="*/ 727853 w 1377416"/>
                        <a:gd name="connsiteY38" fmla="*/ 1232423 h 1292294"/>
                        <a:gd name="connsiteX39" fmla="*/ 727486 w 1377416"/>
                        <a:gd name="connsiteY39" fmla="*/ 1232362 h 1292294"/>
                        <a:gd name="connsiteX40" fmla="*/ 721802 w 1377416"/>
                        <a:gd name="connsiteY40" fmla="*/ 1231567 h 1292294"/>
                        <a:gd name="connsiteX41" fmla="*/ 709210 w 1377416"/>
                        <a:gd name="connsiteY41" fmla="*/ 1229489 h 1292294"/>
                        <a:gd name="connsiteX42" fmla="*/ 679810 w 1377416"/>
                        <a:gd name="connsiteY42" fmla="*/ 1222949 h 1292294"/>
                        <a:gd name="connsiteX43" fmla="*/ 657133 w 1377416"/>
                        <a:gd name="connsiteY43" fmla="*/ 1216164 h 1292294"/>
                        <a:gd name="connsiteX44" fmla="*/ 656644 w 1377416"/>
                        <a:gd name="connsiteY44" fmla="*/ 1216042 h 1292294"/>
                        <a:gd name="connsiteX45" fmla="*/ 656156 w 1377416"/>
                        <a:gd name="connsiteY45" fmla="*/ 1215859 h 1292294"/>
                        <a:gd name="connsiteX46" fmla="*/ 651388 w 1377416"/>
                        <a:gd name="connsiteY46" fmla="*/ 1214086 h 1292294"/>
                        <a:gd name="connsiteX47" fmla="*/ 637452 w 1377416"/>
                        <a:gd name="connsiteY47" fmla="*/ 1208402 h 1292294"/>
                        <a:gd name="connsiteX48" fmla="*/ 617587 w 1377416"/>
                        <a:gd name="connsiteY48" fmla="*/ 1198927 h 1292294"/>
                        <a:gd name="connsiteX49" fmla="*/ 607012 w 1377416"/>
                        <a:gd name="connsiteY49" fmla="*/ 1193243 h 1292294"/>
                        <a:gd name="connsiteX50" fmla="*/ 597905 w 1377416"/>
                        <a:gd name="connsiteY50" fmla="*/ 1187803 h 1292294"/>
                        <a:gd name="connsiteX51" fmla="*/ 563249 w 1377416"/>
                        <a:gd name="connsiteY51" fmla="*/ 1161887 h 1292294"/>
                        <a:gd name="connsiteX52" fmla="*/ 548273 w 1377416"/>
                        <a:gd name="connsiteY52" fmla="*/ 1148195 h 1292294"/>
                        <a:gd name="connsiteX53" fmla="*/ 542956 w 1377416"/>
                        <a:gd name="connsiteY53" fmla="*/ 1142878 h 1292294"/>
                        <a:gd name="connsiteX54" fmla="*/ 535498 w 1377416"/>
                        <a:gd name="connsiteY54" fmla="*/ 1134687 h 1292294"/>
                        <a:gd name="connsiteX55" fmla="*/ 485867 w 1377416"/>
                        <a:gd name="connsiteY55" fmla="*/ 1062440 h 1292294"/>
                        <a:gd name="connsiteX56" fmla="*/ 485011 w 1377416"/>
                        <a:gd name="connsiteY56" fmla="*/ 1060790 h 1292294"/>
                        <a:gd name="connsiteX57" fmla="*/ 483911 w 1377416"/>
                        <a:gd name="connsiteY57" fmla="*/ 1058650 h 1292294"/>
                        <a:gd name="connsiteX58" fmla="*/ 479632 w 1377416"/>
                        <a:gd name="connsiteY58" fmla="*/ 1049849 h 1292294"/>
                        <a:gd name="connsiteX59" fmla="*/ 470342 w 1377416"/>
                        <a:gd name="connsiteY59" fmla="*/ 1029067 h 1292294"/>
                        <a:gd name="connsiteX60" fmla="*/ 455305 w 1377416"/>
                        <a:gd name="connsiteY60" fmla="*/ 988848 h 1292294"/>
                        <a:gd name="connsiteX61" fmla="*/ 452494 w 1377416"/>
                        <a:gd name="connsiteY61" fmla="*/ 979618 h 1292294"/>
                        <a:gd name="connsiteX62" fmla="*/ 635251 w 1377416"/>
                        <a:gd name="connsiteY62" fmla="*/ 909143 h 1292294"/>
                        <a:gd name="connsiteX63" fmla="*/ 862690 w 1377416"/>
                        <a:gd name="connsiteY63" fmla="*/ 383058 h 1292294"/>
                        <a:gd name="connsiteX64" fmla="*/ 862690 w 1377416"/>
                        <a:gd name="connsiteY64" fmla="*/ 59778 h 1292294"/>
                        <a:gd name="connsiteX65" fmla="*/ 824488 w 1377416"/>
                        <a:gd name="connsiteY65" fmla="*/ 20721 h 1292294"/>
                        <a:gd name="connsiteX66" fmla="*/ 822349 w 1377416"/>
                        <a:gd name="connsiteY66" fmla="*/ 20476 h 1292294"/>
                        <a:gd name="connsiteX67" fmla="*/ 745884 w 1377416"/>
                        <a:gd name="connsiteY67" fmla="*/ 20293 h 1292294"/>
                        <a:gd name="connsiteX68" fmla="*/ 745945 w 1377416"/>
                        <a:gd name="connsiteY68" fmla="*/ 244 h 1292294"/>
                        <a:gd name="connsiteX69" fmla="*/ 642831 w 1377416"/>
                        <a:gd name="connsiteY69" fmla="*/ 0 h 1292294"/>
                        <a:gd name="connsiteX70" fmla="*/ 624066 w 1377416"/>
                        <a:gd name="connsiteY70" fmla="*/ 18642 h 1292294"/>
                        <a:gd name="connsiteX71" fmla="*/ 624005 w 1377416"/>
                        <a:gd name="connsiteY71" fmla="*/ 56783 h 1292294"/>
                        <a:gd name="connsiteX72" fmla="*/ 642647 w 1377416"/>
                        <a:gd name="connsiteY72" fmla="*/ 75548 h 1292294"/>
                        <a:gd name="connsiteX73" fmla="*/ 745823 w 1377416"/>
                        <a:gd name="connsiteY73" fmla="*/ 75792 h 1292294"/>
                        <a:gd name="connsiteX74" fmla="*/ 745884 w 1377416"/>
                        <a:gd name="connsiteY74" fmla="*/ 58067 h 1292294"/>
                        <a:gd name="connsiteX75" fmla="*/ 781702 w 1377416"/>
                        <a:gd name="connsiteY75" fmla="*/ 58128 h 1292294"/>
                        <a:gd name="connsiteX76" fmla="*/ 781641 w 1377416"/>
                        <a:gd name="connsiteY76" fmla="*/ 59778 h 1292294"/>
                        <a:gd name="connsiteX77" fmla="*/ 781641 w 1377416"/>
                        <a:gd name="connsiteY77" fmla="*/ 355002 h 1292294"/>
                        <a:gd name="connsiteX78" fmla="*/ 642708 w 1377416"/>
                        <a:gd name="connsiteY78" fmla="*/ 792704 h 1292294"/>
                        <a:gd name="connsiteX79" fmla="*/ 455183 w 1377416"/>
                        <a:gd name="connsiteY79" fmla="*/ 898447 h 1292294"/>
                        <a:gd name="connsiteX80" fmla="*/ 257267 w 1377416"/>
                        <a:gd name="connsiteY80" fmla="*/ 829745 h 1292294"/>
                        <a:gd name="connsiteX81" fmla="*/ 80988 w 1377416"/>
                        <a:gd name="connsiteY81" fmla="*/ 377740 h 1292294"/>
                        <a:gd name="connsiteX82" fmla="*/ 80988 w 1377416"/>
                        <a:gd name="connsiteY82" fmla="*/ 59839 h 1292294"/>
                        <a:gd name="connsiteX83" fmla="*/ 80927 w 1377416"/>
                        <a:gd name="connsiteY83" fmla="*/ 58189 h 1292294"/>
                        <a:gd name="connsiteX84" fmla="*/ 113016 w 1377416"/>
                        <a:gd name="connsiteY84" fmla="*/ 58128 h 1292294"/>
                        <a:gd name="connsiteX85" fmla="*/ 113078 w 1377416"/>
                        <a:gd name="connsiteY85" fmla="*/ 75854 h 1292294"/>
                        <a:gd name="connsiteX86" fmla="*/ 216253 w 1377416"/>
                        <a:gd name="connsiteY86" fmla="*/ 75609 h 1292294"/>
                        <a:gd name="connsiteX87" fmla="*/ 234896 w 1377416"/>
                        <a:gd name="connsiteY87" fmla="*/ 56844 h 1292294"/>
                        <a:gd name="connsiteX88" fmla="*/ 234835 w 1377416"/>
                        <a:gd name="connsiteY88" fmla="*/ 18704 h 1292294"/>
                        <a:gd name="connsiteX89" fmla="*/ 216070 w 1377416"/>
                        <a:gd name="connsiteY89" fmla="*/ 61 h 1292294"/>
                        <a:gd name="connsiteX90" fmla="*/ 112956 w 1377416"/>
                        <a:gd name="connsiteY90" fmla="*/ 306 h 1292294"/>
                        <a:gd name="connsiteX91" fmla="*/ 113016 w 1377416"/>
                        <a:gd name="connsiteY91" fmla="*/ 20354 h 1292294"/>
                        <a:gd name="connsiteX92" fmla="*/ 36552 w 1377416"/>
                        <a:gd name="connsiteY92" fmla="*/ 20537 h 1292294"/>
                        <a:gd name="connsiteX93" fmla="*/ 31539 w 1377416"/>
                        <a:gd name="connsiteY93" fmla="*/ 21637 h 1292294"/>
                        <a:gd name="connsiteX94" fmla="*/ 0 w 1377416"/>
                        <a:gd name="connsiteY94" fmla="*/ 59900 h 1292294"/>
                        <a:gd name="connsiteX95" fmla="*/ 0 w 1377416"/>
                        <a:gd name="connsiteY95" fmla="*/ 368388 h 1292294"/>
                        <a:gd name="connsiteX96" fmla="*/ 172000 w 1377416"/>
                        <a:gd name="connsiteY96" fmla="*/ 860306 h 1292294"/>
                        <a:gd name="connsiteX97" fmla="*/ 375479 w 1377416"/>
                        <a:gd name="connsiteY97" fmla="*/ 975095 h 1292294"/>
                        <a:gd name="connsiteX98" fmla="*/ 517101 w 1377416"/>
                        <a:gd name="connsiteY98" fmla="*/ 1206446 h 1292294"/>
                        <a:gd name="connsiteX99" fmla="*/ 959631 w 1377416"/>
                        <a:gd name="connsiteY99" fmla="*/ 1253083 h 1292294"/>
                        <a:gd name="connsiteX100" fmla="*/ 1190432 w 1377416"/>
                        <a:gd name="connsiteY100" fmla="*/ 955169 h 1292294"/>
                        <a:gd name="connsiteX101" fmla="*/ 1226188 w 1377416"/>
                        <a:gd name="connsiteY101" fmla="*/ 799061 h 1292294"/>
                        <a:gd name="connsiteX102" fmla="*/ 1234623 w 1377416"/>
                        <a:gd name="connsiteY102" fmla="*/ 715811 h 1292294"/>
                        <a:gd name="connsiteX103" fmla="*/ 1234746 w 1377416"/>
                        <a:gd name="connsiteY103" fmla="*/ 711961 h 1292294"/>
                        <a:gd name="connsiteX104" fmla="*/ 1220198 w 1377416"/>
                        <a:gd name="connsiteY104" fmla="*/ 689101 h 1292294"/>
                        <a:gd name="connsiteX105" fmla="*/ 1236518 w 1377416"/>
                        <a:gd name="connsiteY105" fmla="*/ 366799 h 1292294"/>
                        <a:gd name="connsiteX106" fmla="*/ 1377223 w 1377416"/>
                        <a:gd name="connsiteY106" fmla="*/ 221388 h 1292294"/>
                        <a:gd name="connsiteX107" fmla="*/ 1231384 w 1377416"/>
                        <a:gd name="connsiteY107" fmla="*/ 59900 h 1292294"/>
                        <a:gd name="connsiteX108" fmla="*/ 1329181 w 1377416"/>
                        <a:gd name="connsiteY108" fmla="*/ 218820 h 1292294"/>
                        <a:gd name="connsiteX109" fmla="*/ 1238963 w 1377416"/>
                        <a:gd name="connsiteY109" fmla="*/ 318023 h 1292294"/>
                        <a:gd name="connsiteX110" fmla="*/ 1240980 w 1377416"/>
                        <a:gd name="connsiteY110" fmla="*/ 278476 h 1292294"/>
                        <a:gd name="connsiteX111" fmla="*/ 1199844 w 1377416"/>
                        <a:gd name="connsiteY111" fmla="*/ 276398 h 1292294"/>
                        <a:gd name="connsiteX112" fmla="*/ 1197828 w 1377416"/>
                        <a:gd name="connsiteY112" fmla="*/ 315945 h 1292294"/>
                        <a:gd name="connsiteX113" fmla="*/ 1118123 w 1377416"/>
                        <a:gd name="connsiteY113" fmla="*/ 208124 h 1292294"/>
                        <a:gd name="connsiteX114" fmla="*/ 1229000 w 1377416"/>
                        <a:gd name="connsiteY114" fmla="*/ 107943 h 1292294"/>
                        <a:gd name="connsiteX115" fmla="*/ 1329181 w 1377416"/>
                        <a:gd name="connsiteY115" fmla="*/ 218820 h 12922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</a:cxnLst>
                      <a:rect l="l" t="t" r="r" b="b"/>
                      <a:pathLst>
                        <a:path w="1377416" h="1292294">
                          <a:moveTo>
                            <a:pt x="1231384" y="59900"/>
                          </a:moveTo>
                          <a:cubicBezTo>
                            <a:pt x="1146545" y="55622"/>
                            <a:pt x="1074359" y="120840"/>
                            <a:pt x="1070019" y="205679"/>
                          </a:cubicBezTo>
                          <a:cubicBezTo>
                            <a:pt x="1066046" y="283488"/>
                            <a:pt x="1120751" y="350724"/>
                            <a:pt x="1195321" y="364599"/>
                          </a:cubicBezTo>
                          <a:lnTo>
                            <a:pt x="1179002" y="686778"/>
                          </a:lnTo>
                          <a:cubicBezTo>
                            <a:pt x="1168794" y="690751"/>
                            <a:pt x="1161154" y="698391"/>
                            <a:pt x="1160848" y="709943"/>
                          </a:cubicBezTo>
                          <a:cubicBezTo>
                            <a:pt x="1160359" y="728464"/>
                            <a:pt x="1158526" y="746923"/>
                            <a:pt x="1156447" y="765321"/>
                          </a:cubicBezTo>
                          <a:cubicBezTo>
                            <a:pt x="1154186" y="785308"/>
                            <a:pt x="1151252" y="805295"/>
                            <a:pt x="1147768" y="825160"/>
                          </a:cubicBezTo>
                          <a:cubicBezTo>
                            <a:pt x="1146728" y="830906"/>
                            <a:pt x="1145628" y="836652"/>
                            <a:pt x="1144528" y="842397"/>
                          </a:cubicBezTo>
                          <a:cubicBezTo>
                            <a:pt x="1144406" y="843069"/>
                            <a:pt x="1144284" y="843559"/>
                            <a:pt x="1144223" y="843925"/>
                          </a:cubicBezTo>
                          <a:cubicBezTo>
                            <a:pt x="1144161" y="844170"/>
                            <a:pt x="1144100" y="844414"/>
                            <a:pt x="1144039" y="844720"/>
                          </a:cubicBezTo>
                          <a:cubicBezTo>
                            <a:pt x="1143306" y="848082"/>
                            <a:pt x="1142633" y="851382"/>
                            <a:pt x="1141900" y="854744"/>
                          </a:cubicBezTo>
                          <a:cubicBezTo>
                            <a:pt x="1139149" y="867396"/>
                            <a:pt x="1136154" y="880049"/>
                            <a:pt x="1132854" y="892579"/>
                          </a:cubicBezTo>
                          <a:cubicBezTo>
                            <a:pt x="1118490" y="947345"/>
                            <a:pt x="1098931" y="1001561"/>
                            <a:pt x="1070631" y="1052966"/>
                          </a:cubicBezTo>
                          <a:cubicBezTo>
                            <a:pt x="1069225" y="1055533"/>
                            <a:pt x="1067758" y="1058100"/>
                            <a:pt x="1066291" y="1060667"/>
                          </a:cubicBezTo>
                          <a:cubicBezTo>
                            <a:pt x="1066963" y="1059506"/>
                            <a:pt x="1063724" y="1065068"/>
                            <a:pt x="1062684" y="1066719"/>
                          </a:cubicBezTo>
                          <a:cubicBezTo>
                            <a:pt x="1058589" y="1073442"/>
                            <a:pt x="1054311" y="1080043"/>
                            <a:pt x="1049910" y="1086644"/>
                          </a:cubicBezTo>
                          <a:cubicBezTo>
                            <a:pt x="1041536" y="1098991"/>
                            <a:pt x="1032490" y="1111033"/>
                            <a:pt x="1022710" y="1122768"/>
                          </a:cubicBezTo>
                          <a:cubicBezTo>
                            <a:pt x="1018126" y="1128208"/>
                            <a:pt x="1013358" y="1133587"/>
                            <a:pt x="1008407" y="1138905"/>
                          </a:cubicBezTo>
                          <a:cubicBezTo>
                            <a:pt x="1006085" y="1141411"/>
                            <a:pt x="1003701" y="1143856"/>
                            <a:pt x="1001317" y="1146301"/>
                          </a:cubicBezTo>
                          <a:cubicBezTo>
                            <a:pt x="999728" y="1147890"/>
                            <a:pt x="998078" y="1149540"/>
                            <a:pt x="996488" y="1151130"/>
                          </a:cubicBezTo>
                          <a:cubicBezTo>
                            <a:pt x="995999" y="1151618"/>
                            <a:pt x="994899" y="1152658"/>
                            <a:pt x="994043" y="1153452"/>
                          </a:cubicBezTo>
                          <a:cubicBezTo>
                            <a:pt x="983469" y="1163109"/>
                            <a:pt x="972284" y="1172339"/>
                            <a:pt x="960243" y="1180896"/>
                          </a:cubicBezTo>
                          <a:cubicBezTo>
                            <a:pt x="954313" y="1185114"/>
                            <a:pt x="948140" y="1189209"/>
                            <a:pt x="941783" y="1193121"/>
                          </a:cubicBezTo>
                          <a:cubicBezTo>
                            <a:pt x="938788" y="1194955"/>
                            <a:pt x="935732" y="1196727"/>
                            <a:pt x="932676" y="1198500"/>
                          </a:cubicBezTo>
                          <a:cubicBezTo>
                            <a:pt x="940866" y="1193610"/>
                            <a:pt x="927786" y="1201067"/>
                            <a:pt x="925647" y="1202167"/>
                          </a:cubicBezTo>
                          <a:cubicBezTo>
                            <a:pt x="911405" y="1209380"/>
                            <a:pt x="896308" y="1215675"/>
                            <a:pt x="880660" y="1220871"/>
                          </a:cubicBezTo>
                          <a:cubicBezTo>
                            <a:pt x="879071" y="1221421"/>
                            <a:pt x="877421" y="1221849"/>
                            <a:pt x="875892" y="1222399"/>
                          </a:cubicBezTo>
                          <a:cubicBezTo>
                            <a:pt x="875709" y="1222460"/>
                            <a:pt x="875526" y="1222521"/>
                            <a:pt x="875343" y="1222582"/>
                          </a:cubicBezTo>
                          <a:cubicBezTo>
                            <a:pt x="875281" y="1222582"/>
                            <a:pt x="875159" y="1222643"/>
                            <a:pt x="875098" y="1222643"/>
                          </a:cubicBezTo>
                          <a:cubicBezTo>
                            <a:pt x="871369" y="1223621"/>
                            <a:pt x="867702" y="1224660"/>
                            <a:pt x="863913" y="1225577"/>
                          </a:cubicBezTo>
                          <a:cubicBezTo>
                            <a:pt x="855050" y="1227778"/>
                            <a:pt x="846004" y="1229611"/>
                            <a:pt x="836896" y="1231078"/>
                          </a:cubicBezTo>
                          <a:cubicBezTo>
                            <a:pt x="828400" y="1232484"/>
                            <a:pt x="819782" y="1233462"/>
                            <a:pt x="811163" y="1234379"/>
                          </a:cubicBezTo>
                          <a:cubicBezTo>
                            <a:pt x="810613" y="1234440"/>
                            <a:pt x="809758" y="1234501"/>
                            <a:pt x="808902" y="1234562"/>
                          </a:cubicBezTo>
                          <a:cubicBezTo>
                            <a:pt x="809513" y="1234501"/>
                            <a:pt x="810308" y="1234501"/>
                            <a:pt x="811225" y="1234440"/>
                          </a:cubicBezTo>
                          <a:cubicBezTo>
                            <a:pt x="809941" y="1234501"/>
                            <a:pt x="808657" y="1234623"/>
                            <a:pt x="807374" y="1234685"/>
                          </a:cubicBezTo>
                          <a:cubicBezTo>
                            <a:pt x="806885" y="1234746"/>
                            <a:pt x="806640" y="1234746"/>
                            <a:pt x="806702" y="1234746"/>
                          </a:cubicBezTo>
                          <a:cubicBezTo>
                            <a:pt x="806335" y="1234746"/>
                            <a:pt x="805968" y="1234807"/>
                            <a:pt x="805601" y="1234807"/>
                          </a:cubicBezTo>
                          <a:cubicBezTo>
                            <a:pt x="799795" y="1235051"/>
                            <a:pt x="794049" y="1235357"/>
                            <a:pt x="788242" y="1235418"/>
                          </a:cubicBezTo>
                          <a:cubicBezTo>
                            <a:pt x="767949" y="1235724"/>
                            <a:pt x="748023" y="1234195"/>
                            <a:pt x="727853" y="1232423"/>
                          </a:cubicBezTo>
                          <a:cubicBezTo>
                            <a:pt x="727730" y="1232423"/>
                            <a:pt x="727608" y="1232423"/>
                            <a:pt x="727486" y="1232362"/>
                          </a:cubicBezTo>
                          <a:cubicBezTo>
                            <a:pt x="725591" y="1232117"/>
                            <a:pt x="723696" y="1231812"/>
                            <a:pt x="721802" y="1231567"/>
                          </a:cubicBezTo>
                          <a:cubicBezTo>
                            <a:pt x="717584" y="1230956"/>
                            <a:pt x="713367" y="1230223"/>
                            <a:pt x="709210" y="1229489"/>
                          </a:cubicBezTo>
                          <a:cubicBezTo>
                            <a:pt x="699308" y="1227655"/>
                            <a:pt x="689467" y="1225516"/>
                            <a:pt x="679810" y="1222949"/>
                          </a:cubicBezTo>
                          <a:cubicBezTo>
                            <a:pt x="672109" y="1220932"/>
                            <a:pt x="664713" y="1218487"/>
                            <a:pt x="657133" y="1216164"/>
                          </a:cubicBezTo>
                          <a:cubicBezTo>
                            <a:pt x="656950" y="1216103"/>
                            <a:pt x="656828" y="1216042"/>
                            <a:pt x="656644" y="1216042"/>
                          </a:cubicBezTo>
                          <a:cubicBezTo>
                            <a:pt x="656522" y="1215981"/>
                            <a:pt x="656339" y="1215920"/>
                            <a:pt x="656156" y="1215859"/>
                          </a:cubicBezTo>
                          <a:cubicBezTo>
                            <a:pt x="654566" y="1215247"/>
                            <a:pt x="652977" y="1214697"/>
                            <a:pt x="651388" y="1214086"/>
                          </a:cubicBezTo>
                          <a:cubicBezTo>
                            <a:pt x="646681" y="1212253"/>
                            <a:pt x="642036" y="1210358"/>
                            <a:pt x="637452" y="1208402"/>
                          </a:cubicBezTo>
                          <a:cubicBezTo>
                            <a:pt x="630667" y="1205468"/>
                            <a:pt x="624005" y="1202289"/>
                            <a:pt x="617587" y="1198927"/>
                          </a:cubicBezTo>
                          <a:cubicBezTo>
                            <a:pt x="614042" y="1197094"/>
                            <a:pt x="610497" y="1195199"/>
                            <a:pt x="607012" y="1193243"/>
                          </a:cubicBezTo>
                          <a:cubicBezTo>
                            <a:pt x="605240" y="1192204"/>
                            <a:pt x="595583" y="1186214"/>
                            <a:pt x="597905" y="1187803"/>
                          </a:cubicBezTo>
                          <a:cubicBezTo>
                            <a:pt x="585681" y="1179674"/>
                            <a:pt x="574006" y="1171178"/>
                            <a:pt x="563249" y="1161887"/>
                          </a:cubicBezTo>
                          <a:cubicBezTo>
                            <a:pt x="558053" y="1157425"/>
                            <a:pt x="553102" y="1152902"/>
                            <a:pt x="548273" y="1148195"/>
                          </a:cubicBezTo>
                          <a:cubicBezTo>
                            <a:pt x="546929" y="1146912"/>
                            <a:pt x="540327" y="1140005"/>
                            <a:pt x="542956" y="1142878"/>
                          </a:cubicBezTo>
                          <a:cubicBezTo>
                            <a:pt x="540450" y="1140127"/>
                            <a:pt x="537944" y="1137438"/>
                            <a:pt x="535498" y="1134687"/>
                          </a:cubicBezTo>
                          <a:cubicBezTo>
                            <a:pt x="515573" y="1112011"/>
                            <a:pt x="499680" y="1087623"/>
                            <a:pt x="485867" y="1062440"/>
                          </a:cubicBezTo>
                          <a:cubicBezTo>
                            <a:pt x="485561" y="1061890"/>
                            <a:pt x="485256" y="1061340"/>
                            <a:pt x="485011" y="1060790"/>
                          </a:cubicBezTo>
                          <a:cubicBezTo>
                            <a:pt x="484644" y="1060117"/>
                            <a:pt x="484217" y="1059200"/>
                            <a:pt x="483911" y="1058650"/>
                          </a:cubicBezTo>
                          <a:cubicBezTo>
                            <a:pt x="482505" y="1055716"/>
                            <a:pt x="481038" y="1052782"/>
                            <a:pt x="479632" y="1049849"/>
                          </a:cubicBezTo>
                          <a:cubicBezTo>
                            <a:pt x="476331" y="1043003"/>
                            <a:pt x="473275" y="1036035"/>
                            <a:pt x="470342" y="1029067"/>
                          </a:cubicBezTo>
                          <a:cubicBezTo>
                            <a:pt x="464780" y="1015803"/>
                            <a:pt x="459767" y="1002356"/>
                            <a:pt x="455305" y="988848"/>
                          </a:cubicBezTo>
                          <a:cubicBezTo>
                            <a:pt x="454266" y="985791"/>
                            <a:pt x="453410" y="982675"/>
                            <a:pt x="452494" y="979618"/>
                          </a:cubicBezTo>
                          <a:cubicBezTo>
                            <a:pt x="518506" y="975034"/>
                            <a:pt x="582319" y="949118"/>
                            <a:pt x="635251" y="909143"/>
                          </a:cubicBezTo>
                          <a:cubicBezTo>
                            <a:pt x="794966" y="788425"/>
                            <a:pt x="861834" y="576634"/>
                            <a:pt x="862690" y="383058"/>
                          </a:cubicBezTo>
                          <a:cubicBezTo>
                            <a:pt x="863179" y="275298"/>
                            <a:pt x="862690" y="167538"/>
                            <a:pt x="862690" y="59778"/>
                          </a:cubicBezTo>
                          <a:cubicBezTo>
                            <a:pt x="862690" y="34718"/>
                            <a:pt x="843925" y="21699"/>
                            <a:pt x="824488" y="20721"/>
                          </a:cubicBezTo>
                          <a:cubicBezTo>
                            <a:pt x="823816" y="20598"/>
                            <a:pt x="823082" y="20476"/>
                            <a:pt x="822349" y="20476"/>
                          </a:cubicBezTo>
                          <a:cubicBezTo>
                            <a:pt x="796860" y="20415"/>
                            <a:pt x="771372" y="20354"/>
                            <a:pt x="745884" y="20293"/>
                          </a:cubicBezTo>
                          <a:lnTo>
                            <a:pt x="745945" y="244"/>
                          </a:lnTo>
                          <a:lnTo>
                            <a:pt x="642831" y="0"/>
                          </a:lnTo>
                          <a:cubicBezTo>
                            <a:pt x="632501" y="0"/>
                            <a:pt x="624127" y="8313"/>
                            <a:pt x="624066" y="18642"/>
                          </a:cubicBezTo>
                          <a:lnTo>
                            <a:pt x="624005" y="56783"/>
                          </a:lnTo>
                          <a:cubicBezTo>
                            <a:pt x="624005" y="67113"/>
                            <a:pt x="632317" y="75487"/>
                            <a:pt x="642647" y="75548"/>
                          </a:cubicBezTo>
                          <a:lnTo>
                            <a:pt x="745823" y="75792"/>
                          </a:lnTo>
                          <a:lnTo>
                            <a:pt x="745884" y="58067"/>
                          </a:lnTo>
                          <a:cubicBezTo>
                            <a:pt x="757803" y="58067"/>
                            <a:pt x="769783" y="58128"/>
                            <a:pt x="781702" y="58128"/>
                          </a:cubicBezTo>
                          <a:cubicBezTo>
                            <a:pt x="781702" y="58678"/>
                            <a:pt x="781641" y="59228"/>
                            <a:pt x="781641" y="59778"/>
                          </a:cubicBezTo>
                          <a:cubicBezTo>
                            <a:pt x="781641" y="158186"/>
                            <a:pt x="781641" y="256594"/>
                            <a:pt x="781641" y="355002"/>
                          </a:cubicBezTo>
                          <a:cubicBezTo>
                            <a:pt x="781641" y="510316"/>
                            <a:pt x="749551" y="673453"/>
                            <a:pt x="642708" y="792704"/>
                          </a:cubicBezTo>
                          <a:cubicBezTo>
                            <a:pt x="594116" y="846981"/>
                            <a:pt x="529447" y="891296"/>
                            <a:pt x="455183" y="898447"/>
                          </a:cubicBezTo>
                          <a:cubicBezTo>
                            <a:pt x="382324" y="905415"/>
                            <a:pt x="311788" y="877298"/>
                            <a:pt x="257267" y="829745"/>
                          </a:cubicBezTo>
                          <a:cubicBezTo>
                            <a:pt x="130192" y="718867"/>
                            <a:pt x="81233" y="541061"/>
                            <a:pt x="80988" y="377740"/>
                          </a:cubicBezTo>
                          <a:cubicBezTo>
                            <a:pt x="80866" y="271753"/>
                            <a:pt x="80988" y="165766"/>
                            <a:pt x="80988" y="59839"/>
                          </a:cubicBezTo>
                          <a:cubicBezTo>
                            <a:pt x="80988" y="59289"/>
                            <a:pt x="80927" y="58739"/>
                            <a:pt x="80927" y="58189"/>
                          </a:cubicBezTo>
                          <a:cubicBezTo>
                            <a:pt x="91623" y="58189"/>
                            <a:pt x="102320" y="58128"/>
                            <a:pt x="113016" y="58128"/>
                          </a:cubicBezTo>
                          <a:lnTo>
                            <a:pt x="113078" y="75854"/>
                          </a:lnTo>
                          <a:lnTo>
                            <a:pt x="216253" y="75609"/>
                          </a:lnTo>
                          <a:cubicBezTo>
                            <a:pt x="226583" y="75609"/>
                            <a:pt x="234957" y="67174"/>
                            <a:pt x="234896" y="56844"/>
                          </a:cubicBezTo>
                          <a:lnTo>
                            <a:pt x="234835" y="18704"/>
                          </a:lnTo>
                          <a:cubicBezTo>
                            <a:pt x="234835" y="8374"/>
                            <a:pt x="226400" y="0"/>
                            <a:pt x="216070" y="61"/>
                          </a:cubicBezTo>
                          <a:lnTo>
                            <a:pt x="112956" y="306"/>
                          </a:lnTo>
                          <a:lnTo>
                            <a:pt x="113016" y="20354"/>
                          </a:lnTo>
                          <a:cubicBezTo>
                            <a:pt x="87528" y="20415"/>
                            <a:pt x="62040" y="20476"/>
                            <a:pt x="36552" y="20537"/>
                          </a:cubicBezTo>
                          <a:cubicBezTo>
                            <a:pt x="34779" y="20537"/>
                            <a:pt x="33129" y="20965"/>
                            <a:pt x="31539" y="21637"/>
                          </a:cubicBezTo>
                          <a:cubicBezTo>
                            <a:pt x="14670" y="24938"/>
                            <a:pt x="0" y="37652"/>
                            <a:pt x="0" y="59900"/>
                          </a:cubicBezTo>
                          <a:cubicBezTo>
                            <a:pt x="0" y="162709"/>
                            <a:pt x="0" y="265579"/>
                            <a:pt x="0" y="368388"/>
                          </a:cubicBezTo>
                          <a:cubicBezTo>
                            <a:pt x="0" y="544789"/>
                            <a:pt x="47432" y="729564"/>
                            <a:pt x="172000" y="860306"/>
                          </a:cubicBezTo>
                          <a:cubicBezTo>
                            <a:pt x="227072" y="918129"/>
                            <a:pt x="297119" y="960487"/>
                            <a:pt x="375479" y="975095"/>
                          </a:cubicBezTo>
                          <a:cubicBezTo>
                            <a:pt x="398461" y="1059812"/>
                            <a:pt x="439413" y="1143367"/>
                            <a:pt x="517101" y="1206446"/>
                          </a:cubicBezTo>
                          <a:cubicBezTo>
                            <a:pt x="629017" y="1297397"/>
                            <a:pt x="822532" y="1321173"/>
                            <a:pt x="959631" y="1253083"/>
                          </a:cubicBezTo>
                          <a:cubicBezTo>
                            <a:pt x="1090496" y="1188109"/>
                            <a:pt x="1154186" y="1066963"/>
                            <a:pt x="1190432" y="955169"/>
                          </a:cubicBezTo>
                          <a:cubicBezTo>
                            <a:pt x="1207057" y="903948"/>
                            <a:pt x="1218426" y="851566"/>
                            <a:pt x="1226188" y="799061"/>
                          </a:cubicBezTo>
                          <a:cubicBezTo>
                            <a:pt x="1230223" y="771555"/>
                            <a:pt x="1234135" y="743622"/>
                            <a:pt x="1234623" y="715811"/>
                          </a:cubicBezTo>
                          <a:cubicBezTo>
                            <a:pt x="1234623" y="714528"/>
                            <a:pt x="1234746" y="713244"/>
                            <a:pt x="1234746" y="711961"/>
                          </a:cubicBezTo>
                          <a:cubicBezTo>
                            <a:pt x="1234990" y="701386"/>
                            <a:pt x="1228939" y="693746"/>
                            <a:pt x="1220198" y="689101"/>
                          </a:cubicBezTo>
                          <a:lnTo>
                            <a:pt x="1236518" y="366799"/>
                          </a:lnTo>
                          <a:cubicBezTo>
                            <a:pt x="1312128" y="360565"/>
                            <a:pt x="1373251" y="299197"/>
                            <a:pt x="1377223" y="221388"/>
                          </a:cubicBezTo>
                          <a:cubicBezTo>
                            <a:pt x="1381441" y="136427"/>
                            <a:pt x="1316223" y="64179"/>
                            <a:pt x="1231384" y="59900"/>
                          </a:cubicBezTo>
                          <a:close/>
                          <a:moveTo>
                            <a:pt x="1329181" y="218820"/>
                          </a:moveTo>
                          <a:cubicBezTo>
                            <a:pt x="1326614" y="270041"/>
                            <a:pt x="1287862" y="310933"/>
                            <a:pt x="1238963" y="318023"/>
                          </a:cubicBezTo>
                          <a:lnTo>
                            <a:pt x="1240980" y="278476"/>
                          </a:lnTo>
                          <a:lnTo>
                            <a:pt x="1199844" y="276398"/>
                          </a:lnTo>
                          <a:lnTo>
                            <a:pt x="1197828" y="315945"/>
                          </a:lnTo>
                          <a:cubicBezTo>
                            <a:pt x="1149846" y="303904"/>
                            <a:pt x="1115495" y="259345"/>
                            <a:pt x="1118123" y="208124"/>
                          </a:cubicBezTo>
                          <a:cubicBezTo>
                            <a:pt x="1121057" y="149812"/>
                            <a:pt x="1170750" y="104948"/>
                            <a:pt x="1229000" y="107943"/>
                          </a:cubicBezTo>
                          <a:cubicBezTo>
                            <a:pt x="1287251" y="110877"/>
                            <a:pt x="1332115" y="160509"/>
                            <a:pt x="1329181" y="21882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25000"/>
                      </a:schemeClr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72ABFC97-254B-E25D-6CA0-6F8768E4D8DF}"/>
                  </a:ext>
                </a:extLst>
              </p:cNvPr>
              <p:cNvGrpSpPr/>
              <p:nvPr/>
            </p:nvGrpSpPr>
            <p:grpSpPr>
              <a:xfrm>
                <a:off x="1212608" y="5318021"/>
                <a:ext cx="3390859" cy="1112832"/>
                <a:chOff x="292069" y="1850029"/>
                <a:chExt cx="3390859" cy="1112832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2C3A79DD-A8F8-BAEE-7530-702955F13B82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99165970-03CF-4748-AB51-E2E570A7863D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9A50CC62-3FE8-7F47-16F6-8063D58ED881}"/>
                </a:ext>
              </a:extLst>
            </p:cNvPr>
            <p:cNvGrpSpPr/>
            <p:nvPr/>
          </p:nvGrpSpPr>
          <p:grpSpPr>
            <a:xfrm>
              <a:off x="553067" y="2497269"/>
              <a:ext cx="4671848" cy="2216462"/>
              <a:chOff x="553067" y="2497269"/>
              <a:chExt cx="4671848" cy="2216462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B68D0227-9BF7-3FC7-523F-8F3AA7937701}"/>
                  </a:ext>
                </a:extLst>
              </p:cNvPr>
              <p:cNvGrpSpPr/>
              <p:nvPr/>
            </p:nvGrpSpPr>
            <p:grpSpPr>
              <a:xfrm>
                <a:off x="3890641" y="2922788"/>
                <a:ext cx="1334274" cy="1790943"/>
                <a:chOff x="3890641" y="2922788"/>
                <a:chExt cx="1334274" cy="1790943"/>
              </a:xfrm>
            </p:grpSpPr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88AD7286-7A5A-7334-10DE-D5215601175E}"/>
                    </a:ext>
                  </a:extLst>
                </p:cNvPr>
                <p:cNvGrpSpPr/>
                <p:nvPr/>
              </p:nvGrpSpPr>
              <p:grpSpPr>
                <a:xfrm flipH="1">
                  <a:off x="4205289" y="2922788"/>
                  <a:ext cx="1019626" cy="1790943"/>
                  <a:chOff x="7030530" y="2905941"/>
                  <a:chExt cx="1072071" cy="1883061"/>
                </a:xfrm>
              </p:grpSpPr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44478708-4F52-2878-E7C6-93FE415CFE9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625035" y="3311436"/>
                    <a:ext cx="1883061" cy="1072071"/>
                  </a:xfrm>
                  <a:custGeom>
                    <a:avLst/>
                    <a:gdLst>
                      <a:gd name="connsiteX0" fmla="*/ 819150 w 1631950"/>
                      <a:gd name="connsiteY0" fmla="*/ 0 h 933450"/>
                      <a:gd name="connsiteX1" fmla="*/ 12700 w 1631950"/>
                      <a:gd name="connsiteY1" fmla="*/ 209550 h 933450"/>
                      <a:gd name="connsiteX2" fmla="*/ 0 w 1631950"/>
                      <a:gd name="connsiteY2" fmla="*/ 355600 h 933450"/>
                      <a:gd name="connsiteX3" fmla="*/ 317500 w 1631950"/>
                      <a:gd name="connsiteY3" fmla="*/ 895350 h 933450"/>
                      <a:gd name="connsiteX4" fmla="*/ 495300 w 1631950"/>
                      <a:gd name="connsiteY4" fmla="*/ 933450 h 933450"/>
                      <a:gd name="connsiteX5" fmla="*/ 825500 w 1631950"/>
                      <a:gd name="connsiteY5" fmla="*/ 863600 h 933450"/>
                      <a:gd name="connsiteX6" fmla="*/ 1123950 w 1631950"/>
                      <a:gd name="connsiteY6" fmla="*/ 914400 h 933450"/>
                      <a:gd name="connsiteX7" fmla="*/ 1327150 w 1631950"/>
                      <a:gd name="connsiteY7" fmla="*/ 876300 h 933450"/>
                      <a:gd name="connsiteX8" fmla="*/ 1631950 w 1631950"/>
                      <a:gd name="connsiteY8" fmla="*/ 292100 h 933450"/>
                      <a:gd name="connsiteX9" fmla="*/ 1568450 w 1631950"/>
                      <a:gd name="connsiteY9" fmla="*/ 158750 h 933450"/>
                      <a:gd name="connsiteX10" fmla="*/ 819150 w 1631950"/>
                      <a:gd name="connsiteY10" fmla="*/ 0 h 933450"/>
                      <a:gd name="connsiteX0" fmla="*/ 832146 w 1644946"/>
                      <a:gd name="connsiteY0" fmla="*/ 0 h 933450"/>
                      <a:gd name="connsiteX1" fmla="*/ 25696 w 1644946"/>
                      <a:gd name="connsiteY1" fmla="*/ 209550 h 933450"/>
                      <a:gd name="connsiteX2" fmla="*/ 12996 w 1644946"/>
                      <a:gd name="connsiteY2" fmla="*/ 355600 h 933450"/>
                      <a:gd name="connsiteX3" fmla="*/ 330496 w 1644946"/>
                      <a:gd name="connsiteY3" fmla="*/ 895350 h 933450"/>
                      <a:gd name="connsiteX4" fmla="*/ 508296 w 1644946"/>
                      <a:gd name="connsiteY4" fmla="*/ 933450 h 933450"/>
                      <a:gd name="connsiteX5" fmla="*/ 838496 w 1644946"/>
                      <a:gd name="connsiteY5" fmla="*/ 863600 h 933450"/>
                      <a:gd name="connsiteX6" fmla="*/ 1136946 w 1644946"/>
                      <a:gd name="connsiteY6" fmla="*/ 914400 h 933450"/>
                      <a:gd name="connsiteX7" fmla="*/ 1340146 w 1644946"/>
                      <a:gd name="connsiteY7" fmla="*/ 876300 h 933450"/>
                      <a:gd name="connsiteX8" fmla="*/ 1644946 w 1644946"/>
                      <a:gd name="connsiteY8" fmla="*/ 292100 h 933450"/>
                      <a:gd name="connsiteX9" fmla="*/ 1581446 w 1644946"/>
                      <a:gd name="connsiteY9" fmla="*/ 158750 h 933450"/>
                      <a:gd name="connsiteX10" fmla="*/ 832146 w 1644946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54180"/>
                      <a:gd name="connsiteY0" fmla="*/ 0 h 933450"/>
                      <a:gd name="connsiteX1" fmla="*/ 34930 w 1654180"/>
                      <a:gd name="connsiteY1" fmla="*/ 209550 h 933450"/>
                      <a:gd name="connsiteX2" fmla="*/ 22230 w 1654180"/>
                      <a:gd name="connsiteY2" fmla="*/ 355600 h 933450"/>
                      <a:gd name="connsiteX3" fmla="*/ 339730 w 1654180"/>
                      <a:gd name="connsiteY3" fmla="*/ 895350 h 933450"/>
                      <a:gd name="connsiteX4" fmla="*/ 517530 w 1654180"/>
                      <a:gd name="connsiteY4" fmla="*/ 933450 h 933450"/>
                      <a:gd name="connsiteX5" fmla="*/ 847730 w 1654180"/>
                      <a:gd name="connsiteY5" fmla="*/ 863600 h 933450"/>
                      <a:gd name="connsiteX6" fmla="*/ 1146180 w 1654180"/>
                      <a:gd name="connsiteY6" fmla="*/ 914400 h 933450"/>
                      <a:gd name="connsiteX7" fmla="*/ 1349380 w 1654180"/>
                      <a:gd name="connsiteY7" fmla="*/ 876300 h 933450"/>
                      <a:gd name="connsiteX8" fmla="*/ 1654180 w 1654180"/>
                      <a:gd name="connsiteY8" fmla="*/ 292100 h 933450"/>
                      <a:gd name="connsiteX9" fmla="*/ 1590680 w 1654180"/>
                      <a:gd name="connsiteY9" fmla="*/ 158750 h 933450"/>
                      <a:gd name="connsiteX10" fmla="*/ 841380 w 1654180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9380 w 1661594"/>
                      <a:gd name="connsiteY7" fmla="*/ 876300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3450"/>
                      <a:gd name="connsiteX1" fmla="*/ 34930 w 1661594"/>
                      <a:gd name="connsiteY1" fmla="*/ 209550 h 933450"/>
                      <a:gd name="connsiteX2" fmla="*/ 22230 w 1661594"/>
                      <a:gd name="connsiteY2" fmla="*/ 355600 h 933450"/>
                      <a:gd name="connsiteX3" fmla="*/ 339730 w 1661594"/>
                      <a:gd name="connsiteY3" fmla="*/ 895350 h 933450"/>
                      <a:gd name="connsiteX4" fmla="*/ 517530 w 1661594"/>
                      <a:gd name="connsiteY4" fmla="*/ 933450 h 933450"/>
                      <a:gd name="connsiteX5" fmla="*/ 847730 w 1661594"/>
                      <a:gd name="connsiteY5" fmla="*/ 863600 h 933450"/>
                      <a:gd name="connsiteX6" fmla="*/ 1146180 w 1661594"/>
                      <a:gd name="connsiteY6" fmla="*/ 914400 h 933450"/>
                      <a:gd name="connsiteX7" fmla="*/ 1346999 w 1661594"/>
                      <a:gd name="connsiteY7" fmla="*/ 871537 h 933450"/>
                      <a:gd name="connsiteX8" fmla="*/ 1654180 w 1661594"/>
                      <a:gd name="connsiteY8" fmla="*/ 292100 h 933450"/>
                      <a:gd name="connsiteX9" fmla="*/ 1590680 w 1661594"/>
                      <a:gd name="connsiteY9" fmla="*/ 158750 h 933450"/>
                      <a:gd name="connsiteX10" fmla="*/ 841380 w 1661594"/>
                      <a:gd name="connsiteY10" fmla="*/ 0 h 93345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7530 w 1661594"/>
                      <a:gd name="connsiteY4" fmla="*/ 933450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6840"/>
                      <a:gd name="connsiteX1" fmla="*/ 34930 w 1661594"/>
                      <a:gd name="connsiteY1" fmla="*/ 209550 h 936840"/>
                      <a:gd name="connsiteX2" fmla="*/ 22230 w 1661594"/>
                      <a:gd name="connsiteY2" fmla="*/ 355600 h 936840"/>
                      <a:gd name="connsiteX3" fmla="*/ 339730 w 1661594"/>
                      <a:gd name="connsiteY3" fmla="*/ 895350 h 936840"/>
                      <a:gd name="connsiteX4" fmla="*/ 510387 w 1661594"/>
                      <a:gd name="connsiteY4" fmla="*/ 931069 h 936840"/>
                      <a:gd name="connsiteX5" fmla="*/ 847730 w 1661594"/>
                      <a:gd name="connsiteY5" fmla="*/ 863600 h 936840"/>
                      <a:gd name="connsiteX6" fmla="*/ 1146180 w 1661594"/>
                      <a:gd name="connsiteY6" fmla="*/ 914400 h 936840"/>
                      <a:gd name="connsiteX7" fmla="*/ 1346999 w 1661594"/>
                      <a:gd name="connsiteY7" fmla="*/ 871537 h 936840"/>
                      <a:gd name="connsiteX8" fmla="*/ 1654180 w 1661594"/>
                      <a:gd name="connsiteY8" fmla="*/ 292100 h 936840"/>
                      <a:gd name="connsiteX9" fmla="*/ 1590680 w 1661594"/>
                      <a:gd name="connsiteY9" fmla="*/ 158750 h 936840"/>
                      <a:gd name="connsiteX10" fmla="*/ 841380 w 1661594"/>
                      <a:gd name="connsiteY10" fmla="*/ 0 h 936840"/>
                      <a:gd name="connsiteX0" fmla="*/ 841380 w 1661594"/>
                      <a:gd name="connsiteY0" fmla="*/ 0 h 939485"/>
                      <a:gd name="connsiteX1" fmla="*/ 34930 w 1661594"/>
                      <a:gd name="connsiteY1" fmla="*/ 209550 h 939485"/>
                      <a:gd name="connsiteX2" fmla="*/ 22230 w 1661594"/>
                      <a:gd name="connsiteY2" fmla="*/ 355600 h 939485"/>
                      <a:gd name="connsiteX3" fmla="*/ 339730 w 1661594"/>
                      <a:gd name="connsiteY3" fmla="*/ 895350 h 939485"/>
                      <a:gd name="connsiteX4" fmla="*/ 510387 w 1661594"/>
                      <a:gd name="connsiteY4" fmla="*/ 931069 h 939485"/>
                      <a:gd name="connsiteX5" fmla="*/ 847730 w 1661594"/>
                      <a:gd name="connsiteY5" fmla="*/ 863600 h 939485"/>
                      <a:gd name="connsiteX6" fmla="*/ 1146180 w 1661594"/>
                      <a:gd name="connsiteY6" fmla="*/ 914400 h 939485"/>
                      <a:gd name="connsiteX7" fmla="*/ 1346999 w 1661594"/>
                      <a:gd name="connsiteY7" fmla="*/ 871537 h 939485"/>
                      <a:gd name="connsiteX8" fmla="*/ 1654180 w 1661594"/>
                      <a:gd name="connsiteY8" fmla="*/ 292100 h 939485"/>
                      <a:gd name="connsiteX9" fmla="*/ 1590680 w 1661594"/>
                      <a:gd name="connsiteY9" fmla="*/ 158750 h 939485"/>
                      <a:gd name="connsiteX10" fmla="*/ 841380 w 1661594"/>
                      <a:gd name="connsiteY10" fmla="*/ 0 h 939485"/>
                      <a:gd name="connsiteX0" fmla="*/ 841380 w 1661594"/>
                      <a:gd name="connsiteY0" fmla="*/ 0 h 948027"/>
                      <a:gd name="connsiteX1" fmla="*/ 34930 w 1661594"/>
                      <a:gd name="connsiteY1" fmla="*/ 209550 h 948027"/>
                      <a:gd name="connsiteX2" fmla="*/ 22230 w 1661594"/>
                      <a:gd name="connsiteY2" fmla="*/ 355600 h 948027"/>
                      <a:gd name="connsiteX3" fmla="*/ 339730 w 1661594"/>
                      <a:gd name="connsiteY3" fmla="*/ 895350 h 948027"/>
                      <a:gd name="connsiteX4" fmla="*/ 510387 w 1661594"/>
                      <a:gd name="connsiteY4" fmla="*/ 931069 h 948027"/>
                      <a:gd name="connsiteX5" fmla="*/ 847730 w 1661594"/>
                      <a:gd name="connsiteY5" fmla="*/ 863600 h 948027"/>
                      <a:gd name="connsiteX6" fmla="*/ 1146180 w 1661594"/>
                      <a:gd name="connsiteY6" fmla="*/ 914400 h 948027"/>
                      <a:gd name="connsiteX7" fmla="*/ 1346999 w 1661594"/>
                      <a:gd name="connsiteY7" fmla="*/ 871537 h 948027"/>
                      <a:gd name="connsiteX8" fmla="*/ 1654180 w 1661594"/>
                      <a:gd name="connsiteY8" fmla="*/ 292100 h 948027"/>
                      <a:gd name="connsiteX9" fmla="*/ 1590680 w 1661594"/>
                      <a:gd name="connsiteY9" fmla="*/ 158750 h 948027"/>
                      <a:gd name="connsiteX10" fmla="*/ 841380 w 1661594"/>
                      <a:gd name="connsiteY10" fmla="*/ 0 h 94802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0 h 946197"/>
                      <a:gd name="connsiteX1" fmla="*/ 34930 w 1661594"/>
                      <a:gd name="connsiteY1" fmla="*/ 209550 h 946197"/>
                      <a:gd name="connsiteX2" fmla="*/ 22230 w 1661594"/>
                      <a:gd name="connsiteY2" fmla="*/ 355600 h 946197"/>
                      <a:gd name="connsiteX3" fmla="*/ 339730 w 1661594"/>
                      <a:gd name="connsiteY3" fmla="*/ 895350 h 946197"/>
                      <a:gd name="connsiteX4" fmla="*/ 510387 w 1661594"/>
                      <a:gd name="connsiteY4" fmla="*/ 931069 h 946197"/>
                      <a:gd name="connsiteX5" fmla="*/ 847730 w 1661594"/>
                      <a:gd name="connsiteY5" fmla="*/ 863600 h 946197"/>
                      <a:gd name="connsiteX6" fmla="*/ 1146180 w 1661594"/>
                      <a:gd name="connsiteY6" fmla="*/ 914400 h 946197"/>
                      <a:gd name="connsiteX7" fmla="*/ 1346999 w 1661594"/>
                      <a:gd name="connsiteY7" fmla="*/ 871537 h 946197"/>
                      <a:gd name="connsiteX8" fmla="*/ 1654180 w 1661594"/>
                      <a:gd name="connsiteY8" fmla="*/ 292100 h 946197"/>
                      <a:gd name="connsiteX9" fmla="*/ 1590680 w 1661594"/>
                      <a:gd name="connsiteY9" fmla="*/ 158750 h 946197"/>
                      <a:gd name="connsiteX10" fmla="*/ 841380 w 1661594"/>
                      <a:gd name="connsiteY10" fmla="*/ 0 h 946197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1594"/>
                      <a:gd name="connsiteY0" fmla="*/ 24 h 946221"/>
                      <a:gd name="connsiteX1" fmla="*/ 34930 w 1661594"/>
                      <a:gd name="connsiteY1" fmla="*/ 209574 h 946221"/>
                      <a:gd name="connsiteX2" fmla="*/ 22230 w 1661594"/>
                      <a:gd name="connsiteY2" fmla="*/ 355624 h 946221"/>
                      <a:gd name="connsiteX3" fmla="*/ 339730 w 1661594"/>
                      <a:gd name="connsiteY3" fmla="*/ 895374 h 946221"/>
                      <a:gd name="connsiteX4" fmla="*/ 510387 w 1661594"/>
                      <a:gd name="connsiteY4" fmla="*/ 931093 h 946221"/>
                      <a:gd name="connsiteX5" fmla="*/ 847730 w 1661594"/>
                      <a:gd name="connsiteY5" fmla="*/ 863624 h 946221"/>
                      <a:gd name="connsiteX6" fmla="*/ 1146180 w 1661594"/>
                      <a:gd name="connsiteY6" fmla="*/ 914424 h 946221"/>
                      <a:gd name="connsiteX7" fmla="*/ 1346999 w 1661594"/>
                      <a:gd name="connsiteY7" fmla="*/ 871561 h 946221"/>
                      <a:gd name="connsiteX8" fmla="*/ 1654180 w 1661594"/>
                      <a:gd name="connsiteY8" fmla="*/ 292124 h 946221"/>
                      <a:gd name="connsiteX9" fmla="*/ 1590680 w 1661594"/>
                      <a:gd name="connsiteY9" fmla="*/ 158774 h 946221"/>
                      <a:gd name="connsiteX10" fmla="*/ 841380 w 1661594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1380 w 1661751"/>
                      <a:gd name="connsiteY0" fmla="*/ 24 h 946221"/>
                      <a:gd name="connsiteX1" fmla="*/ 34930 w 1661751"/>
                      <a:gd name="connsiteY1" fmla="*/ 209574 h 946221"/>
                      <a:gd name="connsiteX2" fmla="*/ 22230 w 1661751"/>
                      <a:gd name="connsiteY2" fmla="*/ 355624 h 946221"/>
                      <a:gd name="connsiteX3" fmla="*/ 339730 w 1661751"/>
                      <a:gd name="connsiteY3" fmla="*/ 895374 h 946221"/>
                      <a:gd name="connsiteX4" fmla="*/ 510387 w 1661751"/>
                      <a:gd name="connsiteY4" fmla="*/ 931093 h 946221"/>
                      <a:gd name="connsiteX5" fmla="*/ 847730 w 1661751"/>
                      <a:gd name="connsiteY5" fmla="*/ 863624 h 946221"/>
                      <a:gd name="connsiteX6" fmla="*/ 1146180 w 1661751"/>
                      <a:gd name="connsiteY6" fmla="*/ 914424 h 946221"/>
                      <a:gd name="connsiteX7" fmla="*/ 1346999 w 1661751"/>
                      <a:gd name="connsiteY7" fmla="*/ 871561 h 946221"/>
                      <a:gd name="connsiteX8" fmla="*/ 1654180 w 1661751"/>
                      <a:gd name="connsiteY8" fmla="*/ 292124 h 946221"/>
                      <a:gd name="connsiteX9" fmla="*/ 1590680 w 1661751"/>
                      <a:gd name="connsiteY9" fmla="*/ 158774 h 946221"/>
                      <a:gd name="connsiteX10" fmla="*/ 841380 w 1661751"/>
                      <a:gd name="connsiteY10" fmla="*/ 24 h 946221"/>
                      <a:gd name="connsiteX0" fmla="*/ 841380 w 1664768"/>
                      <a:gd name="connsiteY0" fmla="*/ 24 h 946221"/>
                      <a:gd name="connsiteX1" fmla="*/ 34930 w 1664768"/>
                      <a:gd name="connsiteY1" fmla="*/ 209574 h 946221"/>
                      <a:gd name="connsiteX2" fmla="*/ 22230 w 1664768"/>
                      <a:gd name="connsiteY2" fmla="*/ 355624 h 946221"/>
                      <a:gd name="connsiteX3" fmla="*/ 339730 w 1664768"/>
                      <a:gd name="connsiteY3" fmla="*/ 895374 h 946221"/>
                      <a:gd name="connsiteX4" fmla="*/ 510387 w 1664768"/>
                      <a:gd name="connsiteY4" fmla="*/ 931093 h 946221"/>
                      <a:gd name="connsiteX5" fmla="*/ 847730 w 1664768"/>
                      <a:gd name="connsiteY5" fmla="*/ 863624 h 946221"/>
                      <a:gd name="connsiteX6" fmla="*/ 1146180 w 1664768"/>
                      <a:gd name="connsiteY6" fmla="*/ 914424 h 946221"/>
                      <a:gd name="connsiteX7" fmla="*/ 1346999 w 1664768"/>
                      <a:gd name="connsiteY7" fmla="*/ 871561 h 946221"/>
                      <a:gd name="connsiteX8" fmla="*/ 1654180 w 1664768"/>
                      <a:gd name="connsiteY8" fmla="*/ 292124 h 946221"/>
                      <a:gd name="connsiteX9" fmla="*/ 1590680 w 1664768"/>
                      <a:gd name="connsiteY9" fmla="*/ 158774 h 946221"/>
                      <a:gd name="connsiteX10" fmla="*/ 841380 w 1664768"/>
                      <a:gd name="connsiteY10" fmla="*/ 24 h 946221"/>
                      <a:gd name="connsiteX0" fmla="*/ 840482 w 1663870"/>
                      <a:gd name="connsiteY0" fmla="*/ 24 h 946221"/>
                      <a:gd name="connsiteX1" fmla="*/ 34032 w 1663870"/>
                      <a:gd name="connsiteY1" fmla="*/ 209574 h 946221"/>
                      <a:gd name="connsiteX2" fmla="*/ 21332 w 1663870"/>
                      <a:gd name="connsiteY2" fmla="*/ 355624 h 946221"/>
                      <a:gd name="connsiteX3" fmla="*/ 338832 w 1663870"/>
                      <a:gd name="connsiteY3" fmla="*/ 895374 h 946221"/>
                      <a:gd name="connsiteX4" fmla="*/ 509489 w 1663870"/>
                      <a:gd name="connsiteY4" fmla="*/ 931093 h 946221"/>
                      <a:gd name="connsiteX5" fmla="*/ 846832 w 1663870"/>
                      <a:gd name="connsiteY5" fmla="*/ 863624 h 946221"/>
                      <a:gd name="connsiteX6" fmla="*/ 1145282 w 1663870"/>
                      <a:gd name="connsiteY6" fmla="*/ 914424 h 946221"/>
                      <a:gd name="connsiteX7" fmla="*/ 1346101 w 1663870"/>
                      <a:gd name="connsiteY7" fmla="*/ 871561 h 946221"/>
                      <a:gd name="connsiteX8" fmla="*/ 1653282 w 1663870"/>
                      <a:gd name="connsiteY8" fmla="*/ 292124 h 946221"/>
                      <a:gd name="connsiteX9" fmla="*/ 1589782 w 1663870"/>
                      <a:gd name="connsiteY9" fmla="*/ 158774 h 946221"/>
                      <a:gd name="connsiteX10" fmla="*/ 840482 w 1663870"/>
                      <a:gd name="connsiteY10" fmla="*/ 24 h 946221"/>
                      <a:gd name="connsiteX0" fmla="*/ 842297 w 1665685"/>
                      <a:gd name="connsiteY0" fmla="*/ 24 h 946221"/>
                      <a:gd name="connsiteX1" fmla="*/ 35847 w 1665685"/>
                      <a:gd name="connsiteY1" fmla="*/ 209574 h 946221"/>
                      <a:gd name="connsiteX2" fmla="*/ 23147 w 1665685"/>
                      <a:gd name="connsiteY2" fmla="*/ 355624 h 946221"/>
                      <a:gd name="connsiteX3" fmla="*/ 340647 w 1665685"/>
                      <a:gd name="connsiteY3" fmla="*/ 895374 h 946221"/>
                      <a:gd name="connsiteX4" fmla="*/ 511304 w 1665685"/>
                      <a:gd name="connsiteY4" fmla="*/ 931093 h 946221"/>
                      <a:gd name="connsiteX5" fmla="*/ 848647 w 1665685"/>
                      <a:gd name="connsiteY5" fmla="*/ 863624 h 946221"/>
                      <a:gd name="connsiteX6" fmla="*/ 1147097 w 1665685"/>
                      <a:gd name="connsiteY6" fmla="*/ 914424 h 946221"/>
                      <a:gd name="connsiteX7" fmla="*/ 1347916 w 1665685"/>
                      <a:gd name="connsiteY7" fmla="*/ 871561 h 946221"/>
                      <a:gd name="connsiteX8" fmla="*/ 1655097 w 1665685"/>
                      <a:gd name="connsiteY8" fmla="*/ 292124 h 946221"/>
                      <a:gd name="connsiteX9" fmla="*/ 1591597 w 1665685"/>
                      <a:gd name="connsiteY9" fmla="*/ 158774 h 946221"/>
                      <a:gd name="connsiteX10" fmla="*/ 842297 w 1665685"/>
                      <a:gd name="connsiteY10" fmla="*/ 24 h 946221"/>
                      <a:gd name="connsiteX0" fmla="*/ 842297 w 1664627"/>
                      <a:gd name="connsiteY0" fmla="*/ 24 h 946221"/>
                      <a:gd name="connsiteX1" fmla="*/ 35847 w 1664627"/>
                      <a:gd name="connsiteY1" fmla="*/ 209574 h 946221"/>
                      <a:gd name="connsiteX2" fmla="*/ 23147 w 1664627"/>
                      <a:gd name="connsiteY2" fmla="*/ 355624 h 946221"/>
                      <a:gd name="connsiteX3" fmla="*/ 340647 w 1664627"/>
                      <a:gd name="connsiteY3" fmla="*/ 895374 h 946221"/>
                      <a:gd name="connsiteX4" fmla="*/ 511304 w 1664627"/>
                      <a:gd name="connsiteY4" fmla="*/ 931093 h 946221"/>
                      <a:gd name="connsiteX5" fmla="*/ 848647 w 1664627"/>
                      <a:gd name="connsiteY5" fmla="*/ 863624 h 946221"/>
                      <a:gd name="connsiteX6" fmla="*/ 1147097 w 1664627"/>
                      <a:gd name="connsiteY6" fmla="*/ 914424 h 946221"/>
                      <a:gd name="connsiteX7" fmla="*/ 1347916 w 1664627"/>
                      <a:gd name="connsiteY7" fmla="*/ 871561 h 946221"/>
                      <a:gd name="connsiteX8" fmla="*/ 1655097 w 1664627"/>
                      <a:gd name="connsiteY8" fmla="*/ 292124 h 946221"/>
                      <a:gd name="connsiteX9" fmla="*/ 1591597 w 1664627"/>
                      <a:gd name="connsiteY9" fmla="*/ 158774 h 946221"/>
                      <a:gd name="connsiteX10" fmla="*/ 842297 w 1664627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3204"/>
                      <a:gd name="connsiteY0" fmla="*/ 24 h 946221"/>
                      <a:gd name="connsiteX1" fmla="*/ 35847 w 1663204"/>
                      <a:gd name="connsiteY1" fmla="*/ 209574 h 946221"/>
                      <a:gd name="connsiteX2" fmla="*/ 23147 w 1663204"/>
                      <a:gd name="connsiteY2" fmla="*/ 355624 h 946221"/>
                      <a:gd name="connsiteX3" fmla="*/ 340647 w 1663204"/>
                      <a:gd name="connsiteY3" fmla="*/ 895374 h 946221"/>
                      <a:gd name="connsiteX4" fmla="*/ 511304 w 1663204"/>
                      <a:gd name="connsiteY4" fmla="*/ 931093 h 946221"/>
                      <a:gd name="connsiteX5" fmla="*/ 848647 w 1663204"/>
                      <a:gd name="connsiteY5" fmla="*/ 863624 h 946221"/>
                      <a:gd name="connsiteX6" fmla="*/ 1147097 w 1663204"/>
                      <a:gd name="connsiteY6" fmla="*/ 914424 h 946221"/>
                      <a:gd name="connsiteX7" fmla="*/ 1347916 w 1663204"/>
                      <a:gd name="connsiteY7" fmla="*/ 871561 h 946221"/>
                      <a:gd name="connsiteX8" fmla="*/ 1655097 w 1663204"/>
                      <a:gd name="connsiteY8" fmla="*/ 292124 h 946221"/>
                      <a:gd name="connsiteX9" fmla="*/ 1591597 w 1663204"/>
                      <a:gd name="connsiteY9" fmla="*/ 158774 h 946221"/>
                      <a:gd name="connsiteX10" fmla="*/ 842297 w 1663204"/>
                      <a:gd name="connsiteY10" fmla="*/ 24 h 946221"/>
                      <a:gd name="connsiteX0" fmla="*/ 842297 w 1662780"/>
                      <a:gd name="connsiteY0" fmla="*/ 24 h 946221"/>
                      <a:gd name="connsiteX1" fmla="*/ 35847 w 1662780"/>
                      <a:gd name="connsiteY1" fmla="*/ 209574 h 946221"/>
                      <a:gd name="connsiteX2" fmla="*/ 23147 w 1662780"/>
                      <a:gd name="connsiteY2" fmla="*/ 355624 h 946221"/>
                      <a:gd name="connsiteX3" fmla="*/ 340647 w 1662780"/>
                      <a:gd name="connsiteY3" fmla="*/ 895374 h 946221"/>
                      <a:gd name="connsiteX4" fmla="*/ 511304 w 1662780"/>
                      <a:gd name="connsiteY4" fmla="*/ 931093 h 946221"/>
                      <a:gd name="connsiteX5" fmla="*/ 848647 w 1662780"/>
                      <a:gd name="connsiteY5" fmla="*/ 863624 h 946221"/>
                      <a:gd name="connsiteX6" fmla="*/ 1147097 w 1662780"/>
                      <a:gd name="connsiteY6" fmla="*/ 914424 h 946221"/>
                      <a:gd name="connsiteX7" fmla="*/ 1347916 w 1662780"/>
                      <a:gd name="connsiteY7" fmla="*/ 871561 h 946221"/>
                      <a:gd name="connsiteX8" fmla="*/ 1655097 w 1662780"/>
                      <a:gd name="connsiteY8" fmla="*/ 292124 h 946221"/>
                      <a:gd name="connsiteX9" fmla="*/ 1591597 w 1662780"/>
                      <a:gd name="connsiteY9" fmla="*/ 158774 h 946221"/>
                      <a:gd name="connsiteX10" fmla="*/ 842297 w 1662780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1025"/>
                      <a:gd name="connsiteY0" fmla="*/ 24 h 946221"/>
                      <a:gd name="connsiteX1" fmla="*/ 35847 w 1661025"/>
                      <a:gd name="connsiteY1" fmla="*/ 209574 h 946221"/>
                      <a:gd name="connsiteX2" fmla="*/ 23147 w 1661025"/>
                      <a:gd name="connsiteY2" fmla="*/ 355624 h 946221"/>
                      <a:gd name="connsiteX3" fmla="*/ 340647 w 1661025"/>
                      <a:gd name="connsiteY3" fmla="*/ 895374 h 946221"/>
                      <a:gd name="connsiteX4" fmla="*/ 511304 w 1661025"/>
                      <a:gd name="connsiteY4" fmla="*/ 931093 h 946221"/>
                      <a:gd name="connsiteX5" fmla="*/ 848647 w 1661025"/>
                      <a:gd name="connsiteY5" fmla="*/ 863624 h 946221"/>
                      <a:gd name="connsiteX6" fmla="*/ 1147097 w 1661025"/>
                      <a:gd name="connsiteY6" fmla="*/ 914424 h 946221"/>
                      <a:gd name="connsiteX7" fmla="*/ 1347916 w 1661025"/>
                      <a:gd name="connsiteY7" fmla="*/ 871561 h 946221"/>
                      <a:gd name="connsiteX8" fmla="*/ 1655097 w 1661025"/>
                      <a:gd name="connsiteY8" fmla="*/ 292124 h 946221"/>
                      <a:gd name="connsiteX9" fmla="*/ 1591597 w 1661025"/>
                      <a:gd name="connsiteY9" fmla="*/ 158774 h 946221"/>
                      <a:gd name="connsiteX10" fmla="*/ 842297 w 1661025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3624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  <a:gd name="connsiteX0" fmla="*/ 842297 w 1662008"/>
                      <a:gd name="connsiteY0" fmla="*/ 24 h 946221"/>
                      <a:gd name="connsiteX1" fmla="*/ 35847 w 1662008"/>
                      <a:gd name="connsiteY1" fmla="*/ 209574 h 946221"/>
                      <a:gd name="connsiteX2" fmla="*/ 23147 w 1662008"/>
                      <a:gd name="connsiteY2" fmla="*/ 355624 h 946221"/>
                      <a:gd name="connsiteX3" fmla="*/ 340647 w 1662008"/>
                      <a:gd name="connsiteY3" fmla="*/ 895374 h 946221"/>
                      <a:gd name="connsiteX4" fmla="*/ 511304 w 1662008"/>
                      <a:gd name="connsiteY4" fmla="*/ 931093 h 946221"/>
                      <a:gd name="connsiteX5" fmla="*/ 848647 w 1662008"/>
                      <a:gd name="connsiteY5" fmla="*/ 860449 h 946221"/>
                      <a:gd name="connsiteX6" fmla="*/ 1147097 w 1662008"/>
                      <a:gd name="connsiteY6" fmla="*/ 914424 h 946221"/>
                      <a:gd name="connsiteX7" fmla="*/ 1347916 w 1662008"/>
                      <a:gd name="connsiteY7" fmla="*/ 871561 h 946221"/>
                      <a:gd name="connsiteX8" fmla="*/ 1655097 w 1662008"/>
                      <a:gd name="connsiteY8" fmla="*/ 292124 h 946221"/>
                      <a:gd name="connsiteX9" fmla="*/ 1591597 w 1662008"/>
                      <a:gd name="connsiteY9" fmla="*/ 158774 h 946221"/>
                      <a:gd name="connsiteX10" fmla="*/ 842297 w 1662008"/>
                      <a:gd name="connsiteY10" fmla="*/ 24 h 946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62008" h="946221">
                        <a:moveTo>
                          <a:pt x="842297" y="24"/>
                        </a:moveTo>
                        <a:cubicBezTo>
                          <a:pt x="649680" y="-1564"/>
                          <a:pt x="314189" y="73049"/>
                          <a:pt x="35847" y="209574"/>
                        </a:cubicBezTo>
                        <a:cubicBezTo>
                          <a:pt x="-13629" y="236824"/>
                          <a:pt x="-5957" y="304560"/>
                          <a:pt x="23147" y="355624"/>
                        </a:cubicBezTo>
                        <a:lnTo>
                          <a:pt x="340647" y="895374"/>
                        </a:lnTo>
                        <a:cubicBezTo>
                          <a:pt x="373720" y="947761"/>
                          <a:pt x="442512" y="959669"/>
                          <a:pt x="511304" y="931093"/>
                        </a:cubicBezTo>
                        <a:cubicBezTo>
                          <a:pt x="618990" y="886379"/>
                          <a:pt x="705242" y="864682"/>
                          <a:pt x="848647" y="860449"/>
                        </a:cubicBezTo>
                        <a:cubicBezTo>
                          <a:pt x="917174" y="855951"/>
                          <a:pt x="1033326" y="876060"/>
                          <a:pt x="1147097" y="914424"/>
                        </a:cubicBezTo>
                        <a:cubicBezTo>
                          <a:pt x="1228325" y="954905"/>
                          <a:pt x="1288120" y="940618"/>
                          <a:pt x="1347916" y="871561"/>
                        </a:cubicBezTo>
                        <a:lnTo>
                          <a:pt x="1655097" y="292124"/>
                        </a:lnTo>
                        <a:cubicBezTo>
                          <a:pt x="1672030" y="257198"/>
                          <a:pt x="1660391" y="198462"/>
                          <a:pt x="1591597" y="158774"/>
                        </a:cubicBezTo>
                        <a:cubicBezTo>
                          <a:pt x="1394217" y="60614"/>
                          <a:pt x="1049201" y="554"/>
                          <a:pt x="842297" y="24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9F2C063F-1A20-FF70-6EFB-278CD381BDA2}"/>
                      </a:ext>
                    </a:extLst>
                  </p:cNvPr>
                  <p:cNvSpPr txBox="1"/>
                  <p:nvPr/>
                </p:nvSpPr>
                <p:spPr>
                  <a:xfrm>
                    <a:off x="7208810" y="3662803"/>
                    <a:ext cx="484062" cy="3883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+mj-lt"/>
                        <a:ea typeface="Ebrima" panose="02000000000000000000" pitchFamily="2" charset="0"/>
                        <a:cs typeface="Ebrima" panose="02000000000000000000" pitchFamily="2" charset="0"/>
                      </a:rPr>
                      <a:t>04</a:t>
                    </a:r>
                  </a:p>
                </p:txBody>
              </p: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03F13373-AA68-A357-6E82-4ECE7942357C}"/>
                    </a:ext>
                  </a:extLst>
                </p:cNvPr>
                <p:cNvGrpSpPr/>
                <p:nvPr/>
              </p:nvGrpSpPr>
              <p:grpSpPr>
                <a:xfrm>
                  <a:off x="3890641" y="3503610"/>
                  <a:ext cx="629297" cy="629290"/>
                  <a:chOff x="3890641" y="3503610"/>
                  <a:chExt cx="629297" cy="62929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3DDCDA1C-8AB2-0AA1-8887-0A61C8C73266}"/>
                      </a:ext>
                    </a:extLst>
                  </p:cNvPr>
                  <p:cNvSpPr/>
                  <p:nvPr/>
                </p:nvSpPr>
                <p:spPr>
                  <a:xfrm flipH="1">
                    <a:off x="3890641" y="3503610"/>
                    <a:ext cx="629297" cy="629290"/>
                  </a:xfrm>
                  <a:prstGeom prst="ellipse">
                    <a:avLst/>
                  </a:prstGeom>
                  <a:solidFill>
                    <a:schemeClr val="bg2"/>
                  </a:solidFill>
                  <a:ln w="508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FC37E023-B451-A31B-4220-8A53F17B9AB7}"/>
                      </a:ext>
                    </a:extLst>
                  </p:cNvPr>
                  <p:cNvGrpSpPr/>
                  <p:nvPr/>
                </p:nvGrpSpPr>
                <p:grpSpPr>
                  <a:xfrm>
                    <a:off x="3999970" y="3655700"/>
                    <a:ext cx="410638" cy="325110"/>
                    <a:chOff x="3331811" y="2511251"/>
                    <a:chExt cx="1621318" cy="1283630"/>
                  </a:xfrm>
                </p:grpSpPr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6F8236FD-75F7-BF7A-326E-3CB0CF5363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04008" y="2755725"/>
                      <a:ext cx="765851" cy="683543"/>
                    </a:xfrm>
                    <a:custGeom>
                      <a:avLst/>
                      <a:gdLst>
                        <a:gd name="connsiteX0" fmla="*/ 556588 w 765851"/>
                        <a:gd name="connsiteY0" fmla="*/ 554 h 683543"/>
                        <a:gd name="connsiteX1" fmla="*/ 384588 w 765851"/>
                        <a:gd name="connsiteY1" fmla="*/ 88388 h 683543"/>
                        <a:gd name="connsiteX2" fmla="*/ 194006 w 765851"/>
                        <a:gd name="connsiteY2" fmla="*/ 1166 h 683543"/>
                        <a:gd name="connsiteX3" fmla="*/ 31786 w 765851"/>
                        <a:gd name="connsiteY3" fmla="*/ 346511 h 683543"/>
                        <a:gd name="connsiteX4" fmla="*/ 193945 w 765851"/>
                        <a:gd name="connsiteY4" fmla="*/ 536970 h 683543"/>
                        <a:gd name="connsiteX5" fmla="*/ 384588 w 765851"/>
                        <a:gd name="connsiteY5" fmla="*/ 683543 h 683543"/>
                        <a:gd name="connsiteX6" fmla="*/ 575230 w 765851"/>
                        <a:gd name="connsiteY6" fmla="*/ 536970 h 683543"/>
                        <a:gd name="connsiteX7" fmla="*/ 737390 w 765851"/>
                        <a:gd name="connsiteY7" fmla="*/ 346511 h 683543"/>
                        <a:gd name="connsiteX8" fmla="*/ 556588 w 765851"/>
                        <a:gd name="connsiteY8" fmla="*/ 554 h 683543"/>
                        <a:gd name="connsiteX9" fmla="*/ 699982 w 765851"/>
                        <a:gd name="connsiteY9" fmla="*/ 324934 h 683543"/>
                        <a:gd name="connsiteX10" fmla="*/ 553348 w 765851"/>
                        <a:gd name="connsiteY10" fmla="*/ 328663 h 683543"/>
                        <a:gd name="connsiteX11" fmla="*/ 544180 w 765851"/>
                        <a:gd name="connsiteY11" fmla="*/ 322122 h 683543"/>
                        <a:gd name="connsiteX12" fmla="*/ 500110 w 765851"/>
                        <a:gd name="connsiteY12" fmla="*/ 162164 h 683543"/>
                        <a:gd name="connsiteX13" fmla="*/ 494976 w 765851"/>
                        <a:gd name="connsiteY13" fmla="*/ 177383 h 683543"/>
                        <a:gd name="connsiteX14" fmla="*/ 387094 w 765851"/>
                        <a:gd name="connsiteY14" fmla="*/ 495895 h 683543"/>
                        <a:gd name="connsiteX15" fmla="*/ 368818 w 765851"/>
                        <a:gd name="connsiteY15" fmla="*/ 495895 h 683543"/>
                        <a:gd name="connsiteX16" fmla="*/ 357021 w 765851"/>
                        <a:gd name="connsiteY16" fmla="*/ 462277 h 683543"/>
                        <a:gd name="connsiteX17" fmla="*/ 281779 w 765851"/>
                        <a:gd name="connsiteY17" fmla="*/ 247186 h 683543"/>
                        <a:gd name="connsiteX18" fmla="*/ 236059 w 765851"/>
                        <a:gd name="connsiteY18" fmla="*/ 334469 h 683543"/>
                        <a:gd name="connsiteX19" fmla="*/ 227868 w 765851"/>
                        <a:gd name="connsiteY19" fmla="*/ 338870 h 683543"/>
                        <a:gd name="connsiteX20" fmla="*/ 66015 w 765851"/>
                        <a:gd name="connsiteY20" fmla="*/ 338870 h 683543"/>
                        <a:gd name="connsiteX21" fmla="*/ 66015 w 765851"/>
                        <a:gd name="connsiteY21" fmla="*/ 321022 h 683543"/>
                        <a:gd name="connsiteX22" fmla="*/ 222000 w 765851"/>
                        <a:gd name="connsiteY22" fmla="*/ 321022 h 683543"/>
                        <a:gd name="connsiteX23" fmla="*/ 275361 w 765851"/>
                        <a:gd name="connsiteY23" fmla="*/ 219191 h 683543"/>
                        <a:gd name="connsiteX24" fmla="*/ 292720 w 765851"/>
                        <a:gd name="connsiteY24" fmla="*/ 221331 h 683543"/>
                        <a:gd name="connsiteX25" fmla="*/ 304516 w 765851"/>
                        <a:gd name="connsiteY25" fmla="*/ 254948 h 683543"/>
                        <a:gd name="connsiteX26" fmla="*/ 377864 w 765851"/>
                        <a:gd name="connsiteY26" fmla="*/ 464600 h 683543"/>
                        <a:gd name="connsiteX27" fmla="*/ 384099 w 765851"/>
                        <a:gd name="connsiteY27" fmla="*/ 446141 h 683543"/>
                        <a:gd name="connsiteX28" fmla="*/ 491981 w 765851"/>
                        <a:gd name="connsiteY28" fmla="*/ 127629 h 683543"/>
                        <a:gd name="connsiteX29" fmla="*/ 510256 w 765851"/>
                        <a:gd name="connsiteY29" fmla="*/ 127629 h 683543"/>
                        <a:gd name="connsiteX30" fmla="*/ 560683 w 765851"/>
                        <a:gd name="connsiteY30" fmla="*/ 310570 h 683543"/>
                        <a:gd name="connsiteX31" fmla="*/ 700043 w 765851"/>
                        <a:gd name="connsiteY31" fmla="*/ 307025 h 683543"/>
                        <a:gd name="connsiteX32" fmla="*/ 699982 w 765851"/>
                        <a:gd name="connsiteY32" fmla="*/ 324934 h 683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765851" h="683543">
                          <a:moveTo>
                            <a:pt x="556588" y="554"/>
                          </a:moveTo>
                          <a:cubicBezTo>
                            <a:pt x="489352" y="-4947"/>
                            <a:pt x="404758" y="30933"/>
                            <a:pt x="384588" y="88388"/>
                          </a:cubicBezTo>
                          <a:cubicBezTo>
                            <a:pt x="364417" y="30994"/>
                            <a:pt x="261241" y="-4335"/>
                            <a:pt x="194006" y="1166"/>
                          </a:cubicBezTo>
                          <a:cubicBezTo>
                            <a:pt x="16566" y="15591"/>
                            <a:pt x="-43457" y="213446"/>
                            <a:pt x="31786" y="346511"/>
                          </a:cubicBezTo>
                          <a:cubicBezTo>
                            <a:pt x="72249" y="418147"/>
                            <a:pt x="130438" y="480737"/>
                            <a:pt x="193945" y="536970"/>
                          </a:cubicBezTo>
                          <a:cubicBezTo>
                            <a:pt x="247122" y="584035"/>
                            <a:pt x="384221" y="683909"/>
                            <a:pt x="384588" y="683543"/>
                          </a:cubicBezTo>
                          <a:cubicBezTo>
                            <a:pt x="385015" y="683909"/>
                            <a:pt x="522114" y="584035"/>
                            <a:pt x="575230" y="536970"/>
                          </a:cubicBezTo>
                          <a:cubicBezTo>
                            <a:pt x="638676" y="480737"/>
                            <a:pt x="696865" y="418147"/>
                            <a:pt x="737390" y="346511"/>
                          </a:cubicBezTo>
                          <a:cubicBezTo>
                            <a:pt x="812632" y="213446"/>
                            <a:pt x="734028" y="15041"/>
                            <a:pt x="556588" y="554"/>
                          </a:cubicBezTo>
                          <a:close/>
                          <a:moveTo>
                            <a:pt x="699982" y="324934"/>
                          </a:moveTo>
                          <a:cubicBezTo>
                            <a:pt x="651084" y="326157"/>
                            <a:pt x="602186" y="327440"/>
                            <a:pt x="553348" y="328663"/>
                          </a:cubicBezTo>
                          <a:cubicBezTo>
                            <a:pt x="549253" y="328785"/>
                            <a:pt x="545219" y="325790"/>
                            <a:pt x="544180" y="322122"/>
                          </a:cubicBezTo>
                          <a:cubicBezTo>
                            <a:pt x="529510" y="268823"/>
                            <a:pt x="514779" y="215524"/>
                            <a:pt x="500110" y="162164"/>
                          </a:cubicBezTo>
                          <a:cubicBezTo>
                            <a:pt x="498399" y="167237"/>
                            <a:pt x="496687" y="172310"/>
                            <a:pt x="494976" y="177383"/>
                          </a:cubicBezTo>
                          <a:cubicBezTo>
                            <a:pt x="459035" y="283554"/>
                            <a:pt x="423034" y="389724"/>
                            <a:pt x="387094" y="495895"/>
                          </a:cubicBezTo>
                          <a:cubicBezTo>
                            <a:pt x="384221" y="504452"/>
                            <a:pt x="371752" y="504330"/>
                            <a:pt x="368818" y="495895"/>
                          </a:cubicBezTo>
                          <a:cubicBezTo>
                            <a:pt x="364906" y="484710"/>
                            <a:pt x="360994" y="473463"/>
                            <a:pt x="357021" y="462277"/>
                          </a:cubicBezTo>
                          <a:cubicBezTo>
                            <a:pt x="331961" y="390580"/>
                            <a:pt x="306839" y="318883"/>
                            <a:pt x="281779" y="247186"/>
                          </a:cubicBezTo>
                          <a:cubicBezTo>
                            <a:pt x="266559" y="276280"/>
                            <a:pt x="251278" y="305375"/>
                            <a:pt x="236059" y="334469"/>
                          </a:cubicBezTo>
                          <a:cubicBezTo>
                            <a:pt x="234592" y="337220"/>
                            <a:pt x="231047" y="338870"/>
                            <a:pt x="227868" y="338870"/>
                          </a:cubicBezTo>
                          <a:cubicBezTo>
                            <a:pt x="173897" y="338870"/>
                            <a:pt x="119986" y="338870"/>
                            <a:pt x="66015" y="338870"/>
                          </a:cubicBezTo>
                          <a:cubicBezTo>
                            <a:pt x="53790" y="338870"/>
                            <a:pt x="53790" y="321022"/>
                            <a:pt x="66015" y="321022"/>
                          </a:cubicBezTo>
                          <a:cubicBezTo>
                            <a:pt x="118030" y="321022"/>
                            <a:pt x="169985" y="321022"/>
                            <a:pt x="222000" y="321022"/>
                          </a:cubicBezTo>
                          <a:cubicBezTo>
                            <a:pt x="239787" y="287038"/>
                            <a:pt x="257574" y="253115"/>
                            <a:pt x="275361" y="219191"/>
                          </a:cubicBezTo>
                          <a:cubicBezTo>
                            <a:pt x="279212" y="211918"/>
                            <a:pt x="290336" y="214546"/>
                            <a:pt x="292720" y="221331"/>
                          </a:cubicBezTo>
                          <a:cubicBezTo>
                            <a:pt x="296632" y="232516"/>
                            <a:pt x="300543" y="243763"/>
                            <a:pt x="304516" y="254948"/>
                          </a:cubicBezTo>
                          <a:cubicBezTo>
                            <a:pt x="328966" y="324812"/>
                            <a:pt x="353415" y="394737"/>
                            <a:pt x="377864" y="464600"/>
                          </a:cubicBezTo>
                          <a:cubicBezTo>
                            <a:pt x="379942" y="458427"/>
                            <a:pt x="382020" y="452314"/>
                            <a:pt x="384099" y="446141"/>
                          </a:cubicBezTo>
                          <a:cubicBezTo>
                            <a:pt x="420039" y="339970"/>
                            <a:pt x="456040" y="233800"/>
                            <a:pt x="491981" y="127629"/>
                          </a:cubicBezTo>
                          <a:cubicBezTo>
                            <a:pt x="494731" y="119500"/>
                            <a:pt x="507873" y="118827"/>
                            <a:pt x="510256" y="127629"/>
                          </a:cubicBezTo>
                          <a:cubicBezTo>
                            <a:pt x="527065" y="188630"/>
                            <a:pt x="543874" y="249631"/>
                            <a:pt x="560683" y="310570"/>
                          </a:cubicBezTo>
                          <a:cubicBezTo>
                            <a:pt x="607136" y="309409"/>
                            <a:pt x="653590" y="308186"/>
                            <a:pt x="700043" y="307025"/>
                          </a:cubicBezTo>
                          <a:cubicBezTo>
                            <a:pt x="712207" y="306720"/>
                            <a:pt x="712146" y="324629"/>
                            <a:pt x="699982" y="324934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C51162FC-941C-DEB2-6AB3-73A047A79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31811" y="2511251"/>
                      <a:ext cx="1621318" cy="1283630"/>
                    </a:xfrm>
                    <a:custGeom>
                      <a:avLst/>
                      <a:gdLst>
                        <a:gd name="connsiteX0" fmla="*/ 1600406 w 1621318"/>
                        <a:gd name="connsiteY0" fmla="*/ 1239316 h 1283630"/>
                        <a:gd name="connsiteX1" fmla="*/ 1155431 w 1621318"/>
                        <a:gd name="connsiteY1" fmla="*/ 1239316 h 1283630"/>
                        <a:gd name="connsiteX2" fmla="*/ 921758 w 1621318"/>
                        <a:gd name="connsiteY2" fmla="*/ 1239316 h 1283630"/>
                        <a:gd name="connsiteX3" fmla="*/ 915279 w 1621318"/>
                        <a:gd name="connsiteY3" fmla="*/ 1238400 h 1283630"/>
                        <a:gd name="connsiteX4" fmla="*/ 851100 w 1621318"/>
                        <a:gd name="connsiteY4" fmla="*/ 1238400 h 1283630"/>
                        <a:gd name="connsiteX5" fmla="*/ 849327 w 1621318"/>
                        <a:gd name="connsiteY5" fmla="*/ 1189012 h 1283630"/>
                        <a:gd name="connsiteX6" fmla="*/ 853544 w 1621318"/>
                        <a:gd name="connsiteY6" fmla="*/ 1170003 h 1283630"/>
                        <a:gd name="connsiteX7" fmla="*/ 882822 w 1621318"/>
                        <a:gd name="connsiteY7" fmla="*/ 1170003 h 1283630"/>
                        <a:gd name="connsiteX8" fmla="*/ 952380 w 1621318"/>
                        <a:gd name="connsiteY8" fmla="*/ 1160774 h 1283630"/>
                        <a:gd name="connsiteX9" fmla="*/ 964788 w 1621318"/>
                        <a:gd name="connsiteY9" fmla="*/ 1081069 h 1283630"/>
                        <a:gd name="connsiteX10" fmla="*/ 893213 w 1621318"/>
                        <a:gd name="connsiteY10" fmla="*/ 1057292 h 1283630"/>
                        <a:gd name="connsiteX11" fmla="*/ 875304 w 1621318"/>
                        <a:gd name="connsiteY11" fmla="*/ 1045679 h 1283630"/>
                        <a:gd name="connsiteX12" fmla="*/ 874754 w 1621318"/>
                        <a:gd name="connsiteY12" fmla="*/ 1030459 h 1283630"/>
                        <a:gd name="connsiteX13" fmla="*/ 954275 w 1621318"/>
                        <a:gd name="connsiteY13" fmla="*/ 1021596 h 1283630"/>
                        <a:gd name="connsiteX14" fmla="*/ 1370462 w 1621318"/>
                        <a:gd name="connsiteY14" fmla="*/ 515437 h 1283630"/>
                        <a:gd name="connsiteX15" fmla="*/ 1031596 w 1621318"/>
                        <a:gd name="connsiteY15" fmla="*/ 30854 h 1283630"/>
                        <a:gd name="connsiteX16" fmla="*/ 455023 w 1621318"/>
                        <a:gd name="connsiteY16" fmla="*/ 189346 h 1283630"/>
                        <a:gd name="connsiteX17" fmla="*/ 413031 w 1621318"/>
                        <a:gd name="connsiteY17" fmla="*/ 782178 h 1283630"/>
                        <a:gd name="connsiteX18" fmla="*/ 831296 w 1621318"/>
                        <a:gd name="connsiteY18" fmla="*/ 1029970 h 1283630"/>
                        <a:gd name="connsiteX19" fmla="*/ 835085 w 1621318"/>
                        <a:gd name="connsiteY19" fmla="*/ 1070923 h 1283630"/>
                        <a:gd name="connsiteX20" fmla="*/ 898592 w 1621318"/>
                        <a:gd name="connsiteY20" fmla="*/ 1100567 h 1283630"/>
                        <a:gd name="connsiteX21" fmla="*/ 927320 w 1621318"/>
                        <a:gd name="connsiteY21" fmla="*/ 1104357 h 1283630"/>
                        <a:gd name="connsiteX22" fmla="*/ 919068 w 1621318"/>
                        <a:gd name="connsiteY22" fmla="*/ 1126606 h 1283630"/>
                        <a:gd name="connsiteX23" fmla="*/ 853483 w 1621318"/>
                        <a:gd name="connsiteY23" fmla="*/ 1126606 h 1283630"/>
                        <a:gd name="connsiteX24" fmla="*/ 805930 w 1621318"/>
                        <a:gd name="connsiteY24" fmla="*/ 1234916 h 1283630"/>
                        <a:gd name="connsiteX25" fmla="*/ 806296 w 1621318"/>
                        <a:gd name="connsiteY25" fmla="*/ 1238400 h 1283630"/>
                        <a:gd name="connsiteX26" fmla="*/ 132843 w 1621318"/>
                        <a:gd name="connsiteY26" fmla="*/ 1238400 h 1283630"/>
                        <a:gd name="connsiteX27" fmla="*/ 21844 w 1621318"/>
                        <a:gd name="connsiteY27" fmla="*/ 1238400 h 1283630"/>
                        <a:gd name="connsiteX28" fmla="*/ 21844 w 1621318"/>
                        <a:gd name="connsiteY28" fmla="*/ 1283631 h 1283630"/>
                        <a:gd name="connsiteX29" fmla="*/ 804218 w 1621318"/>
                        <a:gd name="connsiteY29" fmla="*/ 1283631 h 1283630"/>
                        <a:gd name="connsiteX30" fmla="*/ 915218 w 1621318"/>
                        <a:gd name="connsiteY30" fmla="*/ 1283631 h 1283630"/>
                        <a:gd name="connsiteX31" fmla="*/ 921697 w 1621318"/>
                        <a:gd name="connsiteY31" fmla="*/ 1282714 h 1283630"/>
                        <a:gd name="connsiteX32" fmla="*/ 1408664 w 1621318"/>
                        <a:gd name="connsiteY32" fmla="*/ 1282714 h 1283630"/>
                        <a:gd name="connsiteX33" fmla="*/ 1600284 w 1621318"/>
                        <a:gd name="connsiteY33" fmla="*/ 1282714 h 1283630"/>
                        <a:gd name="connsiteX34" fmla="*/ 1600406 w 1621318"/>
                        <a:gd name="connsiteY34" fmla="*/ 1239316 h 1283630"/>
                        <a:gd name="connsiteX35" fmla="*/ 490413 w 1621318"/>
                        <a:gd name="connsiteY35" fmla="*/ 816590 h 1283630"/>
                        <a:gd name="connsiteX36" fmla="*/ 450499 w 1621318"/>
                        <a:gd name="connsiteY36" fmla="*/ 270517 h 1283630"/>
                        <a:gd name="connsiteX37" fmla="*/ 950363 w 1621318"/>
                        <a:gd name="connsiteY37" fmla="*/ 52613 h 1283630"/>
                        <a:gd name="connsiteX38" fmla="*/ 1327126 w 1621318"/>
                        <a:gd name="connsiteY38" fmla="*/ 515437 h 1283630"/>
                        <a:gd name="connsiteX39" fmla="*/ 1016559 w 1621318"/>
                        <a:gd name="connsiteY39" fmla="*/ 959557 h 1283630"/>
                        <a:gd name="connsiteX40" fmla="*/ 490413 w 1621318"/>
                        <a:gd name="connsiteY40" fmla="*/ 816590 h 1283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1621318" h="1283630">
                          <a:moveTo>
                            <a:pt x="1600406" y="1239316"/>
                          </a:moveTo>
                          <a:cubicBezTo>
                            <a:pt x="1452061" y="1239316"/>
                            <a:pt x="1303777" y="1239316"/>
                            <a:pt x="1155431" y="1239316"/>
                          </a:cubicBezTo>
                          <a:cubicBezTo>
                            <a:pt x="1077560" y="1239316"/>
                            <a:pt x="999690" y="1239316"/>
                            <a:pt x="921758" y="1239316"/>
                          </a:cubicBezTo>
                          <a:cubicBezTo>
                            <a:pt x="919741" y="1238767"/>
                            <a:pt x="917662" y="1238400"/>
                            <a:pt x="915279" y="1238400"/>
                          </a:cubicBezTo>
                          <a:cubicBezTo>
                            <a:pt x="893886" y="1238400"/>
                            <a:pt x="872493" y="1238400"/>
                            <a:pt x="851100" y="1238400"/>
                          </a:cubicBezTo>
                          <a:cubicBezTo>
                            <a:pt x="844315" y="1230515"/>
                            <a:pt x="849327" y="1198181"/>
                            <a:pt x="849327" y="1189012"/>
                          </a:cubicBezTo>
                          <a:cubicBezTo>
                            <a:pt x="849327" y="1181433"/>
                            <a:pt x="847004" y="1173609"/>
                            <a:pt x="853544" y="1170003"/>
                          </a:cubicBezTo>
                          <a:cubicBezTo>
                            <a:pt x="859535" y="1166641"/>
                            <a:pt x="876099" y="1170003"/>
                            <a:pt x="882822" y="1170003"/>
                          </a:cubicBezTo>
                          <a:cubicBezTo>
                            <a:pt x="904704" y="1170003"/>
                            <a:pt x="933738" y="1174709"/>
                            <a:pt x="952380" y="1160774"/>
                          </a:cubicBezTo>
                          <a:cubicBezTo>
                            <a:pt x="973712" y="1144759"/>
                            <a:pt x="977196" y="1103807"/>
                            <a:pt x="964788" y="1081069"/>
                          </a:cubicBezTo>
                          <a:cubicBezTo>
                            <a:pt x="949935" y="1053747"/>
                            <a:pt x="919557" y="1057292"/>
                            <a:pt x="893213" y="1057292"/>
                          </a:cubicBezTo>
                          <a:cubicBezTo>
                            <a:pt x="880011" y="1057292"/>
                            <a:pt x="876955" y="1058698"/>
                            <a:pt x="875304" y="1045679"/>
                          </a:cubicBezTo>
                          <a:cubicBezTo>
                            <a:pt x="874693" y="1040789"/>
                            <a:pt x="874632" y="1035655"/>
                            <a:pt x="874754" y="1030459"/>
                          </a:cubicBezTo>
                          <a:cubicBezTo>
                            <a:pt x="901220" y="1029603"/>
                            <a:pt x="927809" y="1026670"/>
                            <a:pt x="954275" y="1021596"/>
                          </a:cubicBezTo>
                          <a:cubicBezTo>
                            <a:pt x="1194672" y="975571"/>
                            <a:pt x="1368506" y="758156"/>
                            <a:pt x="1370462" y="515437"/>
                          </a:cubicBezTo>
                          <a:cubicBezTo>
                            <a:pt x="1368750" y="300284"/>
                            <a:pt x="1233913" y="105607"/>
                            <a:pt x="1031596" y="30854"/>
                          </a:cubicBezTo>
                          <a:cubicBezTo>
                            <a:pt x="828423" y="-44205"/>
                            <a:pt x="591205" y="21135"/>
                            <a:pt x="455023" y="189346"/>
                          </a:cubicBezTo>
                          <a:cubicBezTo>
                            <a:pt x="319452" y="356762"/>
                            <a:pt x="300931" y="597281"/>
                            <a:pt x="413031" y="782178"/>
                          </a:cubicBezTo>
                          <a:cubicBezTo>
                            <a:pt x="503004" y="930523"/>
                            <a:pt x="662352" y="1021413"/>
                            <a:pt x="831296" y="1029970"/>
                          </a:cubicBezTo>
                          <a:cubicBezTo>
                            <a:pt x="830684" y="1044090"/>
                            <a:pt x="830501" y="1058820"/>
                            <a:pt x="835085" y="1070923"/>
                          </a:cubicBezTo>
                          <a:cubicBezTo>
                            <a:pt x="845843" y="1099345"/>
                            <a:pt x="872859" y="1100567"/>
                            <a:pt x="898592" y="1100567"/>
                          </a:cubicBezTo>
                          <a:cubicBezTo>
                            <a:pt x="906232" y="1100567"/>
                            <a:pt x="922797" y="1097083"/>
                            <a:pt x="927320" y="1104357"/>
                          </a:cubicBezTo>
                          <a:cubicBezTo>
                            <a:pt x="933249" y="1113770"/>
                            <a:pt x="926220" y="1124589"/>
                            <a:pt x="919068" y="1126606"/>
                          </a:cubicBezTo>
                          <a:cubicBezTo>
                            <a:pt x="899753" y="1132107"/>
                            <a:pt x="873715" y="1125383"/>
                            <a:pt x="853483" y="1126606"/>
                          </a:cubicBezTo>
                          <a:cubicBezTo>
                            <a:pt x="797189" y="1129967"/>
                            <a:pt x="803240" y="1193535"/>
                            <a:pt x="805930" y="1234916"/>
                          </a:cubicBezTo>
                          <a:cubicBezTo>
                            <a:pt x="805991" y="1236138"/>
                            <a:pt x="806174" y="1237238"/>
                            <a:pt x="806296" y="1238400"/>
                          </a:cubicBezTo>
                          <a:cubicBezTo>
                            <a:pt x="581792" y="1238400"/>
                            <a:pt x="357348" y="1238400"/>
                            <a:pt x="132843" y="1238400"/>
                          </a:cubicBezTo>
                          <a:cubicBezTo>
                            <a:pt x="95864" y="1238400"/>
                            <a:pt x="58823" y="1238400"/>
                            <a:pt x="21844" y="1238400"/>
                          </a:cubicBezTo>
                          <a:cubicBezTo>
                            <a:pt x="-7251" y="1238400"/>
                            <a:pt x="-7312" y="1283631"/>
                            <a:pt x="21844" y="1283631"/>
                          </a:cubicBezTo>
                          <a:cubicBezTo>
                            <a:pt x="282656" y="1283631"/>
                            <a:pt x="543406" y="1283631"/>
                            <a:pt x="804218" y="1283631"/>
                          </a:cubicBezTo>
                          <a:cubicBezTo>
                            <a:pt x="841198" y="1283631"/>
                            <a:pt x="878238" y="1283631"/>
                            <a:pt x="915218" y="1283631"/>
                          </a:cubicBezTo>
                          <a:cubicBezTo>
                            <a:pt x="917601" y="1283631"/>
                            <a:pt x="919680" y="1283264"/>
                            <a:pt x="921697" y="1282714"/>
                          </a:cubicBezTo>
                          <a:cubicBezTo>
                            <a:pt x="1084039" y="1282714"/>
                            <a:pt x="1246321" y="1282714"/>
                            <a:pt x="1408664" y="1282714"/>
                          </a:cubicBezTo>
                          <a:cubicBezTo>
                            <a:pt x="1472537" y="1282714"/>
                            <a:pt x="1536411" y="1282714"/>
                            <a:pt x="1600284" y="1282714"/>
                          </a:cubicBezTo>
                          <a:cubicBezTo>
                            <a:pt x="1628278" y="1282714"/>
                            <a:pt x="1628340" y="1239316"/>
                            <a:pt x="1600406" y="1239316"/>
                          </a:cubicBezTo>
                          <a:close/>
                          <a:moveTo>
                            <a:pt x="490413" y="816590"/>
                          </a:moveTo>
                          <a:cubicBezTo>
                            <a:pt x="363094" y="664027"/>
                            <a:pt x="347691" y="440011"/>
                            <a:pt x="450499" y="270517"/>
                          </a:cubicBezTo>
                          <a:cubicBezTo>
                            <a:pt x="552942" y="101512"/>
                            <a:pt x="756603" y="12150"/>
                            <a:pt x="950363" y="52613"/>
                          </a:cubicBezTo>
                          <a:cubicBezTo>
                            <a:pt x="1168511" y="98150"/>
                            <a:pt x="1325353" y="293560"/>
                            <a:pt x="1327126" y="515437"/>
                          </a:cubicBezTo>
                          <a:cubicBezTo>
                            <a:pt x="1325597" y="711458"/>
                            <a:pt x="1202373" y="892627"/>
                            <a:pt x="1016559" y="959557"/>
                          </a:cubicBezTo>
                          <a:cubicBezTo>
                            <a:pt x="829584" y="1026792"/>
                            <a:pt x="617671" y="969031"/>
                            <a:pt x="490413" y="81659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25000"/>
                      </a:schemeClr>
                    </a:solidFill>
                    <a:ln w="61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09F42BBF-82B8-7D16-0130-74B1269297FD}"/>
                  </a:ext>
                </a:extLst>
              </p:cNvPr>
              <p:cNvGrpSpPr/>
              <p:nvPr/>
            </p:nvGrpSpPr>
            <p:grpSpPr>
              <a:xfrm>
                <a:off x="553067" y="2497269"/>
                <a:ext cx="3306570" cy="1112832"/>
                <a:chOff x="376359" y="1850029"/>
                <a:chExt cx="3306570" cy="1112832"/>
              </a:xfrm>
            </p:grpSpPr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CA0127F5-4091-C7EB-5B04-A3CD121AB015}"/>
                    </a:ext>
                  </a:extLst>
                </p:cNvPr>
                <p:cNvSpPr txBox="1"/>
                <p:nvPr/>
              </p:nvSpPr>
              <p:spPr>
                <a:xfrm>
                  <a:off x="376359" y="2224197"/>
                  <a:ext cx="3306570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04DCC383-E390-3226-CC01-69585BB669F9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8786034-1F91-8E5B-9BD2-98F4225B8E05}"/>
              </a:ext>
            </a:extLst>
          </p:cNvPr>
          <p:cNvGrpSpPr/>
          <p:nvPr/>
        </p:nvGrpSpPr>
        <p:grpSpPr>
          <a:xfrm>
            <a:off x="673150" y="4480195"/>
            <a:ext cx="698944" cy="698944"/>
            <a:chOff x="1135388" y="1608974"/>
            <a:chExt cx="698944" cy="698944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2358A82-F9D8-E64C-24F0-B4E528AEBED6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B00D830-8D82-B2CB-CD8C-05060DB47C76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27C10A6-9C12-C8FB-9CC3-58DB0786940B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91B27F3-5265-C83C-6CDC-9478A6A58B20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16CD23-3A25-79A9-12A3-4AF9548D3363}"/>
              </a:ext>
            </a:extLst>
          </p:cNvPr>
          <p:cNvGrpSpPr/>
          <p:nvPr/>
        </p:nvGrpSpPr>
        <p:grpSpPr>
          <a:xfrm>
            <a:off x="2664829" y="1170802"/>
            <a:ext cx="714375" cy="714375"/>
            <a:chOff x="2095032" y="2145898"/>
            <a:chExt cx="714375" cy="71437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8DEF0C2-5413-1BD9-279C-B3799D3AF0E7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952E2D3-1395-F4BB-B00C-36234378AAE0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C191F09-D89F-168A-EE42-EE34DD413D59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6088C43-BEAC-744E-BB99-B80104224261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B68AEC7-42B9-4908-2010-4818F11C8BFB}"/>
              </a:ext>
            </a:extLst>
          </p:cNvPr>
          <p:cNvGrpSpPr/>
          <p:nvPr/>
        </p:nvGrpSpPr>
        <p:grpSpPr>
          <a:xfrm>
            <a:off x="10742859" y="2922788"/>
            <a:ext cx="698944" cy="698944"/>
            <a:chOff x="3011147" y="1494674"/>
            <a:chExt cx="698944" cy="69894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2271D39-656A-5725-267E-6E4558A92830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76D1F36-6F66-E841-0A50-8F03AA740365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944B9B3-032E-91AA-651D-272883EE3425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9533323-B46B-6BD2-B50D-F39F5BA85D72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B40E3DF7-72F4-FB17-F8D9-2B261C31FB5E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250F4BC-2D71-AE25-CE45-FA344F0B1D94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66966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77F347C-71CE-9F05-1835-9CC967313B68}"/>
              </a:ext>
            </a:extLst>
          </p:cNvPr>
          <p:cNvSpPr/>
          <p:nvPr/>
        </p:nvSpPr>
        <p:spPr>
          <a:xfrm flipH="1">
            <a:off x="7448886" y="1231960"/>
            <a:ext cx="5795593" cy="4633760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56" h="4016244">
                <a:moveTo>
                  <a:pt x="1485159" y="3866365"/>
                </a:moveTo>
                <a:cubicBezTo>
                  <a:pt x="2348791" y="4083059"/>
                  <a:pt x="3760586" y="4107253"/>
                  <a:pt x="4713467" y="3651100"/>
                </a:cubicBezTo>
                <a:cubicBezTo>
                  <a:pt x="5593767" y="3230286"/>
                  <a:pt x="5774933" y="1680854"/>
                  <a:pt x="5171334" y="802268"/>
                </a:cubicBezTo>
                <a:cubicBezTo>
                  <a:pt x="4742042" y="177904"/>
                  <a:pt x="3919558" y="-71175"/>
                  <a:pt x="3130888" y="17313"/>
                </a:cubicBezTo>
                <a:cubicBezTo>
                  <a:pt x="2200296" y="122088"/>
                  <a:pt x="1953408" y="765216"/>
                  <a:pt x="1335902" y="1227559"/>
                </a:cubicBezTo>
                <a:cubicBezTo>
                  <a:pt x="951187" y="1515214"/>
                  <a:pt x="166423" y="1444443"/>
                  <a:pt x="18309" y="2283786"/>
                </a:cubicBezTo>
                <a:cubicBezTo>
                  <a:pt x="-150570" y="3240382"/>
                  <a:pt x="888989" y="3716728"/>
                  <a:pt x="1485159" y="3866365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Awards and Recognitions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D59418-8C56-97C3-424B-1C473BE4AC64}"/>
              </a:ext>
            </a:extLst>
          </p:cNvPr>
          <p:cNvGrpSpPr/>
          <p:nvPr/>
        </p:nvGrpSpPr>
        <p:grpSpPr>
          <a:xfrm>
            <a:off x="-532809" y="1940131"/>
            <a:ext cx="8308384" cy="3977096"/>
            <a:chOff x="147144" y="2016363"/>
            <a:chExt cx="7989878" cy="382463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0254F1A-5FBC-766D-AEE2-68AD73BCF361}"/>
                </a:ext>
              </a:extLst>
            </p:cNvPr>
            <p:cNvGrpSpPr/>
            <p:nvPr/>
          </p:nvGrpSpPr>
          <p:grpSpPr>
            <a:xfrm>
              <a:off x="147144" y="2249435"/>
              <a:ext cx="7989878" cy="3591560"/>
              <a:chOff x="147144" y="2249435"/>
              <a:chExt cx="7989878" cy="3591560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7B2573C-F70B-C39B-2EB0-F7516603C4D7}"/>
                  </a:ext>
                </a:extLst>
              </p:cNvPr>
              <p:cNvGrpSpPr/>
              <p:nvPr/>
            </p:nvGrpSpPr>
            <p:grpSpPr>
              <a:xfrm>
                <a:off x="147144" y="2249435"/>
                <a:ext cx="7989878" cy="3591560"/>
                <a:chOff x="147144" y="2249435"/>
                <a:chExt cx="7989878" cy="3591560"/>
              </a:xfrm>
              <a:grpFill/>
            </p:grpSpPr>
            <p:grpSp>
              <p:nvGrpSpPr>
                <p:cNvPr id="194" name="Oceania">
                  <a:extLst>
                    <a:ext uri="{FF2B5EF4-FFF2-40B4-BE49-F238E27FC236}">
                      <a16:creationId xmlns:a16="http://schemas.microsoft.com/office/drawing/2014/main" id="{33F4B71C-19D8-CD92-E637-FBF1599A7E79}"/>
                    </a:ext>
                  </a:extLst>
                </p:cNvPr>
                <p:cNvGrpSpPr/>
                <p:nvPr/>
              </p:nvGrpSpPr>
              <p:grpSpPr>
                <a:xfrm>
                  <a:off x="147144" y="4367128"/>
                  <a:ext cx="7989878" cy="1242228"/>
                  <a:chOff x="273050" y="4502151"/>
                  <a:chExt cx="11657012" cy="1736725"/>
                </a:xfrm>
                <a:grpFill/>
              </p:grpSpPr>
              <p:sp>
                <p:nvSpPr>
    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B55EB38-1D2F-4D0B-BE99-739FCA1D75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33562" y="5400676"/>
                    <a:ext cx="3175" cy="3175"/>
                  </a:xfrm>
                  <a:custGeom>
                    <a:avLst/>
                    <a:gdLst>
                      <a:gd name="T0" fmla="*/ 2 w 2"/>
                      <a:gd name="T1" fmla="*/ 2 h 2"/>
                      <a:gd name="T2" fmla="*/ 2 w 2"/>
                      <a:gd name="T3" fmla="*/ 1 h 2"/>
                      <a:gd name="T4" fmla="*/ 1 w 2"/>
                      <a:gd name="T5" fmla="*/ 0 h 2"/>
                      <a:gd name="T6" fmla="*/ 1 w 2"/>
                      <a:gd name="T7" fmla="*/ 0 h 2"/>
                      <a:gd name="T8" fmla="*/ 0 w 2"/>
                      <a:gd name="T9" fmla="*/ 0 h 2"/>
                      <a:gd name="T10" fmla="*/ 1 w 2"/>
                      <a:gd name="T11" fmla="*/ 1 h 2"/>
                      <a:gd name="T12" fmla="*/ 1 w 2"/>
                      <a:gd name="T13" fmla="*/ 2 h 2"/>
                      <a:gd name="T14" fmla="*/ 2 w 2"/>
                      <a:gd name="T15" fmla="*/ 2 h 2"/>
                      <a:gd name="T16" fmla="*/ 2 w 2"/>
                      <a:gd name="T1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" h="2">
                        <a:moveTo>
                          <a:pt x="2" y="2"/>
                        </a:move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2" y="2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F080F90-AF80-F4BF-1B6B-3AEDE59F5BD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625012" y="4884738"/>
                    <a:ext cx="1328737" cy="1243013"/>
                  </a:xfrm>
                  <a:custGeom>
                    <a:avLst/>
                    <a:gdLst>
                      <a:gd name="T0" fmla="*/ 498 w 837"/>
                      <a:gd name="T1" fmla="*/ 746 h 783"/>
                      <a:gd name="T2" fmla="*/ 503 w 837"/>
                      <a:gd name="T3" fmla="*/ 783 h 783"/>
                      <a:gd name="T4" fmla="*/ 556 w 837"/>
                      <a:gd name="T5" fmla="*/ 747 h 783"/>
                      <a:gd name="T6" fmla="*/ 531 w 837"/>
                      <a:gd name="T7" fmla="*/ 726 h 783"/>
                      <a:gd name="T8" fmla="*/ 707 w 837"/>
                      <a:gd name="T9" fmla="*/ 66 h 783"/>
                      <a:gd name="T10" fmla="*/ 697 w 837"/>
                      <a:gd name="T11" fmla="*/ 26 h 783"/>
                      <a:gd name="T12" fmla="*/ 683 w 837"/>
                      <a:gd name="T13" fmla="*/ 16 h 783"/>
                      <a:gd name="T14" fmla="*/ 669 w 837"/>
                      <a:gd name="T15" fmla="*/ 54 h 783"/>
                      <a:gd name="T16" fmla="*/ 661 w 837"/>
                      <a:gd name="T17" fmla="*/ 105 h 783"/>
                      <a:gd name="T18" fmla="*/ 634 w 837"/>
                      <a:gd name="T19" fmla="*/ 160 h 783"/>
                      <a:gd name="T20" fmla="*/ 589 w 837"/>
                      <a:gd name="T21" fmla="*/ 146 h 783"/>
                      <a:gd name="T22" fmla="*/ 547 w 837"/>
                      <a:gd name="T23" fmla="*/ 116 h 783"/>
                      <a:gd name="T24" fmla="*/ 549 w 837"/>
                      <a:gd name="T25" fmla="*/ 73 h 783"/>
                      <a:gd name="T26" fmla="*/ 573 w 837"/>
                      <a:gd name="T27" fmla="*/ 40 h 783"/>
                      <a:gd name="T28" fmla="*/ 538 w 837"/>
                      <a:gd name="T29" fmla="*/ 38 h 783"/>
                      <a:gd name="T30" fmla="*/ 493 w 837"/>
                      <a:gd name="T31" fmla="*/ 17 h 783"/>
                      <a:gd name="T32" fmla="*/ 482 w 837"/>
                      <a:gd name="T33" fmla="*/ 35 h 783"/>
                      <a:gd name="T34" fmla="*/ 429 w 837"/>
                      <a:gd name="T35" fmla="*/ 58 h 783"/>
                      <a:gd name="T36" fmla="*/ 411 w 837"/>
                      <a:gd name="T37" fmla="*/ 103 h 783"/>
                      <a:gd name="T38" fmla="*/ 362 w 837"/>
                      <a:gd name="T39" fmla="*/ 75 h 783"/>
                      <a:gd name="T40" fmla="*/ 332 w 837"/>
                      <a:gd name="T41" fmla="*/ 85 h 783"/>
                      <a:gd name="T42" fmla="*/ 300 w 837"/>
                      <a:gd name="T43" fmla="*/ 117 h 783"/>
                      <a:gd name="T44" fmla="*/ 283 w 837"/>
                      <a:gd name="T45" fmla="*/ 153 h 783"/>
                      <a:gd name="T46" fmla="*/ 248 w 837"/>
                      <a:gd name="T47" fmla="*/ 170 h 783"/>
                      <a:gd name="T48" fmla="*/ 210 w 837"/>
                      <a:gd name="T49" fmla="*/ 215 h 783"/>
                      <a:gd name="T50" fmla="*/ 166 w 837"/>
                      <a:gd name="T51" fmla="*/ 228 h 783"/>
                      <a:gd name="T52" fmla="*/ 121 w 837"/>
                      <a:gd name="T53" fmla="*/ 239 h 783"/>
                      <a:gd name="T54" fmla="*/ 62 w 837"/>
                      <a:gd name="T55" fmla="*/ 282 h 783"/>
                      <a:gd name="T56" fmla="*/ 47 w 837"/>
                      <a:gd name="T57" fmla="*/ 307 h 783"/>
                      <a:gd name="T58" fmla="*/ 39 w 837"/>
                      <a:gd name="T59" fmla="*/ 341 h 783"/>
                      <a:gd name="T60" fmla="*/ 31 w 837"/>
                      <a:gd name="T61" fmla="*/ 356 h 783"/>
                      <a:gd name="T62" fmla="*/ 33 w 837"/>
                      <a:gd name="T63" fmla="*/ 396 h 783"/>
                      <a:gd name="T64" fmla="*/ 39 w 837"/>
                      <a:gd name="T65" fmla="*/ 447 h 783"/>
                      <a:gd name="T66" fmla="*/ 33 w 837"/>
                      <a:gd name="T67" fmla="*/ 512 h 783"/>
                      <a:gd name="T68" fmla="*/ 6 w 837"/>
                      <a:gd name="T69" fmla="*/ 546 h 783"/>
                      <a:gd name="T70" fmla="*/ 38 w 837"/>
                      <a:gd name="T71" fmla="*/ 579 h 783"/>
                      <a:gd name="T72" fmla="*/ 82 w 837"/>
                      <a:gd name="T73" fmla="*/ 567 h 783"/>
                      <a:gd name="T74" fmla="*/ 144 w 837"/>
                      <a:gd name="T75" fmla="*/ 555 h 783"/>
                      <a:gd name="T76" fmla="*/ 194 w 837"/>
                      <a:gd name="T77" fmla="*/ 530 h 783"/>
                      <a:gd name="T78" fmla="*/ 284 w 837"/>
                      <a:gd name="T79" fmla="*/ 506 h 783"/>
                      <a:gd name="T80" fmla="*/ 379 w 837"/>
                      <a:gd name="T81" fmla="*/ 507 h 783"/>
                      <a:gd name="T82" fmla="*/ 405 w 837"/>
                      <a:gd name="T83" fmla="*/ 553 h 783"/>
                      <a:gd name="T84" fmla="*/ 441 w 837"/>
                      <a:gd name="T85" fmla="*/ 549 h 783"/>
                      <a:gd name="T86" fmla="*/ 438 w 837"/>
                      <a:gd name="T87" fmla="*/ 572 h 783"/>
                      <a:gd name="T88" fmla="*/ 456 w 837"/>
                      <a:gd name="T89" fmla="*/ 582 h 783"/>
                      <a:gd name="T90" fmla="*/ 464 w 837"/>
                      <a:gd name="T91" fmla="*/ 618 h 783"/>
                      <a:gd name="T92" fmla="*/ 489 w 837"/>
                      <a:gd name="T93" fmla="*/ 660 h 783"/>
                      <a:gd name="T94" fmla="*/ 551 w 837"/>
                      <a:gd name="T95" fmla="*/ 648 h 783"/>
                      <a:gd name="T96" fmla="*/ 579 w 837"/>
                      <a:gd name="T97" fmla="*/ 666 h 783"/>
                      <a:gd name="T98" fmla="*/ 655 w 837"/>
                      <a:gd name="T99" fmla="*/ 637 h 783"/>
                      <a:gd name="T100" fmla="*/ 697 w 837"/>
                      <a:gd name="T101" fmla="*/ 583 h 783"/>
                      <a:gd name="T102" fmla="*/ 762 w 837"/>
                      <a:gd name="T103" fmla="*/ 520 h 783"/>
                      <a:gd name="T104" fmla="*/ 813 w 837"/>
                      <a:gd name="T105" fmla="*/ 447 h 783"/>
                      <a:gd name="T106" fmla="*/ 833 w 837"/>
                      <a:gd name="T107" fmla="*/ 380 h 783"/>
                      <a:gd name="T108" fmla="*/ 820 w 837"/>
                      <a:gd name="T109" fmla="*/ 319 h 783"/>
                      <a:gd name="T110" fmla="*/ 799 w 837"/>
                      <a:gd name="T111" fmla="*/ 273 h 783"/>
                      <a:gd name="T112" fmla="*/ 784 w 837"/>
                      <a:gd name="T113" fmla="*/ 232 h 783"/>
                      <a:gd name="T114" fmla="*/ 737 w 837"/>
                      <a:gd name="T115" fmla="*/ 181 h 783"/>
                      <a:gd name="T116" fmla="*/ 735 w 837"/>
                      <a:gd name="T117" fmla="*/ 134 h 783"/>
                      <a:gd name="T118" fmla="*/ 725 w 837"/>
                      <a:gd name="T119" fmla="*/ 83 h 7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837" h="783">
                        <a:moveTo>
                          <a:pt x="518" y="717"/>
                        </a:moveTo>
                        <a:lnTo>
                          <a:pt x="507" y="716"/>
                        </a:lnTo>
                        <a:lnTo>
                          <a:pt x="500" y="727"/>
                        </a:lnTo>
                        <a:lnTo>
                          <a:pt x="498" y="746"/>
                        </a:lnTo>
                        <a:lnTo>
                          <a:pt x="489" y="761"/>
                        </a:lnTo>
                        <a:lnTo>
                          <a:pt x="488" y="781"/>
                        </a:lnTo>
                        <a:lnTo>
                          <a:pt x="499" y="782"/>
                        </a:lnTo>
                        <a:lnTo>
                          <a:pt x="503" y="783"/>
                        </a:lnTo>
                        <a:lnTo>
                          <a:pt x="527" y="767"/>
                        </a:lnTo>
                        <a:lnTo>
                          <a:pt x="529" y="773"/>
                        </a:lnTo>
                        <a:lnTo>
                          <a:pt x="544" y="755"/>
                        </a:lnTo>
                        <a:lnTo>
                          <a:pt x="556" y="747"/>
                        </a:lnTo>
                        <a:lnTo>
                          <a:pt x="573" y="719"/>
                        </a:lnTo>
                        <a:lnTo>
                          <a:pt x="562" y="717"/>
                        </a:lnTo>
                        <a:lnTo>
                          <a:pt x="545" y="722"/>
                        </a:lnTo>
                        <a:lnTo>
                          <a:pt x="531" y="726"/>
                        </a:lnTo>
                        <a:lnTo>
                          <a:pt x="518" y="717"/>
                        </a:lnTo>
                        <a:lnTo>
                          <a:pt x="518" y="717"/>
                        </a:lnTo>
                        <a:close/>
                        <a:moveTo>
                          <a:pt x="705" y="74"/>
                        </a:moveTo>
                        <a:lnTo>
                          <a:pt x="707" y="66"/>
                        </a:lnTo>
                        <a:lnTo>
                          <a:pt x="708" y="52"/>
                        </a:lnTo>
                        <a:lnTo>
                          <a:pt x="701" y="40"/>
                        </a:lnTo>
                        <a:lnTo>
                          <a:pt x="702" y="30"/>
                        </a:lnTo>
                        <a:lnTo>
                          <a:pt x="697" y="26"/>
                        </a:lnTo>
                        <a:lnTo>
                          <a:pt x="698" y="12"/>
                        </a:lnTo>
                        <a:lnTo>
                          <a:pt x="693" y="0"/>
                        </a:lnTo>
                        <a:lnTo>
                          <a:pt x="685" y="10"/>
                        </a:lnTo>
                        <a:lnTo>
                          <a:pt x="683" y="16"/>
                        </a:lnTo>
                        <a:lnTo>
                          <a:pt x="677" y="29"/>
                        </a:lnTo>
                        <a:lnTo>
                          <a:pt x="671" y="41"/>
                        </a:lnTo>
                        <a:lnTo>
                          <a:pt x="672" y="50"/>
                        </a:lnTo>
                        <a:lnTo>
                          <a:pt x="669" y="54"/>
                        </a:lnTo>
                        <a:lnTo>
                          <a:pt x="663" y="72"/>
                        </a:lnTo>
                        <a:lnTo>
                          <a:pt x="663" y="86"/>
                        </a:lnTo>
                        <a:lnTo>
                          <a:pt x="660" y="93"/>
                        </a:lnTo>
                        <a:lnTo>
                          <a:pt x="661" y="105"/>
                        </a:lnTo>
                        <a:lnTo>
                          <a:pt x="652" y="124"/>
                        </a:lnTo>
                        <a:lnTo>
                          <a:pt x="647" y="137"/>
                        </a:lnTo>
                        <a:lnTo>
                          <a:pt x="641" y="147"/>
                        </a:lnTo>
                        <a:lnTo>
                          <a:pt x="634" y="160"/>
                        </a:lnTo>
                        <a:lnTo>
                          <a:pt x="619" y="167"/>
                        </a:lnTo>
                        <a:lnTo>
                          <a:pt x="601" y="160"/>
                        </a:lnTo>
                        <a:lnTo>
                          <a:pt x="599" y="153"/>
                        </a:lnTo>
                        <a:lnTo>
                          <a:pt x="589" y="146"/>
                        </a:lnTo>
                        <a:lnTo>
                          <a:pt x="584" y="146"/>
                        </a:lnTo>
                        <a:lnTo>
                          <a:pt x="572" y="132"/>
                        </a:lnTo>
                        <a:lnTo>
                          <a:pt x="562" y="124"/>
                        </a:lnTo>
                        <a:lnTo>
                          <a:pt x="547" y="116"/>
                        </a:lnTo>
                        <a:lnTo>
                          <a:pt x="532" y="103"/>
                        </a:lnTo>
                        <a:lnTo>
                          <a:pt x="532" y="96"/>
                        </a:lnTo>
                        <a:lnTo>
                          <a:pt x="542" y="85"/>
                        </a:lnTo>
                        <a:lnTo>
                          <a:pt x="549" y="73"/>
                        </a:lnTo>
                        <a:lnTo>
                          <a:pt x="548" y="64"/>
                        </a:lnTo>
                        <a:lnTo>
                          <a:pt x="556" y="63"/>
                        </a:lnTo>
                        <a:lnTo>
                          <a:pt x="565" y="54"/>
                        </a:lnTo>
                        <a:lnTo>
                          <a:pt x="573" y="40"/>
                        </a:lnTo>
                        <a:lnTo>
                          <a:pt x="564" y="28"/>
                        </a:lnTo>
                        <a:lnTo>
                          <a:pt x="559" y="33"/>
                        </a:lnTo>
                        <a:lnTo>
                          <a:pt x="551" y="31"/>
                        </a:lnTo>
                        <a:lnTo>
                          <a:pt x="538" y="38"/>
                        </a:lnTo>
                        <a:lnTo>
                          <a:pt x="526" y="30"/>
                        </a:lnTo>
                        <a:lnTo>
                          <a:pt x="519" y="33"/>
                        </a:lnTo>
                        <a:lnTo>
                          <a:pt x="503" y="27"/>
                        </a:lnTo>
                        <a:lnTo>
                          <a:pt x="493" y="17"/>
                        </a:lnTo>
                        <a:lnTo>
                          <a:pt x="480" y="12"/>
                        </a:lnTo>
                        <a:lnTo>
                          <a:pt x="468" y="15"/>
                        </a:lnTo>
                        <a:lnTo>
                          <a:pt x="483" y="23"/>
                        </a:lnTo>
                        <a:lnTo>
                          <a:pt x="482" y="35"/>
                        </a:lnTo>
                        <a:lnTo>
                          <a:pt x="463" y="40"/>
                        </a:lnTo>
                        <a:lnTo>
                          <a:pt x="453" y="37"/>
                        </a:lnTo>
                        <a:lnTo>
                          <a:pt x="440" y="45"/>
                        </a:lnTo>
                        <a:lnTo>
                          <a:pt x="429" y="58"/>
                        </a:lnTo>
                        <a:lnTo>
                          <a:pt x="432" y="64"/>
                        </a:lnTo>
                        <a:lnTo>
                          <a:pt x="421" y="70"/>
                        </a:lnTo>
                        <a:lnTo>
                          <a:pt x="408" y="90"/>
                        </a:lnTo>
                        <a:lnTo>
                          <a:pt x="411" y="103"/>
                        </a:lnTo>
                        <a:lnTo>
                          <a:pt x="398" y="100"/>
                        </a:lnTo>
                        <a:lnTo>
                          <a:pt x="385" y="100"/>
                        </a:lnTo>
                        <a:lnTo>
                          <a:pt x="376" y="86"/>
                        </a:lnTo>
                        <a:lnTo>
                          <a:pt x="362" y="75"/>
                        </a:lnTo>
                        <a:lnTo>
                          <a:pt x="351" y="79"/>
                        </a:lnTo>
                        <a:lnTo>
                          <a:pt x="342" y="82"/>
                        </a:lnTo>
                        <a:lnTo>
                          <a:pt x="340" y="88"/>
                        </a:lnTo>
                        <a:lnTo>
                          <a:pt x="332" y="85"/>
                        </a:lnTo>
                        <a:lnTo>
                          <a:pt x="331" y="92"/>
                        </a:lnTo>
                        <a:lnTo>
                          <a:pt x="320" y="96"/>
                        </a:lnTo>
                        <a:lnTo>
                          <a:pt x="313" y="105"/>
                        </a:lnTo>
                        <a:lnTo>
                          <a:pt x="300" y="117"/>
                        </a:lnTo>
                        <a:lnTo>
                          <a:pt x="294" y="135"/>
                        </a:lnTo>
                        <a:lnTo>
                          <a:pt x="286" y="130"/>
                        </a:lnTo>
                        <a:lnTo>
                          <a:pt x="278" y="141"/>
                        </a:lnTo>
                        <a:lnTo>
                          <a:pt x="283" y="153"/>
                        </a:lnTo>
                        <a:lnTo>
                          <a:pt x="274" y="157"/>
                        </a:lnTo>
                        <a:lnTo>
                          <a:pt x="268" y="137"/>
                        </a:lnTo>
                        <a:lnTo>
                          <a:pt x="250" y="157"/>
                        </a:lnTo>
                        <a:lnTo>
                          <a:pt x="248" y="170"/>
                        </a:lnTo>
                        <a:lnTo>
                          <a:pt x="245" y="180"/>
                        </a:lnTo>
                        <a:lnTo>
                          <a:pt x="231" y="192"/>
                        </a:lnTo>
                        <a:lnTo>
                          <a:pt x="223" y="204"/>
                        </a:lnTo>
                        <a:lnTo>
                          <a:pt x="210" y="215"/>
                        </a:lnTo>
                        <a:lnTo>
                          <a:pt x="187" y="222"/>
                        </a:lnTo>
                        <a:lnTo>
                          <a:pt x="176" y="221"/>
                        </a:lnTo>
                        <a:lnTo>
                          <a:pt x="170" y="223"/>
                        </a:lnTo>
                        <a:lnTo>
                          <a:pt x="166" y="228"/>
                        </a:lnTo>
                        <a:lnTo>
                          <a:pt x="153" y="231"/>
                        </a:lnTo>
                        <a:lnTo>
                          <a:pt x="136" y="240"/>
                        </a:lnTo>
                        <a:lnTo>
                          <a:pt x="130" y="237"/>
                        </a:lnTo>
                        <a:lnTo>
                          <a:pt x="121" y="239"/>
                        </a:lnTo>
                        <a:lnTo>
                          <a:pt x="103" y="248"/>
                        </a:lnTo>
                        <a:lnTo>
                          <a:pt x="92" y="258"/>
                        </a:lnTo>
                        <a:lnTo>
                          <a:pt x="73" y="265"/>
                        </a:lnTo>
                        <a:lnTo>
                          <a:pt x="62" y="282"/>
                        </a:lnTo>
                        <a:lnTo>
                          <a:pt x="64" y="264"/>
                        </a:lnTo>
                        <a:lnTo>
                          <a:pt x="52" y="281"/>
                        </a:lnTo>
                        <a:lnTo>
                          <a:pt x="52" y="295"/>
                        </a:lnTo>
                        <a:lnTo>
                          <a:pt x="47" y="307"/>
                        </a:lnTo>
                        <a:lnTo>
                          <a:pt x="41" y="312"/>
                        </a:lnTo>
                        <a:lnTo>
                          <a:pt x="36" y="326"/>
                        </a:lnTo>
                        <a:lnTo>
                          <a:pt x="39" y="334"/>
                        </a:lnTo>
                        <a:lnTo>
                          <a:pt x="39" y="341"/>
                        </a:lnTo>
                        <a:lnTo>
                          <a:pt x="46" y="360"/>
                        </a:lnTo>
                        <a:lnTo>
                          <a:pt x="43" y="372"/>
                        </a:lnTo>
                        <a:lnTo>
                          <a:pt x="39" y="363"/>
                        </a:lnTo>
                        <a:lnTo>
                          <a:pt x="31" y="356"/>
                        </a:lnTo>
                        <a:lnTo>
                          <a:pt x="32" y="378"/>
                        </a:lnTo>
                        <a:lnTo>
                          <a:pt x="26" y="367"/>
                        </a:lnTo>
                        <a:lnTo>
                          <a:pt x="26" y="378"/>
                        </a:lnTo>
                        <a:lnTo>
                          <a:pt x="33" y="396"/>
                        </a:lnTo>
                        <a:lnTo>
                          <a:pt x="31" y="415"/>
                        </a:lnTo>
                        <a:lnTo>
                          <a:pt x="38" y="424"/>
                        </a:lnTo>
                        <a:lnTo>
                          <a:pt x="36" y="432"/>
                        </a:lnTo>
                        <a:lnTo>
                          <a:pt x="39" y="447"/>
                        </a:lnTo>
                        <a:lnTo>
                          <a:pt x="34" y="461"/>
                        </a:lnTo>
                        <a:lnTo>
                          <a:pt x="33" y="474"/>
                        </a:lnTo>
                        <a:lnTo>
                          <a:pt x="36" y="498"/>
                        </a:lnTo>
                        <a:lnTo>
                          <a:pt x="33" y="512"/>
                        </a:lnTo>
                        <a:lnTo>
                          <a:pt x="25" y="529"/>
                        </a:lnTo>
                        <a:lnTo>
                          <a:pt x="23" y="537"/>
                        </a:lnTo>
                        <a:lnTo>
                          <a:pt x="17" y="543"/>
                        </a:lnTo>
                        <a:lnTo>
                          <a:pt x="6" y="546"/>
                        </a:lnTo>
                        <a:lnTo>
                          <a:pt x="0" y="560"/>
                        </a:lnTo>
                        <a:lnTo>
                          <a:pt x="10" y="564"/>
                        </a:lnTo>
                        <a:lnTo>
                          <a:pt x="25" y="579"/>
                        </a:lnTo>
                        <a:lnTo>
                          <a:pt x="38" y="579"/>
                        </a:lnTo>
                        <a:lnTo>
                          <a:pt x="53" y="580"/>
                        </a:lnTo>
                        <a:lnTo>
                          <a:pt x="65" y="573"/>
                        </a:lnTo>
                        <a:lnTo>
                          <a:pt x="77" y="566"/>
                        </a:lnTo>
                        <a:lnTo>
                          <a:pt x="82" y="567"/>
                        </a:lnTo>
                        <a:lnTo>
                          <a:pt x="99" y="554"/>
                        </a:lnTo>
                        <a:lnTo>
                          <a:pt x="113" y="553"/>
                        </a:lnTo>
                        <a:lnTo>
                          <a:pt x="129" y="550"/>
                        </a:lnTo>
                        <a:lnTo>
                          <a:pt x="144" y="555"/>
                        </a:lnTo>
                        <a:lnTo>
                          <a:pt x="158" y="553"/>
                        </a:lnTo>
                        <a:lnTo>
                          <a:pt x="175" y="552"/>
                        </a:lnTo>
                        <a:lnTo>
                          <a:pt x="186" y="542"/>
                        </a:lnTo>
                        <a:lnTo>
                          <a:pt x="194" y="530"/>
                        </a:lnTo>
                        <a:lnTo>
                          <a:pt x="214" y="524"/>
                        </a:lnTo>
                        <a:lnTo>
                          <a:pt x="240" y="512"/>
                        </a:lnTo>
                        <a:lnTo>
                          <a:pt x="259" y="514"/>
                        </a:lnTo>
                        <a:lnTo>
                          <a:pt x="284" y="506"/>
                        </a:lnTo>
                        <a:lnTo>
                          <a:pt x="314" y="497"/>
                        </a:lnTo>
                        <a:lnTo>
                          <a:pt x="350" y="495"/>
                        </a:lnTo>
                        <a:lnTo>
                          <a:pt x="365" y="506"/>
                        </a:lnTo>
                        <a:lnTo>
                          <a:pt x="379" y="507"/>
                        </a:lnTo>
                        <a:lnTo>
                          <a:pt x="399" y="521"/>
                        </a:lnTo>
                        <a:lnTo>
                          <a:pt x="392" y="527"/>
                        </a:lnTo>
                        <a:lnTo>
                          <a:pt x="400" y="536"/>
                        </a:lnTo>
                        <a:lnTo>
                          <a:pt x="405" y="553"/>
                        </a:lnTo>
                        <a:lnTo>
                          <a:pt x="398" y="566"/>
                        </a:lnTo>
                        <a:lnTo>
                          <a:pt x="409" y="575"/>
                        </a:lnTo>
                        <a:lnTo>
                          <a:pt x="425" y="557"/>
                        </a:lnTo>
                        <a:lnTo>
                          <a:pt x="441" y="549"/>
                        </a:lnTo>
                        <a:lnTo>
                          <a:pt x="466" y="529"/>
                        </a:lnTo>
                        <a:lnTo>
                          <a:pt x="461" y="546"/>
                        </a:lnTo>
                        <a:lnTo>
                          <a:pt x="447" y="558"/>
                        </a:lnTo>
                        <a:lnTo>
                          <a:pt x="438" y="572"/>
                        </a:lnTo>
                        <a:lnTo>
                          <a:pt x="422" y="585"/>
                        </a:lnTo>
                        <a:lnTo>
                          <a:pt x="441" y="580"/>
                        </a:lnTo>
                        <a:lnTo>
                          <a:pt x="459" y="564"/>
                        </a:lnTo>
                        <a:lnTo>
                          <a:pt x="456" y="582"/>
                        </a:lnTo>
                        <a:lnTo>
                          <a:pt x="444" y="593"/>
                        </a:lnTo>
                        <a:lnTo>
                          <a:pt x="461" y="596"/>
                        </a:lnTo>
                        <a:lnTo>
                          <a:pt x="466" y="606"/>
                        </a:lnTo>
                        <a:lnTo>
                          <a:pt x="464" y="618"/>
                        </a:lnTo>
                        <a:lnTo>
                          <a:pt x="459" y="637"/>
                        </a:lnTo>
                        <a:lnTo>
                          <a:pt x="464" y="652"/>
                        </a:lnTo>
                        <a:lnTo>
                          <a:pt x="479" y="659"/>
                        </a:lnTo>
                        <a:lnTo>
                          <a:pt x="489" y="660"/>
                        </a:lnTo>
                        <a:lnTo>
                          <a:pt x="499" y="664"/>
                        </a:lnTo>
                        <a:lnTo>
                          <a:pt x="512" y="671"/>
                        </a:lnTo>
                        <a:lnTo>
                          <a:pt x="538" y="653"/>
                        </a:lnTo>
                        <a:lnTo>
                          <a:pt x="551" y="648"/>
                        </a:lnTo>
                        <a:lnTo>
                          <a:pt x="542" y="661"/>
                        </a:lnTo>
                        <a:lnTo>
                          <a:pt x="551" y="665"/>
                        </a:lnTo>
                        <a:lnTo>
                          <a:pt x="561" y="676"/>
                        </a:lnTo>
                        <a:lnTo>
                          <a:pt x="579" y="666"/>
                        </a:lnTo>
                        <a:lnTo>
                          <a:pt x="593" y="657"/>
                        </a:lnTo>
                        <a:lnTo>
                          <a:pt x="616" y="646"/>
                        </a:lnTo>
                        <a:lnTo>
                          <a:pt x="639" y="646"/>
                        </a:lnTo>
                        <a:lnTo>
                          <a:pt x="655" y="637"/>
                        </a:lnTo>
                        <a:lnTo>
                          <a:pt x="658" y="630"/>
                        </a:lnTo>
                        <a:lnTo>
                          <a:pt x="669" y="613"/>
                        </a:lnTo>
                        <a:lnTo>
                          <a:pt x="684" y="595"/>
                        </a:lnTo>
                        <a:lnTo>
                          <a:pt x="697" y="583"/>
                        </a:lnTo>
                        <a:lnTo>
                          <a:pt x="714" y="562"/>
                        </a:lnTo>
                        <a:lnTo>
                          <a:pt x="726" y="550"/>
                        </a:lnTo>
                        <a:lnTo>
                          <a:pt x="742" y="532"/>
                        </a:lnTo>
                        <a:lnTo>
                          <a:pt x="762" y="520"/>
                        </a:lnTo>
                        <a:lnTo>
                          <a:pt x="781" y="499"/>
                        </a:lnTo>
                        <a:lnTo>
                          <a:pt x="793" y="482"/>
                        </a:lnTo>
                        <a:lnTo>
                          <a:pt x="798" y="468"/>
                        </a:lnTo>
                        <a:lnTo>
                          <a:pt x="813" y="447"/>
                        </a:lnTo>
                        <a:lnTo>
                          <a:pt x="820" y="436"/>
                        </a:lnTo>
                        <a:lnTo>
                          <a:pt x="829" y="415"/>
                        </a:lnTo>
                        <a:lnTo>
                          <a:pt x="827" y="394"/>
                        </a:lnTo>
                        <a:lnTo>
                          <a:pt x="833" y="380"/>
                        </a:lnTo>
                        <a:lnTo>
                          <a:pt x="837" y="366"/>
                        </a:lnTo>
                        <a:lnTo>
                          <a:pt x="837" y="348"/>
                        </a:lnTo>
                        <a:lnTo>
                          <a:pt x="827" y="328"/>
                        </a:lnTo>
                        <a:lnTo>
                          <a:pt x="820" y="319"/>
                        </a:lnTo>
                        <a:lnTo>
                          <a:pt x="809" y="305"/>
                        </a:lnTo>
                        <a:lnTo>
                          <a:pt x="812" y="279"/>
                        </a:lnTo>
                        <a:lnTo>
                          <a:pt x="806" y="283"/>
                        </a:lnTo>
                        <a:lnTo>
                          <a:pt x="799" y="273"/>
                        </a:lnTo>
                        <a:lnTo>
                          <a:pt x="790" y="278"/>
                        </a:lnTo>
                        <a:lnTo>
                          <a:pt x="788" y="252"/>
                        </a:lnTo>
                        <a:lnTo>
                          <a:pt x="780" y="237"/>
                        </a:lnTo>
                        <a:lnTo>
                          <a:pt x="784" y="232"/>
                        </a:lnTo>
                        <a:lnTo>
                          <a:pt x="772" y="221"/>
                        </a:lnTo>
                        <a:lnTo>
                          <a:pt x="760" y="209"/>
                        </a:lnTo>
                        <a:lnTo>
                          <a:pt x="741" y="197"/>
                        </a:lnTo>
                        <a:lnTo>
                          <a:pt x="737" y="181"/>
                        </a:lnTo>
                        <a:lnTo>
                          <a:pt x="742" y="169"/>
                        </a:lnTo>
                        <a:lnTo>
                          <a:pt x="741" y="149"/>
                        </a:lnTo>
                        <a:lnTo>
                          <a:pt x="736" y="146"/>
                        </a:lnTo>
                        <a:lnTo>
                          <a:pt x="735" y="134"/>
                        </a:lnTo>
                        <a:lnTo>
                          <a:pt x="734" y="113"/>
                        </a:lnTo>
                        <a:lnTo>
                          <a:pt x="738" y="103"/>
                        </a:lnTo>
                        <a:lnTo>
                          <a:pt x="729" y="94"/>
                        </a:lnTo>
                        <a:lnTo>
                          <a:pt x="725" y="83"/>
                        </a:lnTo>
                        <a:lnTo>
                          <a:pt x="710" y="93"/>
                        </a:lnTo>
                        <a:lnTo>
                          <a:pt x="705" y="74"/>
                        </a:lnTo>
                        <a:lnTo>
                          <a:pt x="705" y="74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02A8943-5256-2770-63F7-B1FE2C4F8E0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825287" y="5089526"/>
                    <a:ext cx="104775" cy="82550"/>
                  </a:xfrm>
                  <a:custGeom>
                    <a:avLst/>
                    <a:gdLst>
                      <a:gd name="T0" fmla="*/ 66 w 66"/>
                      <a:gd name="T1" fmla="*/ 0 h 52"/>
                      <a:gd name="T2" fmla="*/ 52 w 66"/>
                      <a:gd name="T3" fmla="*/ 8 h 52"/>
                      <a:gd name="T4" fmla="*/ 45 w 66"/>
                      <a:gd name="T5" fmla="*/ 9 h 52"/>
                      <a:gd name="T6" fmla="*/ 33 w 66"/>
                      <a:gd name="T7" fmla="*/ 13 h 52"/>
                      <a:gd name="T8" fmla="*/ 34 w 66"/>
                      <a:gd name="T9" fmla="*/ 23 h 52"/>
                      <a:gd name="T10" fmla="*/ 48 w 66"/>
                      <a:gd name="T11" fmla="*/ 17 h 52"/>
                      <a:gd name="T12" fmla="*/ 63 w 66"/>
                      <a:gd name="T13" fmla="*/ 11 h 52"/>
                      <a:gd name="T14" fmla="*/ 66 w 66"/>
                      <a:gd name="T15" fmla="*/ 0 h 52"/>
                      <a:gd name="T16" fmla="*/ 66 w 66"/>
                      <a:gd name="T17" fmla="*/ 0 h 52"/>
                      <a:gd name="T18" fmla="*/ 25 w 66"/>
                      <a:gd name="T19" fmla="*/ 30 h 52"/>
                      <a:gd name="T20" fmla="*/ 18 w 66"/>
                      <a:gd name="T21" fmla="*/ 34 h 52"/>
                      <a:gd name="T22" fmla="*/ 10 w 66"/>
                      <a:gd name="T23" fmla="*/ 31 h 52"/>
                      <a:gd name="T24" fmla="*/ 0 w 66"/>
                      <a:gd name="T25" fmla="*/ 39 h 52"/>
                      <a:gd name="T26" fmla="*/ 0 w 66"/>
                      <a:gd name="T27" fmla="*/ 50 h 52"/>
                      <a:gd name="T28" fmla="*/ 10 w 66"/>
                      <a:gd name="T29" fmla="*/ 52 h 52"/>
                      <a:gd name="T30" fmla="*/ 24 w 66"/>
                      <a:gd name="T31" fmla="*/ 49 h 52"/>
                      <a:gd name="T32" fmla="*/ 31 w 66"/>
                      <a:gd name="T33" fmla="*/ 37 h 52"/>
                      <a:gd name="T34" fmla="*/ 25 w 66"/>
                      <a:gd name="T35" fmla="*/ 30 h 52"/>
                      <a:gd name="T36" fmla="*/ 25 w 66"/>
                      <a:gd name="T37" fmla="*/ 3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66" h="52">
                        <a:moveTo>
                          <a:pt x="66" y="0"/>
                        </a:moveTo>
                        <a:lnTo>
                          <a:pt x="52" y="8"/>
                        </a:lnTo>
                        <a:lnTo>
                          <a:pt x="45" y="9"/>
                        </a:lnTo>
                        <a:lnTo>
                          <a:pt x="33" y="13"/>
                        </a:lnTo>
                        <a:lnTo>
                          <a:pt x="34" y="23"/>
                        </a:lnTo>
                        <a:lnTo>
                          <a:pt x="48" y="17"/>
                        </a:lnTo>
                        <a:lnTo>
                          <a:pt x="63" y="11"/>
                        </a:lnTo>
                        <a:lnTo>
                          <a:pt x="66" y="0"/>
                        </a:lnTo>
                        <a:lnTo>
                          <a:pt x="66" y="0"/>
                        </a:lnTo>
                        <a:close/>
                        <a:moveTo>
                          <a:pt x="25" y="30"/>
                        </a:moveTo>
                        <a:lnTo>
                          <a:pt x="18" y="34"/>
                        </a:lnTo>
                        <a:lnTo>
                          <a:pt x="10" y="31"/>
                        </a:lnTo>
                        <a:lnTo>
                          <a:pt x="0" y="39"/>
                        </a:lnTo>
                        <a:lnTo>
                          <a:pt x="0" y="50"/>
                        </a:lnTo>
                        <a:lnTo>
                          <a:pt x="10" y="52"/>
                        </a:lnTo>
                        <a:lnTo>
                          <a:pt x="24" y="49"/>
                        </a:lnTo>
                        <a:lnTo>
                          <a:pt x="31" y="37"/>
                        </a:lnTo>
                        <a:lnTo>
                          <a:pt x="25" y="30"/>
                        </a:lnTo>
                        <a:lnTo>
                          <a:pt x="25" y="3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1A3F093-CF5B-242D-375B-63F2D5923DA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941050" y="5781676"/>
                    <a:ext cx="601662" cy="457200"/>
                  </a:xfrm>
                  <a:custGeom>
                    <a:avLst/>
                    <a:gdLst>
                      <a:gd name="T0" fmla="*/ 223 w 379"/>
                      <a:gd name="T1" fmla="*/ 146 h 288"/>
                      <a:gd name="T2" fmla="*/ 188 w 379"/>
                      <a:gd name="T3" fmla="*/ 169 h 288"/>
                      <a:gd name="T4" fmla="*/ 154 w 379"/>
                      <a:gd name="T5" fmla="*/ 193 h 288"/>
                      <a:gd name="T6" fmla="*/ 107 w 379"/>
                      <a:gd name="T7" fmla="*/ 216 h 288"/>
                      <a:gd name="T8" fmla="*/ 70 w 379"/>
                      <a:gd name="T9" fmla="*/ 229 h 288"/>
                      <a:gd name="T10" fmla="*/ 4 w 379"/>
                      <a:gd name="T11" fmla="*/ 269 h 288"/>
                      <a:gd name="T12" fmla="*/ 19 w 379"/>
                      <a:gd name="T13" fmla="*/ 279 h 288"/>
                      <a:gd name="T14" fmla="*/ 41 w 379"/>
                      <a:gd name="T15" fmla="*/ 288 h 288"/>
                      <a:gd name="T16" fmla="*/ 81 w 379"/>
                      <a:gd name="T17" fmla="*/ 270 h 288"/>
                      <a:gd name="T18" fmla="*/ 128 w 379"/>
                      <a:gd name="T19" fmla="*/ 232 h 288"/>
                      <a:gd name="T20" fmla="*/ 167 w 379"/>
                      <a:gd name="T21" fmla="*/ 223 h 288"/>
                      <a:gd name="T22" fmla="*/ 185 w 379"/>
                      <a:gd name="T23" fmla="*/ 203 h 288"/>
                      <a:gd name="T24" fmla="*/ 227 w 379"/>
                      <a:gd name="T25" fmla="*/ 175 h 288"/>
                      <a:gd name="T26" fmla="*/ 237 w 379"/>
                      <a:gd name="T27" fmla="*/ 156 h 288"/>
                      <a:gd name="T28" fmla="*/ 219 w 379"/>
                      <a:gd name="T29" fmla="*/ 155 h 288"/>
                      <a:gd name="T30" fmla="*/ 327 w 379"/>
                      <a:gd name="T31" fmla="*/ 41 h 288"/>
                      <a:gd name="T32" fmla="*/ 322 w 379"/>
                      <a:gd name="T33" fmla="*/ 14 h 288"/>
                      <a:gd name="T34" fmla="*/ 310 w 379"/>
                      <a:gd name="T35" fmla="*/ 2 h 288"/>
                      <a:gd name="T36" fmla="*/ 312 w 379"/>
                      <a:gd name="T37" fmla="*/ 40 h 288"/>
                      <a:gd name="T38" fmla="*/ 312 w 379"/>
                      <a:gd name="T39" fmla="*/ 55 h 288"/>
                      <a:gd name="T40" fmla="*/ 301 w 379"/>
                      <a:gd name="T41" fmla="*/ 87 h 288"/>
                      <a:gd name="T42" fmla="*/ 265 w 379"/>
                      <a:gd name="T43" fmla="*/ 113 h 288"/>
                      <a:gd name="T44" fmla="*/ 273 w 379"/>
                      <a:gd name="T45" fmla="*/ 132 h 288"/>
                      <a:gd name="T46" fmla="*/ 244 w 379"/>
                      <a:gd name="T47" fmla="*/ 164 h 288"/>
                      <a:gd name="T48" fmla="*/ 248 w 379"/>
                      <a:gd name="T49" fmla="*/ 173 h 288"/>
                      <a:gd name="T50" fmla="*/ 292 w 379"/>
                      <a:gd name="T51" fmla="*/ 149 h 288"/>
                      <a:gd name="T52" fmla="*/ 315 w 379"/>
                      <a:gd name="T53" fmla="*/ 131 h 288"/>
                      <a:gd name="T54" fmla="*/ 331 w 379"/>
                      <a:gd name="T55" fmla="*/ 113 h 288"/>
                      <a:gd name="T56" fmla="*/ 361 w 379"/>
                      <a:gd name="T57" fmla="*/ 100 h 288"/>
                      <a:gd name="T58" fmla="*/ 372 w 379"/>
                      <a:gd name="T59" fmla="*/ 76 h 288"/>
                      <a:gd name="T60" fmla="*/ 343 w 379"/>
                      <a:gd name="T61" fmla="*/ 83 h 288"/>
                      <a:gd name="T62" fmla="*/ 340 w 379"/>
                      <a:gd name="T63" fmla="*/ 57 h 288"/>
                      <a:gd name="T64" fmla="*/ 325 w 379"/>
                      <a:gd name="T65" fmla="*/ 66 h 288"/>
                      <a:gd name="T66" fmla="*/ 327 w 379"/>
                      <a:gd name="T67" fmla="*/ 41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379" h="288">
                        <a:moveTo>
                          <a:pt x="219" y="155"/>
                        </a:moveTo>
                        <a:lnTo>
                          <a:pt x="223" y="146"/>
                        </a:lnTo>
                        <a:lnTo>
                          <a:pt x="201" y="156"/>
                        </a:lnTo>
                        <a:lnTo>
                          <a:pt x="188" y="169"/>
                        </a:lnTo>
                        <a:lnTo>
                          <a:pt x="176" y="175"/>
                        </a:lnTo>
                        <a:lnTo>
                          <a:pt x="154" y="193"/>
                        </a:lnTo>
                        <a:lnTo>
                          <a:pt x="133" y="205"/>
                        </a:lnTo>
                        <a:lnTo>
                          <a:pt x="107" y="216"/>
                        </a:lnTo>
                        <a:lnTo>
                          <a:pt x="86" y="225"/>
                        </a:lnTo>
                        <a:lnTo>
                          <a:pt x="70" y="229"/>
                        </a:lnTo>
                        <a:lnTo>
                          <a:pt x="28" y="252"/>
                        </a:lnTo>
                        <a:lnTo>
                          <a:pt x="4" y="269"/>
                        </a:lnTo>
                        <a:lnTo>
                          <a:pt x="0" y="278"/>
                        </a:lnTo>
                        <a:lnTo>
                          <a:pt x="19" y="279"/>
                        </a:lnTo>
                        <a:lnTo>
                          <a:pt x="25" y="287"/>
                        </a:lnTo>
                        <a:lnTo>
                          <a:pt x="41" y="288"/>
                        </a:lnTo>
                        <a:lnTo>
                          <a:pt x="56" y="281"/>
                        </a:lnTo>
                        <a:lnTo>
                          <a:pt x="81" y="270"/>
                        </a:lnTo>
                        <a:lnTo>
                          <a:pt x="111" y="248"/>
                        </a:lnTo>
                        <a:lnTo>
                          <a:pt x="128" y="232"/>
                        </a:lnTo>
                        <a:lnTo>
                          <a:pt x="152" y="223"/>
                        </a:lnTo>
                        <a:lnTo>
                          <a:pt x="167" y="223"/>
                        </a:lnTo>
                        <a:lnTo>
                          <a:pt x="168" y="212"/>
                        </a:lnTo>
                        <a:lnTo>
                          <a:pt x="185" y="203"/>
                        </a:lnTo>
                        <a:lnTo>
                          <a:pt x="211" y="186"/>
                        </a:lnTo>
                        <a:lnTo>
                          <a:pt x="227" y="175"/>
                        </a:lnTo>
                        <a:lnTo>
                          <a:pt x="236" y="165"/>
                        </a:lnTo>
                        <a:lnTo>
                          <a:pt x="237" y="156"/>
                        </a:lnTo>
                        <a:lnTo>
                          <a:pt x="216" y="165"/>
                        </a:lnTo>
                        <a:lnTo>
                          <a:pt x="219" y="155"/>
                        </a:lnTo>
                        <a:lnTo>
                          <a:pt x="219" y="155"/>
                        </a:lnTo>
                        <a:close/>
                        <a:moveTo>
                          <a:pt x="327" y="41"/>
                        </a:moveTo>
                        <a:lnTo>
                          <a:pt x="334" y="20"/>
                        </a:lnTo>
                        <a:lnTo>
                          <a:pt x="322" y="14"/>
                        </a:lnTo>
                        <a:lnTo>
                          <a:pt x="320" y="0"/>
                        </a:lnTo>
                        <a:lnTo>
                          <a:pt x="310" y="2"/>
                        </a:lnTo>
                        <a:lnTo>
                          <a:pt x="309" y="20"/>
                        </a:lnTo>
                        <a:lnTo>
                          <a:pt x="312" y="40"/>
                        </a:lnTo>
                        <a:lnTo>
                          <a:pt x="316" y="51"/>
                        </a:lnTo>
                        <a:lnTo>
                          <a:pt x="312" y="55"/>
                        </a:lnTo>
                        <a:lnTo>
                          <a:pt x="310" y="71"/>
                        </a:lnTo>
                        <a:lnTo>
                          <a:pt x="301" y="87"/>
                        </a:lnTo>
                        <a:lnTo>
                          <a:pt x="285" y="106"/>
                        </a:lnTo>
                        <a:lnTo>
                          <a:pt x="265" y="113"/>
                        </a:lnTo>
                        <a:lnTo>
                          <a:pt x="259" y="123"/>
                        </a:lnTo>
                        <a:lnTo>
                          <a:pt x="273" y="132"/>
                        </a:lnTo>
                        <a:lnTo>
                          <a:pt x="270" y="145"/>
                        </a:lnTo>
                        <a:lnTo>
                          <a:pt x="244" y="164"/>
                        </a:lnTo>
                        <a:lnTo>
                          <a:pt x="250" y="167"/>
                        </a:lnTo>
                        <a:lnTo>
                          <a:pt x="248" y="173"/>
                        </a:lnTo>
                        <a:lnTo>
                          <a:pt x="270" y="164"/>
                        </a:lnTo>
                        <a:lnTo>
                          <a:pt x="292" y="149"/>
                        </a:lnTo>
                        <a:lnTo>
                          <a:pt x="308" y="136"/>
                        </a:lnTo>
                        <a:lnTo>
                          <a:pt x="315" y="131"/>
                        </a:lnTo>
                        <a:lnTo>
                          <a:pt x="321" y="121"/>
                        </a:lnTo>
                        <a:lnTo>
                          <a:pt x="331" y="113"/>
                        </a:lnTo>
                        <a:lnTo>
                          <a:pt x="345" y="114"/>
                        </a:lnTo>
                        <a:lnTo>
                          <a:pt x="361" y="100"/>
                        </a:lnTo>
                        <a:lnTo>
                          <a:pt x="379" y="79"/>
                        </a:lnTo>
                        <a:lnTo>
                          <a:pt x="372" y="76"/>
                        </a:lnTo>
                        <a:lnTo>
                          <a:pt x="355" y="85"/>
                        </a:lnTo>
                        <a:lnTo>
                          <a:pt x="343" y="83"/>
                        </a:lnTo>
                        <a:lnTo>
                          <a:pt x="332" y="76"/>
                        </a:lnTo>
                        <a:lnTo>
                          <a:pt x="340" y="57"/>
                        </a:lnTo>
                        <a:lnTo>
                          <a:pt x="336" y="51"/>
                        </a:lnTo>
                        <a:lnTo>
                          <a:pt x="325" y="66"/>
                        </a:lnTo>
                        <a:lnTo>
                          <a:pt x="327" y="41"/>
                        </a:lnTo>
                        <a:lnTo>
                          <a:pt x="327" y="4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2CF5C37-AF54-C05B-6FCF-A0103F3A443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682287" y="4576763"/>
                    <a:ext cx="504825" cy="307975"/>
                  </a:xfrm>
                  <a:custGeom>
                    <a:avLst/>
                    <a:gdLst>
                      <a:gd name="T0" fmla="*/ 318 w 318"/>
                      <a:gd name="T1" fmla="*/ 96 h 194"/>
                      <a:gd name="T2" fmla="*/ 301 w 318"/>
                      <a:gd name="T3" fmla="*/ 73 h 194"/>
                      <a:gd name="T4" fmla="*/ 292 w 318"/>
                      <a:gd name="T5" fmla="*/ 61 h 194"/>
                      <a:gd name="T6" fmla="*/ 293 w 318"/>
                      <a:gd name="T7" fmla="*/ 81 h 194"/>
                      <a:gd name="T8" fmla="*/ 309 w 318"/>
                      <a:gd name="T9" fmla="*/ 106 h 194"/>
                      <a:gd name="T10" fmla="*/ 316 w 318"/>
                      <a:gd name="T11" fmla="*/ 103 h 194"/>
                      <a:gd name="T12" fmla="*/ 244 w 318"/>
                      <a:gd name="T13" fmla="*/ 56 h 194"/>
                      <a:gd name="T14" fmla="*/ 242 w 318"/>
                      <a:gd name="T15" fmla="*/ 39 h 194"/>
                      <a:gd name="T16" fmla="*/ 231 w 318"/>
                      <a:gd name="T17" fmla="*/ 54 h 194"/>
                      <a:gd name="T18" fmla="*/ 212 w 318"/>
                      <a:gd name="T19" fmla="*/ 71 h 194"/>
                      <a:gd name="T20" fmla="*/ 198 w 318"/>
                      <a:gd name="T21" fmla="*/ 60 h 194"/>
                      <a:gd name="T22" fmla="*/ 191 w 318"/>
                      <a:gd name="T23" fmla="*/ 72 h 194"/>
                      <a:gd name="T24" fmla="*/ 161 w 318"/>
                      <a:gd name="T25" fmla="*/ 70 h 194"/>
                      <a:gd name="T26" fmla="*/ 171 w 318"/>
                      <a:gd name="T27" fmla="*/ 84 h 194"/>
                      <a:gd name="T28" fmla="*/ 198 w 318"/>
                      <a:gd name="T29" fmla="*/ 92 h 194"/>
                      <a:gd name="T30" fmla="*/ 221 w 318"/>
                      <a:gd name="T31" fmla="*/ 79 h 194"/>
                      <a:gd name="T32" fmla="*/ 236 w 318"/>
                      <a:gd name="T33" fmla="*/ 71 h 194"/>
                      <a:gd name="T34" fmla="*/ 133 w 318"/>
                      <a:gd name="T35" fmla="*/ 117 h 194"/>
                      <a:gd name="T36" fmla="*/ 148 w 318"/>
                      <a:gd name="T37" fmla="*/ 98 h 194"/>
                      <a:gd name="T38" fmla="*/ 110 w 318"/>
                      <a:gd name="T39" fmla="*/ 71 h 194"/>
                      <a:gd name="T40" fmla="*/ 97 w 318"/>
                      <a:gd name="T41" fmla="*/ 45 h 194"/>
                      <a:gd name="T42" fmla="*/ 46 w 318"/>
                      <a:gd name="T43" fmla="*/ 19 h 194"/>
                      <a:gd name="T44" fmla="*/ 6 w 318"/>
                      <a:gd name="T45" fmla="*/ 80 h 194"/>
                      <a:gd name="T46" fmla="*/ 21 w 318"/>
                      <a:gd name="T47" fmla="*/ 159 h 194"/>
                      <a:gd name="T48" fmla="*/ 50 w 318"/>
                      <a:gd name="T49" fmla="*/ 154 h 194"/>
                      <a:gd name="T50" fmla="*/ 62 w 318"/>
                      <a:gd name="T51" fmla="*/ 129 h 194"/>
                      <a:gd name="T52" fmla="*/ 107 w 318"/>
                      <a:gd name="T53" fmla="*/ 133 h 194"/>
                      <a:gd name="T54" fmla="*/ 127 w 318"/>
                      <a:gd name="T55" fmla="*/ 166 h 194"/>
                      <a:gd name="T56" fmla="*/ 161 w 318"/>
                      <a:gd name="T57" fmla="*/ 185 h 194"/>
                      <a:gd name="T58" fmla="*/ 184 w 318"/>
                      <a:gd name="T59" fmla="*/ 194 h 194"/>
                      <a:gd name="T60" fmla="*/ 201 w 318"/>
                      <a:gd name="T61" fmla="*/ 186 h 194"/>
                      <a:gd name="T62" fmla="*/ 187 w 318"/>
                      <a:gd name="T63" fmla="*/ 171 h 194"/>
                      <a:gd name="T64" fmla="*/ 173 w 318"/>
                      <a:gd name="T65" fmla="*/ 157 h 194"/>
                      <a:gd name="T66" fmla="*/ 150 w 318"/>
                      <a:gd name="T67" fmla="*/ 132 h 194"/>
                      <a:gd name="T68" fmla="*/ 133 w 318"/>
                      <a:gd name="T69" fmla="*/ 117 h 194"/>
                      <a:gd name="T70" fmla="*/ 260 w 318"/>
                      <a:gd name="T71" fmla="*/ 36 h 194"/>
                      <a:gd name="T72" fmla="*/ 245 w 318"/>
                      <a:gd name="T73" fmla="*/ 18 h 194"/>
                      <a:gd name="T74" fmla="*/ 229 w 318"/>
                      <a:gd name="T75" fmla="*/ 8 h 194"/>
                      <a:gd name="T76" fmla="*/ 212 w 318"/>
                      <a:gd name="T77" fmla="*/ 6 h 194"/>
                      <a:gd name="T78" fmla="*/ 238 w 318"/>
                      <a:gd name="T79" fmla="*/ 23 h 194"/>
                      <a:gd name="T80" fmla="*/ 252 w 318"/>
                      <a:gd name="T81" fmla="*/ 40 h 194"/>
                      <a:gd name="T82" fmla="*/ 262 w 318"/>
                      <a:gd name="T83" fmla="*/ 48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318" h="194">
                        <a:moveTo>
                          <a:pt x="316" y="103"/>
                        </a:moveTo>
                        <a:lnTo>
                          <a:pt x="318" y="96"/>
                        </a:lnTo>
                        <a:lnTo>
                          <a:pt x="310" y="88"/>
                        </a:lnTo>
                        <a:lnTo>
                          <a:pt x="301" y="73"/>
                        </a:lnTo>
                        <a:lnTo>
                          <a:pt x="294" y="67"/>
                        </a:lnTo>
                        <a:lnTo>
                          <a:pt x="292" y="61"/>
                        </a:lnTo>
                        <a:lnTo>
                          <a:pt x="289" y="64"/>
                        </a:lnTo>
                        <a:lnTo>
                          <a:pt x="293" y="81"/>
                        </a:lnTo>
                        <a:lnTo>
                          <a:pt x="302" y="96"/>
                        </a:lnTo>
                        <a:lnTo>
                          <a:pt x="309" y="106"/>
                        </a:lnTo>
                        <a:lnTo>
                          <a:pt x="316" y="103"/>
                        </a:lnTo>
                        <a:lnTo>
                          <a:pt x="316" y="103"/>
                        </a:lnTo>
                        <a:close/>
                        <a:moveTo>
                          <a:pt x="236" y="71"/>
                        </a:moveTo>
                        <a:lnTo>
                          <a:pt x="244" y="56"/>
                        </a:lnTo>
                        <a:lnTo>
                          <a:pt x="245" y="43"/>
                        </a:lnTo>
                        <a:lnTo>
                          <a:pt x="242" y="39"/>
                        </a:lnTo>
                        <a:lnTo>
                          <a:pt x="229" y="40"/>
                        </a:lnTo>
                        <a:lnTo>
                          <a:pt x="231" y="54"/>
                        </a:lnTo>
                        <a:lnTo>
                          <a:pt x="217" y="63"/>
                        </a:lnTo>
                        <a:lnTo>
                          <a:pt x="212" y="71"/>
                        </a:lnTo>
                        <a:lnTo>
                          <a:pt x="200" y="73"/>
                        </a:lnTo>
                        <a:lnTo>
                          <a:pt x="198" y="60"/>
                        </a:lnTo>
                        <a:lnTo>
                          <a:pt x="195" y="60"/>
                        </a:lnTo>
                        <a:lnTo>
                          <a:pt x="191" y="72"/>
                        </a:lnTo>
                        <a:lnTo>
                          <a:pt x="180" y="74"/>
                        </a:lnTo>
                        <a:lnTo>
                          <a:pt x="161" y="70"/>
                        </a:lnTo>
                        <a:lnTo>
                          <a:pt x="159" y="78"/>
                        </a:lnTo>
                        <a:lnTo>
                          <a:pt x="171" y="84"/>
                        </a:lnTo>
                        <a:lnTo>
                          <a:pt x="188" y="92"/>
                        </a:lnTo>
                        <a:lnTo>
                          <a:pt x="198" y="92"/>
                        </a:lnTo>
                        <a:lnTo>
                          <a:pt x="209" y="86"/>
                        </a:lnTo>
                        <a:lnTo>
                          <a:pt x="221" y="79"/>
                        </a:lnTo>
                        <a:lnTo>
                          <a:pt x="225" y="73"/>
                        </a:lnTo>
                        <a:lnTo>
                          <a:pt x="236" y="71"/>
                        </a:lnTo>
                        <a:lnTo>
                          <a:pt x="236" y="71"/>
                        </a:lnTo>
                        <a:close/>
                        <a:moveTo>
                          <a:pt x="133" y="117"/>
                        </a:moveTo>
                        <a:lnTo>
                          <a:pt x="129" y="101"/>
                        </a:lnTo>
                        <a:lnTo>
                          <a:pt x="148" y="98"/>
                        </a:lnTo>
                        <a:lnTo>
                          <a:pt x="145" y="86"/>
                        </a:lnTo>
                        <a:lnTo>
                          <a:pt x="110" y="71"/>
                        </a:lnTo>
                        <a:lnTo>
                          <a:pt x="108" y="57"/>
                        </a:lnTo>
                        <a:lnTo>
                          <a:pt x="97" y="45"/>
                        </a:lnTo>
                        <a:lnTo>
                          <a:pt x="83" y="33"/>
                        </a:lnTo>
                        <a:lnTo>
                          <a:pt x="46" y="19"/>
                        </a:lnTo>
                        <a:lnTo>
                          <a:pt x="9" y="3"/>
                        </a:lnTo>
                        <a:lnTo>
                          <a:pt x="6" y="80"/>
                        </a:lnTo>
                        <a:lnTo>
                          <a:pt x="0" y="158"/>
                        </a:lnTo>
                        <a:lnTo>
                          <a:pt x="21" y="159"/>
                        </a:lnTo>
                        <a:lnTo>
                          <a:pt x="33" y="163"/>
                        </a:lnTo>
                        <a:lnTo>
                          <a:pt x="50" y="154"/>
                        </a:lnTo>
                        <a:lnTo>
                          <a:pt x="49" y="136"/>
                        </a:lnTo>
                        <a:lnTo>
                          <a:pt x="62" y="129"/>
                        </a:lnTo>
                        <a:lnTo>
                          <a:pt x="81" y="122"/>
                        </a:lnTo>
                        <a:lnTo>
                          <a:pt x="107" y="133"/>
                        </a:lnTo>
                        <a:lnTo>
                          <a:pt x="116" y="153"/>
                        </a:lnTo>
                        <a:lnTo>
                          <a:pt x="127" y="166"/>
                        </a:lnTo>
                        <a:lnTo>
                          <a:pt x="141" y="181"/>
                        </a:lnTo>
                        <a:lnTo>
                          <a:pt x="161" y="185"/>
                        </a:lnTo>
                        <a:lnTo>
                          <a:pt x="180" y="188"/>
                        </a:lnTo>
                        <a:lnTo>
                          <a:pt x="184" y="194"/>
                        </a:lnTo>
                        <a:lnTo>
                          <a:pt x="198" y="192"/>
                        </a:lnTo>
                        <a:lnTo>
                          <a:pt x="201" y="186"/>
                        </a:lnTo>
                        <a:lnTo>
                          <a:pt x="180" y="176"/>
                        </a:lnTo>
                        <a:lnTo>
                          <a:pt x="187" y="171"/>
                        </a:lnTo>
                        <a:lnTo>
                          <a:pt x="171" y="167"/>
                        </a:lnTo>
                        <a:lnTo>
                          <a:pt x="173" y="157"/>
                        </a:lnTo>
                        <a:lnTo>
                          <a:pt x="161" y="157"/>
                        </a:lnTo>
                        <a:lnTo>
                          <a:pt x="150" y="132"/>
                        </a:lnTo>
                        <a:lnTo>
                          <a:pt x="133" y="117"/>
                        </a:lnTo>
                        <a:lnTo>
                          <a:pt x="133" y="117"/>
                        </a:lnTo>
                        <a:close/>
                        <a:moveTo>
                          <a:pt x="262" y="48"/>
                        </a:moveTo>
                        <a:lnTo>
                          <a:pt x="260" y="36"/>
                        </a:lnTo>
                        <a:lnTo>
                          <a:pt x="253" y="28"/>
                        </a:lnTo>
                        <a:lnTo>
                          <a:pt x="245" y="18"/>
                        </a:lnTo>
                        <a:lnTo>
                          <a:pt x="236" y="12"/>
                        </a:lnTo>
                        <a:lnTo>
                          <a:pt x="229" y="8"/>
                        </a:lnTo>
                        <a:lnTo>
                          <a:pt x="218" y="0"/>
                        </a:lnTo>
                        <a:lnTo>
                          <a:pt x="212" y="6"/>
                        </a:lnTo>
                        <a:lnTo>
                          <a:pt x="227" y="13"/>
                        </a:lnTo>
                        <a:lnTo>
                          <a:pt x="238" y="23"/>
                        </a:lnTo>
                        <a:lnTo>
                          <a:pt x="247" y="31"/>
                        </a:lnTo>
                        <a:lnTo>
                          <a:pt x="252" y="40"/>
                        </a:lnTo>
                        <a:lnTo>
                          <a:pt x="255" y="54"/>
                        </a:lnTo>
                        <a:lnTo>
                          <a:pt x="262" y="48"/>
                        </a:lnTo>
                        <a:lnTo>
                          <a:pt x="262" y="4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6E796DC-02E9-6AF2-FB98-2B74000F061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496675" y="5035551"/>
                    <a:ext cx="28575" cy="73025"/>
                  </a:xfrm>
                  <a:custGeom>
                    <a:avLst/>
                    <a:gdLst>
                      <a:gd name="T0" fmla="*/ 18 w 18"/>
                      <a:gd name="T1" fmla="*/ 44 h 46"/>
                      <a:gd name="T2" fmla="*/ 9 w 18"/>
                      <a:gd name="T3" fmla="*/ 30 h 46"/>
                      <a:gd name="T4" fmla="*/ 6 w 18"/>
                      <a:gd name="T5" fmla="*/ 36 h 46"/>
                      <a:gd name="T6" fmla="*/ 11 w 18"/>
                      <a:gd name="T7" fmla="*/ 46 h 46"/>
                      <a:gd name="T8" fmla="*/ 18 w 18"/>
                      <a:gd name="T9" fmla="*/ 44 h 46"/>
                      <a:gd name="T10" fmla="*/ 18 w 18"/>
                      <a:gd name="T11" fmla="*/ 44 h 46"/>
                      <a:gd name="T12" fmla="*/ 11 w 18"/>
                      <a:gd name="T13" fmla="*/ 7 h 46"/>
                      <a:gd name="T14" fmla="*/ 2 w 18"/>
                      <a:gd name="T15" fmla="*/ 0 h 46"/>
                      <a:gd name="T16" fmla="*/ 0 w 18"/>
                      <a:gd name="T17" fmla="*/ 17 h 46"/>
                      <a:gd name="T18" fmla="*/ 1 w 18"/>
                      <a:gd name="T19" fmla="*/ 25 h 46"/>
                      <a:gd name="T20" fmla="*/ 5 w 18"/>
                      <a:gd name="T21" fmla="*/ 23 h 46"/>
                      <a:gd name="T22" fmla="*/ 11 w 18"/>
                      <a:gd name="T23" fmla="*/ 26 h 46"/>
                      <a:gd name="T24" fmla="*/ 11 w 18"/>
                      <a:gd name="T25" fmla="*/ 7 h 46"/>
                      <a:gd name="T26" fmla="*/ 11 w 18"/>
                      <a:gd name="T27" fmla="*/ 7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8" h="46">
                        <a:moveTo>
                          <a:pt x="18" y="44"/>
                        </a:moveTo>
                        <a:lnTo>
                          <a:pt x="9" y="30"/>
                        </a:lnTo>
                        <a:lnTo>
                          <a:pt x="6" y="36"/>
                        </a:lnTo>
                        <a:lnTo>
                          <a:pt x="11" y="46"/>
                        </a:lnTo>
                        <a:lnTo>
                          <a:pt x="18" y="44"/>
                        </a:lnTo>
                        <a:lnTo>
                          <a:pt x="18" y="44"/>
                        </a:lnTo>
                        <a:close/>
                        <a:moveTo>
                          <a:pt x="11" y="7"/>
                        </a:moveTo>
                        <a:lnTo>
                          <a:pt x="2" y="0"/>
                        </a:lnTo>
                        <a:lnTo>
                          <a:pt x="0" y="17"/>
                        </a:lnTo>
                        <a:lnTo>
                          <a:pt x="1" y="25"/>
                        </a:lnTo>
                        <a:lnTo>
                          <a:pt x="5" y="23"/>
                        </a:lnTo>
                        <a:lnTo>
                          <a:pt x="11" y="26"/>
                        </a:lnTo>
                        <a:lnTo>
                          <a:pt x="11" y="7"/>
                        </a:ln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17F2A8E-C133-C91B-B437-7225BB216F3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241087" y="5203826"/>
                    <a:ext cx="249237" cy="133350"/>
                  </a:xfrm>
                  <a:custGeom>
                    <a:avLst/>
                    <a:gdLst>
                      <a:gd name="T0" fmla="*/ 136 w 157"/>
                      <a:gd name="T1" fmla="*/ 81 h 84"/>
                      <a:gd name="T2" fmla="*/ 136 w 157"/>
                      <a:gd name="T3" fmla="*/ 84 h 84"/>
                      <a:gd name="T4" fmla="*/ 137 w 157"/>
                      <a:gd name="T5" fmla="*/ 83 h 84"/>
                      <a:gd name="T6" fmla="*/ 154 w 157"/>
                      <a:gd name="T7" fmla="*/ 53 h 84"/>
                      <a:gd name="T8" fmla="*/ 151 w 157"/>
                      <a:gd name="T9" fmla="*/ 54 h 84"/>
                      <a:gd name="T10" fmla="*/ 152 w 157"/>
                      <a:gd name="T11" fmla="*/ 59 h 84"/>
                      <a:gd name="T12" fmla="*/ 156 w 157"/>
                      <a:gd name="T13" fmla="*/ 60 h 84"/>
                      <a:gd name="T14" fmla="*/ 155 w 157"/>
                      <a:gd name="T15" fmla="*/ 55 h 84"/>
                      <a:gd name="T16" fmla="*/ 145 w 157"/>
                      <a:gd name="T17" fmla="*/ 47 h 84"/>
                      <a:gd name="T18" fmla="*/ 143 w 157"/>
                      <a:gd name="T19" fmla="*/ 42 h 84"/>
                      <a:gd name="T20" fmla="*/ 142 w 157"/>
                      <a:gd name="T21" fmla="*/ 37 h 84"/>
                      <a:gd name="T22" fmla="*/ 140 w 157"/>
                      <a:gd name="T23" fmla="*/ 39 h 84"/>
                      <a:gd name="T24" fmla="*/ 137 w 157"/>
                      <a:gd name="T25" fmla="*/ 43 h 84"/>
                      <a:gd name="T26" fmla="*/ 141 w 157"/>
                      <a:gd name="T27" fmla="*/ 48 h 84"/>
                      <a:gd name="T28" fmla="*/ 129 w 157"/>
                      <a:gd name="T29" fmla="*/ 38 h 84"/>
                      <a:gd name="T30" fmla="*/ 131 w 157"/>
                      <a:gd name="T31" fmla="*/ 35 h 84"/>
                      <a:gd name="T32" fmla="*/ 133 w 157"/>
                      <a:gd name="T33" fmla="*/ 32 h 84"/>
                      <a:gd name="T34" fmla="*/ 131 w 157"/>
                      <a:gd name="T35" fmla="*/ 32 h 84"/>
                      <a:gd name="T36" fmla="*/ 128 w 157"/>
                      <a:gd name="T37" fmla="*/ 38 h 84"/>
                      <a:gd name="T38" fmla="*/ 83 w 157"/>
                      <a:gd name="T39" fmla="*/ 27 h 84"/>
                      <a:gd name="T40" fmla="*/ 80 w 157"/>
                      <a:gd name="T41" fmla="*/ 27 h 84"/>
                      <a:gd name="T42" fmla="*/ 81 w 157"/>
                      <a:gd name="T43" fmla="*/ 29 h 84"/>
                      <a:gd name="T44" fmla="*/ 83 w 157"/>
                      <a:gd name="T45" fmla="*/ 36 h 84"/>
                      <a:gd name="T46" fmla="*/ 87 w 157"/>
                      <a:gd name="T47" fmla="*/ 43 h 84"/>
                      <a:gd name="T48" fmla="*/ 91 w 157"/>
                      <a:gd name="T49" fmla="*/ 51 h 84"/>
                      <a:gd name="T50" fmla="*/ 99 w 157"/>
                      <a:gd name="T51" fmla="*/ 59 h 84"/>
                      <a:gd name="T52" fmla="*/ 105 w 157"/>
                      <a:gd name="T53" fmla="*/ 64 h 84"/>
                      <a:gd name="T54" fmla="*/ 112 w 157"/>
                      <a:gd name="T55" fmla="*/ 68 h 84"/>
                      <a:gd name="T56" fmla="*/ 113 w 157"/>
                      <a:gd name="T57" fmla="*/ 71 h 84"/>
                      <a:gd name="T58" fmla="*/ 118 w 157"/>
                      <a:gd name="T59" fmla="*/ 74 h 84"/>
                      <a:gd name="T60" fmla="*/ 119 w 157"/>
                      <a:gd name="T61" fmla="*/ 75 h 84"/>
                      <a:gd name="T62" fmla="*/ 126 w 157"/>
                      <a:gd name="T63" fmla="*/ 78 h 84"/>
                      <a:gd name="T64" fmla="*/ 129 w 157"/>
                      <a:gd name="T65" fmla="*/ 71 h 84"/>
                      <a:gd name="T66" fmla="*/ 122 w 157"/>
                      <a:gd name="T67" fmla="*/ 65 h 84"/>
                      <a:gd name="T68" fmla="*/ 114 w 157"/>
                      <a:gd name="T69" fmla="*/ 56 h 84"/>
                      <a:gd name="T70" fmla="*/ 110 w 157"/>
                      <a:gd name="T71" fmla="*/ 53 h 84"/>
                      <a:gd name="T72" fmla="*/ 106 w 157"/>
                      <a:gd name="T73" fmla="*/ 50 h 84"/>
                      <a:gd name="T74" fmla="*/ 104 w 157"/>
                      <a:gd name="T75" fmla="*/ 45 h 84"/>
                      <a:gd name="T76" fmla="*/ 101 w 157"/>
                      <a:gd name="T77" fmla="*/ 40 h 84"/>
                      <a:gd name="T78" fmla="*/ 96 w 157"/>
                      <a:gd name="T79" fmla="*/ 37 h 84"/>
                      <a:gd name="T80" fmla="*/ 85 w 157"/>
                      <a:gd name="T81" fmla="*/ 29 h 84"/>
                      <a:gd name="T82" fmla="*/ 1 w 157"/>
                      <a:gd name="T83" fmla="*/ 5 h 84"/>
                      <a:gd name="T84" fmla="*/ 1 w 157"/>
                      <a:gd name="T85" fmla="*/ 2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57" h="84">
                        <a:moveTo>
                          <a:pt x="137" y="83"/>
                        </a:moveTo>
                        <a:lnTo>
                          <a:pt x="137" y="82"/>
                        </a:lnTo>
                        <a:lnTo>
                          <a:pt x="136" y="81"/>
                        </a:lnTo>
                        <a:lnTo>
                          <a:pt x="135" y="83"/>
                        </a:lnTo>
                        <a:lnTo>
                          <a:pt x="135" y="84"/>
                        </a:lnTo>
                        <a:lnTo>
                          <a:pt x="136" y="84"/>
                        </a:lnTo>
                        <a:lnTo>
                          <a:pt x="136" y="84"/>
                        </a:lnTo>
                        <a:lnTo>
                          <a:pt x="137" y="83"/>
                        </a:lnTo>
                        <a:lnTo>
                          <a:pt x="137" y="83"/>
                        </a:lnTo>
                        <a:close/>
                        <a:moveTo>
                          <a:pt x="155" y="55"/>
                        </a:moveTo>
                        <a:lnTo>
                          <a:pt x="154" y="55"/>
                        </a:lnTo>
                        <a:lnTo>
                          <a:pt x="154" y="53"/>
                        </a:lnTo>
                        <a:lnTo>
                          <a:pt x="155" y="53"/>
                        </a:lnTo>
                        <a:lnTo>
                          <a:pt x="153" y="53"/>
                        </a:lnTo>
                        <a:lnTo>
                          <a:pt x="151" y="54"/>
                        </a:lnTo>
                        <a:lnTo>
                          <a:pt x="151" y="57"/>
                        </a:lnTo>
                        <a:lnTo>
                          <a:pt x="151" y="59"/>
                        </a:lnTo>
                        <a:lnTo>
                          <a:pt x="152" y="59"/>
                        </a:lnTo>
                        <a:lnTo>
                          <a:pt x="152" y="61"/>
                        </a:lnTo>
                        <a:lnTo>
                          <a:pt x="153" y="61"/>
                        </a:lnTo>
                        <a:lnTo>
                          <a:pt x="156" y="60"/>
                        </a:lnTo>
                        <a:lnTo>
                          <a:pt x="157" y="55"/>
                        </a:lnTo>
                        <a:lnTo>
                          <a:pt x="155" y="55"/>
                        </a:lnTo>
                        <a:lnTo>
                          <a:pt x="155" y="55"/>
                        </a:lnTo>
                        <a:lnTo>
                          <a:pt x="155" y="55"/>
                        </a:lnTo>
                        <a:close/>
                        <a:moveTo>
                          <a:pt x="144" y="49"/>
                        </a:moveTo>
                        <a:lnTo>
                          <a:pt x="145" y="47"/>
                        </a:lnTo>
                        <a:lnTo>
                          <a:pt x="145" y="46"/>
                        </a:lnTo>
                        <a:lnTo>
                          <a:pt x="144" y="44"/>
                        </a:lnTo>
                        <a:lnTo>
                          <a:pt x="143" y="42"/>
                        </a:lnTo>
                        <a:lnTo>
                          <a:pt x="144" y="38"/>
                        </a:lnTo>
                        <a:lnTo>
                          <a:pt x="144" y="38"/>
                        </a:lnTo>
                        <a:lnTo>
                          <a:pt x="142" y="37"/>
                        </a:lnTo>
                        <a:lnTo>
                          <a:pt x="139" y="38"/>
                        </a:lnTo>
                        <a:lnTo>
                          <a:pt x="138" y="39"/>
                        </a:lnTo>
                        <a:lnTo>
                          <a:pt x="140" y="39"/>
                        </a:lnTo>
                        <a:lnTo>
                          <a:pt x="141" y="40"/>
                        </a:lnTo>
                        <a:lnTo>
                          <a:pt x="139" y="43"/>
                        </a:lnTo>
                        <a:lnTo>
                          <a:pt x="137" y="43"/>
                        </a:lnTo>
                        <a:lnTo>
                          <a:pt x="138" y="45"/>
                        </a:lnTo>
                        <a:lnTo>
                          <a:pt x="138" y="47"/>
                        </a:lnTo>
                        <a:lnTo>
                          <a:pt x="141" y="48"/>
                        </a:lnTo>
                        <a:lnTo>
                          <a:pt x="142" y="49"/>
                        </a:lnTo>
                        <a:lnTo>
                          <a:pt x="144" y="49"/>
                        </a:lnTo>
                        <a:close/>
                        <a:moveTo>
                          <a:pt x="129" y="38"/>
                        </a:moveTo>
                        <a:lnTo>
                          <a:pt x="130" y="36"/>
                        </a:lnTo>
                        <a:lnTo>
                          <a:pt x="131" y="36"/>
                        </a:lnTo>
                        <a:lnTo>
                          <a:pt x="131" y="35"/>
                        </a:lnTo>
                        <a:lnTo>
                          <a:pt x="131" y="34"/>
                        </a:lnTo>
                        <a:lnTo>
                          <a:pt x="132" y="33"/>
                        </a:lnTo>
                        <a:lnTo>
                          <a:pt x="133" y="32"/>
                        </a:lnTo>
                        <a:lnTo>
                          <a:pt x="132" y="31"/>
                        </a:lnTo>
                        <a:lnTo>
                          <a:pt x="131" y="31"/>
                        </a:lnTo>
                        <a:lnTo>
                          <a:pt x="131" y="32"/>
                        </a:lnTo>
                        <a:lnTo>
                          <a:pt x="130" y="35"/>
                        </a:lnTo>
                        <a:lnTo>
                          <a:pt x="130" y="36"/>
                        </a:lnTo>
                        <a:lnTo>
                          <a:pt x="128" y="38"/>
                        </a:lnTo>
                        <a:lnTo>
                          <a:pt x="129" y="38"/>
                        </a:lnTo>
                        <a:lnTo>
                          <a:pt x="129" y="38"/>
                        </a:lnTo>
                        <a:close/>
                        <a:moveTo>
                          <a:pt x="83" y="27"/>
                        </a:moveTo>
                        <a:lnTo>
                          <a:pt x="80" y="24"/>
                        </a:lnTo>
                        <a:lnTo>
                          <a:pt x="80" y="25"/>
                        </a:lnTo>
                        <a:lnTo>
                          <a:pt x="80" y="27"/>
                        </a:lnTo>
                        <a:lnTo>
                          <a:pt x="80" y="28"/>
                        </a:lnTo>
                        <a:lnTo>
                          <a:pt x="81" y="29"/>
                        </a:lnTo>
                        <a:lnTo>
                          <a:pt x="81" y="29"/>
                        </a:lnTo>
                        <a:lnTo>
                          <a:pt x="81" y="31"/>
                        </a:lnTo>
                        <a:lnTo>
                          <a:pt x="81" y="33"/>
                        </a:lnTo>
                        <a:lnTo>
                          <a:pt x="83" y="36"/>
                        </a:lnTo>
                        <a:lnTo>
                          <a:pt x="84" y="38"/>
                        </a:lnTo>
                        <a:lnTo>
                          <a:pt x="85" y="41"/>
                        </a:lnTo>
                        <a:lnTo>
                          <a:pt x="87" y="43"/>
                        </a:lnTo>
                        <a:lnTo>
                          <a:pt x="88" y="45"/>
                        </a:lnTo>
                        <a:lnTo>
                          <a:pt x="91" y="50"/>
                        </a:lnTo>
                        <a:lnTo>
                          <a:pt x="91" y="51"/>
                        </a:lnTo>
                        <a:lnTo>
                          <a:pt x="93" y="53"/>
                        </a:lnTo>
                        <a:lnTo>
                          <a:pt x="97" y="57"/>
                        </a:lnTo>
                        <a:lnTo>
                          <a:pt x="99" y="59"/>
                        </a:lnTo>
                        <a:lnTo>
                          <a:pt x="100" y="60"/>
                        </a:lnTo>
                        <a:lnTo>
                          <a:pt x="104" y="63"/>
                        </a:lnTo>
                        <a:lnTo>
                          <a:pt x="105" y="64"/>
                        </a:lnTo>
                        <a:lnTo>
                          <a:pt x="106" y="65"/>
                        </a:lnTo>
                        <a:lnTo>
                          <a:pt x="109" y="66"/>
                        </a:lnTo>
                        <a:lnTo>
                          <a:pt x="112" y="68"/>
                        </a:lnTo>
                        <a:lnTo>
                          <a:pt x="112" y="68"/>
                        </a:lnTo>
                        <a:lnTo>
                          <a:pt x="112" y="70"/>
                        </a:lnTo>
                        <a:lnTo>
                          <a:pt x="113" y="71"/>
                        </a:lnTo>
                        <a:lnTo>
                          <a:pt x="115" y="72"/>
                        </a:lnTo>
                        <a:lnTo>
                          <a:pt x="117" y="74"/>
                        </a:lnTo>
                        <a:lnTo>
                          <a:pt x="118" y="74"/>
                        </a:lnTo>
                        <a:lnTo>
                          <a:pt x="118" y="75"/>
                        </a:lnTo>
                        <a:lnTo>
                          <a:pt x="119" y="75"/>
                        </a:lnTo>
                        <a:lnTo>
                          <a:pt x="119" y="75"/>
                        </a:lnTo>
                        <a:lnTo>
                          <a:pt x="123" y="78"/>
                        </a:lnTo>
                        <a:lnTo>
                          <a:pt x="125" y="78"/>
                        </a:lnTo>
                        <a:lnTo>
                          <a:pt x="126" y="78"/>
                        </a:lnTo>
                        <a:lnTo>
                          <a:pt x="128" y="77"/>
                        </a:lnTo>
                        <a:lnTo>
                          <a:pt x="129" y="75"/>
                        </a:lnTo>
                        <a:lnTo>
                          <a:pt x="129" y="71"/>
                        </a:lnTo>
                        <a:lnTo>
                          <a:pt x="127" y="69"/>
                        </a:lnTo>
                        <a:lnTo>
                          <a:pt x="124" y="67"/>
                        </a:lnTo>
                        <a:lnTo>
                          <a:pt x="122" y="65"/>
                        </a:lnTo>
                        <a:lnTo>
                          <a:pt x="121" y="64"/>
                        </a:lnTo>
                        <a:lnTo>
                          <a:pt x="118" y="60"/>
                        </a:lnTo>
                        <a:lnTo>
                          <a:pt x="114" y="56"/>
                        </a:lnTo>
                        <a:lnTo>
                          <a:pt x="112" y="55"/>
                        </a:lnTo>
                        <a:lnTo>
                          <a:pt x="111" y="54"/>
                        </a:lnTo>
                        <a:lnTo>
                          <a:pt x="110" y="53"/>
                        </a:lnTo>
                        <a:lnTo>
                          <a:pt x="109" y="52"/>
                        </a:lnTo>
                        <a:lnTo>
                          <a:pt x="107" y="51"/>
                        </a:lnTo>
                        <a:lnTo>
                          <a:pt x="106" y="50"/>
                        </a:lnTo>
                        <a:lnTo>
                          <a:pt x="104" y="47"/>
                        </a:lnTo>
                        <a:lnTo>
                          <a:pt x="104" y="46"/>
                        </a:lnTo>
                        <a:lnTo>
                          <a:pt x="104" y="45"/>
                        </a:lnTo>
                        <a:lnTo>
                          <a:pt x="104" y="44"/>
                        </a:lnTo>
                        <a:lnTo>
                          <a:pt x="102" y="42"/>
                        </a:lnTo>
                        <a:lnTo>
                          <a:pt x="101" y="40"/>
                        </a:lnTo>
                        <a:lnTo>
                          <a:pt x="101" y="39"/>
                        </a:lnTo>
                        <a:lnTo>
                          <a:pt x="99" y="38"/>
                        </a:lnTo>
                        <a:lnTo>
                          <a:pt x="96" y="37"/>
                        </a:lnTo>
                        <a:lnTo>
                          <a:pt x="90" y="30"/>
                        </a:lnTo>
                        <a:lnTo>
                          <a:pt x="88" y="28"/>
                        </a:lnTo>
                        <a:lnTo>
                          <a:pt x="85" y="29"/>
                        </a:lnTo>
                        <a:lnTo>
                          <a:pt x="83" y="27"/>
                        </a:lnTo>
                        <a:lnTo>
                          <a:pt x="83" y="27"/>
                        </a:lnTo>
                        <a:close/>
                        <a:moveTo>
                          <a:pt x="1" y="5"/>
                        </a:moveTo>
                        <a:lnTo>
                          <a:pt x="2" y="3"/>
                        </a:lnTo>
                        <a:lnTo>
                          <a:pt x="2" y="0"/>
                        </a:lnTo>
                        <a:lnTo>
                          <a:pt x="1" y="2"/>
                        </a:lnTo>
                        <a:lnTo>
                          <a:pt x="0" y="6"/>
                        </a:lnTo>
                        <a:lnTo>
                          <a:pt x="1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72070AC-89D5-D5E8-0AC8-9014C1C5B4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63350" y="4502151"/>
                    <a:ext cx="0" cy="1588"/>
                  </a:xfrm>
                  <a:custGeom>
                    <a:avLst/>
                    <a:gdLst>
                      <a:gd name="T0" fmla="*/ 0 h 1"/>
                      <a:gd name="T1" fmla="*/ 0 h 1"/>
                      <a:gd name="T2" fmla="*/ 0 h 1"/>
                      <a:gd name="T3" fmla="*/ 0 h 1"/>
                      <a:gd name="T4" fmla="*/ 0 h 1"/>
                      <a:gd name="T5" fmla="*/ 0 h 1"/>
                      <a:gd name="T6" fmla="*/ 1 h 1"/>
                      <a:gd name="T7" fmla="*/ 0 h 1"/>
                      <a:gd name="T8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  <a:cxn ang="0">
                        <a:pos x="0" y="T5"/>
                      </a:cxn>
                      <a:cxn ang="0">
                        <a:pos x="0" y="T6"/>
                      </a:cxn>
                      <a:cxn ang="0">
                        <a:pos x="0" y="T7"/>
                      </a:cxn>
                      <a:cxn ang="0">
                        <a:pos x="0" y="T8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D102F17-E595-BD16-BA29-1066A81A435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176000" y="4732338"/>
                    <a:ext cx="352425" cy="196850"/>
                  </a:xfrm>
                  <a:custGeom>
                    <a:avLst/>
                    <a:gdLst>
                      <a:gd name="T0" fmla="*/ 220 w 222"/>
                      <a:gd name="T1" fmla="*/ 121 h 124"/>
                      <a:gd name="T2" fmla="*/ 88 w 222"/>
                      <a:gd name="T3" fmla="*/ 121 h 124"/>
                      <a:gd name="T4" fmla="*/ 80 w 222"/>
                      <a:gd name="T5" fmla="*/ 119 h 124"/>
                      <a:gd name="T6" fmla="*/ 87 w 222"/>
                      <a:gd name="T7" fmla="*/ 123 h 124"/>
                      <a:gd name="T8" fmla="*/ 210 w 222"/>
                      <a:gd name="T9" fmla="*/ 97 h 124"/>
                      <a:gd name="T10" fmla="*/ 202 w 222"/>
                      <a:gd name="T11" fmla="*/ 98 h 124"/>
                      <a:gd name="T12" fmla="*/ 207 w 222"/>
                      <a:gd name="T13" fmla="*/ 99 h 124"/>
                      <a:gd name="T14" fmla="*/ 117 w 222"/>
                      <a:gd name="T15" fmla="*/ 89 h 124"/>
                      <a:gd name="T16" fmla="*/ 112 w 222"/>
                      <a:gd name="T17" fmla="*/ 89 h 124"/>
                      <a:gd name="T18" fmla="*/ 121 w 222"/>
                      <a:gd name="T19" fmla="*/ 99 h 124"/>
                      <a:gd name="T20" fmla="*/ 129 w 222"/>
                      <a:gd name="T21" fmla="*/ 99 h 124"/>
                      <a:gd name="T22" fmla="*/ 120 w 222"/>
                      <a:gd name="T23" fmla="*/ 91 h 124"/>
                      <a:gd name="T24" fmla="*/ 114 w 222"/>
                      <a:gd name="T25" fmla="*/ 67 h 124"/>
                      <a:gd name="T26" fmla="*/ 117 w 222"/>
                      <a:gd name="T27" fmla="*/ 75 h 124"/>
                      <a:gd name="T28" fmla="*/ 76 w 222"/>
                      <a:gd name="T29" fmla="*/ 66 h 124"/>
                      <a:gd name="T30" fmla="*/ 80 w 222"/>
                      <a:gd name="T31" fmla="*/ 76 h 124"/>
                      <a:gd name="T32" fmla="*/ 101 w 222"/>
                      <a:gd name="T33" fmla="*/ 78 h 124"/>
                      <a:gd name="T34" fmla="*/ 95 w 222"/>
                      <a:gd name="T35" fmla="*/ 69 h 124"/>
                      <a:gd name="T36" fmla="*/ 89 w 222"/>
                      <a:gd name="T37" fmla="*/ 57 h 124"/>
                      <a:gd name="T38" fmla="*/ 91 w 222"/>
                      <a:gd name="T39" fmla="*/ 61 h 124"/>
                      <a:gd name="T40" fmla="*/ 90 w 222"/>
                      <a:gd name="T41" fmla="*/ 57 h 124"/>
                      <a:gd name="T42" fmla="*/ 69 w 222"/>
                      <a:gd name="T43" fmla="*/ 57 h 124"/>
                      <a:gd name="T44" fmla="*/ 67 w 222"/>
                      <a:gd name="T45" fmla="*/ 59 h 124"/>
                      <a:gd name="T46" fmla="*/ 35 w 222"/>
                      <a:gd name="T47" fmla="*/ 50 h 124"/>
                      <a:gd name="T48" fmla="*/ 37 w 222"/>
                      <a:gd name="T49" fmla="*/ 52 h 124"/>
                      <a:gd name="T50" fmla="*/ 47 w 222"/>
                      <a:gd name="T51" fmla="*/ 52 h 124"/>
                      <a:gd name="T52" fmla="*/ 47 w 222"/>
                      <a:gd name="T53" fmla="*/ 48 h 124"/>
                      <a:gd name="T54" fmla="*/ 43 w 222"/>
                      <a:gd name="T55" fmla="*/ 47 h 124"/>
                      <a:gd name="T56" fmla="*/ 47 w 222"/>
                      <a:gd name="T57" fmla="*/ 50 h 124"/>
                      <a:gd name="T58" fmla="*/ 33 w 222"/>
                      <a:gd name="T59" fmla="*/ 43 h 124"/>
                      <a:gd name="T60" fmla="*/ 32 w 222"/>
                      <a:gd name="T61" fmla="*/ 50 h 124"/>
                      <a:gd name="T62" fmla="*/ 78 w 222"/>
                      <a:gd name="T63" fmla="*/ 42 h 124"/>
                      <a:gd name="T64" fmla="*/ 103 w 222"/>
                      <a:gd name="T65" fmla="*/ 40 h 124"/>
                      <a:gd name="T66" fmla="*/ 102 w 222"/>
                      <a:gd name="T67" fmla="*/ 46 h 124"/>
                      <a:gd name="T68" fmla="*/ 110 w 222"/>
                      <a:gd name="T69" fmla="*/ 66 h 124"/>
                      <a:gd name="T70" fmla="*/ 112 w 222"/>
                      <a:gd name="T71" fmla="*/ 61 h 124"/>
                      <a:gd name="T72" fmla="*/ 106 w 222"/>
                      <a:gd name="T73" fmla="*/ 52 h 124"/>
                      <a:gd name="T74" fmla="*/ 41 w 222"/>
                      <a:gd name="T75" fmla="*/ 38 h 124"/>
                      <a:gd name="T76" fmla="*/ 33 w 222"/>
                      <a:gd name="T77" fmla="*/ 36 h 124"/>
                      <a:gd name="T78" fmla="*/ 32 w 222"/>
                      <a:gd name="T79" fmla="*/ 39 h 124"/>
                      <a:gd name="T80" fmla="*/ 40 w 222"/>
                      <a:gd name="T81" fmla="*/ 46 h 124"/>
                      <a:gd name="T82" fmla="*/ 41 w 222"/>
                      <a:gd name="T83" fmla="*/ 38 h 124"/>
                      <a:gd name="T84" fmla="*/ 16 w 222"/>
                      <a:gd name="T85" fmla="*/ 33 h 124"/>
                      <a:gd name="T86" fmla="*/ 30 w 222"/>
                      <a:gd name="T87" fmla="*/ 34 h 124"/>
                      <a:gd name="T88" fmla="*/ 24 w 222"/>
                      <a:gd name="T89" fmla="*/ 34 h 124"/>
                      <a:gd name="T90" fmla="*/ 19 w 222"/>
                      <a:gd name="T91" fmla="*/ 30 h 124"/>
                      <a:gd name="T92" fmla="*/ 16 w 222"/>
                      <a:gd name="T93" fmla="*/ 24 h 124"/>
                      <a:gd name="T94" fmla="*/ 19 w 222"/>
                      <a:gd name="T95" fmla="*/ 31 h 124"/>
                      <a:gd name="T96" fmla="*/ 76 w 222"/>
                      <a:gd name="T97" fmla="*/ 34 h 124"/>
                      <a:gd name="T98" fmla="*/ 67 w 222"/>
                      <a:gd name="T99" fmla="*/ 28 h 124"/>
                      <a:gd name="T100" fmla="*/ 60 w 222"/>
                      <a:gd name="T101" fmla="*/ 27 h 124"/>
                      <a:gd name="T102" fmla="*/ 69 w 222"/>
                      <a:gd name="T103" fmla="*/ 36 h 124"/>
                      <a:gd name="T104" fmla="*/ 84 w 222"/>
                      <a:gd name="T105" fmla="*/ 46 h 124"/>
                      <a:gd name="T106" fmla="*/ 0 w 222"/>
                      <a:gd name="T107" fmla="*/ 9 h 124"/>
                      <a:gd name="T108" fmla="*/ 36 w 222"/>
                      <a:gd name="T109" fmla="*/ 17 h 124"/>
                      <a:gd name="T110" fmla="*/ 28 w 222"/>
                      <a:gd name="T111" fmla="*/ 7 h 124"/>
                      <a:gd name="T112" fmla="*/ 18 w 222"/>
                      <a:gd name="T113" fmla="*/ 4 h 124"/>
                      <a:gd name="T114" fmla="*/ 33 w 222"/>
                      <a:gd name="T115" fmla="*/ 18 h 1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22" h="124">
                        <a:moveTo>
                          <a:pt x="222" y="121"/>
                        </a:moveTo>
                        <a:lnTo>
                          <a:pt x="222" y="120"/>
                        </a:lnTo>
                        <a:lnTo>
                          <a:pt x="221" y="118"/>
                        </a:lnTo>
                        <a:lnTo>
                          <a:pt x="220" y="118"/>
                        </a:lnTo>
                        <a:lnTo>
                          <a:pt x="219" y="119"/>
                        </a:lnTo>
                        <a:lnTo>
                          <a:pt x="220" y="121"/>
                        </a:lnTo>
                        <a:lnTo>
                          <a:pt x="220" y="121"/>
                        </a:lnTo>
                        <a:lnTo>
                          <a:pt x="222" y="121"/>
                        </a:lnTo>
                        <a:lnTo>
                          <a:pt x="222" y="121"/>
                        </a:lnTo>
                        <a:close/>
                        <a:moveTo>
                          <a:pt x="89" y="123"/>
                        </a:moveTo>
                        <a:lnTo>
                          <a:pt x="89" y="122"/>
                        </a:lnTo>
                        <a:lnTo>
                          <a:pt x="88" y="121"/>
                        </a:lnTo>
                        <a:lnTo>
                          <a:pt x="80" y="116"/>
                        </a:lnTo>
                        <a:lnTo>
                          <a:pt x="78" y="116"/>
                        </a:lnTo>
                        <a:lnTo>
                          <a:pt x="78" y="116"/>
                        </a:lnTo>
                        <a:lnTo>
                          <a:pt x="78" y="117"/>
                        </a:lnTo>
                        <a:lnTo>
                          <a:pt x="78" y="118"/>
                        </a:lnTo>
                        <a:lnTo>
                          <a:pt x="80" y="119"/>
                        </a:lnTo>
                        <a:lnTo>
                          <a:pt x="80" y="119"/>
                        </a:lnTo>
                        <a:lnTo>
                          <a:pt x="81" y="120"/>
                        </a:lnTo>
                        <a:lnTo>
                          <a:pt x="84" y="121"/>
                        </a:lnTo>
                        <a:lnTo>
                          <a:pt x="86" y="122"/>
                        </a:lnTo>
                        <a:lnTo>
                          <a:pt x="86" y="123"/>
                        </a:lnTo>
                        <a:lnTo>
                          <a:pt x="87" y="123"/>
                        </a:lnTo>
                        <a:lnTo>
                          <a:pt x="88" y="124"/>
                        </a:lnTo>
                        <a:lnTo>
                          <a:pt x="89" y="123"/>
                        </a:lnTo>
                        <a:lnTo>
                          <a:pt x="89" y="123"/>
                        </a:lnTo>
                        <a:close/>
                        <a:moveTo>
                          <a:pt x="209" y="98"/>
                        </a:moveTo>
                        <a:lnTo>
                          <a:pt x="209" y="98"/>
                        </a:lnTo>
                        <a:lnTo>
                          <a:pt x="210" y="97"/>
                        </a:lnTo>
                        <a:lnTo>
                          <a:pt x="209" y="96"/>
                        </a:lnTo>
                        <a:lnTo>
                          <a:pt x="207" y="96"/>
                        </a:lnTo>
                        <a:lnTo>
                          <a:pt x="204" y="96"/>
                        </a:lnTo>
                        <a:lnTo>
                          <a:pt x="203" y="97"/>
                        </a:lnTo>
                        <a:lnTo>
                          <a:pt x="202" y="98"/>
                        </a:lnTo>
                        <a:lnTo>
                          <a:pt x="202" y="98"/>
                        </a:lnTo>
                        <a:lnTo>
                          <a:pt x="202" y="99"/>
                        </a:lnTo>
                        <a:lnTo>
                          <a:pt x="202" y="101"/>
                        </a:lnTo>
                        <a:lnTo>
                          <a:pt x="203" y="100"/>
                        </a:lnTo>
                        <a:lnTo>
                          <a:pt x="203" y="101"/>
                        </a:lnTo>
                        <a:lnTo>
                          <a:pt x="205" y="99"/>
                        </a:lnTo>
                        <a:lnTo>
                          <a:pt x="207" y="99"/>
                        </a:lnTo>
                        <a:lnTo>
                          <a:pt x="207" y="99"/>
                        </a:lnTo>
                        <a:lnTo>
                          <a:pt x="209" y="98"/>
                        </a:lnTo>
                        <a:lnTo>
                          <a:pt x="209" y="98"/>
                        </a:lnTo>
                        <a:close/>
                        <a:moveTo>
                          <a:pt x="117" y="90"/>
                        </a:moveTo>
                        <a:lnTo>
                          <a:pt x="117" y="89"/>
                        </a:lnTo>
                        <a:lnTo>
                          <a:pt x="117" y="89"/>
                        </a:lnTo>
                        <a:lnTo>
                          <a:pt x="114" y="86"/>
                        </a:lnTo>
                        <a:lnTo>
                          <a:pt x="112" y="85"/>
                        </a:lnTo>
                        <a:lnTo>
                          <a:pt x="110" y="85"/>
                        </a:lnTo>
                        <a:lnTo>
                          <a:pt x="109" y="87"/>
                        </a:lnTo>
                        <a:lnTo>
                          <a:pt x="109" y="89"/>
                        </a:lnTo>
                        <a:lnTo>
                          <a:pt x="112" y="89"/>
                        </a:lnTo>
                        <a:lnTo>
                          <a:pt x="113" y="89"/>
                        </a:lnTo>
                        <a:lnTo>
                          <a:pt x="113" y="92"/>
                        </a:lnTo>
                        <a:lnTo>
                          <a:pt x="114" y="93"/>
                        </a:lnTo>
                        <a:lnTo>
                          <a:pt x="114" y="94"/>
                        </a:lnTo>
                        <a:lnTo>
                          <a:pt x="118" y="97"/>
                        </a:lnTo>
                        <a:lnTo>
                          <a:pt x="121" y="99"/>
                        </a:lnTo>
                        <a:lnTo>
                          <a:pt x="123" y="99"/>
                        </a:lnTo>
                        <a:lnTo>
                          <a:pt x="125" y="100"/>
                        </a:lnTo>
                        <a:lnTo>
                          <a:pt x="127" y="100"/>
                        </a:lnTo>
                        <a:lnTo>
                          <a:pt x="129" y="100"/>
                        </a:lnTo>
                        <a:lnTo>
                          <a:pt x="131" y="100"/>
                        </a:lnTo>
                        <a:lnTo>
                          <a:pt x="129" y="99"/>
                        </a:lnTo>
                        <a:lnTo>
                          <a:pt x="129" y="97"/>
                        </a:lnTo>
                        <a:lnTo>
                          <a:pt x="127" y="93"/>
                        </a:lnTo>
                        <a:lnTo>
                          <a:pt x="126" y="92"/>
                        </a:lnTo>
                        <a:lnTo>
                          <a:pt x="124" y="92"/>
                        </a:lnTo>
                        <a:lnTo>
                          <a:pt x="122" y="91"/>
                        </a:lnTo>
                        <a:lnTo>
                          <a:pt x="120" y="91"/>
                        </a:lnTo>
                        <a:lnTo>
                          <a:pt x="117" y="90"/>
                        </a:lnTo>
                        <a:lnTo>
                          <a:pt x="117" y="90"/>
                        </a:lnTo>
                        <a:close/>
                        <a:moveTo>
                          <a:pt x="117" y="72"/>
                        </a:moveTo>
                        <a:lnTo>
                          <a:pt x="114" y="66"/>
                        </a:lnTo>
                        <a:lnTo>
                          <a:pt x="114" y="66"/>
                        </a:lnTo>
                        <a:lnTo>
                          <a:pt x="114" y="67"/>
                        </a:lnTo>
                        <a:lnTo>
                          <a:pt x="114" y="69"/>
                        </a:lnTo>
                        <a:lnTo>
                          <a:pt x="114" y="71"/>
                        </a:lnTo>
                        <a:lnTo>
                          <a:pt x="114" y="73"/>
                        </a:lnTo>
                        <a:lnTo>
                          <a:pt x="114" y="74"/>
                        </a:lnTo>
                        <a:lnTo>
                          <a:pt x="115" y="73"/>
                        </a:lnTo>
                        <a:lnTo>
                          <a:pt x="117" y="75"/>
                        </a:lnTo>
                        <a:lnTo>
                          <a:pt x="117" y="74"/>
                        </a:lnTo>
                        <a:lnTo>
                          <a:pt x="117" y="72"/>
                        </a:lnTo>
                        <a:close/>
                        <a:moveTo>
                          <a:pt x="80" y="64"/>
                        </a:moveTo>
                        <a:lnTo>
                          <a:pt x="78" y="63"/>
                        </a:lnTo>
                        <a:lnTo>
                          <a:pt x="77" y="65"/>
                        </a:lnTo>
                        <a:lnTo>
                          <a:pt x="76" y="66"/>
                        </a:lnTo>
                        <a:lnTo>
                          <a:pt x="76" y="68"/>
                        </a:lnTo>
                        <a:lnTo>
                          <a:pt x="76" y="69"/>
                        </a:lnTo>
                        <a:lnTo>
                          <a:pt x="77" y="72"/>
                        </a:lnTo>
                        <a:lnTo>
                          <a:pt x="78" y="74"/>
                        </a:lnTo>
                        <a:lnTo>
                          <a:pt x="80" y="75"/>
                        </a:lnTo>
                        <a:lnTo>
                          <a:pt x="80" y="76"/>
                        </a:lnTo>
                        <a:lnTo>
                          <a:pt x="84" y="76"/>
                        </a:lnTo>
                        <a:lnTo>
                          <a:pt x="90" y="77"/>
                        </a:lnTo>
                        <a:lnTo>
                          <a:pt x="93" y="78"/>
                        </a:lnTo>
                        <a:lnTo>
                          <a:pt x="97" y="79"/>
                        </a:lnTo>
                        <a:lnTo>
                          <a:pt x="99" y="79"/>
                        </a:lnTo>
                        <a:lnTo>
                          <a:pt x="101" y="78"/>
                        </a:lnTo>
                        <a:lnTo>
                          <a:pt x="101" y="78"/>
                        </a:lnTo>
                        <a:lnTo>
                          <a:pt x="101" y="75"/>
                        </a:lnTo>
                        <a:lnTo>
                          <a:pt x="100" y="74"/>
                        </a:lnTo>
                        <a:lnTo>
                          <a:pt x="98" y="73"/>
                        </a:lnTo>
                        <a:lnTo>
                          <a:pt x="97" y="71"/>
                        </a:lnTo>
                        <a:lnTo>
                          <a:pt x="95" y="69"/>
                        </a:lnTo>
                        <a:lnTo>
                          <a:pt x="92" y="66"/>
                        </a:lnTo>
                        <a:lnTo>
                          <a:pt x="86" y="66"/>
                        </a:lnTo>
                        <a:lnTo>
                          <a:pt x="84" y="67"/>
                        </a:lnTo>
                        <a:lnTo>
                          <a:pt x="80" y="64"/>
                        </a:lnTo>
                        <a:lnTo>
                          <a:pt x="80" y="64"/>
                        </a:lnTo>
                        <a:close/>
                        <a:moveTo>
                          <a:pt x="89" y="57"/>
                        </a:moveTo>
                        <a:lnTo>
                          <a:pt x="88" y="57"/>
                        </a:lnTo>
                        <a:lnTo>
                          <a:pt x="88" y="59"/>
                        </a:lnTo>
                        <a:lnTo>
                          <a:pt x="89" y="59"/>
                        </a:lnTo>
                        <a:lnTo>
                          <a:pt x="90" y="60"/>
                        </a:lnTo>
                        <a:lnTo>
                          <a:pt x="91" y="61"/>
                        </a:lnTo>
                        <a:lnTo>
                          <a:pt x="91" y="61"/>
                        </a:lnTo>
                        <a:lnTo>
                          <a:pt x="91" y="61"/>
                        </a:lnTo>
                        <a:lnTo>
                          <a:pt x="93" y="61"/>
                        </a:lnTo>
                        <a:lnTo>
                          <a:pt x="94" y="60"/>
                        </a:lnTo>
                        <a:lnTo>
                          <a:pt x="92" y="58"/>
                        </a:lnTo>
                        <a:lnTo>
                          <a:pt x="91" y="57"/>
                        </a:lnTo>
                        <a:lnTo>
                          <a:pt x="90" y="57"/>
                        </a:lnTo>
                        <a:lnTo>
                          <a:pt x="89" y="57"/>
                        </a:lnTo>
                        <a:lnTo>
                          <a:pt x="89" y="57"/>
                        </a:lnTo>
                        <a:close/>
                        <a:moveTo>
                          <a:pt x="69" y="60"/>
                        </a:moveTo>
                        <a:lnTo>
                          <a:pt x="70" y="59"/>
                        </a:lnTo>
                        <a:lnTo>
                          <a:pt x="70" y="57"/>
                        </a:lnTo>
                        <a:lnTo>
                          <a:pt x="69" y="57"/>
                        </a:lnTo>
                        <a:lnTo>
                          <a:pt x="68" y="57"/>
                        </a:lnTo>
                        <a:lnTo>
                          <a:pt x="67" y="57"/>
                        </a:lnTo>
                        <a:lnTo>
                          <a:pt x="66" y="57"/>
                        </a:lnTo>
                        <a:lnTo>
                          <a:pt x="65" y="59"/>
                        </a:lnTo>
                        <a:lnTo>
                          <a:pt x="66" y="59"/>
                        </a:lnTo>
                        <a:lnTo>
                          <a:pt x="67" y="59"/>
                        </a:lnTo>
                        <a:lnTo>
                          <a:pt x="68" y="60"/>
                        </a:lnTo>
                        <a:lnTo>
                          <a:pt x="69" y="60"/>
                        </a:lnTo>
                        <a:lnTo>
                          <a:pt x="69" y="60"/>
                        </a:lnTo>
                        <a:close/>
                        <a:moveTo>
                          <a:pt x="37" y="52"/>
                        </a:moveTo>
                        <a:lnTo>
                          <a:pt x="37" y="51"/>
                        </a:lnTo>
                        <a:lnTo>
                          <a:pt x="35" y="50"/>
                        </a:lnTo>
                        <a:lnTo>
                          <a:pt x="35" y="50"/>
                        </a:lnTo>
                        <a:lnTo>
                          <a:pt x="33" y="50"/>
                        </a:lnTo>
                        <a:lnTo>
                          <a:pt x="33" y="51"/>
                        </a:lnTo>
                        <a:lnTo>
                          <a:pt x="35" y="52"/>
                        </a:lnTo>
                        <a:lnTo>
                          <a:pt x="37" y="52"/>
                        </a:lnTo>
                        <a:lnTo>
                          <a:pt x="37" y="52"/>
                        </a:lnTo>
                        <a:lnTo>
                          <a:pt x="37" y="52"/>
                        </a:lnTo>
                        <a:close/>
                        <a:moveTo>
                          <a:pt x="48" y="52"/>
                        </a:moveTo>
                        <a:lnTo>
                          <a:pt x="50" y="52"/>
                        </a:lnTo>
                        <a:lnTo>
                          <a:pt x="49" y="52"/>
                        </a:lnTo>
                        <a:lnTo>
                          <a:pt x="49" y="50"/>
                        </a:lnTo>
                        <a:lnTo>
                          <a:pt x="47" y="52"/>
                        </a:lnTo>
                        <a:lnTo>
                          <a:pt x="48" y="52"/>
                        </a:lnTo>
                        <a:lnTo>
                          <a:pt x="48" y="52"/>
                        </a:lnTo>
                        <a:close/>
                        <a:moveTo>
                          <a:pt x="47" y="50"/>
                        </a:moveTo>
                        <a:lnTo>
                          <a:pt x="47" y="49"/>
                        </a:lnTo>
                        <a:lnTo>
                          <a:pt x="47" y="48"/>
                        </a:lnTo>
                        <a:lnTo>
                          <a:pt x="47" y="48"/>
                        </a:lnTo>
                        <a:lnTo>
                          <a:pt x="47" y="46"/>
                        </a:lnTo>
                        <a:lnTo>
                          <a:pt x="47" y="46"/>
                        </a:lnTo>
                        <a:lnTo>
                          <a:pt x="45" y="45"/>
                        </a:lnTo>
                        <a:lnTo>
                          <a:pt x="45" y="46"/>
                        </a:lnTo>
                        <a:lnTo>
                          <a:pt x="44" y="46"/>
                        </a:lnTo>
                        <a:lnTo>
                          <a:pt x="43" y="47"/>
                        </a:lnTo>
                        <a:lnTo>
                          <a:pt x="43" y="47"/>
                        </a:lnTo>
                        <a:lnTo>
                          <a:pt x="43" y="49"/>
                        </a:lnTo>
                        <a:lnTo>
                          <a:pt x="43" y="51"/>
                        </a:lnTo>
                        <a:lnTo>
                          <a:pt x="45" y="52"/>
                        </a:lnTo>
                        <a:lnTo>
                          <a:pt x="47" y="50"/>
                        </a:lnTo>
                        <a:lnTo>
                          <a:pt x="47" y="50"/>
                        </a:lnTo>
                        <a:close/>
                        <a:moveTo>
                          <a:pt x="32" y="50"/>
                        </a:moveTo>
                        <a:lnTo>
                          <a:pt x="31" y="49"/>
                        </a:lnTo>
                        <a:lnTo>
                          <a:pt x="32" y="47"/>
                        </a:lnTo>
                        <a:lnTo>
                          <a:pt x="32" y="46"/>
                        </a:lnTo>
                        <a:lnTo>
                          <a:pt x="33" y="44"/>
                        </a:lnTo>
                        <a:lnTo>
                          <a:pt x="33" y="43"/>
                        </a:lnTo>
                        <a:lnTo>
                          <a:pt x="32" y="43"/>
                        </a:lnTo>
                        <a:lnTo>
                          <a:pt x="29" y="46"/>
                        </a:lnTo>
                        <a:lnTo>
                          <a:pt x="29" y="47"/>
                        </a:lnTo>
                        <a:lnTo>
                          <a:pt x="31" y="50"/>
                        </a:lnTo>
                        <a:lnTo>
                          <a:pt x="32" y="51"/>
                        </a:lnTo>
                        <a:lnTo>
                          <a:pt x="32" y="50"/>
                        </a:lnTo>
                        <a:lnTo>
                          <a:pt x="32" y="50"/>
                        </a:lnTo>
                        <a:close/>
                        <a:moveTo>
                          <a:pt x="80" y="45"/>
                        </a:moveTo>
                        <a:lnTo>
                          <a:pt x="80" y="44"/>
                        </a:lnTo>
                        <a:lnTo>
                          <a:pt x="80" y="43"/>
                        </a:lnTo>
                        <a:lnTo>
                          <a:pt x="78" y="42"/>
                        </a:lnTo>
                        <a:lnTo>
                          <a:pt x="78" y="42"/>
                        </a:lnTo>
                        <a:lnTo>
                          <a:pt x="77" y="44"/>
                        </a:lnTo>
                        <a:lnTo>
                          <a:pt x="78" y="44"/>
                        </a:lnTo>
                        <a:lnTo>
                          <a:pt x="79" y="46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close/>
                        <a:moveTo>
                          <a:pt x="103" y="40"/>
                        </a:moveTo>
                        <a:lnTo>
                          <a:pt x="103" y="40"/>
                        </a:lnTo>
                        <a:lnTo>
                          <a:pt x="102" y="41"/>
                        </a:lnTo>
                        <a:lnTo>
                          <a:pt x="101" y="41"/>
                        </a:lnTo>
                        <a:lnTo>
                          <a:pt x="100" y="41"/>
                        </a:lnTo>
                        <a:lnTo>
                          <a:pt x="100" y="42"/>
                        </a:lnTo>
                        <a:lnTo>
                          <a:pt x="102" y="46"/>
                        </a:lnTo>
                        <a:lnTo>
                          <a:pt x="101" y="48"/>
                        </a:lnTo>
                        <a:lnTo>
                          <a:pt x="103" y="56"/>
                        </a:lnTo>
                        <a:lnTo>
                          <a:pt x="103" y="61"/>
                        </a:lnTo>
                        <a:lnTo>
                          <a:pt x="106" y="64"/>
                        </a:lnTo>
                        <a:lnTo>
                          <a:pt x="106" y="65"/>
                        </a:lnTo>
                        <a:lnTo>
                          <a:pt x="110" y="66"/>
                        </a:lnTo>
                        <a:lnTo>
                          <a:pt x="112" y="71"/>
                        </a:lnTo>
                        <a:lnTo>
                          <a:pt x="113" y="71"/>
                        </a:lnTo>
                        <a:lnTo>
                          <a:pt x="113" y="70"/>
                        </a:lnTo>
                        <a:lnTo>
                          <a:pt x="113" y="68"/>
                        </a:lnTo>
                        <a:lnTo>
                          <a:pt x="111" y="65"/>
                        </a:lnTo>
                        <a:lnTo>
                          <a:pt x="112" y="61"/>
                        </a:lnTo>
                        <a:lnTo>
                          <a:pt x="111" y="60"/>
                        </a:lnTo>
                        <a:lnTo>
                          <a:pt x="111" y="59"/>
                        </a:lnTo>
                        <a:lnTo>
                          <a:pt x="110" y="56"/>
                        </a:lnTo>
                        <a:lnTo>
                          <a:pt x="108" y="53"/>
                        </a:lnTo>
                        <a:lnTo>
                          <a:pt x="106" y="53"/>
                        </a:lnTo>
                        <a:lnTo>
                          <a:pt x="106" y="52"/>
                        </a:lnTo>
                        <a:lnTo>
                          <a:pt x="106" y="50"/>
                        </a:lnTo>
                        <a:lnTo>
                          <a:pt x="107" y="49"/>
                        </a:lnTo>
                        <a:lnTo>
                          <a:pt x="108" y="48"/>
                        </a:lnTo>
                        <a:lnTo>
                          <a:pt x="103" y="40"/>
                        </a:lnTo>
                        <a:lnTo>
                          <a:pt x="103" y="40"/>
                        </a:lnTo>
                        <a:close/>
                        <a:moveTo>
                          <a:pt x="41" y="38"/>
                        </a:moveTo>
                        <a:lnTo>
                          <a:pt x="39" y="38"/>
                        </a:lnTo>
                        <a:lnTo>
                          <a:pt x="38" y="37"/>
                        </a:lnTo>
                        <a:lnTo>
                          <a:pt x="38" y="33"/>
                        </a:lnTo>
                        <a:lnTo>
                          <a:pt x="35" y="32"/>
                        </a:lnTo>
                        <a:lnTo>
                          <a:pt x="34" y="33"/>
                        </a:lnTo>
                        <a:lnTo>
                          <a:pt x="33" y="36"/>
                        </a:lnTo>
                        <a:lnTo>
                          <a:pt x="32" y="37"/>
                        </a:lnTo>
                        <a:lnTo>
                          <a:pt x="30" y="38"/>
                        </a:lnTo>
                        <a:lnTo>
                          <a:pt x="30" y="39"/>
                        </a:lnTo>
                        <a:lnTo>
                          <a:pt x="30" y="40"/>
                        </a:lnTo>
                        <a:lnTo>
                          <a:pt x="31" y="41"/>
                        </a:lnTo>
                        <a:lnTo>
                          <a:pt x="32" y="39"/>
                        </a:lnTo>
                        <a:lnTo>
                          <a:pt x="35" y="39"/>
                        </a:lnTo>
                        <a:lnTo>
                          <a:pt x="36" y="39"/>
                        </a:lnTo>
                        <a:lnTo>
                          <a:pt x="36" y="41"/>
                        </a:lnTo>
                        <a:lnTo>
                          <a:pt x="37" y="44"/>
                        </a:lnTo>
                        <a:lnTo>
                          <a:pt x="38" y="45"/>
                        </a:lnTo>
                        <a:lnTo>
                          <a:pt x="40" y="46"/>
                        </a:lnTo>
                        <a:lnTo>
                          <a:pt x="41" y="48"/>
                        </a:lnTo>
                        <a:lnTo>
                          <a:pt x="42" y="47"/>
                        </a:lnTo>
                        <a:lnTo>
                          <a:pt x="43" y="47"/>
                        </a:lnTo>
                        <a:lnTo>
                          <a:pt x="43" y="45"/>
                        </a:lnTo>
                        <a:lnTo>
                          <a:pt x="42" y="40"/>
                        </a:lnTo>
                        <a:lnTo>
                          <a:pt x="41" y="38"/>
                        </a:lnTo>
                        <a:lnTo>
                          <a:pt x="41" y="38"/>
                        </a:lnTo>
                        <a:close/>
                        <a:moveTo>
                          <a:pt x="17" y="38"/>
                        </a:moveTo>
                        <a:lnTo>
                          <a:pt x="17" y="36"/>
                        </a:lnTo>
                        <a:lnTo>
                          <a:pt x="17" y="32"/>
                        </a:lnTo>
                        <a:lnTo>
                          <a:pt x="16" y="33"/>
                        </a:lnTo>
                        <a:lnTo>
                          <a:pt x="16" y="33"/>
                        </a:lnTo>
                        <a:lnTo>
                          <a:pt x="16" y="35"/>
                        </a:lnTo>
                        <a:lnTo>
                          <a:pt x="17" y="38"/>
                        </a:lnTo>
                        <a:lnTo>
                          <a:pt x="17" y="38"/>
                        </a:lnTo>
                        <a:close/>
                        <a:moveTo>
                          <a:pt x="29" y="36"/>
                        </a:moveTo>
                        <a:lnTo>
                          <a:pt x="30" y="35"/>
                        </a:lnTo>
                        <a:lnTo>
                          <a:pt x="30" y="34"/>
                        </a:lnTo>
                        <a:lnTo>
                          <a:pt x="30" y="32"/>
                        </a:lnTo>
                        <a:lnTo>
                          <a:pt x="29" y="30"/>
                        </a:lnTo>
                        <a:lnTo>
                          <a:pt x="28" y="29"/>
                        </a:lnTo>
                        <a:lnTo>
                          <a:pt x="26" y="30"/>
                        </a:lnTo>
                        <a:lnTo>
                          <a:pt x="24" y="32"/>
                        </a:lnTo>
                        <a:lnTo>
                          <a:pt x="24" y="34"/>
                        </a:lnTo>
                        <a:lnTo>
                          <a:pt x="26" y="36"/>
                        </a:lnTo>
                        <a:lnTo>
                          <a:pt x="28" y="36"/>
                        </a:lnTo>
                        <a:lnTo>
                          <a:pt x="29" y="36"/>
                        </a:lnTo>
                        <a:lnTo>
                          <a:pt x="29" y="36"/>
                        </a:lnTo>
                        <a:close/>
                        <a:moveTo>
                          <a:pt x="19" y="31"/>
                        </a:moveTo>
                        <a:lnTo>
                          <a:pt x="19" y="30"/>
                        </a:lnTo>
                        <a:lnTo>
                          <a:pt x="21" y="27"/>
                        </a:lnTo>
                        <a:lnTo>
                          <a:pt x="22" y="26"/>
                        </a:lnTo>
                        <a:lnTo>
                          <a:pt x="20" y="25"/>
                        </a:lnTo>
                        <a:lnTo>
                          <a:pt x="19" y="24"/>
                        </a:lnTo>
                        <a:lnTo>
                          <a:pt x="17" y="24"/>
                        </a:lnTo>
                        <a:lnTo>
                          <a:pt x="16" y="24"/>
                        </a:lnTo>
                        <a:lnTo>
                          <a:pt x="16" y="26"/>
                        </a:lnTo>
                        <a:lnTo>
                          <a:pt x="18" y="28"/>
                        </a:lnTo>
                        <a:lnTo>
                          <a:pt x="18" y="30"/>
                        </a:lnTo>
                        <a:lnTo>
                          <a:pt x="19" y="30"/>
                        </a:lnTo>
                        <a:lnTo>
                          <a:pt x="19" y="32"/>
                        </a:lnTo>
                        <a:lnTo>
                          <a:pt x="19" y="31"/>
                        </a:lnTo>
                        <a:lnTo>
                          <a:pt x="19" y="31"/>
                        </a:lnTo>
                        <a:close/>
                        <a:moveTo>
                          <a:pt x="84" y="46"/>
                        </a:moveTo>
                        <a:lnTo>
                          <a:pt x="84" y="44"/>
                        </a:lnTo>
                        <a:lnTo>
                          <a:pt x="83" y="42"/>
                        </a:lnTo>
                        <a:lnTo>
                          <a:pt x="84" y="40"/>
                        </a:lnTo>
                        <a:lnTo>
                          <a:pt x="76" y="34"/>
                        </a:lnTo>
                        <a:lnTo>
                          <a:pt x="75" y="33"/>
                        </a:lnTo>
                        <a:lnTo>
                          <a:pt x="74" y="33"/>
                        </a:lnTo>
                        <a:lnTo>
                          <a:pt x="72" y="31"/>
                        </a:lnTo>
                        <a:lnTo>
                          <a:pt x="70" y="31"/>
                        </a:lnTo>
                        <a:lnTo>
                          <a:pt x="68" y="29"/>
                        </a:lnTo>
                        <a:lnTo>
                          <a:pt x="67" y="28"/>
                        </a:lnTo>
                        <a:lnTo>
                          <a:pt x="65" y="26"/>
                        </a:lnTo>
                        <a:lnTo>
                          <a:pt x="62" y="24"/>
                        </a:lnTo>
                        <a:lnTo>
                          <a:pt x="57" y="23"/>
                        </a:lnTo>
                        <a:lnTo>
                          <a:pt x="58" y="24"/>
                        </a:lnTo>
                        <a:lnTo>
                          <a:pt x="59" y="24"/>
                        </a:lnTo>
                        <a:lnTo>
                          <a:pt x="60" y="27"/>
                        </a:lnTo>
                        <a:lnTo>
                          <a:pt x="61" y="29"/>
                        </a:lnTo>
                        <a:lnTo>
                          <a:pt x="63" y="31"/>
                        </a:lnTo>
                        <a:lnTo>
                          <a:pt x="63" y="31"/>
                        </a:lnTo>
                        <a:lnTo>
                          <a:pt x="64" y="32"/>
                        </a:lnTo>
                        <a:lnTo>
                          <a:pt x="66" y="34"/>
                        </a:lnTo>
                        <a:lnTo>
                          <a:pt x="69" y="36"/>
                        </a:lnTo>
                        <a:lnTo>
                          <a:pt x="72" y="38"/>
                        </a:lnTo>
                        <a:lnTo>
                          <a:pt x="73" y="38"/>
                        </a:lnTo>
                        <a:lnTo>
                          <a:pt x="75" y="39"/>
                        </a:lnTo>
                        <a:lnTo>
                          <a:pt x="80" y="42"/>
                        </a:lnTo>
                        <a:lnTo>
                          <a:pt x="82" y="44"/>
                        </a:lnTo>
                        <a:lnTo>
                          <a:pt x="84" y="46"/>
                        </a:lnTo>
                        <a:lnTo>
                          <a:pt x="84" y="46"/>
                        </a:lnTo>
                        <a:lnTo>
                          <a:pt x="84" y="46"/>
                        </a:lnTo>
                        <a:close/>
                        <a:moveTo>
                          <a:pt x="3" y="11"/>
                        </a:moveTo>
                        <a:lnTo>
                          <a:pt x="4" y="10"/>
                        </a:lnTo>
                        <a:lnTo>
                          <a:pt x="1" y="9"/>
                        </a:lnTo>
                        <a:lnTo>
                          <a:pt x="0" y="9"/>
                        </a:lnTo>
                        <a:lnTo>
                          <a:pt x="0" y="11"/>
                        </a:lnTo>
                        <a:lnTo>
                          <a:pt x="1" y="12"/>
                        </a:lnTo>
                        <a:lnTo>
                          <a:pt x="3" y="11"/>
                        </a:lnTo>
                        <a:lnTo>
                          <a:pt x="3" y="11"/>
                        </a:lnTo>
                        <a:close/>
                        <a:moveTo>
                          <a:pt x="37" y="17"/>
                        </a:moveTo>
                        <a:lnTo>
                          <a:pt x="36" y="17"/>
                        </a:lnTo>
                        <a:lnTo>
                          <a:pt x="35" y="17"/>
                        </a:lnTo>
                        <a:lnTo>
                          <a:pt x="33" y="16"/>
                        </a:lnTo>
                        <a:lnTo>
                          <a:pt x="32" y="13"/>
                        </a:lnTo>
                        <a:lnTo>
                          <a:pt x="31" y="12"/>
                        </a:lnTo>
                        <a:lnTo>
                          <a:pt x="30" y="9"/>
                        </a:lnTo>
                        <a:lnTo>
                          <a:pt x="28" y="7"/>
                        </a:lnTo>
                        <a:lnTo>
                          <a:pt x="23" y="4"/>
                        </a:lnTo>
                        <a:lnTo>
                          <a:pt x="20" y="1"/>
                        </a:lnTo>
                        <a:lnTo>
                          <a:pt x="18" y="0"/>
                        </a:lnTo>
                        <a:lnTo>
                          <a:pt x="17" y="1"/>
                        </a:lnTo>
                        <a:lnTo>
                          <a:pt x="17" y="3"/>
                        </a:lnTo>
                        <a:lnTo>
                          <a:pt x="18" y="4"/>
                        </a:lnTo>
                        <a:lnTo>
                          <a:pt x="21" y="7"/>
                        </a:lnTo>
                        <a:lnTo>
                          <a:pt x="25" y="13"/>
                        </a:lnTo>
                        <a:lnTo>
                          <a:pt x="29" y="17"/>
                        </a:lnTo>
                        <a:lnTo>
                          <a:pt x="32" y="18"/>
                        </a:lnTo>
                        <a:lnTo>
                          <a:pt x="33" y="18"/>
                        </a:lnTo>
                        <a:lnTo>
                          <a:pt x="33" y="18"/>
                        </a:lnTo>
                        <a:lnTo>
                          <a:pt x="33" y="19"/>
                        </a:lnTo>
                        <a:lnTo>
                          <a:pt x="35" y="20"/>
                        </a:lnTo>
                        <a:lnTo>
                          <a:pt x="37" y="18"/>
                        </a:lnTo>
                        <a:lnTo>
                          <a:pt x="37" y="17"/>
                        </a:lnTo>
                        <a:lnTo>
                          <a:pt x="37" y="1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2D68682-DE6D-6C98-AAD0-5F6A8930738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73050" y="5183188"/>
                    <a:ext cx="22225" cy="107950"/>
                  </a:xfrm>
                  <a:custGeom>
                    <a:avLst/>
                    <a:gdLst>
                      <a:gd name="T0" fmla="*/ 10 w 14"/>
                      <a:gd name="T1" fmla="*/ 65 h 68"/>
                      <a:gd name="T2" fmla="*/ 10 w 14"/>
                      <a:gd name="T3" fmla="*/ 65 h 68"/>
                      <a:gd name="T4" fmla="*/ 9 w 14"/>
                      <a:gd name="T5" fmla="*/ 66 h 68"/>
                      <a:gd name="T6" fmla="*/ 9 w 14"/>
                      <a:gd name="T7" fmla="*/ 67 h 68"/>
                      <a:gd name="T8" fmla="*/ 11 w 14"/>
                      <a:gd name="T9" fmla="*/ 68 h 68"/>
                      <a:gd name="T10" fmla="*/ 10 w 14"/>
                      <a:gd name="T11" fmla="*/ 65 h 68"/>
                      <a:gd name="T12" fmla="*/ 5 w 14"/>
                      <a:gd name="T13" fmla="*/ 62 h 68"/>
                      <a:gd name="T14" fmla="*/ 4 w 14"/>
                      <a:gd name="T15" fmla="*/ 62 h 68"/>
                      <a:gd name="T16" fmla="*/ 5 w 14"/>
                      <a:gd name="T17" fmla="*/ 62 h 68"/>
                      <a:gd name="T18" fmla="*/ 3 w 14"/>
                      <a:gd name="T19" fmla="*/ 61 h 68"/>
                      <a:gd name="T20" fmla="*/ 2 w 14"/>
                      <a:gd name="T21" fmla="*/ 61 h 68"/>
                      <a:gd name="T22" fmla="*/ 1 w 14"/>
                      <a:gd name="T23" fmla="*/ 61 h 68"/>
                      <a:gd name="T24" fmla="*/ 1 w 14"/>
                      <a:gd name="T25" fmla="*/ 60 h 68"/>
                      <a:gd name="T26" fmla="*/ 0 w 14"/>
                      <a:gd name="T27" fmla="*/ 61 h 68"/>
                      <a:gd name="T28" fmla="*/ 1 w 14"/>
                      <a:gd name="T29" fmla="*/ 62 h 68"/>
                      <a:gd name="T30" fmla="*/ 4 w 14"/>
                      <a:gd name="T31" fmla="*/ 63 h 68"/>
                      <a:gd name="T32" fmla="*/ 5 w 14"/>
                      <a:gd name="T33" fmla="*/ 64 h 68"/>
                      <a:gd name="T34" fmla="*/ 5 w 14"/>
                      <a:gd name="T35" fmla="*/ 62 h 68"/>
                      <a:gd name="T36" fmla="*/ 5 w 14"/>
                      <a:gd name="T37" fmla="*/ 61 h 68"/>
                      <a:gd name="T38" fmla="*/ 5 w 14"/>
                      <a:gd name="T39" fmla="*/ 62 h 68"/>
                      <a:gd name="T40" fmla="*/ 5 w 14"/>
                      <a:gd name="T41" fmla="*/ 62 h 68"/>
                      <a:gd name="T42" fmla="*/ 5 w 14"/>
                      <a:gd name="T43" fmla="*/ 62 h 68"/>
                      <a:gd name="T44" fmla="*/ 14 w 14"/>
                      <a:gd name="T45" fmla="*/ 2 h 68"/>
                      <a:gd name="T46" fmla="*/ 14 w 14"/>
                      <a:gd name="T47" fmla="*/ 1 h 68"/>
                      <a:gd name="T48" fmla="*/ 14 w 14"/>
                      <a:gd name="T49" fmla="*/ 1 h 68"/>
                      <a:gd name="T50" fmla="*/ 13 w 14"/>
                      <a:gd name="T51" fmla="*/ 0 h 68"/>
                      <a:gd name="T52" fmla="*/ 13 w 14"/>
                      <a:gd name="T53" fmla="*/ 0 h 68"/>
                      <a:gd name="T54" fmla="*/ 11 w 14"/>
                      <a:gd name="T55" fmla="*/ 2 h 68"/>
                      <a:gd name="T56" fmla="*/ 12 w 14"/>
                      <a:gd name="T57" fmla="*/ 3 h 68"/>
                      <a:gd name="T58" fmla="*/ 13 w 14"/>
                      <a:gd name="T59" fmla="*/ 3 h 68"/>
                      <a:gd name="T60" fmla="*/ 13 w 14"/>
                      <a:gd name="T61" fmla="*/ 3 h 68"/>
                      <a:gd name="T62" fmla="*/ 14 w 14"/>
                      <a:gd name="T63" fmla="*/ 2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4" h="68">
                        <a:moveTo>
                          <a:pt x="10" y="65"/>
                        </a:moveTo>
                        <a:lnTo>
                          <a:pt x="10" y="65"/>
                        </a:lnTo>
                        <a:lnTo>
                          <a:pt x="9" y="66"/>
                        </a:lnTo>
                        <a:lnTo>
                          <a:pt x="9" y="67"/>
                        </a:lnTo>
                        <a:lnTo>
                          <a:pt x="11" y="68"/>
                        </a:lnTo>
                        <a:lnTo>
                          <a:pt x="10" y="65"/>
                        </a:lnTo>
                        <a:close/>
                        <a:moveTo>
                          <a:pt x="5" y="62"/>
                        </a:moveTo>
                        <a:lnTo>
                          <a:pt x="4" y="62"/>
                        </a:lnTo>
                        <a:lnTo>
                          <a:pt x="5" y="62"/>
                        </a:lnTo>
                        <a:lnTo>
                          <a:pt x="3" y="61"/>
                        </a:lnTo>
                        <a:lnTo>
                          <a:pt x="2" y="61"/>
                        </a:lnTo>
                        <a:lnTo>
                          <a:pt x="1" y="61"/>
                        </a:lnTo>
                        <a:lnTo>
                          <a:pt x="1" y="60"/>
                        </a:lnTo>
                        <a:lnTo>
                          <a:pt x="0" y="61"/>
                        </a:lnTo>
                        <a:lnTo>
                          <a:pt x="1" y="62"/>
                        </a:lnTo>
                        <a:lnTo>
                          <a:pt x="4" y="63"/>
                        </a:lnTo>
                        <a:lnTo>
                          <a:pt x="5" y="64"/>
                        </a:lnTo>
                        <a:lnTo>
                          <a:pt x="5" y="62"/>
                        </a:lnTo>
                        <a:lnTo>
                          <a:pt x="5" y="61"/>
                        </a:lnTo>
                        <a:lnTo>
                          <a:pt x="5" y="62"/>
                        </a:lnTo>
                        <a:lnTo>
                          <a:pt x="5" y="62"/>
                        </a:lnTo>
                        <a:lnTo>
                          <a:pt x="5" y="62"/>
                        </a:lnTo>
                        <a:close/>
                        <a:moveTo>
                          <a:pt x="14" y="2"/>
                        </a:moveTo>
                        <a:lnTo>
                          <a:pt x="14" y="1"/>
                        </a:lnTo>
                        <a:lnTo>
                          <a:pt x="14" y="1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1" y="2"/>
                        </a:lnTo>
                        <a:lnTo>
                          <a:pt x="12" y="3"/>
                        </a:lnTo>
                        <a:lnTo>
                          <a:pt x="13" y="3"/>
                        </a:lnTo>
                        <a:lnTo>
                          <a:pt x="13" y="3"/>
                        </a:lnTo>
                        <a:lnTo>
                          <a:pt x="14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89E55AD-B247-3542-DA44-B7C6FD8F78E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14412" y="4814888"/>
                    <a:ext cx="515937" cy="455613"/>
                  </a:xfrm>
                  <a:custGeom>
                    <a:avLst/>
                    <a:gdLst>
                      <a:gd name="T0" fmla="*/ 288 w 325"/>
                      <a:gd name="T1" fmla="*/ 285 h 287"/>
                      <a:gd name="T2" fmla="*/ 290 w 325"/>
                      <a:gd name="T3" fmla="*/ 287 h 287"/>
                      <a:gd name="T4" fmla="*/ 322 w 325"/>
                      <a:gd name="T5" fmla="*/ 230 h 287"/>
                      <a:gd name="T6" fmla="*/ 321 w 325"/>
                      <a:gd name="T7" fmla="*/ 230 h 287"/>
                      <a:gd name="T8" fmla="*/ 325 w 325"/>
                      <a:gd name="T9" fmla="*/ 232 h 287"/>
                      <a:gd name="T10" fmla="*/ 231 w 325"/>
                      <a:gd name="T11" fmla="*/ 226 h 287"/>
                      <a:gd name="T12" fmla="*/ 233 w 325"/>
                      <a:gd name="T13" fmla="*/ 227 h 287"/>
                      <a:gd name="T14" fmla="*/ 307 w 325"/>
                      <a:gd name="T15" fmla="*/ 225 h 287"/>
                      <a:gd name="T16" fmla="*/ 227 w 325"/>
                      <a:gd name="T17" fmla="*/ 222 h 287"/>
                      <a:gd name="T18" fmla="*/ 227 w 325"/>
                      <a:gd name="T19" fmla="*/ 222 h 287"/>
                      <a:gd name="T20" fmla="*/ 227 w 325"/>
                      <a:gd name="T21" fmla="*/ 215 h 287"/>
                      <a:gd name="T22" fmla="*/ 228 w 325"/>
                      <a:gd name="T23" fmla="*/ 212 h 287"/>
                      <a:gd name="T24" fmla="*/ 229 w 325"/>
                      <a:gd name="T25" fmla="*/ 211 h 287"/>
                      <a:gd name="T26" fmla="*/ 227 w 325"/>
                      <a:gd name="T27" fmla="*/ 214 h 287"/>
                      <a:gd name="T28" fmla="*/ 227 w 325"/>
                      <a:gd name="T29" fmla="*/ 215 h 287"/>
                      <a:gd name="T30" fmla="*/ 49 w 325"/>
                      <a:gd name="T31" fmla="*/ 207 h 287"/>
                      <a:gd name="T32" fmla="*/ 44 w 325"/>
                      <a:gd name="T33" fmla="*/ 210 h 287"/>
                      <a:gd name="T34" fmla="*/ 52 w 325"/>
                      <a:gd name="T35" fmla="*/ 214 h 287"/>
                      <a:gd name="T36" fmla="*/ 54 w 325"/>
                      <a:gd name="T37" fmla="*/ 212 h 287"/>
                      <a:gd name="T38" fmla="*/ 41 w 325"/>
                      <a:gd name="T39" fmla="*/ 207 h 287"/>
                      <a:gd name="T40" fmla="*/ 38 w 325"/>
                      <a:gd name="T41" fmla="*/ 208 h 287"/>
                      <a:gd name="T42" fmla="*/ 40 w 325"/>
                      <a:gd name="T43" fmla="*/ 208 h 287"/>
                      <a:gd name="T44" fmla="*/ 2 w 325"/>
                      <a:gd name="T45" fmla="*/ 189 h 287"/>
                      <a:gd name="T46" fmla="*/ 3 w 325"/>
                      <a:gd name="T47" fmla="*/ 192 h 287"/>
                      <a:gd name="T48" fmla="*/ 166 w 325"/>
                      <a:gd name="T49" fmla="*/ 186 h 287"/>
                      <a:gd name="T50" fmla="*/ 168 w 325"/>
                      <a:gd name="T51" fmla="*/ 186 h 287"/>
                      <a:gd name="T52" fmla="*/ 162 w 325"/>
                      <a:gd name="T53" fmla="*/ 185 h 287"/>
                      <a:gd name="T54" fmla="*/ 2 w 325"/>
                      <a:gd name="T55" fmla="*/ 186 h 287"/>
                      <a:gd name="T56" fmla="*/ 1 w 325"/>
                      <a:gd name="T57" fmla="*/ 186 h 287"/>
                      <a:gd name="T58" fmla="*/ 2 w 325"/>
                      <a:gd name="T59" fmla="*/ 186 h 287"/>
                      <a:gd name="T60" fmla="*/ 121 w 325"/>
                      <a:gd name="T61" fmla="*/ 175 h 287"/>
                      <a:gd name="T62" fmla="*/ 121 w 325"/>
                      <a:gd name="T63" fmla="*/ 176 h 287"/>
                      <a:gd name="T64" fmla="*/ 124 w 325"/>
                      <a:gd name="T65" fmla="*/ 180 h 287"/>
                      <a:gd name="T66" fmla="*/ 185 w 325"/>
                      <a:gd name="T67" fmla="*/ 171 h 287"/>
                      <a:gd name="T68" fmla="*/ 185 w 325"/>
                      <a:gd name="T69" fmla="*/ 173 h 287"/>
                      <a:gd name="T70" fmla="*/ 129 w 325"/>
                      <a:gd name="T71" fmla="*/ 166 h 287"/>
                      <a:gd name="T72" fmla="*/ 130 w 325"/>
                      <a:gd name="T73" fmla="*/ 168 h 287"/>
                      <a:gd name="T74" fmla="*/ 246 w 325"/>
                      <a:gd name="T75" fmla="*/ 39 h 287"/>
                      <a:gd name="T76" fmla="*/ 246 w 325"/>
                      <a:gd name="T77" fmla="*/ 41 h 287"/>
                      <a:gd name="T78" fmla="*/ 234 w 325"/>
                      <a:gd name="T79" fmla="*/ 27 h 287"/>
                      <a:gd name="T80" fmla="*/ 236 w 325"/>
                      <a:gd name="T81" fmla="*/ 21 h 287"/>
                      <a:gd name="T82" fmla="*/ 236 w 325"/>
                      <a:gd name="T83" fmla="*/ 24 h 287"/>
                      <a:gd name="T84" fmla="*/ 236 w 325"/>
                      <a:gd name="T85" fmla="*/ 21 h 287"/>
                      <a:gd name="T86" fmla="*/ 213 w 325"/>
                      <a:gd name="T87" fmla="*/ 13 h 287"/>
                      <a:gd name="T88" fmla="*/ 213 w 325"/>
                      <a:gd name="T89" fmla="*/ 14 h 287"/>
                      <a:gd name="T90" fmla="*/ 224 w 325"/>
                      <a:gd name="T91" fmla="*/ 2 h 287"/>
                      <a:gd name="T92" fmla="*/ 222 w 325"/>
                      <a:gd name="T93" fmla="*/ 2 h 287"/>
                      <a:gd name="T94" fmla="*/ 213 w 325"/>
                      <a:gd name="T95" fmla="*/ 3 h 287"/>
                      <a:gd name="T96" fmla="*/ 209 w 325"/>
                      <a:gd name="T97" fmla="*/ 0 h 287"/>
                      <a:gd name="T98" fmla="*/ 211 w 325"/>
                      <a:gd name="T99" fmla="*/ 3 h 2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25" h="287">
                        <a:moveTo>
                          <a:pt x="290" y="287"/>
                        </a:moveTo>
                        <a:lnTo>
                          <a:pt x="289" y="285"/>
                        </a:lnTo>
                        <a:lnTo>
                          <a:pt x="289" y="284"/>
                        </a:lnTo>
                        <a:lnTo>
                          <a:pt x="288" y="285"/>
                        </a:lnTo>
                        <a:lnTo>
                          <a:pt x="289" y="285"/>
                        </a:lnTo>
                        <a:lnTo>
                          <a:pt x="289" y="286"/>
                        </a:lnTo>
                        <a:lnTo>
                          <a:pt x="289" y="287"/>
                        </a:lnTo>
                        <a:lnTo>
                          <a:pt x="290" y="287"/>
                        </a:lnTo>
                        <a:close/>
                        <a:moveTo>
                          <a:pt x="325" y="232"/>
                        </a:moveTo>
                        <a:lnTo>
                          <a:pt x="324" y="231"/>
                        </a:lnTo>
                        <a:lnTo>
                          <a:pt x="323" y="230"/>
                        </a:lnTo>
                        <a:lnTo>
                          <a:pt x="322" y="230"/>
                        </a:lnTo>
                        <a:lnTo>
                          <a:pt x="321" y="229"/>
                        </a:lnTo>
                        <a:lnTo>
                          <a:pt x="321" y="230"/>
                        </a:lnTo>
                        <a:lnTo>
                          <a:pt x="321" y="230"/>
                        </a:lnTo>
                        <a:lnTo>
                          <a:pt x="321" y="230"/>
                        </a:lnTo>
                        <a:lnTo>
                          <a:pt x="323" y="231"/>
                        </a:lnTo>
                        <a:lnTo>
                          <a:pt x="324" y="231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close/>
                        <a:moveTo>
                          <a:pt x="233" y="227"/>
                        </a:moveTo>
                        <a:lnTo>
                          <a:pt x="231" y="226"/>
                        </a:lnTo>
                        <a:lnTo>
                          <a:pt x="231" y="227"/>
                        </a:lnTo>
                        <a:lnTo>
                          <a:pt x="233" y="228"/>
                        </a:lnTo>
                        <a:lnTo>
                          <a:pt x="233" y="228"/>
                        </a:lnTo>
                        <a:lnTo>
                          <a:pt x="233" y="227"/>
                        </a:lnTo>
                        <a:lnTo>
                          <a:pt x="233" y="227"/>
                        </a:lnTo>
                        <a:close/>
                        <a:moveTo>
                          <a:pt x="310" y="227"/>
                        </a:moveTo>
                        <a:lnTo>
                          <a:pt x="308" y="225"/>
                        </a:lnTo>
                        <a:lnTo>
                          <a:pt x="307" y="225"/>
                        </a:lnTo>
                        <a:lnTo>
                          <a:pt x="310" y="227"/>
                        </a:lnTo>
                        <a:lnTo>
                          <a:pt x="310" y="227"/>
                        </a:lnTo>
                        <a:close/>
                        <a:moveTo>
                          <a:pt x="229" y="224"/>
                        </a:moveTo>
                        <a:lnTo>
                          <a:pt x="227" y="222"/>
                        </a:lnTo>
                        <a:lnTo>
                          <a:pt x="227" y="221"/>
                        </a:lnTo>
                        <a:lnTo>
                          <a:pt x="226" y="220"/>
                        </a:lnTo>
                        <a:lnTo>
                          <a:pt x="226" y="221"/>
                        </a:lnTo>
                        <a:lnTo>
                          <a:pt x="227" y="222"/>
                        </a:lnTo>
                        <a:lnTo>
                          <a:pt x="228" y="224"/>
                        </a:lnTo>
                        <a:lnTo>
                          <a:pt x="229" y="224"/>
                        </a:lnTo>
                        <a:lnTo>
                          <a:pt x="229" y="224"/>
                        </a:lnTo>
                        <a:close/>
                        <a:moveTo>
                          <a:pt x="227" y="215"/>
                        </a:moveTo>
                        <a:lnTo>
                          <a:pt x="227" y="215"/>
                        </a:lnTo>
                        <a:lnTo>
                          <a:pt x="227" y="215"/>
                        </a:lnTo>
                        <a:lnTo>
                          <a:pt x="227" y="214"/>
                        </a:lnTo>
                        <a:lnTo>
                          <a:pt x="228" y="212"/>
                        </a:lnTo>
                        <a:lnTo>
                          <a:pt x="230" y="211"/>
                        </a:lnTo>
                        <a:lnTo>
                          <a:pt x="230" y="211"/>
                        </a:lnTo>
                        <a:lnTo>
                          <a:pt x="230" y="211"/>
                        </a:lnTo>
                        <a:lnTo>
                          <a:pt x="229" y="211"/>
                        </a:lnTo>
                        <a:lnTo>
                          <a:pt x="228" y="212"/>
                        </a:lnTo>
                        <a:lnTo>
                          <a:pt x="227" y="212"/>
                        </a:lnTo>
                        <a:lnTo>
                          <a:pt x="227" y="213"/>
                        </a:lnTo>
                        <a:lnTo>
                          <a:pt x="227" y="214"/>
                        </a:lnTo>
                        <a:lnTo>
                          <a:pt x="227" y="215"/>
                        </a:lnTo>
                        <a:lnTo>
                          <a:pt x="227" y="216"/>
                        </a:lnTo>
                        <a:lnTo>
                          <a:pt x="228" y="216"/>
                        </a:lnTo>
                        <a:lnTo>
                          <a:pt x="227" y="215"/>
                        </a:lnTo>
                        <a:lnTo>
                          <a:pt x="227" y="215"/>
                        </a:lnTo>
                        <a:close/>
                        <a:moveTo>
                          <a:pt x="51" y="211"/>
                        </a:moveTo>
                        <a:lnTo>
                          <a:pt x="50" y="209"/>
                        </a:lnTo>
                        <a:lnTo>
                          <a:pt x="49" y="207"/>
                        </a:lnTo>
                        <a:lnTo>
                          <a:pt x="46" y="207"/>
                        </a:lnTo>
                        <a:lnTo>
                          <a:pt x="44" y="208"/>
                        </a:lnTo>
                        <a:lnTo>
                          <a:pt x="44" y="209"/>
                        </a:lnTo>
                        <a:lnTo>
                          <a:pt x="44" y="210"/>
                        </a:lnTo>
                        <a:lnTo>
                          <a:pt x="46" y="212"/>
                        </a:lnTo>
                        <a:lnTo>
                          <a:pt x="48" y="212"/>
                        </a:lnTo>
                        <a:lnTo>
                          <a:pt x="51" y="212"/>
                        </a:lnTo>
                        <a:lnTo>
                          <a:pt x="52" y="214"/>
                        </a:lnTo>
                        <a:lnTo>
                          <a:pt x="53" y="215"/>
                        </a:lnTo>
                        <a:lnTo>
                          <a:pt x="55" y="215"/>
                        </a:lnTo>
                        <a:lnTo>
                          <a:pt x="55" y="214"/>
                        </a:lnTo>
                        <a:lnTo>
                          <a:pt x="54" y="212"/>
                        </a:lnTo>
                        <a:lnTo>
                          <a:pt x="51" y="211"/>
                        </a:lnTo>
                        <a:lnTo>
                          <a:pt x="51" y="211"/>
                        </a:lnTo>
                        <a:close/>
                        <a:moveTo>
                          <a:pt x="40" y="208"/>
                        </a:moveTo>
                        <a:lnTo>
                          <a:pt x="41" y="207"/>
                        </a:lnTo>
                        <a:lnTo>
                          <a:pt x="40" y="206"/>
                        </a:lnTo>
                        <a:lnTo>
                          <a:pt x="38" y="206"/>
                        </a:lnTo>
                        <a:lnTo>
                          <a:pt x="38" y="207"/>
                        </a:lnTo>
                        <a:lnTo>
                          <a:pt x="38" y="208"/>
                        </a:lnTo>
                        <a:lnTo>
                          <a:pt x="39" y="208"/>
                        </a:lnTo>
                        <a:lnTo>
                          <a:pt x="40" y="209"/>
                        </a:lnTo>
                        <a:lnTo>
                          <a:pt x="40" y="208"/>
                        </a:lnTo>
                        <a:lnTo>
                          <a:pt x="40" y="208"/>
                        </a:lnTo>
                        <a:close/>
                        <a:moveTo>
                          <a:pt x="3" y="192"/>
                        </a:moveTo>
                        <a:lnTo>
                          <a:pt x="4" y="192"/>
                        </a:lnTo>
                        <a:lnTo>
                          <a:pt x="3" y="190"/>
                        </a:lnTo>
                        <a:lnTo>
                          <a:pt x="2" y="189"/>
                        </a:lnTo>
                        <a:lnTo>
                          <a:pt x="2" y="189"/>
                        </a:lnTo>
                        <a:lnTo>
                          <a:pt x="2" y="192"/>
                        </a:lnTo>
                        <a:lnTo>
                          <a:pt x="3" y="192"/>
                        </a:lnTo>
                        <a:lnTo>
                          <a:pt x="3" y="192"/>
                        </a:lnTo>
                        <a:close/>
                        <a:moveTo>
                          <a:pt x="168" y="186"/>
                        </a:moveTo>
                        <a:lnTo>
                          <a:pt x="167" y="186"/>
                        </a:lnTo>
                        <a:lnTo>
                          <a:pt x="166" y="186"/>
                        </a:lnTo>
                        <a:lnTo>
                          <a:pt x="166" y="186"/>
                        </a:lnTo>
                        <a:lnTo>
                          <a:pt x="168" y="186"/>
                        </a:lnTo>
                        <a:lnTo>
                          <a:pt x="169" y="187"/>
                        </a:lnTo>
                        <a:lnTo>
                          <a:pt x="168" y="186"/>
                        </a:lnTo>
                        <a:lnTo>
                          <a:pt x="168" y="186"/>
                        </a:lnTo>
                        <a:close/>
                        <a:moveTo>
                          <a:pt x="165" y="186"/>
                        </a:moveTo>
                        <a:lnTo>
                          <a:pt x="164" y="186"/>
                        </a:lnTo>
                        <a:lnTo>
                          <a:pt x="163" y="185"/>
                        </a:lnTo>
                        <a:lnTo>
                          <a:pt x="162" y="185"/>
                        </a:lnTo>
                        <a:lnTo>
                          <a:pt x="164" y="186"/>
                        </a:lnTo>
                        <a:lnTo>
                          <a:pt x="165" y="186"/>
                        </a:lnTo>
                        <a:lnTo>
                          <a:pt x="165" y="186"/>
                        </a:lnTo>
                        <a:close/>
                        <a:moveTo>
                          <a:pt x="2" y="186"/>
                        </a:moveTo>
                        <a:lnTo>
                          <a:pt x="2" y="186"/>
                        </a:lnTo>
                        <a:lnTo>
                          <a:pt x="2" y="185"/>
                        </a:lnTo>
                        <a:lnTo>
                          <a:pt x="0" y="184"/>
                        </a:lnTo>
                        <a:lnTo>
                          <a:pt x="1" y="186"/>
                        </a:lnTo>
                        <a:lnTo>
                          <a:pt x="1" y="186"/>
                        </a:lnTo>
                        <a:lnTo>
                          <a:pt x="2" y="187"/>
                        </a:lnTo>
                        <a:lnTo>
                          <a:pt x="2" y="186"/>
                        </a:lnTo>
                        <a:lnTo>
                          <a:pt x="2" y="186"/>
                        </a:lnTo>
                        <a:close/>
                        <a:moveTo>
                          <a:pt x="124" y="179"/>
                        </a:moveTo>
                        <a:lnTo>
                          <a:pt x="123" y="178"/>
                        </a:lnTo>
                        <a:lnTo>
                          <a:pt x="122" y="177"/>
                        </a:lnTo>
                        <a:lnTo>
                          <a:pt x="121" y="175"/>
                        </a:lnTo>
                        <a:lnTo>
                          <a:pt x="120" y="173"/>
                        </a:lnTo>
                        <a:lnTo>
                          <a:pt x="120" y="174"/>
                        </a:lnTo>
                        <a:lnTo>
                          <a:pt x="121" y="175"/>
                        </a:lnTo>
                        <a:lnTo>
                          <a:pt x="121" y="176"/>
                        </a:lnTo>
                        <a:lnTo>
                          <a:pt x="122" y="177"/>
                        </a:lnTo>
                        <a:lnTo>
                          <a:pt x="123" y="178"/>
                        </a:lnTo>
                        <a:lnTo>
                          <a:pt x="124" y="180"/>
                        </a:lnTo>
                        <a:lnTo>
                          <a:pt x="124" y="180"/>
                        </a:lnTo>
                        <a:lnTo>
                          <a:pt x="124" y="179"/>
                        </a:lnTo>
                        <a:lnTo>
                          <a:pt x="124" y="179"/>
                        </a:lnTo>
                        <a:close/>
                        <a:moveTo>
                          <a:pt x="185" y="173"/>
                        </a:moveTo>
                        <a:lnTo>
                          <a:pt x="185" y="171"/>
                        </a:lnTo>
                        <a:lnTo>
                          <a:pt x="185" y="171"/>
                        </a:lnTo>
                        <a:lnTo>
                          <a:pt x="185" y="173"/>
                        </a:lnTo>
                        <a:lnTo>
                          <a:pt x="185" y="173"/>
                        </a:lnTo>
                        <a:lnTo>
                          <a:pt x="185" y="173"/>
                        </a:lnTo>
                        <a:close/>
                        <a:moveTo>
                          <a:pt x="130" y="168"/>
                        </a:moveTo>
                        <a:lnTo>
                          <a:pt x="129" y="166"/>
                        </a:lnTo>
                        <a:lnTo>
                          <a:pt x="129" y="166"/>
                        </a:lnTo>
                        <a:lnTo>
                          <a:pt x="129" y="166"/>
                        </a:lnTo>
                        <a:lnTo>
                          <a:pt x="130" y="168"/>
                        </a:lnTo>
                        <a:lnTo>
                          <a:pt x="130" y="169"/>
                        </a:lnTo>
                        <a:lnTo>
                          <a:pt x="130" y="168"/>
                        </a:lnTo>
                        <a:lnTo>
                          <a:pt x="130" y="168"/>
                        </a:lnTo>
                        <a:close/>
                        <a:moveTo>
                          <a:pt x="246" y="41"/>
                        </a:moveTo>
                        <a:lnTo>
                          <a:pt x="246" y="41"/>
                        </a:lnTo>
                        <a:lnTo>
                          <a:pt x="246" y="40"/>
                        </a:lnTo>
                        <a:lnTo>
                          <a:pt x="246" y="39"/>
                        </a:lnTo>
                        <a:lnTo>
                          <a:pt x="244" y="39"/>
                        </a:lnTo>
                        <a:lnTo>
                          <a:pt x="245" y="42"/>
                        </a:lnTo>
                        <a:lnTo>
                          <a:pt x="246" y="41"/>
                        </a:lnTo>
                        <a:lnTo>
                          <a:pt x="246" y="41"/>
                        </a:lnTo>
                        <a:close/>
                        <a:moveTo>
                          <a:pt x="236" y="28"/>
                        </a:moveTo>
                        <a:lnTo>
                          <a:pt x="235" y="27"/>
                        </a:lnTo>
                        <a:lnTo>
                          <a:pt x="235" y="27"/>
                        </a:lnTo>
                        <a:lnTo>
                          <a:pt x="234" y="27"/>
                        </a:lnTo>
                        <a:lnTo>
                          <a:pt x="234" y="28"/>
                        </a:lnTo>
                        <a:lnTo>
                          <a:pt x="236" y="28"/>
                        </a:lnTo>
                        <a:lnTo>
                          <a:pt x="236" y="28"/>
                        </a:lnTo>
                        <a:close/>
                        <a:moveTo>
                          <a:pt x="236" y="21"/>
                        </a:moveTo>
                        <a:lnTo>
                          <a:pt x="233" y="23"/>
                        </a:lnTo>
                        <a:lnTo>
                          <a:pt x="234" y="25"/>
                        </a:lnTo>
                        <a:lnTo>
                          <a:pt x="235" y="25"/>
                        </a:lnTo>
                        <a:lnTo>
                          <a:pt x="236" y="24"/>
                        </a:lnTo>
                        <a:lnTo>
                          <a:pt x="239" y="24"/>
                        </a:lnTo>
                        <a:lnTo>
                          <a:pt x="241" y="22"/>
                        </a:lnTo>
                        <a:lnTo>
                          <a:pt x="239" y="23"/>
                        </a:lnTo>
                        <a:lnTo>
                          <a:pt x="236" y="21"/>
                        </a:lnTo>
                        <a:lnTo>
                          <a:pt x="236" y="21"/>
                        </a:lnTo>
                        <a:close/>
                        <a:moveTo>
                          <a:pt x="213" y="14"/>
                        </a:moveTo>
                        <a:lnTo>
                          <a:pt x="214" y="13"/>
                        </a:lnTo>
                        <a:lnTo>
                          <a:pt x="213" y="13"/>
                        </a:lnTo>
                        <a:lnTo>
                          <a:pt x="212" y="14"/>
                        </a:lnTo>
                        <a:lnTo>
                          <a:pt x="212" y="14"/>
                        </a:lnTo>
                        <a:lnTo>
                          <a:pt x="213" y="15"/>
                        </a:lnTo>
                        <a:lnTo>
                          <a:pt x="213" y="14"/>
                        </a:lnTo>
                        <a:lnTo>
                          <a:pt x="213" y="14"/>
                        </a:lnTo>
                        <a:close/>
                        <a:moveTo>
                          <a:pt x="223" y="3"/>
                        </a:moveTo>
                        <a:lnTo>
                          <a:pt x="224" y="3"/>
                        </a:lnTo>
                        <a:lnTo>
                          <a:pt x="224" y="2"/>
                        </a:lnTo>
                        <a:lnTo>
                          <a:pt x="224" y="1"/>
                        </a:lnTo>
                        <a:lnTo>
                          <a:pt x="222" y="1"/>
                        </a:lnTo>
                        <a:lnTo>
                          <a:pt x="222" y="1"/>
                        </a:lnTo>
                        <a:lnTo>
                          <a:pt x="222" y="2"/>
                        </a:lnTo>
                        <a:lnTo>
                          <a:pt x="222" y="3"/>
                        </a:lnTo>
                        <a:lnTo>
                          <a:pt x="223" y="3"/>
                        </a:lnTo>
                        <a:lnTo>
                          <a:pt x="223" y="3"/>
                        </a:lnTo>
                        <a:close/>
                        <a:moveTo>
                          <a:pt x="213" y="3"/>
                        </a:moveTo>
                        <a:lnTo>
                          <a:pt x="213" y="1"/>
                        </a:lnTo>
                        <a:lnTo>
                          <a:pt x="213" y="1"/>
                        </a:lnTo>
                        <a:lnTo>
                          <a:pt x="213" y="0"/>
                        </a:lnTo>
                        <a:lnTo>
                          <a:pt x="209" y="0"/>
                        </a:lnTo>
                        <a:lnTo>
                          <a:pt x="209" y="0"/>
                        </a:lnTo>
                        <a:lnTo>
                          <a:pt x="209" y="1"/>
                        </a:lnTo>
                        <a:lnTo>
                          <a:pt x="209" y="3"/>
                        </a:lnTo>
                        <a:lnTo>
                          <a:pt x="211" y="3"/>
                        </a:lnTo>
                        <a:lnTo>
                          <a:pt x="213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  <p:grpSp>
              <p:nvGrpSpPr>
                <p:cNvPr id="195" name="North America">
                  <a:extLst>
                    <a:ext uri="{FF2B5EF4-FFF2-40B4-BE49-F238E27FC236}">
                      <a16:creationId xmlns:a16="http://schemas.microsoft.com/office/drawing/2014/main" id="{E653AF59-E413-B1A4-C2B1-8AEDBE5053B8}"/>
                    </a:ext>
                  </a:extLst>
                </p:cNvPr>
                <p:cNvGrpSpPr/>
                <p:nvPr/>
              </p:nvGrpSpPr>
              <p:grpSpPr>
                <a:xfrm>
                  <a:off x="501863" y="2249435"/>
                  <a:ext cx="3402472" cy="1909897"/>
                  <a:chOff x="790575" y="1541463"/>
                  <a:chExt cx="4964112" cy="2670176"/>
                </a:xfrm>
                <a:grpFill/>
              </p:grpSpPr>
              <p:sp>
                <p:nvSpPr>
    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940EB20-C557-7054-29A7-3583774A11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43350" y="3262313"/>
                    <a:ext cx="4762" cy="4763"/>
                  </a:xfrm>
                  <a:custGeom>
                    <a:avLst/>
                    <a:gdLst>
                      <a:gd name="T0" fmla="*/ 2 w 3"/>
                      <a:gd name="T1" fmla="*/ 2 h 3"/>
                      <a:gd name="T2" fmla="*/ 3 w 3"/>
                      <a:gd name="T3" fmla="*/ 0 h 3"/>
                      <a:gd name="T4" fmla="*/ 3 w 3"/>
                      <a:gd name="T5" fmla="*/ 0 h 3"/>
                      <a:gd name="T6" fmla="*/ 1 w 3"/>
                      <a:gd name="T7" fmla="*/ 2 h 3"/>
                      <a:gd name="T8" fmla="*/ 0 w 3"/>
                      <a:gd name="T9" fmla="*/ 3 h 3"/>
                      <a:gd name="T10" fmla="*/ 0 w 3"/>
                      <a:gd name="T11" fmla="*/ 3 h 3"/>
                      <a:gd name="T12" fmla="*/ 0 w 3"/>
                      <a:gd name="T13" fmla="*/ 3 h 3"/>
                      <a:gd name="T14" fmla="*/ 2 w 3"/>
                      <a:gd name="T15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" h="3">
                        <a:moveTo>
                          <a:pt x="2" y="2"/>
                        </a:move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1" y="2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69D3B41-9502-F59F-EC5F-19BB8923E5D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333750" y="3738563"/>
                    <a:ext cx="55562" cy="17463"/>
                  </a:xfrm>
                  <a:custGeom>
                    <a:avLst/>
                    <a:gdLst>
                      <a:gd name="T0" fmla="*/ 1 w 35"/>
                      <a:gd name="T1" fmla="*/ 9 h 11"/>
                      <a:gd name="T2" fmla="*/ 1 w 35"/>
                      <a:gd name="T3" fmla="*/ 8 h 11"/>
                      <a:gd name="T4" fmla="*/ 0 w 35"/>
                      <a:gd name="T5" fmla="*/ 9 h 11"/>
                      <a:gd name="T6" fmla="*/ 0 w 35"/>
                      <a:gd name="T7" fmla="*/ 11 h 11"/>
                      <a:gd name="T8" fmla="*/ 2 w 35"/>
                      <a:gd name="T9" fmla="*/ 11 h 11"/>
                      <a:gd name="T10" fmla="*/ 3 w 35"/>
                      <a:gd name="T11" fmla="*/ 11 h 11"/>
                      <a:gd name="T12" fmla="*/ 4 w 35"/>
                      <a:gd name="T13" fmla="*/ 10 h 11"/>
                      <a:gd name="T14" fmla="*/ 6 w 35"/>
                      <a:gd name="T15" fmla="*/ 10 h 11"/>
                      <a:gd name="T16" fmla="*/ 5 w 35"/>
                      <a:gd name="T17" fmla="*/ 9 h 11"/>
                      <a:gd name="T18" fmla="*/ 3 w 35"/>
                      <a:gd name="T19" fmla="*/ 9 h 11"/>
                      <a:gd name="T20" fmla="*/ 3 w 35"/>
                      <a:gd name="T21" fmla="*/ 9 h 11"/>
                      <a:gd name="T22" fmla="*/ 2 w 35"/>
                      <a:gd name="T23" fmla="*/ 10 h 11"/>
                      <a:gd name="T24" fmla="*/ 1 w 35"/>
                      <a:gd name="T25" fmla="*/ 9 h 11"/>
                      <a:gd name="T26" fmla="*/ 1 w 35"/>
                      <a:gd name="T27" fmla="*/ 9 h 11"/>
                      <a:gd name="T28" fmla="*/ 31 w 35"/>
                      <a:gd name="T29" fmla="*/ 1 h 11"/>
                      <a:gd name="T30" fmla="*/ 31 w 35"/>
                      <a:gd name="T31" fmla="*/ 1 h 11"/>
                      <a:gd name="T32" fmla="*/ 31 w 35"/>
                      <a:gd name="T33" fmla="*/ 1 h 11"/>
                      <a:gd name="T34" fmla="*/ 30 w 35"/>
                      <a:gd name="T35" fmla="*/ 1 h 11"/>
                      <a:gd name="T36" fmla="*/ 29 w 35"/>
                      <a:gd name="T37" fmla="*/ 1 h 11"/>
                      <a:gd name="T38" fmla="*/ 29 w 35"/>
                      <a:gd name="T39" fmla="*/ 1 h 11"/>
                      <a:gd name="T40" fmla="*/ 28 w 35"/>
                      <a:gd name="T41" fmla="*/ 1 h 11"/>
                      <a:gd name="T42" fmla="*/ 28 w 35"/>
                      <a:gd name="T43" fmla="*/ 2 h 11"/>
                      <a:gd name="T44" fmla="*/ 27 w 35"/>
                      <a:gd name="T45" fmla="*/ 2 h 11"/>
                      <a:gd name="T46" fmla="*/ 28 w 35"/>
                      <a:gd name="T47" fmla="*/ 2 h 11"/>
                      <a:gd name="T48" fmla="*/ 30 w 35"/>
                      <a:gd name="T49" fmla="*/ 1 h 11"/>
                      <a:gd name="T50" fmla="*/ 31 w 35"/>
                      <a:gd name="T51" fmla="*/ 1 h 11"/>
                      <a:gd name="T52" fmla="*/ 31 w 35"/>
                      <a:gd name="T53" fmla="*/ 1 h 11"/>
                      <a:gd name="T54" fmla="*/ 31 w 35"/>
                      <a:gd name="T55" fmla="*/ 1 h 11"/>
                      <a:gd name="T56" fmla="*/ 33 w 35"/>
                      <a:gd name="T57" fmla="*/ 1 h 11"/>
                      <a:gd name="T58" fmla="*/ 35 w 35"/>
                      <a:gd name="T59" fmla="*/ 0 h 11"/>
                      <a:gd name="T60" fmla="*/ 35 w 35"/>
                      <a:gd name="T61" fmla="*/ 0 h 11"/>
                      <a:gd name="T62" fmla="*/ 35 w 35"/>
                      <a:gd name="T63" fmla="*/ 0 h 11"/>
                      <a:gd name="T64" fmla="*/ 34 w 35"/>
                      <a:gd name="T65" fmla="*/ 0 h 11"/>
                      <a:gd name="T66" fmla="*/ 34 w 35"/>
                      <a:gd name="T67" fmla="*/ 0 h 11"/>
                      <a:gd name="T68" fmla="*/ 34 w 35"/>
                      <a:gd name="T69" fmla="*/ 0 h 11"/>
                      <a:gd name="T70" fmla="*/ 33 w 35"/>
                      <a:gd name="T71" fmla="*/ 1 h 11"/>
                      <a:gd name="T72" fmla="*/ 33 w 35"/>
                      <a:gd name="T73" fmla="*/ 1 h 11"/>
                      <a:gd name="T74" fmla="*/ 33 w 35"/>
                      <a:gd name="T75" fmla="*/ 1 h 11"/>
                      <a:gd name="T76" fmla="*/ 33 w 35"/>
                      <a:gd name="T7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5" h="11">
                        <a:moveTo>
                          <a:pt x="1" y="9"/>
                        </a:moveTo>
                        <a:lnTo>
                          <a:pt x="1" y="8"/>
                        </a:lnTo>
                        <a:lnTo>
                          <a:pt x="0" y="9"/>
                        </a:lnTo>
                        <a:lnTo>
                          <a:pt x="0" y="11"/>
                        </a:lnTo>
                        <a:lnTo>
                          <a:pt x="2" y="11"/>
                        </a:lnTo>
                        <a:lnTo>
                          <a:pt x="3" y="11"/>
                        </a:lnTo>
                        <a:lnTo>
                          <a:pt x="4" y="10"/>
                        </a:lnTo>
                        <a:lnTo>
                          <a:pt x="6" y="10"/>
                        </a:lnTo>
                        <a:lnTo>
                          <a:pt x="5" y="9"/>
                        </a:lnTo>
                        <a:lnTo>
                          <a:pt x="3" y="9"/>
                        </a:lnTo>
                        <a:lnTo>
                          <a:pt x="3" y="9"/>
                        </a:lnTo>
                        <a:lnTo>
                          <a:pt x="2" y="10"/>
                        </a:lnTo>
                        <a:lnTo>
                          <a:pt x="1" y="9"/>
                        </a:lnTo>
                        <a:lnTo>
                          <a:pt x="1" y="9"/>
                        </a:lnTo>
                        <a:close/>
                        <a:moveTo>
                          <a:pt x="31" y="1"/>
                        </a:moveTo>
                        <a:lnTo>
                          <a:pt x="31" y="1"/>
                        </a:lnTo>
                        <a:lnTo>
                          <a:pt x="31" y="1"/>
                        </a:lnTo>
                        <a:lnTo>
                          <a:pt x="30" y="1"/>
                        </a:lnTo>
                        <a:lnTo>
                          <a:pt x="29" y="1"/>
                        </a:lnTo>
                        <a:lnTo>
                          <a:pt x="29" y="1"/>
                        </a:lnTo>
                        <a:lnTo>
                          <a:pt x="28" y="1"/>
                        </a:lnTo>
                        <a:lnTo>
                          <a:pt x="28" y="2"/>
                        </a:lnTo>
                        <a:lnTo>
                          <a:pt x="27" y="2"/>
                        </a:lnTo>
                        <a:lnTo>
                          <a:pt x="28" y="2"/>
                        </a:lnTo>
                        <a:lnTo>
                          <a:pt x="30" y="1"/>
                        </a:lnTo>
                        <a:lnTo>
                          <a:pt x="31" y="1"/>
                        </a:lnTo>
                        <a:lnTo>
                          <a:pt x="31" y="1"/>
                        </a:lnTo>
                        <a:lnTo>
                          <a:pt x="31" y="1"/>
                        </a:lnTo>
                        <a:close/>
                        <a:moveTo>
                          <a:pt x="33" y="1"/>
                        </a:moveTo>
                        <a:lnTo>
                          <a:pt x="35" y="0"/>
                        </a:lnTo>
                        <a:lnTo>
                          <a:pt x="35" y="0"/>
                        </a:lnTo>
                        <a:lnTo>
                          <a:pt x="35" y="0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3" y="1"/>
                        </a:lnTo>
                        <a:lnTo>
                          <a:pt x="33" y="1"/>
                        </a:lnTo>
                        <a:lnTo>
                          <a:pt x="33" y="1"/>
                        </a:lnTo>
                        <a:lnTo>
                          <a:pt x="33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507B810-B34E-34FF-E450-F86A87669A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28975" y="3606801"/>
                    <a:ext cx="346075" cy="127000"/>
                  </a:xfrm>
                  <a:custGeom>
                    <a:avLst/>
                    <a:gdLst>
                      <a:gd name="T0" fmla="*/ 112 w 218"/>
                      <a:gd name="T1" fmla="*/ 11 h 80"/>
                      <a:gd name="T2" fmla="*/ 93 w 218"/>
                      <a:gd name="T3" fmla="*/ 3 h 80"/>
                      <a:gd name="T4" fmla="*/ 77 w 218"/>
                      <a:gd name="T5" fmla="*/ 2 h 80"/>
                      <a:gd name="T6" fmla="*/ 59 w 218"/>
                      <a:gd name="T7" fmla="*/ 0 h 80"/>
                      <a:gd name="T8" fmla="*/ 55 w 218"/>
                      <a:gd name="T9" fmla="*/ 3 h 80"/>
                      <a:gd name="T10" fmla="*/ 39 w 218"/>
                      <a:gd name="T11" fmla="*/ 6 h 80"/>
                      <a:gd name="T12" fmla="*/ 28 w 218"/>
                      <a:gd name="T13" fmla="*/ 11 h 80"/>
                      <a:gd name="T14" fmla="*/ 17 w 218"/>
                      <a:gd name="T15" fmla="*/ 15 h 80"/>
                      <a:gd name="T16" fmla="*/ 12 w 218"/>
                      <a:gd name="T17" fmla="*/ 25 h 80"/>
                      <a:gd name="T18" fmla="*/ 0 w 218"/>
                      <a:gd name="T19" fmla="*/ 32 h 80"/>
                      <a:gd name="T20" fmla="*/ 9 w 218"/>
                      <a:gd name="T21" fmla="*/ 34 h 80"/>
                      <a:gd name="T22" fmla="*/ 19 w 218"/>
                      <a:gd name="T23" fmla="*/ 31 h 80"/>
                      <a:gd name="T24" fmla="*/ 23 w 218"/>
                      <a:gd name="T25" fmla="*/ 26 h 80"/>
                      <a:gd name="T26" fmla="*/ 31 w 218"/>
                      <a:gd name="T27" fmla="*/ 25 h 80"/>
                      <a:gd name="T28" fmla="*/ 48 w 218"/>
                      <a:gd name="T29" fmla="*/ 13 h 80"/>
                      <a:gd name="T30" fmla="*/ 68 w 218"/>
                      <a:gd name="T31" fmla="*/ 14 h 80"/>
                      <a:gd name="T32" fmla="*/ 59 w 218"/>
                      <a:gd name="T33" fmla="*/ 20 h 80"/>
                      <a:gd name="T34" fmla="*/ 66 w 218"/>
                      <a:gd name="T35" fmla="*/ 25 h 80"/>
                      <a:gd name="T36" fmla="*/ 92 w 218"/>
                      <a:gd name="T37" fmla="*/ 29 h 80"/>
                      <a:gd name="T38" fmla="*/ 98 w 218"/>
                      <a:gd name="T39" fmla="*/ 33 h 80"/>
                      <a:gd name="T40" fmla="*/ 116 w 218"/>
                      <a:gd name="T41" fmla="*/ 40 h 80"/>
                      <a:gd name="T42" fmla="*/ 128 w 218"/>
                      <a:gd name="T43" fmla="*/ 39 h 80"/>
                      <a:gd name="T44" fmla="*/ 131 w 218"/>
                      <a:gd name="T45" fmla="*/ 53 h 80"/>
                      <a:gd name="T46" fmla="*/ 138 w 218"/>
                      <a:gd name="T47" fmla="*/ 59 h 80"/>
                      <a:gd name="T48" fmla="*/ 151 w 218"/>
                      <a:gd name="T49" fmla="*/ 60 h 80"/>
                      <a:gd name="T50" fmla="*/ 158 w 218"/>
                      <a:gd name="T51" fmla="*/ 67 h 80"/>
                      <a:gd name="T52" fmla="*/ 143 w 218"/>
                      <a:gd name="T53" fmla="*/ 80 h 80"/>
                      <a:gd name="T54" fmla="*/ 172 w 218"/>
                      <a:gd name="T55" fmla="*/ 78 h 80"/>
                      <a:gd name="T56" fmla="*/ 186 w 218"/>
                      <a:gd name="T57" fmla="*/ 80 h 80"/>
                      <a:gd name="T58" fmla="*/ 200 w 218"/>
                      <a:gd name="T59" fmla="*/ 79 h 80"/>
                      <a:gd name="T60" fmla="*/ 214 w 218"/>
                      <a:gd name="T61" fmla="*/ 75 h 80"/>
                      <a:gd name="T62" fmla="*/ 218 w 218"/>
                      <a:gd name="T63" fmla="*/ 70 h 80"/>
                      <a:gd name="T64" fmla="*/ 203 w 218"/>
                      <a:gd name="T65" fmla="*/ 60 h 80"/>
                      <a:gd name="T66" fmla="*/ 188 w 218"/>
                      <a:gd name="T67" fmla="*/ 59 h 80"/>
                      <a:gd name="T68" fmla="*/ 190 w 218"/>
                      <a:gd name="T69" fmla="*/ 53 h 80"/>
                      <a:gd name="T70" fmla="*/ 179 w 218"/>
                      <a:gd name="T71" fmla="*/ 48 h 80"/>
                      <a:gd name="T72" fmla="*/ 171 w 218"/>
                      <a:gd name="T73" fmla="*/ 48 h 80"/>
                      <a:gd name="T74" fmla="*/ 160 w 218"/>
                      <a:gd name="T75" fmla="*/ 38 h 80"/>
                      <a:gd name="T76" fmla="*/ 145 w 218"/>
                      <a:gd name="T77" fmla="*/ 23 h 80"/>
                      <a:gd name="T78" fmla="*/ 138 w 218"/>
                      <a:gd name="T79" fmla="*/ 17 h 80"/>
                      <a:gd name="T80" fmla="*/ 119 w 218"/>
                      <a:gd name="T81" fmla="*/ 20 h 80"/>
                      <a:gd name="T82" fmla="*/ 112 w 218"/>
                      <a:gd name="T83" fmla="*/ 11 h 80"/>
                      <a:gd name="T84" fmla="*/ 112 w 218"/>
                      <a:gd name="T85" fmla="*/ 11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18" h="80">
                        <a:moveTo>
                          <a:pt x="112" y="11"/>
                        </a:moveTo>
                        <a:lnTo>
                          <a:pt x="93" y="3"/>
                        </a:lnTo>
                        <a:lnTo>
                          <a:pt x="77" y="2"/>
                        </a:lnTo>
                        <a:lnTo>
                          <a:pt x="59" y="0"/>
                        </a:lnTo>
                        <a:lnTo>
                          <a:pt x="55" y="3"/>
                        </a:lnTo>
                        <a:lnTo>
                          <a:pt x="39" y="6"/>
                        </a:lnTo>
                        <a:lnTo>
                          <a:pt x="28" y="11"/>
                        </a:lnTo>
                        <a:lnTo>
                          <a:pt x="17" y="15"/>
                        </a:lnTo>
                        <a:lnTo>
                          <a:pt x="12" y="25"/>
                        </a:lnTo>
                        <a:lnTo>
                          <a:pt x="0" y="32"/>
                        </a:lnTo>
                        <a:lnTo>
                          <a:pt x="9" y="34"/>
                        </a:lnTo>
                        <a:lnTo>
                          <a:pt x="19" y="31"/>
                        </a:lnTo>
                        <a:lnTo>
                          <a:pt x="23" y="26"/>
                        </a:lnTo>
                        <a:lnTo>
                          <a:pt x="31" y="25"/>
                        </a:lnTo>
                        <a:lnTo>
                          <a:pt x="48" y="13"/>
                        </a:lnTo>
                        <a:lnTo>
                          <a:pt x="68" y="14"/>
                        </a:lnTo>
                        <a:lnTo>
                          <a:pt x="59" y="20"/>
                        </a:lnTo>
                        <a:lnTo>
                          <a:pt x="66" y="25"/>
                        </a:lnTo>
                        <a:lnTo>
                          <a:pt x="92" y="29"/>
                        </a:lnTo>
                        <a:lnTo>
                          <a:pt x="98" y="33"/>
                        </a:lnTo>
                        <a:lnTo>
                          <a:pt x="116" y="40"/>
                        </a:lnTo>
                        <a:lnTo>
                          <a:pt x="128" y="39"/>
                        </a:lnTo>
                        <a:lnTo>
                          <a:pt x="131" y="53"/>
                        </a:lnTo>
                        <a:lnTo>
                          <a:pt x="138" y="59"/>
                        </a:lnTo>
                        <a:lnTo>
                          <a:pt x="151" y="60"/>
                        </a:lnTo>
                        <a:lnTo>
                          <a:pt x="158" y="67"/>
                        </a:lnTo>
                        <a:lnTo>
                          <a:pt x="143" y="80"/>
                        </a:lnTo>
                        <a:lnTo>
                          <a:pt x="172" y="78"/>
                        </a:lnTo>
                        <a:lnTo>
                          <a:pt x="186" y="80"/>
                        </a:lnTo>
                        <a:lnTo>
                          <a:pt x="200" y="79"/>
                        </a:lnTo>
                        <a:lnTo>
                          <a:pt x="214" y="75"/>
                        </a:lnTo>
                        <a:lnTo>
                          <a:pt x="218" y="70"/>
                        </a:lnTo>
                        <a:lnTo>
                          <a:pt x="203" y="60"/>
                        </a:lnTo>
                        <a:lnTo>
                          <a:pt x="188" y="59"/>
                        </a:lnTo>
                        <a:lnTo>
                          <a:pt x="190" y="53"/>
                        </a:lnTo>
                        <a:lnTo>
                          <a:pt x="179" y="48"/>
                        </a:lnTo>
                        <a:lnTo>
                          <a:pt x="171" y="48"/>
                        </a:lnTo>
                        <a:lnTo>
                          <a:pt x="160" y="38"/>
                        </a:lnTo>
                        <a:lnTo>
                          <a:pt x="145" y="23"/>
                        </a:lnTo>
                        <a:lnTo>
                          <a:pt x="138" y="17"/>
                        </a:lnTo>
                        <a:lnTo>
                          <a:pt x="119" y="20"/>
                        </a:lnTo>
                        <a:lnTo>
                          <a:pt x="112" y="11"/>
                        </a:lnTo>
                        <a:lnTo>
                          <a:pt x="112" y="1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A97AB22-70AF-4F78-E95D-529DF6352E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40137" y="3732213"/>
                    <a:ext cx="120650" cy="87313"/>
                  </a:xfrm>
                  <a:custGeom>
                    <a:avLst/>
                    <a:gdLst>
                      <a:gd name="T0" fmla="*/ 4 w 76"/>
                      <a:gd name="T1" fmla="*/ 45 h 55"/>
                      <a:gd name="T2" fmla="*/ 4 w 76"/>
                      <a:gd name="T3" fmla="*/ 51 h 55"/>
                      <a:gd name="T4" fmla="*/ 9 w 76"/>
                      <a:gd name="T5" fmla="*/ 55 h 55"/>
                      <a:gd name="T6" fmla="*/ 19 w 76"/>
                      <a:gd name="T7" fmla="*/ 38 h 55"/>
                      <a:gd name="T8" fmla="*/ 26 w 76"/>
                      <a:gd name="T9" fmla="*/ 35 h 55"/>
                      <a:gd name="T10" fmla="*/ 29 w 76"/>
                      <a:gd name="T11" fmla="*/ 41 h 55"/>
                      <a:gd name="T12" fmla="*/ 37 w 76"/>
                      <a:gd name="T13" fmla="*/ 39 h 55"/>
                      <a:gd name="T14" fmla="*/ 41 w 76"/>
                      <a:gd name="T15" fmla="*/ 35 h 55"/>
                      <a:gd name="T16" fmla="*/ 48 w 76"/>
                      <a:gd name="T17" fmla="*/ 36 h 55"/>
                      <a:gd name="T18" fmla="*/ 58 w 76"/>
                      <a:gd name="T19" fmla="*/ 35 h 55"/>
                      <a:gd name="T20" fmla="*/ 67 w 76"/>
                      <a:gd name="T21" fmla="*/ 40 h 55"/>
                      <a:gd name="T22" fmla="*/ 76 w 76"/>
                      <a:gd name="T23" fmla="*/ 31 h 55"/>
                      <a:gd name="T24" fmla="*/ 66 w 76"/>
                      <a:gd name="T25" fmla="*/ 22 h 55"/>
                      <a:gd name="T26" fmla="*/ 57 w 76"/>
                      <a:gd name="T27" fmla="*/ 21 h 55"/>
                      <a:gd name="T28" fmla="*/ 58 w 76"/>
                      <a:gd name="T29" fmla="*/ 14 h 55"/>
                      <a:gd name="T30" fmla="*/ 47 w 76"/>
                      <a:gd name="T31" fmla="*/ 15 h 55"/>
                      <a:gd name="T32" fmla="*/ 44 w 76"/>
                      <a:gd name="T33" fmla="*/ 6 h 55"/>
                      <a:gd name="T34" fmla="*/ 39 w 76"/>
                      <a:gd name="T35" fmla="*/ 6 h 55"/>
                      <a:gd name="T36" fmla="*/ 27 w 76"/>
                      <a:gd name="T37" fmla="*/ 1 h 55"/>
                      <a:gd name="T38" fmla="*/ 11 w 76"/>
                      <a:gd name="T39" fmla="*/ 0 h 55"/>
                      <a:gd name="T40" fmla="*/ 8 w 76"/>
                      <a:gd name="T41" fmla="*/ 5 h 55"/>
                      <a:gd name="T42" fmla="*/ 9 w 76"/>
                      <a:gd name="T43" fmla="*/ 18 h 55"/>
                      <a:gd name="T44" fmla="*/ 6 w 76"/>
                      <a:gd name="T45" fmla="*/ 26 h 55"/>
                      <a:gd name="T46" fmla="*/ 0 w 76"/>
                      <a:gd name="T47" fmla="*/ 31 h 55"/>
                      <a:gd name="T48" fmla="*/ 5 w 76"/>
                      <a:gd name="T49" fmla="*/ 37 h 55"/>
                      <a:gd name="T50" fmla="*/ 4 w 76"/>
                      <a:gd name="T51" fmla="*/ 45 h 55"/>
                      <a:gd name="T52" fmla="*/ 4 w 76"/>
                      <a:gd name="T53" fmla="*/ 45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76" h="55">
                        <a:moveTo>
                          <a:pt x="4" y="45"/>
                        </a:moveTo>
                        <a:lnTo>
                          <a:pt x="4" y="51"/>
                        </a:lnTo>
                        <a:lnTo>
                          <a:pt x="9" y="55"/>
                        </a:lnTo>
                        <a:lnTo>
                          <a:pt x="19" y="38"/>
                        </a:lnTo>
                        <a:lnTo>
                          <a:pt x="26" y="35"/>
                        </a:lnTo>
                        <a:lnTo>
                          <a:pt x="29" y="41"/>
                        </a:lnTo>
                        <a:lnTo>
                          <a:pt x="37" y="39"/>
                        </a:lnTo>
                        <a:lnTo>
                          <a:pt x="41" y="35"/>
                        </a:lnTo>
                        <a:lnTo>
                          <a:pt x="48" y="36"/>
                        </a:lnTo>
                        <a:lnTo>
                          <a:pt x="58" y="35"/>
                        </a:lnTo>
                        <a:lnTo>
                          <a:pt x="67" y="40"/>
                        </a:lnTo>
                        <a:lnTo>
                          <a:pt x="76" y="31"/>
                        </a:lnTo>
                        <a:lnTo>
                          <a:pt x="66" y="22"/>
                        </a:lnTo>
                        <a:lnTo>
                          <a:pt x="57" y="21"/>
                        </a:lnTo>
                        <a:lnTo>
                          <a:pt x="58" y="14"/>
                        </a:lnTo>
                        <a:lnTo>
                          <a:pt x="47" y="15"/>
                        </a:lnTo>
                        <a:lnTo>
                          <a:pt x="44" y="6"/>
                        </a:lnTo>
                        <a:lnTo>
                          <a:pt x="39" y="6"/>
                        </a:lnTo>
                        <a:lnTo>
                          <a:pt x="27" y="1"/>
                        </a:lnTo>
                        <a:lnTo>
                          <a:pt x="11" y="0"/>
                        </a:lnTo>
                        <a:lnTo>
                          <a:pt x="8" y="5"/>
                        </a:lnTo>
                        <a:lnTo>
                          <a:pt x="9" y="18"/>
                        </a:lnTo>
                        <a:lnTo>
                          <a:pt x="6" y="26"/>
                        </a:lnTo>
                        <a:lnTo>
                          <a:pt x="0" y="31"/>
                        </a:lnTo>
                        <a:lnTo>
                          <a:pt x="5" y="37"/>
                        </a:lnTo>
                        <a:lnTo>
                          <a:pt x="4" y="45"/>
                        </a:lnTo>
                        <a:lnTo>
                          <a:pt x="4" y="4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C893316-0612-5042-4F6B-B341224A94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57587" y="3732213"/>
                    <a:ext cx="96837" cy="71438"/>
                  </a:xfrm>
                  <a:custGeom>
                    <a:avLst/>
                    <a:gdLst>
                      <a:gd name="T0" fmla="*/ 60 w 61"/>
                      <a:gd name="T1" fmla="*/ 5 h 45"/>
                      <a:gd name="T2" fmla="*/ 43 w 61"/>
                      <a:gd name="T3" fmla="*/ 1 h 45"/>
                      <a:gd name="T4" fmla="*/ 30 w 61"/>
                      <a:gd name="T5" fmla="*/ 0 h 45"/>
                      <a:gd name="T6" fmla="*/ 25 w 61"/>
                      <a:gd name="T7" fmla="*/ 6 h 45"/>
                      <a:gd name="T8" fmla="*/ 37 w 61"/>
                      <a:gd name="T9" fmla="*/ 10 h 45"/>
                      <a:gd name="T10" fmla="*/ 36 w 61"/>
                      <a:gd name="T11" fmla="*/ 19 h 45"/>
                      <a:gd name="T12" fmla="*/ 45 w 61"/>
                      <a:gd name="T13" fmla="*/ 30 h 45"/>
                      <a:gd name="T14" fmla="*/ 37 w 61"/>
                      <a:gd name="T15" fmla="*/ 34 h 45"/>
                      <a:gd name="T16" fmla="*/ 21 w 61"/>
                      <a:gd name="T17" fmla="*/ 33 h 45"/>
                      <a:gd name="T18" fmla="*/ 3 w 61"/>
                      <a:gd name="T19" fmla="*/ 30 h 45"/>
                      <a:gd name="T20" fmla="*/ 0 w 61"/>
                      <a:gd name="T21" fmla="*/ 37 h 45"/>
                      <a:gd name="T22" fmla="*/ 10 w 61"/>
                      <a:gd name="T23" fmla="*/ 45 h 45"/>
                      <a:gd name="T24" fmla="*/ 20 w 61"/>
                      <a:gd name="T25" fmla="*/ 40 h 45"/>
                      <a:gd name="T26" fmla="*/ 33 w 61"/>
                      <a:gd name="T27" fmla="*/ 42 h 45"/>
                      <a:gd name="T28" fmla="*/ 43 w 61"/>
                      <a:gd name="T29" fmla="*/ 40 h 45"/>
                      <a:gd name="T30" fmla="*/ 56 w 61"/>
                      <a:gd name="T31" fmla="*/ 45 h 45"/>
                      <a:gd name="T32" fmla="*/ 57 w 61"/>
                      <a:gd name="T33" fmla="*/ 37 h 45"/>
                      <a:gd name="T34" fmla="*/ 52 w 61"/>
                      <a:gd name="T35" fmla="*/ 31 h 45"/>
                      <a:gd name="T36" fmla="*/ 58 w 61"/>
                      <a:gd name="T37" fmla="*/ 26 h 45"/>
                      <a:gd name="T38" fmla="*/ 61 w 61"/>
                      <a:gd name="T39" fmla="*/ 18 h 45"/>
                      <a:gd name="T40" fmla="*/ 60 w 61"/>
                      <a:gd name="T41" fmla="*/ 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1" h="45">
                        <a:moveTo>
                          <a:pt x="60" y="5"/>
                        </a:moveTo>
                        <a:lnTo>
                          <a:pt x="43" y="1"/>
                        </a:lnTo>
                        <a:lnTo>
                          <a:pt x="30" y="0"/>
                        </a:lnTo>
                        <a:lnTo>
                          <a:pt x="25" y="6"/>
                        </a:lnTo>
                        <a:lnTo>
                          <a:pt x="37" y="10"/>
                        </a:lnTo>
                        <a:lnTo>
                          <a:pt x="36" y="19"/>
                        </a:lnTo>
                        <a:lnTo>
                          <a:pt x="45" y="30"/>
                        </a:lnTo>
                        <a:lnTo>
                          <a:pt x="37" y="34"/>
                        </a:lnTo>
                        <a:lnTo>
                          <a:pt x="21" y="33"/>
                        </a:lnTo>
                        <a:lnTo>
                          <a:pt x="3" y="30"/>
                        </a:lnTo>
                        <a:lnTo>
                          <a:pt x="0" y="37"/>
                        </a:lnTo>
                        <a:lnTo>
                          <a:pt x="10" y="45"/>
                        </a:lnTo>
                        <a:lnTo>
                          <a:pt x="20" y="40"/>
                        </a:lnTo>
                        <a:lnTo>
                          <a:pt x="33" y="42"/>
                        </a:lnTo>
                        <a:lnTo>
                          <a:pt x="43" y="40"/>
                        </a:lnTo>
                        <a:lnTo>
                          <a:pt x="56" y="45"/>
                        </a:lnTo>
                        <a:lnTo>
                          <a:pt x="57" y="37"/>
                        </a:lnTo>
                        <a:lnTo>
                          <a:pt x="52" y="31"/>
                        </a:lnTo>
                        <a:lnTo>
                          <a:pt x="58" y="26"/>
                        </a:lnTo>
                        <a:lnTo>
                          <a:pt x="61" y="18"/>
                        </a:lnTo>
                        <a:lnTo>
                          <a:pt x="60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A8A4446-86F4-CD9E-ED65-0E9246AA43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30587" y="3784601"/>
                    <a:ext cx="66675" cy="30163"/>
                  </a:xfrm>
                  <a:custGeom>
                    <a:avLst/>
                    <a:gdLst>
                      <a:gd name="T0" fmla="*/ 28 w 42"/>
                      <a:gd name="T1" fmla="*/ 15 h 19"/>
                      <a:gd name="T2" fmla="*/ 42 w 42"/>
                      <a:gd name="T3" fmla="*/ 15 h 19"/>
                      <a:gd name="T4" fmla="*/ 40 w 42"/>
                      <a:gd name="T5" fmla="*/ 8 h 19"/>
                      <a:gd name="T6" fmla="*/ 29 w 42"/>
                      <a:gd name="T7" fmla="*/ 2 h 19"/>
                      <a:gd name="T8" fmla="*/ 16 w 42"/>
                      <a:gd name="T9" fmla="*/ 1 h 19"/>
                      <a:gd name="T10" fmla="*/ 12 w 42"/>
                      <a:gd name="T11" fmla="*/ 0 h 19"/>
                      <a:gd name="T12" fmla="*/ 2 w 42"/>
                      <a:gd name="T13" fmla="*/ 1 h 19"/>
                      <a:gd name="T14" fmla="*/ 0 w 42"/>
                      <a:gd name="T15" fmla="*/ 7 h 19"/>
                      <a:gd name="T16" fmla="*/ 11 w 42"/>
                      <a:gd name="T17" fmla="*/ 15 h 19"/>
                      <a:gd name="T18" fmla="*/ 22 w 42"/>
                      <a:gd name="T19" fmla="*/ 19 h 19"/>
                      <a:gd name="T20" fmla="*/ 28 w 42"/>
                      <a:gd name="T21" fmla="*/ 15 h 19"/>
                      <a:gd name="T22" fmla="*/ 28 w 42"/>
                      <a:gd name="T23" fmla="*/ 15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2" h="19">
                        <a:moveTo>
                          <a:pt x="28" y="15"/>
                        </a:moveTo>
                        <a:lnTo>
                          <a:pt x="42" y="15"/>
                        </a:lnTo>
                        <a:lnTo>
                          <a:pt x="40" y="8"/>
                        </a:lnTo>
                        <a:lnTo>
                          <a:pt x="29" y="2"/>
                        </a:lnTo>
                        <a:lnTo>
                          <a:pt x="16" y="1"/>
                        </a:lnTo>
                        <a:lnTo>
                          <a:pt x="12" y="0"/>
                        </a:lnTo>
                        <a:lnTo>
                          <a:pt x="2" y="1"/>
                        </a:lnTo>
                        <a:lnTo>
                          <a:pt x="0" y="7"/>
                        </a:lnTo>
                        <a:lnTo>
                          <a:pt x="11" y="15"/>
                        </a:lnTo>
                        <a:lnTo>
                          <a:pt x="22" y="19"/>
                        </a:lnTo>
                        <a:lnTo>
                          <a:pt x="28" y="15"/>
                        </a:lnTo>
                        <a:lnTo>
                          <a:pt x="28" y="1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474D9DA-A55F-04ED-1399-479ECD8C7AA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67162" y="3814763"/>
                    <a:ext cx="4762" cy="26988"/>
                  </a:xfrm>
                  <a:custGeom>
                    <a:avLst/>
                    <a:gdLst>
                      <a:gd name="T0" fmla="*/ 2 w 3"/>
                      <a:gd name="T1" fmla="*/ 16 h 17"/>
                      <a:gd name="T2" fmla="*/ 3 w 3"/>
                      <a:gd name="T3" fmla="*/ 16 h 17"/>
                      <a:gd name="T4" fmla="*/ 3 w 3"/>
                      <a:gd name="T5" fmla="*/ 15 h 17"/>
                      <a:gd name="T6" fmla="*/ 3 w 3"/>
                      <a:gd name="T7" fmla="*/ 15 h 17"/>
                      <a:gd name="T8" fmla="*/ 3 w 3"/>
                      <a:gd name="T9" fmla="*/ 14 h 17"/>
                      <a:gd name="T10" fmla="*/ 2 w 3"/>
                      <a:gd name="T11" fmla="*/ 13 h 17"/>
                      <a:gd name="T12" fmla="*/ 1 w 3"/>
                      <a:gd name="T13" fmla="*/ 13 h 17"/>
                      <a:gd name="T14" fmla="*/ 0 w 3"/>
                      <a:gd name="T15" fmla="*/ 15 h 17"/>
                      <a:gd name="T16" fmla="*/ 0 w 3"/>
                      <a:gd name="T17" fmla="*/ 15 h 17"/>
                      <a:gd name="T18" fmla="*/ 0 w 3"/>
                      <a:gd name="T19" fmla="*/ 17 h 17"/>
                      <a:gd name="T20" fmla="*/ 1 w 3"/>
                      <a:gd name="T21" fmla="*/ 17 h 17"/>
                      <a:gd name="T22" fmla="*/ 2 w 3"/>
                      <a:gd name="T23" fmla="*/ 16 h 17"/>
                      <a:gd name="T24" fmla="*/ 2 w 3"/>
                      <a:gd name="T25" fmla="*/ 16 h 17"/>
                      <a:gd name="T26" fmla="*/ 3 w 3"/>
                      <a:gd name="T27" fmla="*/ 3 h 17"/>
                      <a:gd name="T28" fmla="*/ 3 w 3"/>
                      <a:gd name="T29" fmla="*/ 1 h 17"/>
                      <a:gd name="T30" fmla="*/ 3 w 3"/>
                      <a:gd name="T31" fmla="*/ 0 h 17"/>
                      <a:gd name="T32" fmla="*/ 1 w 3"/>
                      <a:gd name="T33" fmla="*/ 0 h 17"/>
                      <a:gd name="T34" fmla="*/ 1 w 3"/>
                      <a:gd name="T35" fmla="*/ 0 h 17"/>
                      <a:gd name="T36" fmla="*/ 1 w 3"/>
                      <a:gd name="T37" fmla="*/ 0 h 17"/>
                      <a:gd name="T38" fmla="*/ 0 w 3"/>
                      <a:gd name="T39" fmla="*/ 0 h 17"/>
                      <a:gd name="T40" fmla="*/ 1 w 3"/>
                      <a:gd name="T41" fmla="*/ 3 h 17"/>
                      <a:gd name="T42" fmla="*/ 3 w 3"/>
                      <a:gd name="T43" fmla="*/ 4 h 17"/>
                      <a:gd name="T44" fmla="*/ 3 w 3"/>
                      <a:gd name="T45" fmla="*/ 3 h 17"/>
                      <a:gd name="T46" fmla="*/ 3 w 3"/>
                      <a:gd name="T47" fmla="*/ 3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" h="17">
                        <a:moveTo>
                          <a:pt x="2" y="16"/>
                        </a:moveTo>
                        <a:lnTo>
                          <a:pt x="3" y="16"/>
                        </a:lnTo>
                        <a:lnTo>
                          <a:pt x="3" y="15"/>
                        </a:lnTo>
                        <a:lnTo>
                          <a:pt x="3" y="15"/>
                        </a:lnTo>
                        <a:lnTo>
                          <a:pt x="3" y="14"/>
                        </a:lnTo>
                        <a:lnTo>
                          <a:pt x="2" y="13"/>
                        </a:lnTo>
                        <a:lnTo>
                          <a:pt x="1" y="13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7"/>
                        </a:lnTo>
                        <a:lnTo>
                          <a:pt x="1" y="17"/>
                        </a:lnTo>
                        <a:lnTo>
                          <a:pt x="2" y="16"/>
                        </a:lnTo>
                        <a:lnTo>
                          <a:pt x="2" y="16"/>
                        </a:lnTo>
                        <a:close/>
                        <a:moveTo>
                          <a:pt x="3" y="3"/>
                        </a:moveTo>
                        <a:lnTo>
                          <a:pt x="3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1" y="3"/>
                        </a:lnTo>
                        <a:lnTo>
                          <a:pt x="3" y="4"/>
                        </a:lnTo>
                        <a:lnTo>
                          <a:pt x="3" y="3"/>
                        </a:lnTo>
                        <a:lnTo>
                          <a:pt x="3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A63DB93-A890-C71B-C92A-29119547ABA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451225" y="3467101"/>
                    <a:ext cx="179387" cy="227013"/>
                  </a:xfrm>
                  <a:custGeom>
                    <a:avLst/>
                    <a:gdLst>
                      <a:gd name="T0" fmla="*/ 100 w 113"/>
                      <a:gd name="T1" fmla="*/ 137 h 143"/>
                      <a:gd name="T2" fmla="*/ 90 w 113"/>
                      <a:gd name="T3" fmla="*/ 139 h 143"/>
                      <a:gd name="T4" fmla="*/ 90 w 113"/>
                      <a:gd name="T5" fmla="*/ 143 h 143"/>
                      <a:gd name="T6" fmla="*/ 107 w 113"/>
                      <a:gd name="T7" fmla="*/ 129 h 143"/>
                      <a:gd name="T8" fmla="*/ 107 w 113"/>
                      <a:gd name="T9" fmla="*/ 129 h 143"/>
                      <a:gd name="T10" fmla="*/ 108 w 113"/>
                      <a:gd name="T11" fmla="*/ 108 h 143"/>
                      <a:gd name="T12" fmla="*/ 111 w 113"/>
                      <a:gd name="T13" fmla="*/ 108 h 143"/>
                      <a:gd name="T14" fmla="*/ 82 w 113"/>
                      <a:gd name="T15" fmla="*/ 112 h 143"/>
                      <a:gd name="T16" fmla="*/ 91 w 113"/>
                      <a:gd name="T17" fmla="*/ 100 h 143"/>
                      <a:gd name="T18" fmla="*/ 89 w 113"/>
                      <a:gd name="T19" fmla="*/ 104 h 143"/>
                      <a:gd name="T20" fmla="*/ 85 w 113"/>
                      <a:gd name="T21" fmla="*/ 109 h 143"/>
                      <a:gd name="T22" fmla="*/ 86 w 113"/>
                      <a:gd name="T23" fmla="*/ 100 h 143"/>
                      <a:gd name="T24" fmla="*/ 82 w 113"/>
                      <a:gd name="T25" fmla="*/ 99 h 143"/>
                      <a:gd name="T26" fmla="*/ 86 w 113"/>
                      <a:gd name="T27" fmla="*/ 100 h 143"/>
                      <a:gd name="T28" fmla="*/ 67 w 113"/>
                      <a:gd name="T29" fmla="*/ 86 h 143"/>
                      <a:gd name="T30" fmla="*/ 64 w 113"/>
                      <a:gd name="T31" fmla="*/ 80 h 143"/>
                      <a:gd name="T32" fmla="*/ 65 w 113"/>
                      <a:gd name="T33" fmla="*/ 88 h 143"/>
                      <a:gd name="T34" fmla="*/ 71 w 113"/>
                      <a:gd name="T35" fmla="*/ 96 h 143"/>
                      <a:gd name="T36" fmla="*/ 51 w 113"/>
                      <a:gd name="T37" fmla="*/ 78 h 143"/>
                      <a:gd name="T38" fmla="*/ 56 w 113"/>
                      <a:gd name="T39" fmla="*/ 83 h 143"/>
                      <a:gd name="T40" fmla="*/ 83 w 113"/>
                      <a:gd name="T41" fmla="*/ 67 h 143"/>
                      <a:gd name="T42" fmla="*/ 84 w 113"/>
                      <a:gd name="T43" fmla="*/ 68 h 143"/>
                      <a:gd name="T44" fmla="*/ 13 w 113"/>
                      <a:gd name="T45" fmla="*/ 64 h 143"/>
                      <a:gd name="T46" fmla="*/ 14 w 113"/>
                      <a:gd name="T47" fmla="*/ 73 h 143"/>
                      <a:gd name="T48" fmla="*/ 19 w 113"/>
                      <a:gd name="T49" fmla="*/ 72 h 143"/>
                      <a:gd name="T50" fmla="*/ 18 w 113"/>
                      <a:gd name="T51" fmla="*/ 64 h 143"/>
                      <a:gd name="T52" fmla="*/ 17 w 113"/>
                      <a:gd name="T53" fmla="*/ 64 h 143"/>
                      <a:gd name="T54" fmla="*/ 59 w 113"/>
                      <a:gd name="T55" fmla="*/ 53 h 143"/>
                      <a:gd name="T56" fmla="*/ 61 w 113"/>
                      <a:gd name="T57" fmla="*/ 58 h 143"/>
                      <a:gd name="T58" fmla="*/ 61 w 113"/>
                      <a:gd name="T59" fmla="*/ 66 h 143"/>
                      <a:gd name="T60" fmla="*/ 66 w 113"/>
                      <a:gd name="T61" fmla="*/ 65 h 143"/>
                      <a:gd name="T62" fmla="*/ 25 w 113"/>
                      <a:gd name="T63" fmla="*/ 44 h 143"/>
                      <a:gd name="T64" fmla="*/ 27 w 113"/>
                      <a:gd name="T65" fmla="*/ 46 h 143"/>
                      <a:gd name="T66" fmla="*/ 14 w 113"/>
                      <a:gd name="T67" fmla="*/ 46 h 143"/>
                      <a:gd name="T68" fmla="*/ 10 w 113"/>
                      <a:gd name="T69" fmla="*/ 46 h 143"/>
                      <a:gd name="T70" fmla="*/ 7 w 113"/>
                      <a:gd name="T71" fmla="*/ 54 h 143"/>
                      <a:gd name="T72" fmla="*/ 6 w 113"/>
                      <a:gd name="T73" fmla="*/ 59 h 143"/>
                      <a:gd name="T74" fmla="*/ 10 w 113"/>
                      <a:gd name="T75" fmla="*/ 62 h 143"/>
                      <a:gd name="T76" fmla="*/ 16 w 113"/>
                      <a:gd name="T77" fmla="*/ 58 h 143"/>
                      <a:gd name="T78" fmla="*/ 42 w 113"/>
                      <a:gd name="T79" fmla="*/ 32 h 143"/>
                      <a:gd name="T80" fmla="*/ 43 w 113"/>
                      <a:gd name="T81" fmla="*/ 36 h 143"/>
                      <a:gd name="T82" fmla="*/ 51 w 113"/>
                      <a:gd name="T83" fmla="*/ 46 h 143"/>
                      <a:gd name="T84" fmla="*/ 48 w 113"/>
                      <a:gd name="T85" fmla="*/ 52 h 143"/>
                      <a:gd name="T86" fmla="*/ 52 w 113"/>
                      <a:gd name="T87" fmla="*/ 44 h 143"/>
                      <a:gd name="T88" fmla="*/ 43 w 113"/>
                      <a:gd name="T89" fmla="*/ 34 h 143"/>
                      <a:gd name="T90" fmla="*/ 7 w 113"/>
                      <a:gd name="T91" fmla="*/ 5 h 143"/>
                      <a:gd name="T92" fmla="*/ 0 w 113"/>
                      <a:gd name="T93" fmla="*/ 5 h 143"/>
                      <a:gd name="T94" fmla="*/ 15 w 113"/>
                      <a:gd name="T95" fmla="*/ 7 h 143"/>
                      <a:gd name="T96" fmla="*/ 15 w 113"/>
                      <a:gd name="T97" fmla="*/ 4 h 143"/>
                      <a:gd name="T98" fmla="*/ 33 w 113"/>
                      <a:gd name="T99" fmla="*/ 23 h 143"/>
                      <a:gd name="T100" fmla="*/ 35 w 113"/>
                      <a:gd name="T101" fmla="*/ 7 h 143"/>
                      <a:gd name="T102" fmla="*/ 31 w 113"/>
                      <a:gd name="T103" fmla="*/ 3 h 143"/>
                      <a:gd name="T104" fmla="*/ 22 w 113"/>
                      <a:gd name="T105" fmla="*/ 1 h 143"/>
                      <a:gd name="T106" fmla="*/ 35 w 113"/>
                      <a:gd name="T107" fmla="*/ 10 h 143"/>
                      <a:gd name="T108" fmla="*/ 31 w 113"/>
                      <a:gd name="T109" fmla="*/ 19 h 143"/>
                      <a:gd name="T110" fmla="*/ 32 w 113"/>
                      <a:gd name="T111" fmla="*/ 24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13" h="143">
                        <a:moveTo>
                          <a:pt x="104" y="136"/>
                        </a:moveTo>
                        <a:lnTo>
                          <a:pt x="104" y="134"/>
                        </a:lnTo>
                        <a:lnTo>
                          <a:pt x="103" y="133"/>
                        </a:lnTo>
                        <a:lnTo>
                          <a:pt x="101" y="136"/>
                        </a:lnTo>
                        <a:lnTo>
                          <a:pt x="100" y="137"/>
                        </a:lnTo>
                        <a:lnTo>
                          <a:pt x="99" y="137"/>
                        </a:lnTo>
                        <a:lnTo>
                          <a:pt x="96" y="136"/>
                        </a:lnTo>
                        <a:lnTo>
                          <a:pt x="94" y="136"/>
                        </a:lnTo>
                        <a:lnTo>
                          <a:pt x="92" y="138"/>
                        </a:lnTo>
                        <a:lnTo>
                          <a:pt x="90" y="139"/>
                        </a:lnTo>
                        <a:lnTo>
                          <a:pt x="90" y="139"/>
                        </a:lnTo>
                        <a:lnTo>
                          <a:pt x="90" y="140"/>
                        </a:lnTo>
                        <a:lnTo>
                          <a:pt x="89" y="141"/>
                        </a:lnTo>
                        <a:lnTo>
                          <a:pt x="89" y="142"/>
                        </a:lnTo>
                        <a:lnTo>
                          <a:pt x="90" y="143"/>
                        </a:lnTo>
                        <a:lnTo>
                          <a:pt x="96" y="143"/>
                        </a:lnTo>
                        <a:lnTo>
                          <a:pt x="100" y="142"/>
                        </a:lnTo>
                        <a:lnTo>
                          <a:pt x="103" y="138"/>
                        </a:lnTo>
                        <a:lnTo>
                          <a:pt x="104" y="136"/>
                        </a:lnTo>
                        <a:close/>
                        <a:moveTo>
                          <a:pt x="107" y="129"/>
                        </a:moveTo>
                        <a:lnTo>
                          <a:pt x="105" y="128"/>
                        </a:lnTo>
                        <a:lnTo>
                          <a:pt x="104" y="129"/>
                        </a:lnTo>
                        <a:lnTo>
                          <a:pt x="104" y="130"/>
                        </a:lnTo>
                        <a:lnTo>
                          <a:pt x="107" y="129"/>
                        </a:lnTo>
                        <a:lnTo>
                          <a:pt x="107" y="129"/>
                        </a:lnTo>
                        <a:close/>
                        <a:moveTo>
                          <a:pt x="107" y="107"/>
                        </a:moveTo>
                        <a:lnTo>
                          <a:pt x="105" y="106"/>
                        </a:lnTo>
                        <a:lnTo>
                          <a:pt x="104" y="108"/>
                        </a:lnTo>
                        <a:lnTo>
                          <a:pt x="105" y="109"/>
                        </a:lnTo>
                        <a:lnTo>
                          <a:pt x="108" y="108"/>
                        </a:lnTo>
                        <a:lnTo>
                          <a:pt x="110" y="109"/>
                        </a:lnTo>
                        <a:lnTo>
                          <a:pt x="112" y="110"/>
                        </a:lnTo>
                        <a:lnTo>
                          <a:pt x="113" y="109"/>
                        </a:lnTo>
                        <a:lnTo>
                          <a:pt x="113" y="109"/>
                        </a:lnTo>
                        <a:lnTo>
                          <a:pt x="111" y="108"/>
                        </a:lnTo>
                        <a:lnTo>
                          <a:pt x="109" y="107"/>
                        </a:lnTo>
                        <a:lnTo>
                          <a:pt x="108" y="107"/>
                        </a:lnTo>
                        <a:lnTo>
                          <a:pt x="107" y="107"/>
                        </a:lnTo>
                        <a:lnTo>
                          <a:pt x="107" y="107"/>
                        </a:lnTo>
                        <a:close/>
                        <a:moveTo>
                          <a:pt x="82" y="112"/>
                        </a:moveTo>
                        <a:lnTo>
                          <a:pt x="85" y="110"/>
                        </a:lnTo>
                        <a:lnTo>
                          <a:pt x="87" y="109"/>
                        </a:lnTo>
                        <a:lnTo>
                          <a:pt x="91" y="104"/>
                        </a:lnTo>
                        <a:lnTo>
                          <a:pt x="90" y="102"/>
                        </a:lnTo>
                        <a:lnTo>
                          <a:pt x="91" y="100"/>
                        </a:lnTo>
                        <a:lnTo>
                          <a:pt x="89" y="100"/>
                        </a:lnTo>
                        <a:lnTo>
                          <a:pt x="88" y="102"/>
                        </a:lnTo>
                        <a:lnTo>
                          <a:pt x="88" y="103"/>
                        </a:lnTo>
                        <a:lnTo>
                          <a:pt x="89" y="103"/>
                        </a:lnTo>
                        <a:lnTo>
                          <a:pt x="89" y="104"/>
                        </a:lnTo>
                        <a:lnTo>
                          <a:pt x="88" y="106"/>
                        </a:lnTo>
                        <a:lnTo>
                          <a:pt x="87" y="106"/>
                        </a:lnTo>
                        <a:lnTo>
                          <a:pt x="87" y="107"/>
                        </a:lnTo>
                        <a:lnTo>
                          <a:pt x="86" y="107"/>
                        </a:lnTo>
                        <a:lnTo>
                          <a:pt x="85" y="109"/>
                        </a:lnTo>
                        <a:lnTo>
                          <a:pt x="82" y="112"/>
                        </a:lnTo>
                        <a:lnTo>
                          <a:pt x="81" y="113"/>
                        </a:lnTo>
                        <a:lnTo>
                          <a:pt x="82" y="112"/>
                        </a:lnTo>
                        <a:lnTo>
                          <a:pt x="82" y="112"/>
                        </a:lnTo>
                        <a:close/>
                        <a:moveTo>
                          <a:pt x="86" y="100"/>
                        </a:moveTo>
                        <a:lnTo>
                          <a:pt x="85" y="100"/>
                        </a:lnTo>
                        <a:lnTo>
                          <a:pt x="84" y="98"/>
                        </a:lnTo>
                        <a:lnTo>
                          <a:pt x="82" y="98"/>
                        </a:lnTo>
                        <a:lnTo>
                          <a:pt x="82" y="98"/>
                        </a:lnTo>
                        <a:lnTo>
                          <a:pt x="82" y="99"/>
                        </a:lnTo>
                        <a:lnTo>
                          <a:pt x="82" y="101"/>
                        </a:lnTo>
                        <a:lnTo>
                          <a:pt x="83" y="100"/>
                        </a:lnTo>
                        <a:lnTo>
                          <a:pt x="86" y="102"/>
                        </a:lnTo>
                        <a:lnTo>
                          <a:pt x="87" y="101"/>
                        </a:lnTo>
                        <a:lnTo>
                          <a:pt x="86" y="100"/>
                        </a:lnTo>
                        <a:close/>
                        <a:moveTo>
                          <a:pt x="71" y="96"/>
                        </a:moveTo>
                        <a:lnTo>
                          <a:pt x="71" y="93"/>
                        </a:lnTo>
                        <a:lnTo>
                          <a:pt x="70" y="91"/>
                        </a:lnTo>
                        <a:lnTo>
                          <a:pt x="68" y="90"/>
                        </a:lnTo>
                        <a:lnTo>
                          <a:pt x="67" y="86"/>
                        </a:lnTo>
                        <a:lnTo>
                          <a:pt x="66" y="83"/>
                        </a:lnTo>
                        <a:lnTo>
                          <a:pt x="65" y="81"/>
                        </a:lnTo>
                        <a:lnTo>
                          <a:pt x="64" y="77"/>
                        </a:lnTo>
                        <a:lnTo>
                          <a:pt x="64" y="79"/>
                        </a:lnTo>
                        <a:lnTo>
                          <a:pt x="64" y="80"/>
                        </a:lnTo>
                        <a:lnTo>
                          <a:pt x="65" y="82"/>
                        </a:lnTo>
                        <a:lnTo>
                          <a:pt x="66" y="86"/>
                        </a:lnTo>
                        <a:lnTo>
                          <a:pt x="67" y="87"/>
                        </a:lnTo>
                        <a:lnTo>
                          <a:pt x="66" y="88"/>
                        </a:lnTo>
                        <a:lnTo>
                          <a:pt x="65" y="88"/>
                        </a:lnTo>
                        <a:lnTo>
                          <a:pt x="64" y="89"/>
                        </a:lnTo>
                        <a:lnTo>
                          <a:pt x="66" y="90"/>
                        </a:lnTo>
                        <a:lnTo>
                          <a:pt x="69" y="92"/>
                        </a:lnTo>
                        <a:lnTo>
                          <a:pt x="71" y="97"/>
                        </a:lnTo>
                        <a:lnTo>
                          <a:pt x="71" y="96"/>
                        </a:lnTo>
                        <a:lnTo>
                          <a:pt x="71" y="96"/>
                        </a:lnTo>
                        <a:close/>
                        <a:moveTo>
                          <a:pt x="56" y="83"/>
                        </a:moveTo>
                        <a:lnTo>
                          <a:pt x="54" y="82"/>
                        </a:lnTo>
                        <a:lnTo>
                          <a:pt x="54" y="81"/>
                        </a:lnTo>
                        <a:lnTo>
                          <a:pt x="51" y="78"/>
                        </a:lnTo>
                        <a:lnTo>
                          <a:pt x="50" y="77"/>
                        </a:lnTo>
                        <a:lnTo>
                          <a:pt x="49" y="79"/>
                        </a:lnTo>
                        <a:lnTo>
                          <a:pt x="50" y="79"/>
                        </a:lnTo>
                        <a:lnTo>
                          <a:pt x="54" y="82"/>
                        </a:lnTo>
                        <a:lnTo>
                          <a:pt x="56" y="83"/>
                        </a:lnTo>
                        <a:lnTo>
                          <a:pt x="56" y="83"/>
                        </a:lnTo>
                        <a:lnTo>
                          <a:pt x="56" y="83"/>
                        </a:lnTo>
                        <a:close/>
                        <a:moveTo>
                          <a:pt x="84" y="68"/>
                        </a:moveTo>
                        <a:lnTo>
                          <a:pt x="83" y="67"/>
                        </a:lnTo>
                        <a:lnTo>
                          <a:pt x="83" y="67"/>
                        </a:lnTo>
                        <a:lnTo>
                          <a:pt x="82" y="67"/>
                        </a:lnTo>
                        <a:lnTo>
                          <a:pt x="80" y="71"/>
                        </a:lnTo>
                        <a:lnTo>
                          <a:pt x="82" y="71"/>
                        </a:lnTo>
                        <a:lnTo>
                          <a:pt x="84" y="68"/>
                        </a:lnTo>
                        <a:lnTo>
                          <a:pt x="84" y="68"/>
                        </a:lnTo>
                        <a:close/>
                        <a:moveTo>
                          <a:pt x="17" y="64"/>
                        </a:moveTo>
                        <a:lnTo>
                          <a:pt x="16" y="62"/>
                        </a:lnTo>
                        <a:lnTo>
                          <a:pt x="15" y="63"/>
                        </a:lnTo>
                        <a:lnTo>
                          <a:pt x="14" y="63"/>
                        </a:lnTo>
                        <a:lnTo>
                          <a:pt x="13" y="64"/>
                        </a:lnTo>
                        <a:lnTo>
                          <a:pt x="12" y="64"/>
                        </a:lnTo>
                        <a:lnTo>
                          <a:pt x="11" y="64"/>
                        </a:lnTo>
                        <a:lnTo>
                          <a:pt x="12" y="68"/>
                        </a:lnTo>
                        <a:lnTo>
                          <a:pt x="13" y="69"/>
                        </a:lnTo>
                        <a:lnTo>
                          <a:pt x="14" y="73"/>
                        </a:lnTo>
                        <a:lnTo>
                          <a:pt x="15" y="73"/>
                        </a:lnTo>
                        <a:lnTo>
                          <a:pt x="14" y="75"/>
                        </a:lnTo>
                        <a:lnTo>
                          <a:pt x="18" y="75"/>
                        </a:lnTo>
                        <a:lnTo>
                          <a:pt x="19" y="73"/>
                        </a:lnTo>
                        <a:lnTo>
                          <a:pt x="19" y="72"/>
                        </a:lnTo>
                        <a:lnTo>
                          <a:pt x="19" y="72"/>
                        </a:lnTo>
                        <a:lnTo>
                          <a:pt x="19" y="71"/>
                        </a:lnTo>
                        <a:lnTo>
                          <a:pt x="19" y="70"/>
                        </a:lnTo>
                        <a:lnTo>
                          <a:pt x="19" y="66"/>
                        </a:lnTo>
                        <a:lnTo>
                          <a:pt x="18" y="64"/>
                        </a:lnTo>
                        <a:lnTo>
                          <a:pt x="16" y="67"/>
                        </a:lnTo>
                        <a:lnTo>
                          <a:pt x="15" y="66"/>
                        </a:lnTo>
                        <a:lnTo>
                          <a:pt x="17" y="64"/>
                        </a:lnTo>
                        <a:lnTo>
                          <a:pt x="17" y="64"/>
                        </a:lnTo>
                        <a:lnTo>
                          <a:pt x="17" y="64"/>
                        </a:lnTo>
                        <a:close/>
                        <a:moveTo>
                          <a:pt x="66" y="65"/>
                        </a:moveTo>
                        <a:lnTo>
                          <a:pt x="62" y="60"/>
                        </a:lnTo>
                        <a:lnTo>
                          <a:pt x="62" y="59"/>
                        </a:lnTo>
                        <a:lnTo>
                          <a:pt x="60" y="53"/>
                        </a:lnTo>
                        <a:lnTo>
                          <a:pt x="59" y="53"/>
                        </a:lnTo>
                        <a:lnTo>
                          <a:pt x="58" y="53"/>
                        </a:lnTo>
                        <a:lnTo>
                          <a:pt x="58" y="54"/>
                        </a:lnTo>
                        <a:lnTo>
                          <a:pt x="59" y="56"/>
                        </a:lnTo>
                        <a:lnTo>
                          <a:pt x="59" y="57"/>
                        </a:lnTo>
                        <a:lnTo>
                          <a:pt x="61" y="58"/>
                        </a:lnTo>
                        <a:lnTo>
                          <a:pt x="62" y="62"/>
                        </a:lnTo>
                        <a:lnTo>
                          <a:pt x="64" y="63"/>
                        </a:lnTo>
                        <a:lnTo>
                          <a:pt x="63" y="64"/>
                        </a:lnTo>
                        <a:lnTo>
                          <a:pt x="62" y="66"/>
                        </a:lnTo>
                        <a:lnTo>
                          <a:pt x="61" y="66"/>
                        </a:lnTo>
                        <a:lnTo>
                          <a:pt x="62" y="66"/>
                        </a:lnTo>
                        <a:lnTo>
                          <a:pt x="64" y="66"/>
                        </a:lnTo>
                        <a:lnTo>
                          <a:pt x="66" y="66"/>
                        </a:lnTo>
                        <a:lnTo>
                          <a:pt x="66" y="65"/>
                        </a:lnTo>
                        <a:lnTo>
                          <a:pt x="66" y="65"/>
                        </a:lnTo>
                        <a:close/>
                        <a:moveTo>
                          <a:pt x="27" y="46"/>
                        </a:moveTo>
                        <a:lnTo>
                          <a:pt x="29" y="45"/>
                        </a:lnTo>
                        <a:lnTo>
                          <a:pt x="29" y="45"/>
                        </a:lnTo>
                        <a:lnTo>
                          <a:pt x="28" y="44"/>
                        </a:lnTo>
                        <a:lnTo>
                          <a:pt x="25" y="44"/>
                        </a:lnTo>
                        <a:lnTo>
                          <a:pt x="23" y="45"/>
                        </a:lnTo>
                        <a:lnTo>
                          <a:pt x="22" y="46"/>
                        </a:lnTo>
                        <a:lnTo>
                          <a:pt x="23" y="46"/>
                        </a:lnTo>
                        <a:lnTo>
                          <a:pt x="24" y="46"/>
                        </a:lnTo>
                        <a:lnTo>
                          <a:pt x="27" y="46"/>
                        </a:lnTo>
                        <a:lnTo>
                          <a:pt x="27" y="46"/>
                        </a:lnTo>
                        <a:close/>
                        <a:moveTo>
                          <a:pt x="17" y="53"/>
                        </a:moveTo>
                        <a:lnTo>
                          <a:pt x="15" y="51"/>
                        </a:lnTo>
                        <a:lnTo>
                          <a:pt x="15" y="47"/>
                        </a:lnTo>
                        <a:lnTo>
                          <a:pt x="14" y="46"/>
                        </a:lnTo>
                        <a:lnTo>
                          <a:pt x="15" y="44"/>
                        </a:lnTo>
                        <a:lnTo>
                          <a:pt x="13" y="43"/>
                        </a:lnTo>
                        <a:lnTo>
                          <a:pt x="11" y="41"/>
                        </a:lnTo>
                        <a:lnTo>
                          <a:pt x="10" y="42"/>
                        </a:lnTo>
                        <a:lnTo>
                          <a:pt x="10" y="46"/>
                        </a:lnTo>
                        <a:lnTo>
                          <a:pt x="9" y="47"/>
                        </a:lnTo>
                        <a:lnTo>
                          <a:pt x="6" y="52"/>
                        </a:lnTo>
                        <a:lnTo>
                          <a:pt x="7" y="53"/>
                        </a:lnTo>
                        <a:lnTo>
                          <a:pt x="7" y="53"/>
                        </a:lnTo>
                        <a:lnTo>
                          <a:pt x="7" y="54"/>
                        </a:lnTo>
                        <a:lnTo>
                          <a:pt x="5" y="56"/>
                        </a:lnTo>
                        <a:lnTo>
                          <a:pt x="5" y="55"/>
                        </a:lnTo>
                        <a:lnTo>
                          <a:pt x="3" y="55"/>
                        </a:lnTo>
                        <a:lnTo>
                          <a:pt x="4" y="57"/>
                        </a:lnTo>
                        <a:lnTo>
                          <a:pt x="6" y="59"/>
                        </a:lnTo>
                        <a:lnTo>
                          <a:pt x="7" y="59"/>
                        </a:lnTo>
                        <a:lnTo>
                          <a:pt x="9" y="58"/>
                        </a:lnTo>
                        <a:lnTo>
                          <a:pt x="9" y="60"/>
                        </a:lnTo>
                        <a:lnTo>
                          <a:pt x="10" y="61"/>
                        </a:lnTo>
                        <a:lnTo>
                          <a:pt x="10" y="62"/>
                        </a:lnTo>
                        <a:lnTo>
                          <a:pt x="11" y="61"/>
                        </a:lnTo>
                        <a:lnTo>
                          <a:pt x="14" y="60"/>
                        </a:lnTo>
                        <a:lnTo>
                          <a:pt x="15" y="60"/>
                        </a:lnTo>
                        <a:lnTo>
                          <a:pt x="16" y="59"/>
                        </a:lnTo>
                        <a:lnTo>
                          <a:pt x="16" y="58"/>
                        </a:lnTo>
                        <a:lnTo>
                          <a:pt x="17" y="56"/>
                        </a:lnTo>
                        <a:lnTo>
                          <a:pt x="17" y="53"/>
                        </a:lnTo>
                        <a:lnTo>
                          <a:pt x="17" y="53"/>
                        </a:lnTo>
                        <a:close/>
                        <a:moveTo>
                          <a:pt x="43" y="34"/>
                        </a:moveTo>
                        <a:lnTo>
                          <a:pt x="42" y="32"/>
                        </a:lnTo>
                        <a:lnTo>
                          <a:pt x="41" y="32"/>
                        </a:lnTo>
                        <a:lnTo>
                          <a:pt x="41" y="34"/>
                        </a:lnTo>
                        <a:lnTo>
                          <a:pt x="40" y="36"/>
                        </a:lnTo>
                        <a:lnTo>
                          <a:pt x="42" y="35"/>
                        </a:lnTo>
                        <a:lnTo>
                          <a:pt x="43" y="36"/>
                        </a:lnTo>
                        <a:lnTo>
                          <a:pt x="45" y="38"/>
                        </a:lnTo>
                        <a:lnTo>
                          <a:pt x="48" y="38"/>
                        </a:lnTo>
                        <a:lnTo>
                          <a:pt x="49" y="41"/>
                        </a:lnTo>
                        <a:lnTo>
                          <a:pt x="51" y="43"/>
                        </a:lnTo>
                        <a:lnTo>
                          <a:pt x="51" y="46"/>
                        </a:lnTo>
                        <a:lnTo>
                          <a:pt x="50" y="47"/>
                        </a:lnTo>
                        <a:lnTo>
                          <a:pt x="49" y="50"/>
                        </a:lnTo>
                        <a:lnTo>
                          <a:pt x="47" y="50"/>
                        </a:lnTo>
                        <a:lnTo>
                          <a:pt x="47" y="51"/>
                        </a:lnTo>
                        <a:lnTo>
                          <a:pt x="48" y="52"/>
                        </a:lnTo>
                        <a:lnTo>
                          <a:pt x="49" y="53"/>
                        </a:lnTo>
                        <a:lnTo>
                          <a:pt x="50" y="54"/>
                        </a:lnTo>
                        <a:lnTo>
                          <a:pt x="50" y="51"/>
                        </a:lnTo>
                        <a:lnTo>
                          <a:pt x="51" y="48"/>
                        </a:lnTo>
                        <a:lnTo>
                          <a:pt x="52" y="44"/>
                        </a:lnTo>
                        <a:lnTo>
                          <a:pt x="52" y="43"/>
                        </a:lnTo>
                        <a:lnTo>
                          <a:pt x="51" y="42"/>
                        </a:lnTo>
                        <a:lnTo>
                          <a:pt x="48" y="38"/>
                        </a:lnTo>
                        <a:lnTo>
                          <a:pt x="45" y="37"/>
                        </a:lnTo>
                        <a:lnTo>
                          <a:pt x="43" y="34"/>
                        </a:lnTo>
                        <a:lnTo>
                          <a:pt x="43" y="34"/>
                        </a:lnTo>
                        <a:close/>
                        <a:moveTo>
                          <a:pt x="10" y="4"/>
                        </a:moveTo>
                        <a:lnTo>
                          <a:pt x="8" y="4"/>
                        </a:lnTo>
                        <a:lnTo>
                          <a:pt x="7" y="4"/>
                        </a:lnTo>
                        <a:lnTo>
                          <a:pt x="7" y="5"/>
                        </a:lnTo>
                        <a:lnTo>
                          <a:pt x="7" y="6"/>
                        </a:lnTo>
                        <a:lnTo>
                          <a:pt x="5" y="8"/>
                        </a:lnTo>
                        <a:lnTo>
                          <a:pt x="3" y="8"/>
                        </a:lnTo>
                        <a:lnTo>
                          <a:pt x="1" y="6"/>
                        </a:lnTo>
                        <a:lnTo>
                          <a:pt x="0" y="5"/>
                        </a:lnTo>
                        <a:lnTo>
                          <a:pt x="2" y="10"/>
                        </a:lnTo>
                        <a:lnTo>
                          <a:pt x="3" y="10"/>
                        </a:lnTo>
                        <a:lnTo>
                          <a:pt x="5" y="10"/>
                        </a:lnTo>
                        <a:lnTo>
                          <a:pt x="9" y="9"/>
                        </a:lnTo>
                        <a:lnTo>
                          <a:pt x="15" y="7"/>
                        </a:lnTo>
                        <a:lnTo>
                          <a:pt x="21" y="6"/>
                        </a:lnTo>
                        <a:lnTo>
                          <a:pt x="21" y="5"/>
                        </a:lnTo>
                        <a:lnTo>
                          <a:pt x="21" y="4"/>
                        </a:lnTo>
                        <a:lnTo>
                          <a:pt x="18" y="5"/>
                        </a:lnTo>
                        <a:lnTo>
                          <a:pt x="15" y="4"/>
                        </a:lnTo>
                        <a:lnTo>
                          <a:pt x="14" y="5"/>
                        </a:lnTo>
                        <a:lnTo>
                          <a:pt x="12" y="5"/>
                        </a:lnTo>
                        <a:lnTo>
                          <a:pt x="10" y="4"/>
                        </a:lnTo>
                        <a:close/>
                        <a:moveTo>
                          <a:pt x="32" y="24"/>
                        </a:moveTo>
                        <a:lnTo>
                          <a:pt x="33" y="23"/>
                        </a:lnTo>
                        <a:lnTo>
                          <a:pt x="35" y="17"/>
                        </a:lnTo>
                        <a:lnTo>
                          <a:pt x="38" y="14"/>
                        </a:lnTo>
                        <a:lnTo>
                          <a:pt x="38" y="10"/>
                        </a:lnTo>
                        <a:lnTo>
                          <a:pt x="36" y="8"/>
                        </a:lnTo>
                        <a:lnTo>
                          <a:pt x="35" y="7"/>
                        </a:lnTo>
                        <a:lnTo>
                          <a:pt x="34" y="6"/>
                        </a:lnTo>
                        <a:lnTo>
                          <a:pt x="35" y="5"/>
                        </a:lnTo>
                        <a:lnTo>
                          <a:pt x="34" y="5"/>
                        </a:lnTo>
                        <a:lnTo>
                          <a:pt x="33" y="4"/>
                        </a:lnTo>
                        <a:lnTo>
                          <a:pt x="31" y="3"/>
                        </a:lnTo>
                        <a:lnTo>
                          <a:pt x="29" y="1"/>
                        </a:lnTo>
                        <a:lnTo>
                          <a:pt x="28" y="1"/>
                        </a:lnTo>
                        <a:lnTo>
                          <a:pt x="25" y="0"/>
                        </a:lnTo>
                        <a:lnTo>
                          <a:pt x="24" y="0"/>
                        </a:lnTo>
                        <a:lnTo>
                          <a:pt x="22" y="1"/>
                        </a:lnTo>
                        <a:lnTo>
                          <a:pt x="25" y="1"/>
                        </a:lnTo>
                        <a:lnTo>
                          <a:pt x="30" y="2"/>
                        </a:lnTo>
                        <a:lnTo>
                          <a:pt x="33" y="7"/>
                        </a:lnTo>
                        <a:lnTo>
                          <a:pt x="35" y="9"/>
                        </a:lnTo>
                        <a:lnTo>
                          <a:pt x="35" y="10"/>
                        </a:lnTo>
                        <a:lnTo>
                          <a:pt x="34" y="12"/>
                        </a:lnTo>
                        <a:lnTo>
                          <a:pt x="34" y="14"/>
                        </a:lnTo>
                        <a:lnTo>
                          <a:pt x="33" y="16"/>
                        </a:lnTo>
                        <a:lnTo>
                          <a:pt x="33" y="18"/>
                        </a:lnTo>
                        <a:lnTo>
                          <a:pt x="31" y="19"/>
                        </a:lnTo>
                        <a:lnTo>
                          <a:pt x="29" y="21"/>
                        </a:lnTo>
                        <a:lnTo>
                          <a:pt x="30" y="22"/>
                        </a:lnTo>
                        <a:lnTo>
                          <a:pt x="31" y="25"/>
                        </a:lnTo>
                        <a:lnTo>
                          <a:pt x="32" y="24"/>
                        </a:lnTo>
                        <a:lnTo>
                          <a:pt x="32" y="2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DE475B6-84C1-AE76-032C-ED846D70A4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2287" y="3786188"/>
                    <a:ext cx="47625" cy="96838"/>
                  </a:xfrm>
                  <a:custGeom>
                    <a:avLst/>
                    <a:gdLst>
                      <a:gd name="T0" fmla="*/ 6 w 30"/>
                      <a:gd name="T1" fmla="*/ 61 h 61"/>
                      <a:gd name="T2" fmla="*/ 11 w 30"/>
                      <a:gd name="T3" fmla="*/ 54 h 61"/>
                      <a:gd name="T4" fmla="*/ 15 w 30"/>
                      <a:gd name="T5" fmla="*/ 53 h 61"/>
                      <a:gd name="T6" fmla="*/ 20 w 30"/>
                      <a:gd name="T7" fmla="*/ 46 h 61"/>
                      <a:gd name="T8" fmla="*/ 23 w 30"/>
                      <a:gd name="T9" fmla="*/ 34 h 61"/>
                      <a:gd name="T10" fmla="*/ 22 w 30"/>
                      <a:gd name="T11" fmla="*/ 32 h 61"/>
                      <a:gd name="T12" fmla="*/ 25 w 30"/>
                      <a:gd name="T13" fmla="*/ 24 h 61"/>
                      <a:gd name="T14" fmla="*/ 24 w 30"/>
                      <a:gd name="T15" fmla="*/ 20 h 61"/>
                      <a:gd name="T16" fmla="*/ 29 w 30"/>
                      <a:gd name="T17" fmla="*/ 10 h 61"/>
                      <a:gd name="T18" fmla="*/ 30 w 30"/>
                      <a:gd name="T19" fmla="*/ 3 h 61"/>
                      <a:gd name="T20" fmla="*/ 26 w 30"/>
                      <a:gd name="T21" fmla="*/ 3 h 61"/>
                      <a:gd name="T22" fmla="*/ 26 w 30"/>
                      <a:gd name="T23" fmla="*/ 0 h 61"/>
                      <a:gd name="T24" fmla="*/ 22 w 30"/>
                      <a:gd name="T25" fmla="*/ 0 h 61"/>
                      <a:gd name="T26" fmla="*/ 13 w 30"/>
                      <a:gd name="T27" fmla="*/ 14 h 61"/>
                      <a:gd name="T28" fmla="*/ 9 w 30"/>
                      <a:gd name="T29" fmla="*/ 11 h 61"/>
                      <a:gd name="T30" fmla="*/ 7 w 30"/>
                      <a:gd name="T31" fmla="*/ 13 h 61"/>
                      <a:gd name="T32" fmla="*/ 7 w 30"/>
                      <a:gd name="T33" fmla="*/ 16 h 61"/>
                      <a:gd name="T34" fmla="*/ 4 w 30"/>
                      <a:gd name="T35" fmla="*/ 35 h 61"/>
                      <a:gd name="T36" fmla="*/ 0 w 30"/>
                      <a:gd name="T37" fmla="*/ 61 h 61"/>
                      <a:gd name="T38" fmla="*/ 6 w 30"/>
                      <a:gd name="T39" fmla="*/ 61 h 61"/>
                      <a:gd name="T40" fmla="*/ 6 w 30"/>
                      <a:gd name="T41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30" h="61">
                        <a:moveTo>
                          <a:pt x="6" y="61"/>
                        </a:moveTo>
                        <a:lnTo>
                          <a:pt x="11" y="54"/>
                        </a:lnTo>
                        <a:lnTo>
                          <a:pt x="15" y="53"/>
                        </a:lnTo>
                        <a:lnTo>
                          <a:pt x="20" y="46"/>
                        </a:lnTo>
                        <a:lnTo>
                          <a:pt x="23" y="34"/>
                        </a:lnTo>
                        <a:lnTo>
                          <a:pt x="22" y="32"/>
                        </a:lnTo>
                        <a:lnTo>
                          <a:pt x="25" y="24"/>
                        </a:lnTo>
                        <a:lnTo>
                          <a:pt x="24" y="20"/>
                        </a:lnTo>
                        <a:lnTo>
                          <a:pt x="29" y="10"/>
                        </a:lnTo>
                        <a:lnTo>
                          <a:pt x="30" y="3"/>
                        </a:lnTo>
                        <a:lnTo>
                          <a:pt x="26" y="3"/>
                        </a:lnTo>
                        <a:lnTo>
                          <a:pt x="26" y="0"/>
                        </a:lnTo>
                        <a:lnTo>
                          <a:pt x="22" y="0"/>
                        </a:lnTo>
                        <a:lnTo>
                          <a:pt x="13" y="14"/>
                        </a:lnTo>
                        <a:lnTo>
                          <a:pt x="9" y="11"/>
                        </a:lnTo>
                        <a:lnTo>
                          <a:pt x="7" y="13"/>
                        </a:lnTo>
                        <a:lnTo>
                          <a:pt x="7" y="16"/>
                        </a:lnTo>
                        <a:lnTo>
                          <a:pt x="4" y="35"/>
                        </a:lnTo>
                        <a:lnTo>
                          <a:pt x="0" y="61"/>
                        </a:lnTo>
                        <a:lnTo>
                          <a:pt x="6" y="61"/>
                        </a:lnTo>
                        <a:lnTo>
                          <a:pt x="6" y="6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6E41E8B-4E21-875A-3A50-C180B09AB17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249487" y="1549401"/>
                    <a:ext cx="2525712" cy="1347788"/>
                  </a:xfrm>
                  <a:custGeom>
                    <a:avLst/>
                    <a:gdLst>
                      <a:gd name="T0" fmla="*/ 1194 w 1591"/>
                      <a:gd name="T1" fmla="*/ 665 h 849"/>
                      <a:gd name="T2" fmla="*/ 32 w 1591"/>
                      <a:gd name="T3" fmla="*/ 652 h 849"/>
                      <a:gd name="T4" fmla="*/ 1323 w 1591"/>
                      <a:gd name="T5" fmla="*/ 649 h 849"/>
                      <a:gd name="T6" fmla="*/ 1366 w 1591"/>
                      <a:gd name="T7" fmla="*/ 743 h 849"/>
                      <a:gd name="T8" fmla="*/ 1346 w 1591"/>
                      <a:gd name="T9" fmla="*/ 649 h 849"/>
                      <a:gd name="T10" fmla="*/ 1061 w 1591"/>
                      <a:gd name="T11" fmla="*/ 389 h 849"/>
                      <a:gd name="T12" fmla="*/ 1026 w 1591"/>
                      <a:gd name="T13" fmla="*/ 381 h 849"/>
                      <a:gd name="T14" fmla="*/ 1062 w 1591"/>
                      <a:gd name="T15" fmla="*/ 353 h 849"/>
                      <a:gd name="T16" fmla="*/ 1180 w 1591"/>
                      <a:gd name="T17" fmla="*/ 269 h 849"/>
                      <a:gd name="T18" fmla="*/ 890 w 1591"/>
                      <a:gd name="T19" fmla="*/ 256 h 849"/>
                      <a:gd name="T20" fmla="*/ 868 w 1591"/>
                      <a:gd name="T21" fmla="*/ 286 h 849"/>
                      <a:gd name="T22" fmla="*/ 697 w 1591"/>
                      <a:gd name="T23" fmla="*/ 274 h 849"/>
                      <a:gd name="T24" fmla="*/ 476 w 1591"/>
                      <a:gd name="T25" fmla="*/ 243 h 849"/>
                      <a:gd name="T26" fmla="*/ 251 w 1591"/>
                      <a:gd name="T27" fmla="*/ 242 h 849"/>
                      <a:gd name="T28" fmla="*/ 91 w 1591"/>
                      <a:gd name="T29" fmla="*/ 491 h 849"/>
                      <a:gd name="T30" fmla="*/ 108 w 1591"/>
                      <a:gd name="T31" fmla="*/ 688 h 849"/>
                      <a:gd name="T32" fmla="*/ 626 w 1591"/>
                      <a:gd name="T33" fmla="*/ 691 h 849"/>
                      <a:gd name="T34" fmla="*/ 775 w 1591"/>
                      <a:gd name="T35" fmla="*/ 697 h 849"/>
                      <a:gd name="T36" fmla="*/ 838 w 1591"/>
                      <a:gd name="T37" fmla="*/ 755 h 849"/>
                      <a:gd name="T38" fmla="*/ 773 w 1591"/>
                      <a:gd name="T39" fmla="*/ 847 h 849"/>
                      <a:gd name="T40" fmla="*/ 848 w 1591"/>
                      <a:gd name="T41" fmla="*/ 819 h 849"/>
                      <a:gd name="T42" fmla="*/ 1022 w 1591"/>
                      <a:gd name="T43" fmla="*/ 775 h 849"/>
                      <a:gd name="T44" fmla="*/ 1110 w 1591"/>
                      <a:gd name="T45" fmla="*/ 812 h 849"/>
                      <a:gd name="T46" fmla="*/ 1172 w 1591"/>
                      <a:gd name="T47" fmla="*/ 682 h 849"/>
                      <a:gd name="T48" fmla="*/ 1334 w 1591"/>
                      <a:gd name="T49" fmla="*/ 632 h 849"/>
                      <a:gd name="T50" fmla="*/ 1284 w 1591"/>
                      <a:gd name="T51" fmla="*/ 433 h 849"/>
                      <a:gd name="T52" fmla="*/ 1097 w 1591"/>
                      <a:gd name="T53" fmla="*/ 385 h 849"/>
                      <a:gd name="T54" fmla="*/ 920 w 1591"/>
                      <a:gd name="T55" fmla="*/ 636 h 849"/>
                      <a:gd name="T56" fmla="*/ 783 w 1591"/>
                      <a:gd name="T57" fmla="*/ 467 h 849"/>
                      <a:gd name="T58" fmla="*/ 1030 w 1591"/>
                      <a:gd name="T59" fmla="*/ 308 h 849"/>
                      <a:gd name="T60" fmla="*/ 1014 w 1591"/>
                      <a:gd name="T61" fmla="*/ 259 h 849"/>
                      <a:gd name="T62" fmla="*/ 617 w 1591"/>
                      <a:gd name="T63" fmla="*/ 221 h 849"/>
                      <a:gd name="T64" fmla="*/ 749 w 1591"/>
                      <a:gd name="T65" fmla="*/ 248 h 849"/>
                      <a:gd name="T66" fmla="*/ 780 w 1591"/>
                      <a:gd name="T67" fmla="*/ 191 h 849"/>
                      <a:gd name="T68" fmla="*/ 854 w 1591"/>
                      <a:gd name="T69" fmla="*/ 165 h 849"/>
                      <a:gd name="T70" fmla="*/ 1130 w 1591"/>
                      <a:gd name="T71" fmla="*/ 158 h 849"/>
                      <a:gd name="T72" fmla="*/ 1194 w 1591"/>
                      <a:gd name="T73" fmla="*/ 236 h 849"/>
                      <a:gd name="T74" fmla="*/ 1163 w 1591"/>
                      <a:gd name="T75" fmla="*/ 346 h 849"/>
                      <a:gd name="T76" fmla="*/ 1315 w 1591"/>
                      <a:gd name="T77" fmla="*/ 346 h 849"/>
                      <a:gd name="T78" fmla="*/ 1343 w 1591"/>
                      <a:gd name="T79" fmla="*/ 248 h 849"/>
                      <a:gd name="T80" fmla="*/ 1110 w 1591"/>
                      <a:gd name="T81" fmla="*/ 182 h 849"/>
                      <a:gd name="T82" fmla="*/ 961 w 1591"/>
                      <a:gd name="T83" fmla="*/ 165 h 849"/>
                      <a:gd name="T84" fmla="*/ 976 w 1591"/>
                      <a:gd name="T85" fmla="*/ 192 h 849"/>
                      <a:gd name="T86" fmla="*/ 523 w 1591"/>
                      <a:gd name="T87" fmla="*/ 187 h 849"/>
                      <a:gd name="T88" fmla="*/ 1040 w 1591"/>
                      <a:gd name="T89" fmla="*/ 136 h 849"/>
                      <a:gd name="T90" fmla="*/ 861 w 1591"/>
                      <a:gd name="T91" fmla="*/ 114 h 849"/>
                      <a:gd name="T92" fmla="*/ 764 w 1591"/>
                      <a:gd name="T93" fmla="*/ 146 h 849"/>
                      <a:gd name="T94" fmla="*/ 1060 w 1591"/>
                      <a:gd name="T95" fmla="*/ 128 h 849"/>
                      <a:gd name="T96" fmla="*/ 1132 w 1591"/>
                      <a:gd name="T97" fmla="*/ 126 h 849"/>
                      <a:gd name="T98" fmla="*/ 656 w 1591"/>
                      <a:gd name="T99" fmla="*/ 115 h 849"/>
                      <a:gd name="T100" fmla="*/ 1088 w 1591"/>
                      <a:gd name="T101" fmla="*/ 90 h 849"/>
                      <a:gd name="T102" fmla="*/ 899 w 1591"/>
                      <a:gd name="T103" fmla="*/ 72 h 849"/>
                      <a:gd name="T104" fmla="*/ 971 w 1591"/>
                      <a:gd name="T105" fmla="*/ 59 h 849"/>
                      <a:gd name="T106" fmla="*/ 1153 w 1591"/>
                      <a:gd name="T107" fmla="*/ 32 h 849"/>
                      <a:gd name="T108" fmla="*/ 1222 w 1591"/>
                      <a:gd name="T109" fmla="*/ 53 h 849"/>
                      <a:gd name="T110" fmla="*/ 1229 w 1591"/>
                      <a:gd name="T111" fmla="*/ 15 h 849"/>
                      <a:gd name="T112" fmla="*/ 1203 w 1591"/>
                      <a:gd name="T113" fmla="*/ 69 h 849"/>
                      <a:gd name="T114" fmla="*/ 1296 w 1591"/>
                      <a:gd name="T115" fmla="*/ 99 h 849"/>
                      <a:gd name="T116" fmla="*/ 1492 w 1591"/>
                      <a:gd name="T117" fmla="*/ 34 h 8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591" h="849">
                        <a:moveTo>
                          <a:pt x="1177" y="745"/>
                        </a:moveTo>
                        <a:lnTo>
                          <a:pt x="1174" y="733"/>
                        </a:lnTo>
                        <a:lnTo>
                          <a:pt x="1165" y="740"/>
                        </a:lnTo>
                        <a:lnTo>
                          <a:pt x="1166" y="748"/>
                        </a:lnTo>
                        <a:lnTo>
                          <a:pt x="1188" y="758"/>
                        </a:lnTo>
                        <a:lnTo>
                          <a:pt x="1194" y="757"/>
                        </a:lnTo>
                        <a:lnTo>
                          <a:pt x="1207" y="747"/>
                        </a:lnTo>
                        <a:lnTo>
                          <a:pt x="1190" y="747"/>
                        </a:lnTo>
                        <a:lnTo>
                          <a:pt x="1177" y="745"/>
                        </a:lnTo>
                        <a:lnTo>
                          <a:pt x="1177" y="745"/>
                        </a:lnTo>
                        <a:close/>
                        <a:moveTo>
                          <a:pt x="1231" y="685"/>
                        </a:moveTo>
                        <a:lnTo>
                          <a:pt x="1231" y="681"/>
                        </a:lnTo>
                        <a:lnTo>
                          <a:pt x="1216" y="671"/>
                        </a:lnTo>
                        <a:lnTo>
                          <a:pt x="1194" y="665"/>
                        </a:lnTo>
                        <a:lnTo>
                          <a:pt x="1187" y="667"/>
                        </a:lnTo>
                        <a:lnTo>
                          <a:pt x="1200" y="678"/>
                        </a:lnTo>
                        <a:lnTo>
                          <a:pt x="1222" y="686"/>
                        </a:lnTo>
                        <a:lnTo>
                          <a:pt x="1231" y="685"/>
                        </a:lnTo>
                        <a:lnTo>
                          <a:pt x="1231" y="685"/>
                        </a:lnTo>
                        <a:close/>
                        <a:moveTo>
                          <a:pt x="90" y="699"/>
                        </a:moveTo>
                        <a:lnTo>
                          <a:pt x="91" y="686"/>
                        </a:lnTo>
                        <a:lnTo>
                          <a:pt x="79" y="677"/>
                        </a:lnTo>
                        <a:lnTo>
                          <a:pt x="78" y="665"/>
                        </a:lnTo>
                        <a:lnTo>
                          <a:pt x="77" y="658"/>
                        </a:lnTo>
                        <a:lnTo>
                          <a:pt x="62" y="655"/>
                        </a:lnTo>
                        <a:lnTo>
                          <a:pt x="53" y="652"/>
                        </a:lnTo>
                        <a:lnTo>
                          <a:pt x="38" y="647"/>
                        </a:lnTo>
                        <a:lnTo>
                          <a:pt x="32" y="652"/>
                        </a:lnTo>
                        <a:lnTo>
                          <a:pt x="30" y="664"/>
                        </a:lnTo>
                        <a:lnTo>
                          <a:pt x="46" y="669"/>
                        </a:lnTo>
                        <a:lnTo>
                          <a:pt x="45" y="676"/>
                        </a:lnTo>
                        <a:lnTo>
                          <a:pt x="55" y="684"/>
                        </a:lnTo>
                        <a:lnTo>
                          <a:pt x="55" y="691"/>
                        </a:lnTo>
                        <a:lnTo>
                          <a:pt x="79" y="703"/>
                        </a:lnTo>
                        <a:lnTo>
                          <a:pt x="90" y="699"/>
                        </a:lnTo>
                        <a:lnTo>
                          <a:pt x="90" y="699"/>
                        </a:lnTo>
                        <a:close/>
                        <a:moveTo>
                          <a:pt x="1346" y="649"/>
                        </a:moveTo>
                        <a:lnTo>
                          <a:pt x="1360" y="635"/>
                        </a:lnTo>
                        <a:lnTo>
                          <a:pt x="1365" y="628"/>
                        </a:lnTo>
                        <a:lnTo>
                          <a:pt x="1358" y="627"/>
                        </a:lnTo>
                        <a:lnTo>
                          <a:pt x="1339" y="635"/>
                        </a:lnTo>
                        <a:lnTo>
                          <a:pt x="1323" y="649"/>
                        </a:lnTo>
                        <a:lnTo>
                          <a:pt x="1293" y="685"/>
                        </a:lnTo>
                        <a:lnTo>
                          <a:pt x="1274" y="699"/>
                        </a:lnTo>
                        <a:lnTo>
                          <a:pt x="1279" y="705"/>
                        </a:lnTo>
                        <a:lnTo>
                          <a:pt x="1265" y="713"/>
                        </a:lnTo>
                        <a:lnTo>
                          <a:pt x="1266" y="720"/>
                        </a:lnTo>
                        <a:lnTo>
                          <a:pt x="1302" y="720"/>
                        </a:lnTo>
                        <a:lnTo>
                          <a:pt x="1322" y="719"/>
                        </a:lnTo>
                        <a:lnTo>
                          <a:pt x="1338" y="725"/>
                        </a:lnTo>
                        <a:lnTo>
                          <a:pt x="1322" y="736"/>
                        </a:lnTo>
                        <a:lnTo>
                          <a:pt x="1333" y="736"/>
                        </a:lnTo>
                        <a:lnTo>
                          <a:pt x="1360" y="717"/>
                        </a:lnTo>
                        <a:lnTo>
                          <a:pt x="1364" y="719"/>
                        </a:lnTo>
                        <a:lnTo>
                          <a:pt x="1355" y="738"/>
                        </a:lnTo>
                        <a:lnTo>
                          <a:pt x="1366" y="743"/>
                        </a:lnTo>
                        <a:lnTo>
                          <a:pt x="1375" y="742"/>
                        </a:lnTo>
                        <a:lnTo>
                          <a:pt x="1388" y="721"/>
                        </a:lnTo>
                        <a:lnTo>
                          <a:pt x="1386" y="707"/>
                        </a:lnTo>
                        <a:lnTo>
                          <a:pt x="1388" y="695"/>
                        </a:lnTo>
                        <a:lnTo>
                          <a:pt x="1374" y="699"/>
                        </a:lnTo>
                        <a:lnTo>
                          <a:pt x="1384" y="682"/>
                        </a:lnTo>
                        <a:lnTo>
                          <a:pt x="1368" y="675"/>
                        </a:lnTo>
                        <a:lnTo>
                          <a:pt x="1358" y="680"/>
                        </a:lnTo>
                        <a:lnTo>
                          <a:pt x="1343" y="674"/>
                        </a:lnTo>
                        <a:lnTo>
                          <a:pt x="1352" y="666"/>
                        </a:lnTo>
                        <a:lnTo>
                          <a:pt x="1341" y="662"/>
                        </a:lnTo>
                        <a:lnTo>
                          <a:pt x="1327" y="669"/>
                        </a:lnTo>
                        <a:lnTo>
                          <a:pt x="1346" y="649"/>
                        </a:lnTo>
                        <a:lnTo>
                          <a:pt x="1346" y="649"/>
                        </a:lnTo>
                        <a:close/>
                        <a:moveTo>
                          <a:pt x="13" y="569"/>
                        </a:moveTo>
                        <a:lnTo>
                          <a:pt x="6" y="577"/>
                        </a:lnTo>
                        <a:lnTo>
                          <a:pt x="0" y="587"/>
                        </a:lnTo>
                        <a:lnTo>
                          <a:pt x="4" y="593"/>
                        </a:lnTo>
                        <a:lnTo>
                          <a:pt x="2" y="604"/>
                        </a:lnTo>
                        <a:lnTo>
                          <a:pt x="4" y="615"/>
                        </a:lnTo>
                        <a:lnTo>
                          <a:pt x="12" y="615"/>
                        </a:lnTo>
                        <a:lnTo>
                          <a:pt x="11" y="596"/>
                        </a:lnTo>
                        <a:lnTo>
                          <a:pt x="38" y="570"/>
                        </a:lnTo>
                        <a:lnTo>
                          <a:pt x="19" y="572"/>
                        </a:lnTo>
                        <a:lnTo>
                          <a:pt x="13" y="569"/>
                        </a:lnTo>
                        <a:lnTo>
                          <a:pt x="13" y="569"/>
                        </a:lnTo>
                        <a:close/>
                        <a:moveTo>
                          <a:pt x="1062" y="394"/>
                        </a:moveTo>
                        <a:lnTo>
                          <a:pt x="1061" y="389"/>
                        </a:lnTo>
                        <a:lnTo>
                          <a:pt x="1054" y="389"/>
                        </a:lnTo>
                        <a:lnTo>
                          <a:pt x="1044" y="395"/>
                        </a:lnTo>
                        <a:lnTo>
                          <a:pt x="1042" y="396"/>
                        </a:lnTo>
                        <a:lnTo>
                          <a:pt x="1042" y="403"/>
                        </a:lnTo>
                        <a:lnTo>
                          <a:pt x="1049" y="405"/>
                        </a:lnTo>
                        <a:lnTo>
                          <a:pt x="1062" y="394"/>
                        </a:lnTo>
                        <a:lnTo>
                          <a:pt x="1062" y="394"/>
                        </a:lnTo>
                        <a:close/>
                        <a:moveTo>
                          <a:pt x="1026" y="381"/>
                        </a:moveTo>
                        <a:lnTo>
                          <a:pt x="1029" y="378"/>
                        </a:lnTo>
                        <a:lnTo>
                          <a:pt x="1007" y="378"/>
                        </a:lnTo>
                        <a:lnTo>
                          <a:pt x="988" y="387"/>
                        </a:lnTo>
                        <a:lnTo>
                          <a:pt x="988" y="393"/>
                        </a:lnTo>
                        <a:lnTo>
                          <a:pt x="999" y="394"/>
                        </a:lnTo>
                        <a:lnTo>
                          <a:pt x="1026" y="381"/>
                        </a:lnTo>
                        <a:lnTo>
                          <a:pt x="1026" y="381"/>
                        </a:lnTo>
                        <a:close/>
                        <a:moveTo>
                          <a:pt x="1014" y="320"/>
                        </a:moveTo>
                        <a:lnTo>
                          <a:pt x="1005" y="318"/>
                        </a:lnTo>
                        <a:lnTo>
                          <a:pt x="986" y="338"/>
                        </a:lnTo>
                        <a:lnTo>
                          <a:pt x="972" y="353"/>
                        </a:lnTo>
                        <a:lnTo>
                          <a:pt x="951" y="365"/>
                        </a:lnTo>
                        <a:lnTo>
                          <a:pt x="975" y="362"/>
                        </a:lnTo>
                        <a:lnTo>
                          <a:pt x="971" y="375"/>
                        </a:lnTo>
                        <a:lnTo>
                          <a:pt x="1002" y="364"/>
                        </a:lnTo>
                        <a:lnTo>
                          <a:pt x="1026" y="353"/>
                        </a:lnTo>
                        <a:lnTo>
                          <a:pt x="1028" y="362"/>
                        </a:lnTo>
                        <a:lnTo>
                          <a:pt x="1051" y="367"/>
                        </a:lnTo>
                        <a:lnTo>
                          <a:pt x="1068" y="360"/>
                        </a:lnTo>
                        <a:lnTo>
                          <a:pt x="1062" y="353"/>
                        </a:lnTo>
                        <a:lnTo>
                          <a:pt x="1049" y="355"/>
                        </a:lnTo>
                        <a:lnTo>
                          <a:pt x="1054" y="345"/>
                        </a:lnTo>
                        <a:lnTo>
                          <a:pt x="1040" y="339"/>
                        </a:lnTo>
                        <a:lnTo>
                          <a:pt x="1027" y="331"/>
                        </a:lnTo>
                        <a:lnTo>
                          <a:pt x="1022" y="325"/>
                        </a:lnTo>
                        <a:lnTo>
                          <a:pt x="1011" y="329"/>
                        </a:lnTo>
                        <a:lnTo>
                          <a:pt x="1014" y="320"/>
                        </a:lnTo>
                        <a:lnTo>
                          <a:pt x="1014" y="320"/>
                        </a:lnTo>
                        <a:close/>
                        <a:moveTo>
                          <a:pt x="1181" y="289"/>
                        </a:moveTo>
                        <a:lnTo>
                          <a:pt x="1195" y="283"/>
                        </a:lnTo>
                        <a:lnTo>
                          <a:pt x="1199" y="281"/>
                        </a:lnTo>
                        <a:lnTo>
                          <a:pt x="1204" y="271"/>
                        </a:lnTo>
                        <a:lnTo>
                          <a:pt x="1195" y="266"/>
                        </a:lnTo>
                        <a:lnTo>
                          <a:pt x="1180" y="269"/>
                        </a:lnTo>
                        <a:lnTo>
                          <a:pt x="1166" y="281"/>
                        </a:lnTo>
                        <a:lnTo>
                          <a:pt x="1163" y="290"/>
                        </a:lnTo>
                        <a:lnTo>
                          <a:pt x="1181" y="289"/>
                        </a:lnTo>
                        <a:lnTo>
                          <a:pt x="1181" y="289"/>
                        </a:lnTo>
                        <a:close/>
                        <a:moveTo>
                          <a:pt x="906" y="249"/>
                        </a:moveTo>
                        <a:lnTo>
                          <a:pt x="902" y="241"/>
                        </a:lnTo>
                        <a:lnTo>
                          <a:pt x="901" y="238"/>
                        </a:lnTo>
                        <a:lnTo>
                          <a:pt x="896" y="234"/>
                        </a:lnTo>
                        <a:lnTo>
                          <a:pt x="885" y="228"/>
                        </a:lnTo>
                        <a:lnTo>
                          <a:pt x="866" y="238"/>
                        </a:lnTo>
                        <a:lnTo>
                          <a:pt x="847" y="243"/>
                        </a:lnTo>
                        <a:lnTo>
                          <a:pt x="860" y="253"/>
                        </a:lnTo>
                        <a:lnTo>
                          <a:pt x="874" y="251"/>
                        </a:lnTo>
                        <a:lnTo>
                          <a:pt x="890" y="256"/>
                        </a:lnTo>
                        <a:lnTo>
                          <a:pt x="906" y="249"/>
                        </a:lnTo>
                        <a:close/>
                        <a:moveTo>
                          <a:pt x="989" y="241"/>
                        </a:moveTo>
                        <a:lnTo>
                          <a:pt x="965" y="238"/>
                        </a:lnTo>
                        <a:lnTo>
                          <a:pt x="986" y="228"/>
                        </a:lnTo>
                        <a:lnTo>
                          <a:pt x="984" y="206"/>
                        </a:lnTo>
                        <a:lnTo>
                          <a:pt x="977" y="197"/>
                        </a:lnTo>
                        <a:lnTo>
                          <a:pt x="960" y="194"/>
                        </a:lnTo>
                        <a:lnTo>
                          <a:pt x="930" y="208"/>
                        </a:lnTo>
                        <a:lnTo>
                          <a:pt x="910" y="230"/>
                        </a:lnTo>
                        <a:lnTo>
                          <a:pt x="921" y="238"/>
                        </a:lnTo>
                        <a:lnTo>
                          <a:pt x="927" y="250"/>
                        </a:lnTo>
                        <a:lnTo>
                          <a:pt x="903" y="270"/>
                        </a:lnTo>
                        <a:lnTo>
                          <a:pt x="891" y="269"/>
                        </a:lnTo>
                        <a:lnTo>
                          <a:pt x="868" y="286"/>
                        </a:lnTo>
                        <a:lnTo>
                          <a:pt x="884" y="267"/>
                        </a:lnTo>
                        <a:lnTo>
                          <a:pt x="866" y="260"/>
                        </a:lnTo>
                        <a:lnTo>
                          <a:pt x="849" y="264"/>
                        </a:lnTo>
                        <a:lnTo>
                          <a:pt x="840" y="276"/>
                        </a:lnTo>
                        <a:lnTo>
                          <a:pt x="818" y="276"/>
                        </a:lnTo>
                        <a:lnTo>
                          <a:pt x="791" y="279"/>
                        </a:lnTo>
                        <a:lnTo>
                          <a:pt x="772" y="269"/>
                        </a:lnTo>
                        <a:lnTo>
                          <a:pt x="753" y="271"/>
                        </a:lnTo>
                        <a:lnTo>
                          <a:pt x="747" y="260"/>
                        </a:lnTo>
                        <a:lnTo>
                          <a:pt x="740" y="255"/>
                        </a:lnTo>
                        <a:lnTo>
                          <a:pt x="726" y="257"/>
                        </a:lnTo>
                        <a:lnTo>
                          <a:pt x="706" y="258"/>
                        </a:lnTo>
                        <a:lnTo>
                          <a:pt x="689" y="266"/>
                        </a:lnTo>
                        <a:lnTo>
                          <a:pt x="697" y="274"/>
                        </a:lnTo>
                        <a:lnTo>
                          <a:pt x="671" y="284"/>
                        </a:lnTo>
                        <a:lnTo>
                          <a:pt x="666" y="272"/>
                        </a:lnTo>
                        <a:lnTo>
                          <a:pt x="649" y="276"/>
                        </a:lnTo>
                        <a:lnTo>
                          <a:pt x="605" y="278"/>
                        </a:lnTo>
                        <a:lnTo>
                          <a:pt x="581" y="273"/>
                        </a:lnTo>
                        <a:lnTo>
                          <a:pt x="613" y="264"/>
                        </a:lnTo>
                        <a:lnTo>
                          <a:pt x="603" y="254"/>
                        </a:lnTo>
                        <a:lnTo>
                          <a:pt x="587" y="255"/>
                        </a:lnTo>
                        <a:lnTo>
                          <a:pt x="569" y="251"/>
                        </a:lnTo>
                        <a:lnTo>
                          <a:pt x="541" y="244"/>
                        </a:lnTo>
                        <a:lnTo>
                          <a:pt x="527" y="236"/>
                        </a:lnTo>
                        <a:lnTo>
                          <a:pt x="510" y="234"/>
                        </a:lnTo>
                        <a:lnTo>
                          <a:pt x="497" y="241"/>
                        </a:lnTo>
                        <a:lnTo>
                          <a:pt x="476" y="243"/>
                        </a:lnTo>
                        <a:lnTo>
                          <a:pt x="490" y="228"/>
                        </a:lnTo>
                        <a:lnTo>
                          <a:pt x="455" y="241"/>
                        </a:lnTo>
                        <a:lnTo>
                          <a:pt x="449" y="225"/>
                        </a:lnTo>
                        <a:lnTo>
                          <a:pt x="442" y="222"/>
                        </a:lnTo>
                        <a:lnTo>
                          <a:pt x="428" y="231"/>
                        </a:lnTo>
                        <a:lnTo>
                          <a:pt x="411" y="236"/>
                        </a:lnTo>
                        <a:lnTo>
                          <a:pt x="410" y="227"/>
                        </a:lnTo>
                        <a:lnTo>
                          <a:pt x="379" y="233"/>
                        </a:lnTo>
                        <a:lnTo>
                          <a:pt x="347" y="241"/>
                        </a:lnTo>
                        <a:lnTo>
                          <a:pt x="327" y="240"/>
                        </a:lnTo>
                        <a:lnTo>
                          <a:pt x="301" y="245"/>
                        </a:lnTo>
                        <a:lnTo>
                          <a:pt x="278" y="254"/>
                        </a:lnTo>
                        <a:lnTo>
                          <a:pt x="264" y="252"/>
                        </a:lnTo>
                        <a:lnTo>
                          <a:pt x="251" y="242"/>
                        </a:lnTo>
                        <a:lnTo>
                          <a:pt x="230" y="238"/>
                        </a:lnTo>
                        <a:lnTo>
                          <a:pt x="230" y="238"/>
                        </a:lnTo>
                        <a:lnTo>
                          <a:pt x="139" y="312"/>
                        </a:lnTo>
                        <a:lnTo>
                          <a:pt x="7" y="434"/>
                        </a:lnTo>
                        <a:lnTo>
                          <a:pt x="23" y="434"/>
                        </a:lnTo>
                        <a:lnTo>
                          <a:pt x="32" y="440"/>
                        </a:lnTo>
                        <a:lnTo>
                          <a:pt x="35" y="450"/>
                        </a:lnTo>
                        <a:lnTo>
                          <a:pt x="36" y="465"/>
                        </a:lnTo>
                        <a:lnTo>
                          <a:pt x="64" y="452"/>
                        </a:lnTo>
                        <a:lnTo>
                          <a:pt x="88" y="445"/>
                        </a:lnTo>
                        <a:lnTo>
                          <a:pt x="86" y="456"/>
                        </a:lnTo>
                        <a:lnTo>
                          <a:pt x="88" y="466"/>
                        </a:lnTo>
                        <a:lnTo>
                          <a:pt x="95" y="475"/>
                        </a:lnTo>
                        <a:lnTo>
                          <a:pt x="91" y="491"/>
                        </a:lnTo>
                        <a:lnTo>
                          <a:pt x="85" y="516"/>
                        </a:lnTo>
                        <a:lnTo>
                          <a:pt x="102" y="531"/>
                        </a:lnTo>
                        <a:lnTo>
                          <a:pt x="91" y="544"/>
                        </a:lnTo>
                        <a:lnTo>
                          <a:pt x="71" y="555"/>
                        </a:lnTo>
                        <a:lnTo>
                          <a:pt x="71" y="555"/>
                        </a:lnTo>
                        <a:lnTo>
                          <a:pt x="62" y="566"/>
                        </a:lnTo>
                        <a:lnTo>
                          <a:pt x="70" y="583"/>
                        </a:lnTo>
                        <a:lnTo>
                          <a:pt x="58" y="602"/>
                        </a:lnTo>
                        <a:lnTo>
                          <a:pt x="74" y="611"/>
                        </a:lnTo>
                        <a:lnTo>
                          <a:pt x="60" y="625"/>
                        </a:lnTo>
                        <a:lnTo>
                          <a:pt x="55" y="646"/>
                        </a:lnTo>
                        <a:lnTo>
                          <a:pt x="82" y="655"/>
                        </a:lnTo>
                        <a:lnTo>
                          <a:pt x="87" y="665"/>
                        </a:lnTo>
                        <a:lnTo>
                          <a:pt x="108" y="688"/>
                        </a:lnTo>
                        <a:lnTo>
                          <a:pt x="111" y="688"/>
                        </a:lnTo>
                        <a:lnTo>
                          <a:pt x="162" y="688"/>
                        </a:lnTo>
                        <a:lnTo>
                          <a:pt x="217" y="688"/>
                        </a:lnTo>
                        <a:lnTo>
                          <a:pt x="235" y="688"/>
                        </a:lnTo>
                        <a:lnTo>
                          <a:pt x="291" y="688"/>
                        </a:lnTo>
                        <a:lnTo>
                          <a:pt x="345" y="688"/>
                        </a:lnTo>
                        <a:lnTo>
                          <a:pt x="400" y="688"/>
                        </a:lnTo>
                        <a:lnTo>
                          <a:pt x="455" y="688"/>
                        </a:lnTo>
                        <a:lnTo>
                          <a:pt x="518" y="688"/>
                        </a:lnTo>
                        <a:lnTo>
                          <a:pt x="580" y="688"/>
                        </a:lnTo>
                        <a:lnTo>
                          <a:pt x="617" y="688"/>
                        </a:lnTo>
                        <a:lnTo>
                          <a:pt x="622" y="678"/>
                        </a:lnTo>
                        <a:lnTo>
                          <a:pt x="629" y="678"/>
                        </a:lnTo>
                        <a:lnTo>
                          <a:pt x="626" y="691"/>
                        </a:lnTo>
                        <a:lnTo>
                          <a:pt x="630" y="695"/>
                        </a:lnTo>
                        <a:lnTo>
                          <a:pt x="641" y="697"/>
                        </a:lnTo>
                        <a:lnTo>
                          <a:pt x="659" y="701"/>
                        </a:lnTo>
                        <a:lnTo>
                          <a:pt x="673" y="707"/>
                        </a:lnTo>
                        <a:lnTo>
                          <a:pt x="689" y="705"/>
                        </a:lnTo>
                        <a:lnTo>
                          <a:pt x="709" y="710"/>
                        </a:lnTo>
                        <a:lnTo>
                          <a:pt x="709" y="710"/>
                        </a:lnTo>
                        <a:lnTo>
                          <a:pt x="721" y="702"/>
                        </a:lnTo>
                        <a:lnTo>
                          <a:pt x="732" y="698"/>
                        </a:lnTo>
                        <a:lnTo>
                          <a:pt x="740" y="692"/>
                        </a:lnTo>
                        <a:lnTo>
                          <a:pt x="745" y="690"/>
                        </a:lnTo>
                        <a:lnTo>
                          <a:pt x="760" y="693"/>
                        </a:lnTo>
                        <a:lnTo>
                          <a:pt x="772" y="694"/>
                        </a:lnTo>
                        <a:lnTo>
                          <a:pt x="775" y="697"/>
                        </a:lnTo>
                        <a:lnTo>
                          <a:pt x="775" y="710"/>
                        </a:lnTo>
                        <a:lnTo>
                          <a:pt x="795" y="714"/>
                        </a:lnTo>
                        <a:lnTo>
                          <a:pt x="788" y="720"/>
                        </a:lnTo>
                        <a:lnTo>
                          <a:pt x="793" y="728"/>
                        </a:lnTo>
                        <a:lnTo>
                          <a:pt x="786" y="736"/>
                        </a:lnTo>
                        <a:lnTo>
                          <a:pt x="793" y="739"/>
                        </a:lnTo>
                        <a:lnTo>
                          <a:pt x="786" y="747"/>
                        </a:lnTo>
                        <a:lnTo>
                          <a:pt x="786" y="747"/>
                        </a:lnTo>
                        <a:lnTo>
                          <a:pt x="790" y="747"/>
                        </a:lnTo>
                        <a:lnTo>
                          <a:pt x="795" y="745"/>
                        </a:lnTo>
                        <a:lnTo>
                          <a:pt x="797" y="749"/>
                        </a:lnTo>
                        <a:lnTo>
                          <a:pt x="810" y="752"/>
                        </a:lnTo>
                        <a:lnTo>
                          <a:pt x="824" y="753"/>
                        </a:lnTo>
                        <a:lnTo>
                          <a:pt x="838" y="755"/>
                        </a:lnTo>
                        <a:lnTo>
                          <a:pt x="853" y="760"/>
                        </a:lnTo>
                        <a:lnTo>
                          <a:pt x="856" y="767"/>
                        </a:lnTo>
                        <a:lnTo>
                          <a:pt x="861" y="785"/>
                        </a:lnTo>
                        <a:lnTo>
                          <a:pt x="852" y="792"/>
                        </a:lnTo>
                        <a:lnTo>
                          <a:pt x="838" y="789"/>
                        </a:lnTo>
                        <a:lnTo>
                          <a:pt x="834" y="775"/>
                        </a:lnTo>
                        <a:lnTo>
                          <a:pt x="831" y="790"/>
                        </a:lnTo>
                        <a:lnTo>
                          <a:pt x="816" y="802"/>
                        </a:lnTo>
                        <a:lnTo>
                          <a:pt x="814" y="813"/>
                        </a:lnTo>
                        <a:lnTo>
                          <a:pt x="810" y="819"/>
                        </a:lnTo>
                        <a:lnTo>
                          <a:pt x="794" y="827"/>
                        </a:lnTo>
                        <a:lnTo>
                          <a:pt x="794" y="827"/>
                        </a:lnTo>
                        <a:lnTo>
                          <a:pt x="781" y="839"/>
                        </a:lnTo>
                        <a:lnTo>
                          <a:pt x="773" y="847"/>
                        </a:lnTo>
                        <a:lnTo>
                          <a:pt x="783" y="849"/>
                        </a:lnTo>
                        <a:lnTo>
                          <a:pt x="800" y="842"/>
                        </a:lnTo>
                        <a:lnTo>
                          <a:pt x="811" y="835"/>
                        </a:lnTo>
                        <a:lnTo>
                          <a:pt x="816" y="834"/>
                        </a:lnTo>
                        <a:lnTo>
                          <a:pt x="827" y="836"/>
                        </a:lnTo>
                        <a:lnTo>
                          <a:pt x="833" y="833"/>
                        </a:lnTo>
                        <a:lnTo>
                          <a:pt x="843" y="830"/>
                        </a:lnTo>
                        <a:lnTo>
                          <a:pt x="861" y="827"/>
                        </a:lnTo>
                        <a:lnTo>
                          <a:pt x="861" y="827"/>
                        </a:lnTo>
                        <a:lnTo>
                          <a:pt x="861" y="827"/>
                        </a:lnTo>
                        <a:lnTo>
                          <a:pt x="862" y="820"/>
                        </a:lnTo>
                        <a:lnTo>
                          <a:pt x="861" y="820"/>
                        </a:lnTo>
                        <a:lnTo>
                          <a:pt x="855" y="822"/>
                        </a:lnTo>
                        <a:lnTo>
                          <a:pt x="848" y="819"/>
                        </a:lnTo>
                        <a:lnTo>
                          <a:pt x="857" y="812"/>
                        </a:lnTo>
                        <a:lnTo>
                          <a:pt x="863" y="809"/>
                        </a:lnTo>
                        <a:lnTo>
                          <a:pt x="878" y="805"/>
                        </a:lnTo>
                        <a:lnTo>
                          <a:pt x="895" y="803"/>
                        </a:lnTo>
                        <a:lnTo>
                          <a:pt x="902" y="807"/>
                        </a:lnTo>
                        <a:lnTo>
                          <a:pt x="909" y="802"/>
                        </a:lnTo>
                        <a:lnTo>
                          <a:pt x="916" y="799"/>
                        </a:lnTo>
                        <a:lnTo>
                          <a:pt x="919" y="800"/>
                        </a:lnTo>
                        <a:lnTo>
                          <a:pt x="920" y="801"/>
                        </a:lnTo>
                        <a:lnTo>
                          <a:pt x="945" y="785"/>
                        </a:lnTo>
                        <a:lnTo>
                          <a:pt x="955" y="780"/>
                        </a:lnTo>
                        <a:lnTo>
                          <a:pt x="983" y="780"/>
                        </a:lnTo>
                        <a:lnTo>
                          <a:pt x="1018" y="780"/>
                        </a:lnTo>
                        <a:lnTo>
                          <a:pt x="1022" y="775"/>
                        </a:lnTo>
                        <a:lnTo>
                          <a:pt x="1028" y="774"/>
                        </a:lnTo>
                        <a:lnTo>
                          <a:pt x="1038" y="770"/>
                        </a:lnTo>
                        <a:lnTo>
                          <a:pt x="1048" y="760"/>
                        </a:lnTo>
                        <a:lnTo>
                          <a:pt x="1060" y="741"/>
                        </a:lnTo>
                        <a:lnTo>
                          <a:pt x="1081" y="723"/>
                        </a:lnTo>
                        <a:lnTo>
                          <a:pt x="1084" y="730"/>
                        </a:lnTo>
                        <a:lnTo>
                          <a:pt x="1098" y="726"/>
                        </a:lnTo>
                        <a:lnTo>
                          <a:pt x="1104" y="733"/>
                        </a:lnTo>
                        <a:lnTo>
                          <a:pt x="1094" y="764"/>
                        </a:lnTo>
                        <a:lnTo>
                          <a:pt x="1101" y="777"/>
                        </a:lnTo>
                        <a:lnTo>
                          <a:pt x="1124" y="775"/>
                        </a:lnTo>
                        <a:lnTo>
                          <a:pt x="1153" y="774"/>
                        </a:lnTo>
                        <a:lnTo>
                          <a:pt x="1115" y="792"/>
                        </a:lnTo>
                        <a:lnTo>
                          <a:pt x="1110" y="812"/>
                        </a:lnTo>
                        <a:lnTo>
                          <a:pt x="1123" y="814"/>
                        </a:lnTo>
                        <a:lnTo>
                          <a:pt x="1150" y="797"/>
                        </a:lnTo>
                        <a:lnTo>
                          <a:pt x="1171" y="789"/>
                        </a:lnTo>
                        <a:lnTo>
                          <a:pt x="1217" y="775"/>
                        </a:lnTo>
                        <a:lnTo>
                          <a:pt x="1245" y="759"/>
                        </a:lnTo>
                        <a:lnTo>
                          <a:pt x="1235" y="751"/>
                        </a:lnTo>
                        <a:lnTo>
                          <a:pt x="1238" y="734"/>
                        </a:lnTo>
                        <a:lnTo>
                          <a:pt x="1212" y="761"/>
                        </a:lnTo>
                        <a:lnTo>
                          <a:pt x="1180" y="763"/>
                        </a:lnTo>
                        <a:lnTo>
                          <a:pt x="1160" y="751"/>
                        </a:lnTo>
                        <a:lnTo>
                          <a:pt x="1159" y="734"/>
                        </a:lnTo>
                        <a:lnTo>
                          <a:pt x="1162" y="709"/>
                        </a:lnTo>
                        <a:lnTo>
                          <a:pt x="1184" y="693"/>
                        </a:lnTo>
                        <a:lnTo>
                          <a:pt x="1172" y="682"/>
                        </a:lnTo>
                        <a:lnTo>
                          <a:pt x="1143" y="684"/>
                        </a:lnTo>
                        <a:lnTo>
                          <a:pt x="1098" y="704"/>
                        </a:lnTo>
                        <a:lnTo>
                          <a:pt x="1057" y="734"/>
                        </a:lnTo>
                        <a:lnTo>
                          <a:pt x="1040" y="738"/>
                        </a:lnTo>
                        <a:lnTo>
                          <a:pt x="1069" y="717"/>
                        </a:lnTo>
                        <a:lnTo>
                          <a:pt x="1108" y="686"/>
                        </a:lnTo>
                        <a:lnTo>
                          <a:pt x="1134" y="676"/>
                        </a:lnTo>
                        <a:lnTo>
                          <a:pt x="1155" y="660"/>
                        </a:lnTo>
                        <a:lnTo>
                          <a:pt x="1175" y="658"/>
                        </a:lnTo>
                        <a:lnTo>
                          <a:pt x="1202" y="658"/>
                        </a:lnTo>
                        <a:lnTo>
                          <a:pt x="1239" y="663"/>
                        </a:lnTo>
                        <a:lnTo>
                          <a:pt x="1272" y="659"/>
                        </a:lnTo>
                        <a:lnTo>
                          <a:pt x="1301" y="640"/>
                        </a:lnTo>
                        <a:lnTo>
                          <a:pt x="1334" y="632"/>
                        </a:lnTo>
                        <a:lnTo>
                          <a:pt x="1349" y="624"/>
                        </a:lnTo>
                        <a:lnTo>
                          <a:pt x="1364" y="615"/>
                        </a:lnTo>
                        <a:lnTo>
                          <a:pt x="1372" y="590"/>
                        </a:lnTo>
                        <a:lnTo>
                          <a:pt x="1368" y="581"/>
                        </a:lnTo>
                        <a:lnTo>
                          <a:pt x="1355" y="578"/>
                        </a:lnTo>
                        <a:lnTo>
                          <a:pt x="1355" y="559"/>
                        </a:lnTo>
                        <a:lnTo>
                          <a:pt x="1347" y="552"/>
                        </a:lnTo>
                        <a:lnTo>
                          <a:pt x="1321" y="546"/>
                        </a:lnTo>
                        <a:lnTo>
                          <a:pt x="1310" y="534"/>
                        </a:lnTo>
                        <a:lnTo>
                          <a:pt x="1293" y="521"/>
                        </a:lnTo>
                        <a:lnTo>
                          <a:pt x="1306" y="507"/>
                        </a:lnTo>
                        <a:lnTo>
                          <a:pt x="1298" y="480"/>
                        </a:lnTo>
                        <a:lnTo>
                          <a:pt x="1288" y="452"/>
                        </a:lnTo>
                        <a:lnTo>
                          <a:pt x="1284" y="433"/>
                        </a:lnTo>
                        <a:lnTo>
                          <a:pt x="1268" y="443"/>
                        </a:lnTo>
                        <a:lnTo>
                          <a:pt x="1240" y="467"/>
                        </a:lnTo>
                        <a:lnTo>
                          <a:pt x="1210" y="480"/>
                        </a:lnTo>
                        <a:lnTo>
                          <a:pt x="1205" y="466"/>
                        </a:lnTo>
                        <a:lnTo>
                          <a:pt x="1191" y="463"/>
                        </a:lnTo>
                        <a:lnTo>
                          <a:pt x="1199" y="436"/>
                        </a:lnTo>
                        <a:lnTo>
                          <a:pt x="1208" y="417"/>
                        </a:lnTo>
                        <a:lnTo>
                          <a:pt x="1180" y="415"/>
                        </a:lnTo>
                        <a:lnTo>
                          <a:pt x="1180" y="408"/>
                        </a:lnTo>
                        <a:lnTo>
                          <a:pt x="1166" y="395"/>
                        </a:lnTo>
                        <a:lnTo>
                          <a:pt x="1154" y="387"/>
                        </a:lnTo>
                        <a:lnTo>
                          <a:pt x="1138" y="393"/>
                        </a:lnTo>
                        <a:lnTo>
                          <a:pt x="1123" y="391"/>
                        </a:lnTo>
                        <a:lnTo>
                          <a:pt x="1097" y="385"/>
                        </a:lnTo>
                        <a:lnTo>
                          <a:pt x="1083" y="390"/>
                        </a:lnTo>
                        <a:lnTo>
                          <a:pt x="1068" y="424"/>
                        </a:lnTo>
                        <a:lnTo>
                          <a:pt x="1065" y="443"/>
                        </a:lnTo>
                        <a:lnTo>
                          <a:pt x="1032" y="466"/>
                        </a:lnTo>
                        <a:lnTo>
                          <a:pt x="1044" y="483"/>
                        </a:lnTo>
                        <a:lnTo>
                          <a:pt x="1046" y="502"/>
                        </a:lnTo>
                        <a:lnTo>
                          <a:pt x="1040" y="517"/>
                        </a:lnTo>
                        <a:lnTo>
                          <a:pt x="1022" y="532"/>
                        </a:lnTo>
                        <a:lnTo>
                          <a:pt x="994" y="548"/>
                        </a:lnTo>
                        <a:lnTo>
                          <a:pt x="960" y="558"/>
                        </a:lnTo>
                        <a:lnTo>
                          <a:pt x="967" y="570"/>
                        </a:lnTo>
                        <a:lnTo>
                          <a:pt x="958" y="606"/>
                        </a:lnTo>
                        <a:lnTo>
                          <a:pt x="938" y="630"/>
                        </a:lnTo>
                        <a:lnTo>
                          <a:pt x="920" y="636"/>
                        </a:lnTo>
                        <a:lnTo>
                          <a:pt x="904" y="615"/>
                        </a:lnTo>
                        <a:lnTo>
                          <a:pt x="903" y="590"/>
                        </a:lnTo>
                        <a:lnTo>
                          <a:pt x="910" y="567"/>
                        </a:lnTo>
                        <a:lnTo>
                          <a:pt x="923" y="548"/>
                        </a:lnTo>
                        <a:lnTo>
                          <a:pt x="905" y="546"/>
                        </a:lnTo>
                        <a:lnTo>
                          <a:pt x="877" y="544"/>
                        </a:lnTo>
                        <a:lnTo>
                          <a:pt x="864" y="535"/>
                        </a:lnTo>
                        <a:lnTo>
                          <a:pt x="846" y="529"/>
                        </a:lnTo>
                        <a:lnTo>
                          <a:pt x="840" y="518"/>
                        </a:lnTo>
                        <a:lnTo>
                          <a:pt x="828" y="509"/>
                        </a:lnTo>
                        <a:lnTo>
                          <a:pt x="801" y="500"/>
                        </a:lnTo>
                        <a:lnTo>
                          <a:pt x="774" y="505"/>
                        </a:lnTo>
                        <a:lnTo>
                          <a:pt x="777" y="488"/>
                        </a:lnTo>
                        <a:lnTo>
                          <a:pt x="783" y="467"/>
                        </a:lnTo>
                        <a:lnTo>
                          <a:pt x="760" y="464"/>
                        </a:lnTo>
                        <a:lnTo>
                          <a:pt x="779" y="438"/>
                        </a:lnTo>
                        <a:lnTo>
                          <a:pt x="797" y="421"/>
                        </a:lnTo>
                        <a:lnTo>
                          <a:pt x="832" y="396"/>
                        </a:lnTo>
                        <a:lnTo>
                          <a:pt x="864" y="380"/>
                        </a:lnTo>
                        <a:lnTo>
                          <a:pt x="885" y="377"/>
                        </a:lnTo>
                        <a:lnTo>
                          <a:pt x="896" y="363"/>
                        </a:lnTo>
                        <a:lnTo>
                          <a:pt x="915" y="353"/>
                        </a:lnTo>
                        <a:lnTo>
                          <a:pt x="939" y="353"/>
                        </a:lnTo>
                        <a:lnTo>
                          <a:pt x="968" y="339"/>
                        </a:lnTo>
                        <a:lnTo>
                          <a:pt x="979" y="329"/>
                        </a:lnTo>
                        <a:lnTo>
                          <a:pt x="1006" y="311"/>
                        </a:lnTo>
                        <a:lnTo>
                          <a:pt x="1018" y="301"/>
                        </a:lnTo>
                        <a:lnTo>
                          <a:pt x="1030" y="308"/>
                        </a:lnTo>
                        <a:lnTo>
                          <a:pt x="1054" y="304"/>
                        </a:lnTo>
                        <a:lnTo>
                          <a:pt x="1095" y="290"/>
                        </a:lnTo>
                        <a:lnTo>
                          <a:pt x="1103" y="280"/>
                        </a:lnTo>
                        <a:lnTo>
                          <a:pt x="1100" y="269"/>
                        </a:lnTo>
                        <a:lnTo>
                          <a:pt x="1119" y="258"/>
                        </a:lnTo>
                        <a:lnTo>
                          <a:pt x="1125" y="248"/>
                        </a:lnTo>
                        <a:lnTo>
                          <a:pt x="1112" y="239"/>
                        </a:lnTo>
                        <a:lnTo>
                          <a:pt x="1092" y="236"/>
                        </a:lnTo>
                        <a:lnTo>
                          <a:pt x="1071" y="234"/>
                        </a:lnTo>
                        <a:lnTo>
                          <a:pt x="1054" y="256"/>
                        </a:lnTo>
                        <a:lnTo>
                          <a:pt x="1030" y="273"/>
                        </a:lnTo>
                        <a:lnTo>
                          <a:pt x="1003" y="288"/>
                        </a:lnTo>
                        <a:lnTo>
                          <a:pt x="998" y="274"/>
                        </a:lnTo>
                        <a:lnTo>
                          <a:pt x="1014" y="259"/>
                        </a:lnTo>
                        <a:lnTo>
                          <a:pt x="1006" y="246"/>
                        </a:lnTo>
                        <a:lnTo>
                          <a:pt x="973" y="262"/>
                        </a:lnTo>
                        <a:lnTo>
                          <a:pt x="989" y="241"/>
                        </a:lnTo>
                        <a:lnTo>
                          <a:pt x="989" y="241"/>
                        </a:lnTo>
                        <a:close/>
                        <a:moveTo>
                          <a:pt x="707" y="170"/>
                        </a:moveTo>
                        <a:lnTo>
                          <a:pt x="697" y="167"/>
                        </a:lnTo>
                        <a:lnTo>
                          <a:pt x="645" y="179"/>
                        </a:lnTo>
                        <a:lnTo>
                          <a:pt x="625" y="186"/>
                        </a:lnTo>
                        <a:lnTo>
                          <a:pt x="596" y="201"/>
                        </a:lnTo>
                        <a:lnTo>
                          <a:pt x="617" y="206"/>
                        </a:lnTo>
                        <a:lnTo>
                          <a:pt x="639" y="206"/>
                        </a:lnTo>
                        <a:lnTo>
                          <a:pt x="596" y="213"/>
                        </a:lnTo>
                        <a:lnTo>
                          <a:pt x="596" y="221"/>
                        </a:lnTo>
                        <a:lnTo>
                          <a:pt x="617" y="221"/>
                        </a:lnTo>
                        <a:lnTo>
                          <a:pt x="651" y="220"/>
                        </a:lnTo>
                        <a:lnTo>
                          <a:pt x="675" y="225"/>
                        </a:lnTo>
                        <a:lnTo>
                          <a:pt x="652" y="228"/>
                        </a:lnTo>
                        <a:lnTo>
                          <a:pt x="631" y="226"/>
                        </a:lnTo>
                        <a:lnTo>
                          <a:pt x="605" y="230"/>
                        </a:lnTo>
                        <a:lnTo>
                          <a:pt x="592" y="232"/>
                        </a:lnTo>
                        <a:lnTo>
                          <a:pt x="595" y="248"/>
                        </a:lnTo>
                        <a:lnTo>
                          <a:pt x="611" y="246"/>
                        </a:lnTo>
                        <a:lnTo>
                          <a:pt x="626" y="252"/>
                        </a:lnTo>
                        <a:lnTo>
                          <a:pt x="625" y="261"/>
                        </a:lnTo>
                        <a:lnTo>
                          <a:pt x="654" y="259"/>
                        </a:lnTo>
                        <a:lnTo>
                          <a:pt x="696" y="256"/>
                        </a:lnTo>
                        <a:lnTo>
                          <a:pt x="730" y="249"/>
                        </a:lnTo>
                        <a:lnTo>
                          <a:pt x="749" y="248"/>
                        </a:lnTo>
                        <a:lnTo>
                          <a:pt x="771" y="254"/>
                        </a:lnTo>
                        <a:lnTo>
                          <a:pt x="796" y="256"/>
                        </a:lnTo>
                        <a:lnTo>
                          <a:pt x="807" y="249"/>
                        </a:lnTo>
                        <a:lnTo>
                          <a:pt x="805" y="241"/>
                        </a:lnTo>
                        <a:lnTo>
                          <a:pt x="831" y="240"/>
                        </a:lnTo>
                        <a:lnTo>
                          <a:pt x="841" y="231"/>
                        </a:lnTo>
                        <a:lnTo>
                          <a:pt x="822" y="222"/>
                        </a:lnTo>
                        <a:lnTo>
                          <a:pt x="806" y="212"/>
                        </a:lnTo>
                        <a:lnTo>
                          <a:pt x="815" y="198"/>
                        </a:lnTo>
                        <a:lnTo>
                          <a:pt x="826" y="180"/>
                        </a:lnTo>
                        <a:lnTo>
                          <a:pt x="817" y="172"/>
                        </a:lnTo>
                        <a:lnTo>
                          <a:pt x="806" y="169"/>
                        </a:lnTo>
                        <a:lnTo>
                          <a:pt x="790" y="171"/>
                        </a:lnTo>
                        <a:lnTo>
                          <a:pt x="780" y="191"/>
                        </a:lnTo>
                        <a:lnTo>
                          <a:pt x="764" y="199"/>
                        </a:lnTo>
                        <a:lnTo>
                          <a:pt x="772" y="180"/>
                        </a:lnTo>
                        <a:lnTo>
                          <a:pt x="766" y="174"/>
                        </a:lnTo>
                        <a:lnTo>
                          <a:pt x="738" y="184"/>
                        </a:lnTo>
                        <a:lnTo>
                          <a:pt x="729" y="174"/>
                        </a:lnTo>
                        <a:lnTo>
                          <a:pt x="689" y="180"/>
                        </a:lnTo>
                        <a:lnTo>
                          <a:pt x="707" y="170"/>
                        </a:lnTo>
                        <a:lnTo>
                          <a:pt x="707" y="170"/>
                        </a:lnTo>
                        <a:close/>
                        <a:moveTo>
                          <a:pt x="854" y="165"/>
                        </a:moveTo>
                        <a:lnTo>
                          <a:pt x="847" y="161"/>
                        </a:lnTo>
                        <a:lnTo>
                          <a:pt x="827" y="162"/>
                        </a:lnTo>
                        <a:lnTo>
                          <a:pt x="819" y="165"/>
                        </a:lnTo>
                        <a:lnTo>
                          <a:pt x="828" y="178"/>
                        </a:lnTo>
                        <a:lnTo>
                          <a:pt x="854" y="165"/>
                        </a:lnTo>
                        <a:close/>
                        <a:moveTo>
                          <a:pt x="1255" y="171"/>
                        </a:moveTo>
                        <a:lnTo>
                          <a:pt x="1239" y="161"/>
                        </a:lnTo>
                        <a:lnTo>
                          <a:pt x="1208" y="159"/>
                        </a:lnTo>
                        <a:lnTo>
                          <a:pt x="1200" y="160"/>
                        </a:lnTo>
                        <a:lnTo>
                          <a:pt x="1194" y="167"/>
                        </a:lnTo>
                        <a:lnTo>
                          <a:pt x="1201" y="177"/>
                        </a:lnTo>
                        <a:lnTo>
                          <a:pt x="1205" y="178"/>
                        </a:lnTo>
                        <a:lnTo>
                          <a:pt x="1223" y="176"/>
                        </a:lnTo>
                        <a:lnTo>
                          <a:pt x="1237" y="176"/>
                        </a:lnTo>
                        <a:lnTo>
                          <a:pt x="1253" y="176"/>
                        </a:lnTo>
                        <a:lnTo>
                          <a:pt x="1255" y="171"/>
                        </a:lnTo>
                        <a:lnTo>
                          <a:pt x="1255" y="171"/>
                        </a:lnTo>
                        <a:close/>
                        <a:moveTo>
                          <a:pt x="1109" y="170"/>
                        </a:moveTo>
                        <a:lnTo>
                          <a:pt x="1130" y="158"/>
                        </a:lnTo>
                        <a:lnTo>
                          <a:pt x="1088" y="163"/>
                        </a:lnTo>
                        <a:lnTo>
                          <a:pt x="1067" y="170"/>
                        </a:lnTo>
                        <a:lnTo>
                          <a:pt x="1040" y="188"/>
                        </a:lnTo>
                        <a:lnTo>
                          <a:pt x="1027" y="208"/>
                        </a:lnTo>
                        <a:lnTo>
                          <a:pt x="1048" y="208"/>
                        </a:lnTo>
                        <a:lnTo>
                          <a:pt x="1026" y="216"/>
                        </a:lnTo>
                        <a:lnTo>
                          <a:pt x="1032" y="224"/>
                        </a:lnTo>
                        <a:lnTo>
                          <a:pt x="1054" y="226"/>
                        </a:lnTo>
                        <a:lnTo>
                          <a:pt x="1082" y="232"/>
                        </a:lnTo>
                        <a:lnTo>
                          <a:pt x="1133" y="237"/>
                        </a:lnTo>
                        <a:lnTo>
                          <a:pt x="1163" y="234"/>
                        </a:lnTo>
                        <a:lnTo>
                          <a:pt x="1175" y="228"/>
                        </a:lnTo>
                        <a:lnTo>
                          <a:pt x="1182" y="235"/>
                        </a:lnTo>
                        <a:lnTo>
                          <a:pt x="1194" y="236"/>
                        </a:lnTo>
                        <a:lnTo>
                          <a:pt x="1202" y="249"/>
                        </a:lnTo>
                        <a:lnTo>
                          <a:pt x="1189" y="254"/>
                        </a:lnTo>
                        <a:lnTo>
                          <a:pt x="1215" y="260"/>
                        </a:lnTo>
                        <a:lnTo>
                          <a:pt x="1233" y="270"/>
                        </a:lnTo>
                        <a:lnTo>
                          <a:pt x="1235" y="277"/>
                        </a:lnTo>
                        <a:lnTo>
                          <a:pt x="1233" y="286"/>
                        </a:lnTo>
                        <a:lnTo>
                          <a:pt x="1201" y="307"/>
                        </a:lnTo>
                        <a:lnTo>
                          <a:pt x="1189" y="316"/>
                        </a:lnTo>
                        <a:lnTo>
                          <a:pt x="1190" y="324"/>
                        </a:lnTo>
                        <a:lnTo>
                          <a:pt x="1155" y="326"/>
                        </a:lnTo>
                        <a:lnTo>
                          <a:pt x="1125" y="327"/>
                        </a:lnTo>
                        <a:lnTo>
                          <a:pt x="1105" y="342"/>
                        </a:lnTo>
                        <a:lnTo>
                          <a:pt x="1114" y="350"/>
                        </a:lnTo>
                        <a:lnTo>
                          <a:pt x="1163" y="346"/>
                        </a:lnTo>
                        <a:lnTo>
                          <a:pt x="1166" y="340"/>
                        </a:lnTo>
                        <a:lnTo>
                          <a:pt x="1183" y="351"/>
                        </a:lnTo>
                        <a:lnTo>
                          <a:pt x="1201" y="361"/>
                        </a:lnTo>
                        <a:lnTo>
                          <a:pt x="1192" y="367"/>
                        </a:lnTo>
                        <a:lnTo>
                          <a:pt x="1207" y="378"/>
                        </a:lnTo>
                        <a:lnTo>
                          <a:pt x="1235" y="390"/>
                        </a:lnTo>
                        <a:lnTo>
                          <a:pt x="1275" y="398"/>
                        </a:lnTo>
                        <a:lnTo>
                          <a:pt x="1276" y="391"/>
                        </a:lnTo>
                        <a:lnTo>
                          <a:pt x="1265" y="378"/>
                        </a:lnTo>
                        <a:lnTo>
                          <a:pt x="1252" y="360"/>
                        </a:lnTo>
                        <a:lnTo>
                          <a:pt x="1284" y="377"/>
                        </a:lnTo>
                        <a:lnTo>
                          <a:pt x="1302" y="382"/>
                        </a:lnTo>
                        <a:lnTo>
                          <a:pt x="1315" y="367"/>
                        </a:lnTo>
                        <a:lnTo>
                          <a:pt x="1315" y="346"/>
                        </a:lnTo>
                        <a:lnTo>
                          <a:pt x="1311" y="340"/>
                        </a:lnTo>
                        <a:lnTo>
                          <a:pt x="1294" y="331"/>
                        </a:lnTo>
                        <a:lnTo>
                          <a:pt x="1285" y="319"/>
                        </a:lnTo>
                        <a:lnTo>
                          <a:pt x="1293" y="307"/>
                        </a:lnTo>
                        <a:lnTo>
                          <a:pt x="1315" y="305"/>
                        </a:lnTo>
                        <a:lnTo>
                          <a:pt x="1329" y="325"/>
                        </a:lnTo>
                        <a:lnTo>
                          <a:pt x="1344" y="334"/>
                        </a:lnTo>
                        <a:lnTo>
                          <a:pt x="1384" y="310"/>
                        </a:lnTo>
                        <a:lnTo>
                          <a:pt x="1396" y="295"/>
                        </a:lnTo>
                        <a:lnTo>
                          <a:pt x="1373" y="294"/>
                        </a:lnTo>
                        <a:lnTo>
                          <a:pt x="1361" y="275"/>
                        </a:lnTo>
                        <a:lnTo>
                          <a:pt x="1338" y="270"/>
                        </a:lnTo>
                        <a:lnTo>
                          <a:pt x="1309" y="257"/>
                        </a:lnTo>
                        <a:lnTo>
                          <a:pt x="1343" y="248"/>
                        </a:lnTo>
                        <a:lnTo>
                          <a:pt x="1340" y="229"/>
                        </a:lnTo>
                        <a:lnTo>
                          <a:pt x="1332" y="221"/>
                        </a:lnTo>
                        <a:lnTo>
                          <a:pt x="1301" y="213"/>
                        </a:lnTo>
                        <a:lnTo>
                          <a:pt x="1294" y="201"/>
                        </a:lnTo>
                        <a:lnTo>
                          <a:pt x="1264" y="206"/>
                        </a:lnTo>
                        <a:lnTo>
                          <a:pt x="1267" y="197"/>
                        </a:lnTo>
                        <a:lnTo>
                          <a:pt x="1254" y="187"/>
                        </a:lnTo>
                        <a:lnTo>
                          <a:pt x="1229" y="178"/>
                        </a:lnTo>
                        <a:lnTo>
                          <a:pt x="1209" y="185"/>
                        </a:lnTo>
                        <a:lnTo>
                          <a:pt x="1176" y="191"/>
                        </a:lnTo>
                        <a:lnTo>
                          <a:pt x="1188" y="179"/>
                        </a:lnTo>
                        <a:lnTo>
                          <a:pt x="1180" y="159"/>
                        </a:lnTo>
                        <a:lnTo>
                          <a:pt x="1136" y="167"/>
                        </a:lnTo>
                        <a:lnTo>
                          <a:pt x="1110" y="182"/>
                        </a:lnTo>
                        <a:lnTo>
                          <a:pt x="1109" y="170"/>
                        </a:lnTo>
                        <a:lnTo>
                          <a:pt x="1109" y="170"/>
                        </a:lnTo>
                        <a:close/>
                        <a:moveTo>
                          <a:pt x="922" y="157"/>
                        </a:moveTo>
                        <a:lnTo>
                          <a:pt x="895" y="167"/>
                        </a:lnTo>
                        <a:lnTo>
                          <a:pt x="899" y="179"/>
                        </a:lnTo>
                        <a:lnTo>
                          <a:pt x="871" y="176"/>
                        </a:lnTo>
                        <a:lnTo>
                          <a:pt x="865" y="183"/>
                        </a:lnTo>
                        <a:lnTo>
                          <a:pt x="886" y="198"/>
                        </a:lnTo>
                        <a:lnTo>
                          <a:pt x="889" y="205"/>
                        </a:lnTo>
                        <a:lnTo>
                          <a:pt x="902" y="207"/>
                        </a:lnTo>
                        <a:lnTo>
                          <a:pt x="934" y="199"/>
                        </a:lnTo>
                        <a:lnTo>
                          <a:pt x="953" y="182"/>
                        </a:lnTo>
                        <a:lnTo>
                          <a:pt x="939" y="173"/>
                        </a:lnTo>
                        <a:lnTo>
                          <a:pt x="961" y="165"/>
                        </a:lnTo>
                        <a:lnTo>
                          <a:pt x="963" y="159"/>
                        </a:lnTo>
                        <a:lnTo>
                          <a:pt x="935" y="161"/>
                        </a:lnTo>
                        <a:lnTo>
                          <a:pt x="922" y="157"/>
                        </a:lnTo>
                        <a:lnTo>
                          <a:pt x="922" y="157"/>
                        </a:lnTo>
                        <a:close/>
                        <a:moveTo>
                          <a:pt x="1005" y="178"/>
                        </a:moveTo>
                        <a:lnTo>
                          <a:pt x="1026" y="174"/>
                        </a:lnTo>
                        <a:lnTo>
                          <a:pt x="1063" y="157"/>
                        </a:lnTo>
                        <a:lnTo>
                          <a:pt x="1040" y="153"/>
                        </a:lnTo>
                        <a:lnTo>
                          <a:pt x="1011" y="152"/>
                        </a:lnTo>
                        <a:lnTo>
                          <a:pt x="992" y="157"/>
                        </a:lnTo>
                        <a:lnTo>
                          <a:pt x="976" y="165"/>
                        </a:lnTo>
                        <a:lnTo>
                          <a:pt x="967" y="174"/>
                        </a:lnTo>
                        <a:lnTo>
                          <a:pt x="960" y="191"/>
                        </a:lnTo>
                        <a:lnTo>
                          <a:pt x="976" y="192"/>
                        </a:lnTo>
                        <a:lnTo>
                          <a:pt x="1005" y="178"/>
                        </a:lnTo>
                        <a:close/>
                        <a:moveTo>
                          <a:pt x="576" y="204"/>
                        </a:moveTo>
                        <a:lnTo>
                          <a:pt x="587" y="196"/>
                        </a:lnTo>
                        <a:lnTo>
                          <a:pt x="620" y="183"/>
                        </a:lnTo>
                        <a:lnTo>
                          <a:pt x="672" y="169"/>
                        </a:lnTo>
                        <a:lnTo>
                          <a:pt x="696" y="164"/>
                        </a:lnTo>
                        <a:lnTo>
                          <a:pt x="689" y="156"/>
                        </a:lnTo>
                        <a:lnTo>
                          <a:pt x="683" y="151"/>
                        </a:lnTo>
                        <a:lnTo>
                          <a:pt x="647" y="150"/>
                        </a:lnTo>
                        <a:lnTo>
                          <a:pt x="632" y="146"/>
                        </a:lnTo>
                        <a:lnTo>
                          <a:pt x="580" y="149"/>
                        </a:lnTo>
                        <a:lnTo>
                          <a:pt x="579" y="160"/>
                        </a:lnTo>
                        <a:lnTo>
                          <a:pt x="550" y="172"/>
                        </a:lnTo>
                        <a:lnTo>
                          <a:pt x="523" y="187"/>
                        </a:lnTo>
                        <a:lnTo>
                          <a:pt x="506" y="195"/>
                        </a:lnTo>
                        <a:lnTo>
                          <a:pt x="529" y="205"/>
                        </a:lnTo>
                        <a:lnTo>
                          <a:pt x="527" y="213"/>
                        </a:lnTo>
                        <a:lnTo>
                          <a:pt x="576" y="204"/>
                        </a:lnTo>
                        <a:lnTo>
                          <a:pt x="576" y="204"/>
                        </a:lnTo>
                        <a:close/>
                        <a:moveTo>
                          <a:pt x="1040" y="136"/>
                        </a:moveTo>
                        <a:lnTo>
                          <a:pt x="1041" y="130"/>
                        </a:lnTo>
                        <a:lnTo>
                          <a:pt x="1036" y="124"/>
                        </a:lnTo>
                        <a:lnTo>
                          <a:pt x="1011" y="128"/>
                        </a:lnTo>
                        <a:lnTo>
                          <a:pt x="994" y="137"/>
                        </a:lnTo>
                        <a:lnTo>
                          <a:pt x="1006" y="142"/>
                        </a:lnTo>
                        <a:lnTo>
                          <a:pt x="1025" y="143"/>
                        </a:lnTo>
                        <a:lnTo>
                          <a:pt x="1040" y="136"/>
                        </a:lnTo>
                        <a:lnTo>
                          <a:pt x="1040" y="136"/>
                        </a:lnTo>
                        <a:close/>
                        <a:moveTo>
                          <a:pt x="1008" y="104"/>
                        </a:moveTo>
                        <a:lnTo>
                          <a:pt x="1003" y="107"/>
                        </a:lnTo>
                        <a:lnTo>
                          <a:pt x="985" y="105"/>
                        </a:lnTo>
                        <a:lnTo>
                          <a:pt x="957" y="112"/>
                        </a:lnTo>
                        <a:lnTo>
                          <a:pt x="943" y="111"/>
                        </a:lnTo>
                        <a:lnTo>
                          <a:pt x="927" y="126"/>
                        </a:lnTo>
                        <a:lnTo>
                          <a:pt x="952" y="124"/>
                        </a:lnTo>
                        <a:lnTo>
                          <a:pt x="939" y="135"/>
                        </a:lnTo>
                        <a:lnTo>
                          <a:pt x="951" y="138"/>
                        </a:lnTo>
                        <a:lnTo>
                          <a:pt x="976" y="136"/>
                        </a:lnTo>
                        <a:lnTo>
                          <a:pt x="997" y="122"/>
                        </a:lnTo>
                        <a:lnTo>
                          <a:pt x="1009" y="113"/>
                        </a:lnTo>
                        <a:lnTo>
                          <a:pt x="1008" y="104"/>
                        </a:lnTo>
                        <a:close/>
                        <a:moveTo>
                          <a:pt x="861" y="114"/>
                        </a:moveTo>
                        <a:lnTo>
                          <a:pt x="869" y="105"/>
                        </a:lnTo>
                        <a:lnTo>
                          <a:pt x="857" y="103"/>
                        </a:lnTo>
                        <a:lnTo>
                          <a:pt x="835" y="109"/>
                        </a:lnTo>
                        <a:lnTo>
                          <a:pt x="833" y="127"/>
                        </a:lnTo>
                        <a:lnTo>
                          <a:pt x="810" y="126"/>
                        </a:lnTo>
                        <a:lnTo>
                          <a:pt x="800" y="114"/>
                        </a:lnTo>
                        <a:lnTo>
                          <a:pt x="769" y="109"/>
                        </a:lnTo>
                        <a:lnTo>
                          <a:pt x="749" y="114"/>
                        </a:lnTo>
                        <a:lnTo>
                          <a:pt x="705" y="131"/>
                        </a:lnTo>
                        <a:lnTo>
                          <a:pt x="721" y="135"/>
                        </a:lnTo>
                        <a:lnTo>
                          <a:pt x="787" y="133"/>
                        </a:lnTo>
                        <a:lnTo>
                          <a:pt x="747" y="141"/>
                        </a:lnTo>
                        <a:lnTo>
                          <a:pt x="742" y="147"/>
                        </a:lnTo>
                        <a:lnTo>
                          <a:pt x="764" y="146"/>
                        </a:lnTo>
                        <a:lnTo>
                          <a:pt x="810" y="139"/>
                        </a:lnTo>
                        <a:lnTo>
                          <a:pt x="861" y="135"/>
                        </a:lnTo>
                        <a:lnTo>
                          <a:pt x="880" y="127"/>
                        </a:lnTo>
                        <a:lnTo>
                          <a:pt x="889" y="118"/>
                        </a:lnTo>
                        <a:lnTo>
                          <a:pt x="875" y="117"/>
                        </a:lnTo>
                        <a:lnTo>
                          <a:pt x="859" y="120"/>
                        </a:lnTo>
                        <a:lnTo>
                          <a:pt x="861" y="114"/>
                        </a:lnTo>
                        <a:close/>
                        <a:moveTo>
                          <a:pt x="1068" y="98"/>
                        </a:moveTo>
                        <a:lnTo>
                          <a:pt x="1041" y="96"/>
                        </a:lnTo>
                        <a:lnTo>
                          <a:pt x="1027" y="103"/>
                        </a:lnTo>
                        <a:lnTo>
                          <a:pt x="1037" y="109"/>
                        </a:lnTo>
                        <a:lnTo>
                          <a:pt x="1063" y="112"/>
                        </a:lnTo>
                        <a:lnTo>
                          <a:pt x="1068" y="119"/>
                        </a:lnTo>
                        <a:lnTo>
                          <a:pt x="1060" y="128"/>
                        </a:lnTo>
                        <a:lnTo>
                          <a:pt x="1054" y="139"/>
                        </a:lnTo>
                        <a:lnTo>
                          <a:pt x="1086" y="144"/>
                        </a:lnTo>
                        <a:lnTo>
                          <a:pt x="1107" y="147"/>
                        </a:lnTo>
                        <a:lnTo>
                          <a:pt x="1137" y="146"/>
                        </a:lnTo>
                        <a:lnTo>
                          <a:pt x="1180" y="143"/>
                        </a:lnTo>
                        <a:lnTo>
                          <a:pt x="1195" y="146"/>
                        </a:lnTo>
                        <a:lnTo>
                          <a:pt x="1221" y="142"/>
                        </a:lnTo>
                        <a:lnTo>
                          <a:pt x="1234" y="137"/>
                        </a:lnTo>
                        <a:lnTo>
                          <a:pt x="1237" y="129"/>
                        </a:lnTo>
                        <a:lnTo>
                          <a:pt x="1229" y="122"/>
                        </a:lnTo>
                        <a:lnTo>
                          <a:pt x="1208" y="121"/>
                        </a:lnTo>
                        <a:lnTo>
                          <a:pt x="1178" y="123"/>
                        </a:lnTo>
                        <a:lnTo>
                          <a:pt x="1152" y="127"/>
                        </a:lnTo>
                        <a:lnTo>
                          <a:pt x="1132" y="126"/>
                        </a:lnTo>
                        <a:lnTo>
                          <a:pt x="1114" y="124"/>
                        </a:lnTo>
                        <a:lnTo>
                          <a:pt x="1110" y="120"/>
                        </a:lnTo>
                        <a:lnTo>
                          <a:pt x="1098" y="116"/>
                        </a:lnTo>
                        <a:lnTo>
                          <a:pt x="1109" y="109"/>
                        </a:lnTo>
                        <a:lnTo>
                          <a:pt x="1104" y="103"/>
                        </a:lnTo>
                        <a:lnTo>
                          <a:pt x="1076" y="103"/>
                        </a:lnTo>
                        <a:lnTo>
                          <a:pt x="1068" y="98"/>
                        </a:lnTo>
                        <a:lnTo>
                          <a:pt x="1068" y="98"/>
                        </a:lnTo>
                        <a:close/>
                        <a:moveTo>
                          <a:pt x="787" y="87"/>
                        </a:moveTo>
                        <a:lnTo>
                          <a:pt x="765" y="90"/>
                        </a:lnTo>
                        <a:lnTo>
                          <a:pt x="744" y="90"/>
                        </a:lnTo>
                        <a:lnTo>
                          <a:pt x="700" y="101"/>
                        </a:lnTo>
                        <a:lnTo>
                          <a:pt x="656" y="115"/>
                        </a:lnTo>
                        <a:lnTo>
                          <a:pt x="656" y="115"/>
                        </a:lnTo>
                        <a:lnTo>
                          <a:pt x="670" y="119"/>
                        </a:lnTo>
                        <a:lnTo>
                          <a:pt x="696" y="116"/>
                        </a:lnTo>
                        <a:lnTo>
                          <a:pt x="732" y="109"/>
                        </a:lnTo>
                        <a:lnTo>
                          <a:pt x="746" y="107"/>
                        </a:lnTo>
                        <a:lnTo>
                          <a:pt x="766" y="101"/>
                        </a:lnTo>
                        <a:lnTo>
                          <a:pt x="787" y="87"/>
                        </a:lnTo>
                        <a:close/>
                        <a:moveTo>
                          <a:pt x="1088" y="90"/>
                        </a:moveTo>
                        <a:lnTo>
                          <a:pt x="1092" y="88"/>
                        </a:lnTo>
                        <a:lnTo>
                          <a:pt x="1086" y="85"/>
                        </a:lnTo>
                        <a:lnTo>
                          <a:pt x="1059" y="85"/>
                        </a:lnTo>
                        <a:lnTo>
                          <a:pt x="1057" y="89"/>
                        </a:lnTo>
                        <a:lnTo>
                          <a:pt x="1082" y="90"/>
                        </a:lnTo>
                        <a:lnTo>
                          <a:pt x="1088" y="90"/>
                        </a:lnTo>
                        <a:lnTo>
                          <a:pt x="1088" y="90"/>
                        </a:lnTo>
                        <a:close/>
                        <a:moveTo>
                          <a:pt x="871" y="86"/>
                        </a:moveTo>
                        <a:lnTo>
                          <a:pt x="882" y="82"/>
                        </a:lnTo>
                        <a:lnTo>
                          <a:pt x="867" y="79"/>
                        </a:lnTo>
                        <a:lnTo>
                          <a:pt x="844" y="81"/>
                        </a:lnTo>
                        <a:lnTo>
                          <a:pt x="826" y="86"/>
                        </a:lnTo>
                        <a:lnTo>
                          <a:pt x="838" y="92"/>
                        </a:lnTo>
                        <a:lnTo>
                          <a:pt x="871" y="86"/>
                        </a:lnTo>
                        <a:close/>
                        <a:moveTo>
                          <a:pt x="899" y="72"/>
                        </a:moveTo>
                        <a:lnTo>
                          <a:pt x="887" y="68"/>
                        </a:lnTo>
                        <a:lnTo>
                          <a:pt x="881" y="67"/>
                        </a:lnTo>
                        <a:lnTo>
                          <a:pt x="859" y="72"/>
                        </a:lnTo>
                        <a:lnTo>
                          <a:pt x="856" y="74"/>
                        </a:lnTo>
                        <a:lnTo>
                          <a:pt x="878" y="74"/>
                        </a:lnTo>
                        <a:lnTo>
                          <a:pt x="899" y="72"/>
                        </a:lnTo>
                        <a:close/>
                        <a:moveTo>
                          <a:pt x="1072" y="81"/>
                        </a:moveTo>
                        <a:lnTo>
                          <a:pt x="1083" y="74"/>
                        </a:lnTo>
                        <a:lnTo>
                          <a:pt x="1075" y="68"/>
                        </a:lnTo>
                        <a:lnTo>
                          <a:pt x="1068" y="67"/>
                        </a:lnTo>
                        <a:lnTo>
                          <a:pt x="1053" y="67"/>
                        </a:lnTo>
                        <a:lnTo>
                          <a:pt x="1044" y="73"/>
                        </a:lnTo>
                        <a:lnTo>
                          <a:pt x="1042" y="80"/>
                        </a:lnTo>
                        <a:lnTo>
                          <a:pt x="1048" y="85"/>
                        </a:lnTo>
                        <a:lnTo>
                          <a:pt x="1072" y="81"/>
                        </a:lnTo>
                        <a:lnTo>
                          <a:pt x="1072" y="81"/>
                        </a:lnTo>
                        <a:close/>
                        <a:moveTo>
                          <a:pt x="1022" y="76"/>
                        </a:moveTo>
                        <a:lnTo>
                          <a:pt x="1022" y="68"/>
                        </a:lnTo>
                        <a:lnTo>
                          <a:pt x="994" y="61"/>
                        </a:lnTo>
                        <a:lnTo>
                          <a:pt x="971" y="59"/>
                        </a:lnTo>
                        <a:lnTo>
                          <a:pt x="964" y="66"/>
                        </a:lnTo>
                        <a:lnTo>
                          <a:pt x="974" y="70"/>
                        </a:lnTo>
                        <a:lnTo>
                          <a:pt x="955" y="75"/>
                        </a:lnTo>
                        <a:lnTo>
                          <a:pt x="983" y="75"/>
                        </a:lnTo>
                        <a:lnTo>
                          <a:pt x="997" y="81"/>
                        </a:lnTo>
                        <a:lnTo>
                          <a:pt x="1017" y="83"/>
                        </a:lnTo>
                        <a:lnTo>
                          <a:pt x="1022" y="76"/>
                        </a:lnTo>
                        <a:close/>
                        <a:moveTo>
                          <a:pt x="1222" y="53"/>
                        </a:moveTo>
                        <a:lnTo>
                          <a:pt x="1224" y="43"/>
                        </a:lnTo>
                        <a:lnTo>
                          <a:pt x="1207" y="40"/>
                        </a:lnTo>
                        <a:lnTo>
                          <a:pt x="1189" y="36"/>
                        </a:lnTo>
                        <a:lnTo>
                          <a:pt x="1183" y="29"/>
                        </a:lnTo>
                        <a:lnTo>
                          <a:pt x="1152" y="29"/>
                        </a:lnTo>
                        <a:lnTo>
                          <a:pt x="1153" y="32"/>
                        </a:lnTo>
                        <a:lnTo>
                          <a:pt x="1139" y="33"/>
                        </a:lnTo>
                        <a:lnTo>
                          <a:pt x="1124" y="38"/>
                        </a:lnTo>
                        <a:lnTo>
                          <a:pt x="1106" y="45"/>
                        </a:lnTo>
                        <a:lnTo>
                          <a:pt x="1104" y="53"/>
                        </a:lnTo>
                        <a:lnTo>
                          <a:pt x="1111" y="58"/>
                        </a:lnTo>
                        <a:lnTo>
                          <a:pt x="1136" y="58"/>
                        </a:lnTo>
                        <a:lnTo>
                          <a:pt x="1120" y="62"/>
                        </a:lnTo>
                        <a:lnTo>
                          <a:pt x="1112" y="69"/>
                        </a:lnTo>
                        <a:lnTo>
                          <a:pt x="1118" y="75"/>
                        </a:lnTo>
                        <a:lnTo>
                          <a:pt x="1143" y="78"/>
                        </a:lnTo>
                        <a:lnTo>
                          <a:pt x="1168" y="76"/>
                        </a:lnTo>
                        <a:lnTo>
                          <a:pt x="1208" y="64"/>
                        </a:lnTo>
                        <a:lnTo>
                          <a:pt x="1232" y="58"/>
                        </a:lnTo>
                        <a:lnTo>
                          <a:pt x="1222" y="53"/>
                        </a:lnTo>
                        <a:close/>
                        <a:moveTo>
                          <a:pt x="1515" y="1"/>
                        </a:moveTo>
                        <a:lnTo>
                          <a:pt x="1489" y="1"/>
                        </a:lnTo>
                        <a:lnTo>
                          <a:pt x="1463" y="0"/>
                        </a:lnTo>
                        <a:lnTo>
                          <a:pt x="1425" y="2"/>
                        </a:lnTo>
                        <a:lnTo>
                          <a:pt x="1420" y="1"/>
                        </a:lnTo>
                        <a:lnTo>
                          <a:pt x="1381" y="1"/>
                        </a:lnTo>
                        <a:lnTo>
                          <a:pt x="1358" y="2"/>
                        </a:lnTo>
                        <a:lnTo>
                          <a:pt x="1338" y="5"/>
                        </a:lnTo>
                        <a:lnTo>
                          <a:pt x="1320" y="13"/>
                        </a:lnTo>
                        <a:lnTo>
                          <a:pt x="1311" y="9"/>
                        </a:lnTo>
                        <a:lnTo>
                          <a:pt x="1296" y="8"/>
                        </a:lnTo>
                        <a:lnTo>
                          <a:pt x="1272" y="14"/>
                        </a:lnTo>
                        <a:lnTo>
                          <a:pt x="1244" y="15"/>
                        </a:lnTo>
                        <a:lnTo>
                          <a:pt x="1229" y="15"/>
                        </a:lnTo>
                        <a:lnTo>
                          <a:pt x="1207" y="19"/>
                        </a:lnTo>
                        <a:lnTo>
                          <a:pt x="1202" y="24"/>
                        </a:lnTo>
                        <a:lnTo>
                          <a:pt x="1211" y="29"/>
                        </a:lnTo>
                        <a:lnTo>
                          <a:pt x="1214" y="34"/>
                        </a:lnTo>
                        <a:lnTo>
                          <a:pt x="1231" y="40"/>
                        </a:lnTo>
                        <a:lnTo>
                          <a:pt x="1278" y="39"/>
                        </a:lnTo>
                        <a:lnTo>
                          <a:pt x="1304" y="41"/>
                        </a:lnTo>
                        <a:lnTo>
                          <a:pt x="1278" y="46"/>
                        </a:lnTo>
                        <a:lnTo>
                          <a:pt x="1269" y="44"/>
                        </a:lnTo>
                        <a:lnTo>
                          <a:pt x="1235" y="43"/>
                        </a:lnTo>
                        <a:lnTo>
                          <a:pt x="1230" y="52"/>
                        </a:lnTo>
                        <a:lnTo>
                          <a:pt x="1241" y="58"/>
                        </a:lnTo>
                        <a:lnTo>
                          <a:pt x="1231" y="64"/>
                        </a:lnTo>
                        <a:lnTo>
                          <a:pt x="1203" y="69"/>
                        </a:lnTo>
                        <a:lnTo>
                          <a:pt x="1184" y="75"/>
                        </a:lnTo>
                        <a:lnTo>
                          <a:pt x="1203" y="78"/>
                        </a:lnTo>
                        <a:lnTo>
                          <a:pt x="1208" y="89"/>
                        </a:lnTo>
                        <a:lnTo>
                          <a:pt x="1180" y="82"/>
                        </a:lnTo>
                        <a:lnTo>
                          <a:pt x="1171" y="83"/>
                        </a:lnTo>
                        <a:lnTo>
                          <a:pt x="1164" y="96"/>
                        </a:lnTo>
                        <a:lnTo>
                          <a:pt x="1134" y="100"/>
                        </a:lnTo>
                        <a:lnTo>
                          <a:pt x="1126" y="109"/>
                        </a:lnTo>
                        <a:lnTo>
                          <a:pt x="1152" y="110"/>
                        </a:lnTo>
                        <a:lnTo>
                          <a:pt x="1170" y="112"/>
                        </a:lnTo>
                        <a:lnTo>
                          <a:pt x="1214" y="109"/>
                        </a:lnTo>
                        <a:lnTo>
                          <a:pt x="1245" y="114"/>
                        </a:lnTo>
                        <a:lnTo>
                          <a:pt x="1293" y="103"/>
                        </a:lnTo>
                        <a:lnTo>
                          <a:pt x="1296" y="99"/>
                        </a:lnTo>
                        <a:lnTo>
                          <a:pt x="1272" y="100"/>
                        </a:lnTo>
                        <a:lnTo>
                          <a:pt x="1274" y="96"/>
                        </a:lnTo>
                        <a:lnTo>
                          <a:pt x="1298" y="90"/>
                        </a:lnTo>
                        <a:lnTo>
                          <a:pt x="1311" y="83"/>
                        </a:lnTo>
                        <a:lnTo>
                          <a:pt x="1337" y="78"/>
                        </a:lnTo>
                        <a:lnTo>
                          <a:pt x="1356" y="72"/>
                        </a:lnTo>
                        <a:lnTo>
                          <a:pt x="1352" y="64"/>
                        </a:lnTo>
                        <a:lnTo>
                          <a:pt x="1365" y="61"/>
                        </a:lnTo>
                        <a:lnTo>
                          <a:pt x="1349" y="58"/>
                        </a:lnTo>
                        <a:lnTo>
                          <a:pt x="1391" y="58"/>
                        </a:lnTo>
                        <a:lnTo>
                          <a:pt x="1403" y="54"/>
                        </a:lnTo>
                        <a:lnTo>
                          <a:pt x="1432" y="51"/>
                        </a:lnTo>
                        <a:lnTo>
                          <a:pt x="1466" y="38"/>
                        </a:lnTo>
                        <a:lnTo>
                          <a:pt x="1492" y="34"/>
                        </a:lnTo>
                        <a:lnTo>
                          <a:pt x="1531" y="25"/>
                        </a:lnTo>
                        <a:lnTo>
                          <a:pt x="1503" y="25"/>
                        </a:lnTo>
                        <a:lnTo>
                          <a:pt x="1518" y="21"/>
                        </a:lnTo>
                        <a:lnTo>
                          <a:pt x="1551" y="18"/>
                        </a:lnTo>
                        <a:lnTo>
                          <a:pt x="1588" y="12"/>
                        </a:lnTo>
                        <a:lnTo>
                          <a:pt x="1591" y="8"/>
                        </a:lnTo>
                        <a:lnTo>
                          <a:pt x="1572" y="4"/>
                        </a:lnTo>
                        <a:lnTo>
                          <a:pt x="1546" y="2"/>
                        </a:lnTo>
                        <a:lnTo>
                          <a:pt x="1515" y="1"/>
                        </a:lnTo>
                        <a:lnTo>
                          <a:pt x="1515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80D1C14-9FD9-1FCD-C2BA-68F8E49F21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2775" y="4059238"/>
                    <a:ext cx="109537" cy="112713"/>
                  </a:xfrm>
                  <a:custGeom>
                    <a:avLst/>
                    <a:gdLst>
                      <a:gd name="T0" fmla="*/ 48 w 69"/>
                      <a:gd name="T1" fmla="*/ 7 h 71"/>
                      <a:gd name="T2" fmla="*/ 43 w 69"/>
                      <a:gd name="T3" fmla="*/ 12 h 71"/>
                      <a:gd name="T4" fmla="*/ 36 w 69"/>
                      <a:gd name="T5" fmla="*/ 11 h 71"/>
                      <a:gd name="T6" fmla="*/ 34 w 69"/>
                      <a:gd name="T7" fmla="*/ 6 h 71"/>
                      <a:gd name="T8" fmla="*/ 27 w 69"/>
                      <a:gd name="T9" fmla="*/ 4 h 71"/>
                      <a:gd name="T10" fmla="*/ 21 w 69"/>
                      <a:gd name="T11" fmla="*/ 7 h 71"/>
                      <a:gd name="T12" fmla="*/ 8 w 69"/>
                      <a:gd name="T13" fmla="*/ 0 h 71"/>
                      <a:gd name="T14" fmla="*/ 6 w 69"/>
                      <a:gd name="T15" fmla="*/ 3 h 71"/>
                      <a:gd name="T16" fmla="*/ 0 w 69"/>
                      <a:gd name="T17" fmla="*/ 8 h 71"/>
                      <a:gd name="T18" fmla="*/ 6 w 69"/>
                      <a:gd name="T19" fmla="*/ 11 h 71"/>
                      <a:gd name="T20" fmla="*/ 3 w 69"/>
                      <a:gd name="T21" fmla="*/ 19 h 71"/>
                      <a:gd name="T22" fmla="*/ 2 w 69"/>
                      <a:gd name="T23" fmla="*/ 26 h 71"/>
                      <a:gd name="T24" fmla="*/ 5 w 69"/>
                      <a:gd name="T25" fmla="*/ 31 h 71"/>
                      <a:gd name="T26" fmla="*/ 11 w 69"/>
                      <a:gd name="T27" fmla="*/ 33 h 71"/>
                      <a:gd name="T28" fmla="*/ 16 w 69"/>
                      <a:gd name="T29" fmla="*/ 40 h 71"/>
                      <a:gd name="T30" fmla="*/ 20 w 69"/>
                      <a:gd name="T31" fmla="*/ 34 h 71"/>
                      <a:gd name="T32" fmla="*/ 19 w 69"/>
                      <a:gd name="T33" fmla="*/ 27 h 71"/>
                      <a:gd name="T34" fmla="*/ 24 w 69"/>
                      <a:gd name="T35" fmla="*/ 31 h 71"/>
                      <a:gd name="T36" fmla="*/ 25 w 69"/>
                      <a:gd name="T37" fmla="*/ 39 h 71"/>
                      <a:gd name="T38" fmla="*/ 33 w 69"/>
                      <a:gd name="T39" fmla="*/ 41 h 71"/>
                      <a:gd name="T40" fmla="*/ 40 w 69"/>
                      <a:gd name="T41" fmla="*/ 46 h 71"/>
                      <a:gd name="T42" fmla="*/ 46 w 69"/>
                      <a:gd name="T43" fmla="*/ 52 h 71"/>
                      <a:gd name="T44" fmla="*/ 46 w 69"/>
                      <a:gd name="T45" fmla="*/ 57 h 71"/>
                      <a:gd name="T46" fmla="*/ 44 w 69"/>
                      <a:gd name="T47" fmla="*/ 61 h 71"/>
                      <a:gd name="T48" fmla="*/ 48 w 69"/>
                      <a:gd name="T49" fmla="*/ 67 h 71"/>
                      <a:gd name="T50" fmla="*/ 59 w 69"/>
                      <a:gd name="T51" fmla="*/ 71 h 71"/>
                      <a:gd name="T52" fmla="*/ 60 w 69"/>
                      <a:gd name="T53" fmla="*/ 67 h 71"/>
                      <a:gd name="T54" fmla="*/ 62 w 69"/>
                      <a:gd name="T55" fmla="*/ 62 h 71"/>
                      <a:gd name="T56" fmla="*/ 62 w 69"/>
                      <a:gd name="T57" fmla="*/ 57 h 71"/>
                      <a:gd name="T58" fmla="*/ 64 w 69"/>
                      <a:gd name="T59" fmla="*/ 55 h 71"/>
                      <a:gd name="T60" fmla="*/ 61 w 69"/>
                      <a:gd name="T61" fmla="*/ 52 h 71"/>
                      <a:gd name="T62" fmla="*/ 61 w 69"/>
                      <a:gd name="T63" fmla="*/ 42 h 71"/>
                      <a:gd name="T64" fmla="*/ 69 w 69"/>
                      <a:gd name="T65" fmla="*/ 39 h 71"/>
                      <a:gd name="T66" fmla="*/ 60 w 69"/>
                      <a:gd name="T67" fmla="*/ 29 h 71"/>
                      <a:gd name="T68" fmla="*/ 52 w 69"/>
                      <a:gd name="T69" fmla="*/ 20 h 71"/>
                      <a:gd name="T70" fmla="*/ 48 w 69"/>
                      <a:gd name="T71" fmla="*/ 7 h 71"/>
                      <a:gd name="T72" fmla="*/ 48 w 69"/>
                      <a:gd name="T73" fmla="*/ 7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69" h="71">
                        <a:moveTo>
                          <a:pt x="48" y="7"/>
                        </a:moveTo>
                        <a:lnTo>
                          <a:pt x="43" y="12"/>
                        </a:lnTo>
                        <a:lnTo>
                          <a:pt x="36" y="11"/>
                        </a:lnTo>
                        <a:lnTo>
                          <a:pt x="34" y="6"/>
                        </a:lnTo>
                        <a:lnTo>
                          <a:pt x="27" y="4"/>
                        </a:lnTo>
                        <a:lnTo>
                          <a:pt x="21" y="7"/>
                        </a:lnTo>
                        <a:lnTo>
                          <a:pt x="8" y="0"/>
                        </a:lnTo>
                        <a:lnTo>
                          <a:pt x="6" y="3"/>
                        </a:lnTo>
                        <a:lnTo>
                          <a:pt x="0" y="8"/>
                        </a:lnTo>
                        <a:lnTo>
                          <a:pt x="6" y="11"/>
                        </a:lnTo>
                        <a:lnTo>
                          <a:pt x="3" y="19"/>
                        </a:lnTo>
                        <a:lnTo>
                          <a:pt x="2" y="26"/>
                        </a:lnTo>
                        <a:lnTo>
                          <a:pt x="5" y="31"/>
                        </a:lnTo>
                        <a:lnTo>
                          <a:pt x="11" y="33"/>
                        </a:lnTo>
                        <a:lnTo>
                          <a:pt x="16" y="40"/>
                        </a:lnTo>
                        <a:lnTo>
                          <a:pt x="20" y="34"/>
                        </a:lnTo>
                        <a:lnTo>
                          <a:pt x="19" y="27"/>
                        </a:lnTo>
                        <a:lnTo>
                          <a:pt x="24" y="31"/>
                        </a:lnTo>
                        <a:lnTo>
                          <a:pt x="25" y="39"/>
                        </a:lnTo>
                        <a:lnTo>
                          <a:pt x="33" y="41"/>
                        </a:lnTo>
                        <a:lnTo>
                          <a:pt x="40" y="46"/>
                        </a:lnTo>
                        <a:lnTo>
                          <a:pt x="46" y="52"/>
                        </a:lnTo>
                        <a:lnTo>
                          <a:pt x="46" y="57"/>
                        </a:lnTo>
                        <a:lnTo>
                          <a:pt x="44" y="61"/>
                        </a:lnTo>
                        <a:lnTo>
                          <a:pt x="48" y="67"/>
                        </a:lnTo>
                        <a:lnTo>
                          <a:pt x="59" y="71"/>
                        </a:lnTo>
                        <a:lnTo>
                          <a:pt x="60" y="67"/>
                        </a:lnTo>
                        <a:lnTo>
                          <a:pt x="62" y="62"/>
                        </a:lnTo>
                        <a:lnTo>
                          <a:pt x="62" y="57"/>
                        </a:lnTo>
                        <a:lnTo>
                          <a:pt x="64" y="55"/>
                        </a:lnTo>
                        <a:lnTo>
                          <a:pt x="61" y="52"/>
                        </a:lnTo>
                        <a:lnTo>
                          <a:pt x="61" y="42"/>
                        </a:lnTo>
                        <a:lnTo>
                          <a:pt x="69" y="39"/>
                        </a:lnTo>
                        <a:lnTo>
                          <a:pt x="60" y="29"/>
                        </a:lnTo>
                        <a:lnTo>
                          <a:pt x="52" y="20"/>
                        </a:lnTo>
                        <a:lnTo>
                          <a:pt x="48" y="7"/>
                        </a:lnTo>
                        <a:lnTo>
                          <a:pt x="48" y="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C2B52AA-8A7C-3C4F-D52E-7E11E6ACF6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3887" y="1541463"/>
                    <a:ext cx="1320800" cy="704850"/>
                  </a:xfrm>
                  <a:custGeom>
                    <a:avLst/>
                    <a:gdLst>
                      <a:gd name="T0" fmla="*/ 512 w 832"/>
                      <a:gd name="T1" fmla="*/ 1 h 444"/>
                      <a:gd name="T2" fmla="*/ 404 w 832"/>
                      <a:gd name="T3" fmla="*/ 13 h 444"/>
                      <a:gd name="T4" fmla="*/ 399 w 832"/>
                      <a:gd name="T5" fmla="*/ 22 h 444"/>
                      <a:gd name="T6" fmla="*/ 317 w 832"/>
                      <a:gd name="T7" fmla="*/ 24 h 444"/>
                      <a:gd name="T8" fmla="*/ 227 w 832"/>
                      <a:gd name="T9" fmla="*/ 21 h 444"/>
                      <a:gd name="T10" fmla="*/ 173 w 832"/>
                      <a:gd name="T11" fmla="*/ 34 h 444"/>
                      <a:gd name="T12" fmla="*/ 132 w 832"/>
                      <a:gd name="T13" fmla="*/ 57 h 444"/>
                      <a:gd name="T14" fmla="*/ 8 w 832"/>
                      <a:gd name="T15" fmla="*/ 79 h 444"/>
                      <a:gd name="T16" fmla="*/ 78 w 832"/>
                      <a:gd name="T17" fmla="*/ 97 h 444"/>
                      <a:gd name="T18" fmla="*/ 23 w 832"/>
                      <a:gd name="T19" fmla="*/ 116 h 444"/>
                      <a:gd name="T20" fmla="*/ 107 w 832"/>
                      <a:gd name="T21" fmla="*/ 119 h 444"/>
                      <a:gd name="T22" fmla="*/ 160 w 832"/>
                      <a:gd name="T23" fmla="*/ 139 h 444"/>
                      <a:gd name="T24" fmla="*/ 183 w 832"/>
                      <a:gd name="T25" fmla="*/ 179 h 444"/>
                      <a:gd name="T26" fmla="*/ 171 w 832"/>
                      <a:gd name="T27" fmla="*/ 209 h 444"/>
                      <a:gd name="T28" fmla="*/ 217 w 832"/>
                      <a:gd name="T29" fmla="*/ 226 h 444"/>
                      <a:gd name="T30" fmla="*/ 164 w 832"/>
                      <a:gd name="T31" fmla="*/ 231 h 444"/>
                      <a:gd name="T32" fmla="*/ 189 w 832"/>
                      <a:gd name="T33" fmla="*/ 248 h 444"/>
                      <a:gd name="T34" fmla="*/ 209 w 832"/>
                      <a:gd name="T35" fmla="*/ 254 h 444"/>
                      <a:gd name="T36" fmla="*/ 146 w 832"/>
                      <a:gd name="T37" fmla="*/ 293 h 444"/>
                      <a:gd name="T38" fmla="*/ 156 w 832"/>
                      <a:gd name="T39" fmla="*/ 335 h 444"/>
                      <a:gd name="T40" fmla="*/ 170 w 832"/>
                      <a:gd name="T41" fmla="*/ 394 h 444"/>
                      <a:gd name="T42" fmla="*/ 218 w 832"/>
                      <a:gd name="T43" fmla="*/ 427 h 444"/>
                      <a:gd name="T44" fmla="*/ 276 w 832"/>
                      <a:gd name="T45" fmla="*/ 422 h 444"/>
                      <a:gd name="T46" fmla="*/ 320 w 832"/>
                      <a:gd name="T47" fmla="*/ 371 h 444"/>
                      <a:gd name="T48" fmla="*/ 355 w 832"/>
                      <a:gd name="T49" fmla="*/ 329 h 444"/>
                      <a:gd name="T50" fmla="*/ 413 w 832"/>
                      <a:gd name="T51" fmla="*/ 318 h 444"/>
                      <a:gd name="T52" fmla="*/ 497 w 832"/>
                      <a:gd name="T53" fmla="*/ 274 h 444"/>
                      <a:gd name="T54" fmla="*/ 607 w 832"/>
                      <a:gd name="T55" fmla="*/ 251 h 444"/>
                      <a:gd name="T56" fmla="*/ 591 w 832"/>
                      <a:gd name="T57" fmla="*/ 232 h 444"/>
                      <a:gd name="T58" fmla="*/ 624 w 832"/>
                      <a:gd name="T59" fmla="*/ 219 h 444"/>
                      <a:gd name="T60" fmla="*/ 660 w 832"/>
                      <a:gd name="T61" fmla="*/ 207 h 444"/>
                      <a:gd name="T62" fmla="*/ 633 w 832"/>
                      <a:gd name="T63" fmla="*/ 186 h 444"/>
                      <a:gd name="T64" fmla="*/ 647 w 832"/>
                      <a:gd name="T65" fmla="*/ 173 h 444"/>
                      <a:gd name="T66" fmla="*/ 693 w 832"/>
                      <a:gd name="T67" fmla="*/ 162 h 444"/>
                      <a:gd name="T68" fmla="*/ 696 w 832"/>
                      <a:gd name="T69" fmla="*/ 138 h 444"/>
                      <a:gd name="T70" fmla="*/ 689 w 832"/>
                      <a:gd name="T71" fmla="*/ 111 h 444"/>
                      <a:gd name="T72" fmla="*/ 720 w 832"/>
                      <a:gd name="T73" fmla="*/ 92 h 444"/>
                      <a:gd name="T74" fmla="*/ 757 w 832"/>
                      <a:gd name="T75" fmla="*/ 50 h 444"/>
                      <a:gd name="T76" fmla="*/ 777 w 832"/>
                      <a:gd name="T77" fmla="*/ 44 h 444"/>
                      <a:gd name="T78" fmla="*/ 789 w 832"/>
                      <a:gd name="T79" fmla="*/ 23 h 444"/>
                      <a:gd name="T80" fmla="*/ 707 w 832"/>
                      <a:gd name="T81" fmla="*/ 26 h 444"/>
                      <a:gd name="T82" fmla="*/ 636 w 832"/>
                      <a:gd name="T83" fmla="*/ 20 h 444"/>
                      <a:gd name="T84" fmla="*/ 654 w 832"/>
                      <a:gd name="T85" fmla="*/ 18 h 444"/>
                      <a:gd name="T86" fmla="*/ 654 w 832"/>
                      <a:gd name="T87" fmla="*/ 1 h 4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32" h="444">
                        <a:moveTo>
                          <a:pt x="654" y="1"/>
                        </a:moveTo>
                        <a:lnTo>
                          <a:pt x="557" y="0"/>
                        </a:lnTo>
                        <a:lnTo>
                          <a:pt x="512" y="1"/>
                        </a:lnTo>
                        <a:lnTo>
                          <a:pt x="494" y="6"/>
                        </a:lnTo>
                        <a:lnTo>
                          <a:pt x="451" y="6"/>
                        </a:lnTo>
                        <a:lnTo>
                          <a:pt x="404" y="13"/>
                        </a:lnTo>
                        <a:lnTo>
                          <a:pt x="397" y="20"/>
                        </a:lnTo>
                        <a:lnTo>
                          <a:pt x="423" y="27"/>
                        </a:lnTo>
                        <a:lnTo>
                          <a:pt x="399" y="22"/>
                        </a:lnTo>
                        <a:lnTo>
                          <a:pt x="382" y="21"/>
                        </a:lnTo>
                        <a:lnTo>
                          <a:pt x="356" y="16"/>
                        </a:lnTo>
                        <a:lnTo>
                          <a:pt x="317" y="24"/>
                        </a:lnTo>
                        <a:lnTo>
                          <a:pt x="307" y="20"/>
                        </a:lnTo>
                        <a:lnTo>
                          <a:pt x="268" y="20"/>
                        </a:lnTo>
                        <a:lnTo>
                          <a:pt x="227" y="21"/>
                        </a:lnTo>
                        <a:lnTo>
                          <a:pt x="194" y="25"/>
                        </a:lnTo>
                        <a:lnTo>
                          <a:pt x="193" y="32"/>
                        </a:lnTo>
                        <a:lnTo>
                          <a:pt x="173" y="34"/>
                        </a:lnTo>
                        <a:lnTo>
                          <a:pt x="119" y="45"/>
                        </a:lnTo>
                        <a:lnTo>
                          <a:pt x="101" y="51"/>
                        </a:lnTo>
                        <a:lnTo>
                          <a:pt x="132" y="57"/>
                        </a:lnTo>
                        <a:lnTo>
                          <a:pt x="122" y="63"/>
                        </a:lnTo>
                        <a:lnTo>
                          <a:pt x="66" y="71"/>
                        </a:lnTo>
                        <a:lnTo>
                          <a:pt x="8" y="79"/>
                        </a:lnTo>
                        <a:lnTo>
                          <a:pt x="0" y="86"/>
                        </a:lnTo>
                        <a:lnTo>
                          <a:pt x="24" y="93"/>
                        </a:lnTo>
                        <a:lnTo>
                          <a:pt x="78" y="97"/>
                        </a:lnTo>
                        <a:lnTo>
                          <a:pt x="50" y="98"/>
                        </a:lnTo>
                        <a:lnTo>
                          <a:pt x="9" y="104"/>
                        </a:lnTo>
                        <a:lnTo>
                          <a:pt x="23" y="116"/>
                        </a:lnTo>
                        <a:lnTo>
                          <a:pt x="34" y="121"/>
                        </a:lnTo>
                        <a:lnTo>
                          <a:pt x="70" y="119"/>
                        </a:lnTo>
                        <a:lnTo>
                          <a:pt x="107" y="119"/>
                        </a:lnTo>
                        <a:lnTo>
                          <a:pt x="136" y="120"/>
                        </a:lnTo>
                        <a:lnTo>
                          <a:pt x="166" y="131"/>
                        </a:lnTo>
                        <a:lnTo>
                          <a:pt x="160" y="139"/>
                        </a:lnTo>
                        <a:lnTo>
                          <a:pt x="174" y="146"/>
                        </a:lnTo>
                        <a:lnTo>
                          <a:pt x="179" y="166"/>
                        </a:lnTo>
                        <a:lnTo>
                          <a:pt x="183" y="179"/>
                        </a:lnTo>
                        <a:lnTo>
                          <a:pt x="188" y="187"/>
                        </a:lnTo>
                        <a:lnTo>
                          <a:pt x="162" y="204"/>
                        </a:lnTo>
                        <a:lnTo>
                          <a:pt x="171" y="209"/>
                        </a:lnTo>
                        <a:lnTo>
                          <a:pt x="188" y="206"/>
                        </a:lnTo>
                        <a:lnTo>
                          <a:pt x="198" y="213"/>
                        </a:lnTo>
                        <a:lnTo>
                          <a:pt x="217" y="226"/>
                        </a:lnTo>
                        <a:lnTo>
                          <a:pt x="189" y="220"/>
                        </a:lnTo>
                        <a:lnTo>
                          <a:pt x="175" y="220"/>
                        </a:lnTo>
                        <a:lnTo>
                          <a:pt x="164" y="231"/>
                        </a:lnTo>
                        <a:lnTo>
                          <a:pt x="158" y="245"/>
                        </a:lnTo>
                        <a:lnTo>
                          <a:pt x="174" y="251"/>
                        </a:lnTo>
                        <a:lnTo>
                          <a:pt x="189" y="248"/>
                        </a:lnTo>
                        <a:lnTo>
                          <a:pt x="198" y="245"/>
                        </a:lnTo>
                        <a:lnTo>
                          <a:pt x="219" y="238"/>
                        </a:lnTo>
                        <a:lnTo>
                          <a:pt x="209" y="254"/>
                        </a:lnTo>
                        <a:lnTo>
                          <a:pt x="199" y="262"/>
                        </a:lnTo>
                        <a:lnTo>
                          <a:pt x="172" y="270"/>
                        </a:lnTo>
                        <a:lnTo>
                          <a:pt x="146" y="293"/>
                        </a:lnTo>
                        <a:lnTo>
                          <a:pt x="154" y="301"/>
                        </a:lnTo>
                        <a:lnTo>
                          <a:pt x="142" y="316"/>
                        </a:lnTo>
                        <a:lnTo>
                          <a:pt x="156" y="335"/>
                        </a:lnTo>
                        <a:lnTo>
                          <a:pt x="150" y="354"/>
                        </a:lnTo>
                        <a:lnTo>
                          <a:pt x="152" y="368"/>
                        </a:lnTo>
                        <a:lnTo>
                          <a:pt x="170" y="394"/>
                        </a:lnTo>
                        <a:lnTo>
                          <a:pt x="173" y="414"/>
                        </a:lnTo>
                        <a:lnTo>
                          <a:pt x="184" y="427"/>
                        </a:lnTo>
                        <a:lnTo>
                          <a:pt x="218" y="427"/>
                        </a:lnTo>
                        <a:lnTo>
                          <a:pt x="237" y="444"/>
                        </a:lnTo>
                        <a:lnTo>
                          <a:pt x="261" y="443"/>
                        </a:lnTo>
                        <a:lnTo>
                          <a:pt x="276" y="422"/>
                        </a:lnTo>
                        <a:lnTo>
                          <a:pt x="289" y="404"/>
                        </a:lnTo>
                        <a:lnTo>
                          <a:pt x="288" y="387"/>
                        </a:lnTo>
                        <a:lnTo>
                          <a:pt x="320" y="371"/>
                        </a:lnTo>
                        <a:lnTo>
                          <a:pt x="333" y="357"/>
                        </a:lnTo>
                        <a:lnTo>
                          <a:pt x="338" y="342"/>
                        </a:lnTo>
                        <a:lnTo>
                          <a:pt x="355" y="329"/>
                        </a:lnTo>
                        <a:lnTo>
                          <a:pt x="380" y="324"/>
                        </a:lnTo>
                        <a:lnTo>
                          <a:pt x="402" y="319"/>
                        </a:lnTo>
                        <a:lnTo>
                          <a:pt x="413" y="318"/>
                        </a:lnTo>
                        <a:lnTo>
                          <a:pt x="452" y="303"/>
                        </a:lnTo>
                        <a:lnTo>
                          <a:pt x="480" y="282"/>
                        </a:lnTo>
                        <a:lnTo>
                          <a:pt x="497" y="274"/>
                        </a:lnTo>
                        <a:lnTo>
                          <a:pt x="514" y="274"/>
                        </a:lnTo>
                        <a:lnTo>
                          <a:pt x="561" y="267"/>
                        </a:lnTo>
                        <a:lnTo>
                          <a:pt x="607" y="251"/>
                        </a:lnTo>
                        <a:lnTo>
                          <a:pt x="650" y="234"/>
                        </a:lnTo>
                        <a:lnTo>
                          <a:pt x="630" y="233"/>
                        </a:lnTo>
                        <a:lnTo>
                          <a:pt x="591" y="232"/>
                        </a:lnTo>
                        <a:lnTo>
                          <a:pt x="610" y="222"/>
                        </a:lnTo>
                        <a:lnTo>
                          <a:pt x="608" y="208"/>
                        </a:lnTo>
                        <a:lnTo>
                          <a:pt x="624" y="219"/>
                        </a:lnTo>
                        <a:lnTo>
                          <a:pt x="635" y="228"/>
                        </a:lnTo>
                        <a:lnTo>
                          <a:pt x="662" y="224"/>
                        </a:lnTo>
                        <a:lnTo>
                          <a:pt x="660" y="207"/>
                        </a:lnTo>
                        <a:lnTo>
                          <a:pt x="643" y="196"/>
                        </a:lnTo>
                        <a:lnTo>
                          <a:pt x="624" y="191"/>
                        </a:lnTo>
                        <a:lnTo>
                          <a:pt x="633" y="186"/>
                        </a:lnTo>
                        <a:lnTo>
                          <a:pt x="660" y="194"/>
                        </a:lnTo>
                        <a:lnTo>
                          <a:pt x="662" y="185"/>
                        </a:lnTo>
                        <a:lnTo>
                          <a:pt x="647" y="173"/>
                        </a:lnTo>
                        <a:lnTo>
                          <a:pt x="666" y="173"/>
                        </a:lnTo>
                        <a:lnTo>
                          <a:pt x="688" y="170"/>
                        </a:lnTo>
                        <a:lnTo>
                          <a:pt x="693" y="162"/>
                        </a:lnTo>
                        <a:lnTo>
                          <a:pt x="678" y="155"/>
                        </a:lnTo>
                        <a:lnTo>
                          <a:pt x="711" y="154"/>
                        </a:lnTo>
                        <a:lnTo>
                          <a:pt x="696" y="138"/>
                        </a:lnTo>
                        <a:lnTo>
                          <a:pt x="711" y="136"/>
                        </a:lnTo>
                        <a:lnTo>
                          <a:pt x="712" y="120"/>
                        </a:lnTo>
                        <a:lnTo>
                          <a:pt x="689" y="111"/>
                        </a:lnTo>
                        <a:lnTo>
                          <a:pt x="712" y="105"/>
                        </a:lnTo>
                        <a:lnTo>
                          <a:pt x="734" y="105"/>
                        </a:lnTo>
                        <a:lnTo>
                          <a:pt x="720" y="92"/>
                        </a:lnTo>
                        <a:lnTo>
                          <a:pt x="725" y="74"/>
                        </a:lnTo>
                        <a:lnTo>
                          <a:pt x="738" y="63"/>
                        </a:lnTo>
                        <a:lnTo>
                          <a:pt x="757" y="50"/>
                        </a:lnTo>
                        <a:lnTo>
                          <a:pt x="727" y="50"/>
                        </a:lnTo>
                        <a:lnTo>
                          <a:pt x="769" y="48"/>
                        </a:lnTo>
                        <a:lnTo>
                          <a:pt x="777" y="44"/>
                        </a:lnTo>
                        <a:lnTo>
                          <a:pt x="832" y="33"/>
                        </a:lnTo>
                        <a:lnTo>
                          <a:pt x="826" y="26"/>
                        </a:lnTo>
                        <a:lnTo>
                          <a:pt x="789" y="23"/>
                        </a:lnTo>
                        <a:lnTo>
                          <a:pt x="725" y="29"/>
                        </a:lnTo>
                        <a:lnTo>
                          <a:pt x="691" y="34"/>
                        </a:lnTo>
                        <a:lnTo>
                          <a:pt x="707" y="26"/>
                        </a:lnTo>
                        <a:lnTo>
                          <a:pt x="699" y="20"/>
                        </a:lnTo>
                        <a:lnTo>
                          <a:pt x="673" y="25"/>
                        </a:lnTo>
                        <a:lnTo>
                          <a:pt x="636" y="20"/>
                        </a:lnTo>
                        <a:lnTo>
                          <a:pt x="592" y="22"/>
                        </a:lnTo>
                        <a:lnTo>
                          <a:pt x="586" y="20"/>
                        </a:lnTo>
                        <a:lnTo>
                          <a:pt x="654" y="18"/>
                        </a:lnTo>
                        <a:lnTo>
                          <a:pt x="703" y="17"/>
                        </a:lnTo>
                        <a:lnTo>
                          <a:pt x="727" y="12"/>
                        </a:lnTo>
                        <a:lnTo>
                          <a:pt x="654" y="1"/>
                        </a:lnTo>
                        <a:lnTo>
                          <a:pt x="654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576C35B-4004-BA0D-2CCE-420589BDE5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57512" y="3810001"/>
                    <a:ext cx="136525" cy="155575"/>
                  </a:xfrm>
                  <a:custGeom>
                    <a:avLst/>
                    <a:gdLst>
                      <a:gd name="T0" fmla="*/ 73 w 86"/>
                      <a:gd name="T1" fmla="*/ 1 h 98"/>
                      <a:gd name="T2" fmla="*/ 54 w 86"/>
                      <a:gd name="T3" fmla="*/ 0 h 98"/>
                      <a:gd name="T4" fmla="*/ 34 w 86"/>
                      <a:gd name="T5" fmla="*/ 0 h 98"/>
                      <a:gd name="T6" fmla="*/ 32 w 86"/>
                      <a:gd name="T7" fmla="*/ 14 h 98"/>
                      <a:gd name="T8" fmla="*/ 23 w 86"/>
                      <a:gd name="T9" fmla="*/ 14 h 98"/>
                      <a:gd name="T10" fmla="*/ 30 w 86"/>
                      <a:gd name="T11" fmla="*/ 22 h 98"/>
                      <a:gd name="T12" fmla="*/ 37 w 86"/>
                      <a:gd name="T13" fmla="*/ 27 h 98"/>
                      <a:gd name="T14" fmla="*/ 39 w 86"/>
                      <a:gd name="T15" fmla="*/ 33 h 98"/>
                      <a:gd name="T16" fmla="*/ 42 w 86"/>
                      <a:gd name="T17" fmla="*/ 34 h 98"/>
                      <a:gd name="T18" fmla="*/ 40 w 86"/>
                      <a:gd name="T19" fmla="*/ 42 h 98"/>
                      <a:gd name="T20" fmla="*/ 14 w 86"/>
                      <a:gd name="T21" fmla="*/ 42 h 98"/>
                      <a:gd name="T22" fmla="*/ 2 w 86"/>
                      <a:gd name="T23" fmla="*/ 61 h 98"/>
                      <a:gd name="T24" fmla="*/ 4 w 86"/>
                      <a:gd name="T25" fmla="*/ 66 h 98"/>
                      <a:gd name="T26" fmla="*/ 1 w 86"/>
                      <a:gd name="T27" fmla="*/ 71 h 98"/>
                      <a:gd name="T28" fmla="*/ 0 w 86"/>
                      <a:gd name="T29" fmla="*/ 79 h 98"/>
                      <a:gd name="T30" fmla="*/ 10 w 86"/>
                      <a:gd name="T31" fmla="*/ 88 h 98"/>
                      <a:gd name="T32" fmla="*/ 19 w 86"/>
                      <a:gd name="T33" fmla="*/ 93 h 98"/>
                      <a:gd name="T34" fmla="*/ 31 w 86"/>
                      <a:gd name="T35" fmla="*/ 94 h 98"/>
                      <a:gd name="T36" fmla="*/ 42 w 86"/>
                      <a:gd name="T37" fmla="*/ 98 h 98"/>
                      <a:gd name="T38" fmla="*/ 43 w 86"/>
                      <a:gd name="T39" fmla="*/ 94 h 98"/>
                      <a:gd name="T40" fmla="*/ 51 w 86"/>
                      <a:gd name="T41" fmla="*/ 88 h 98"/>
                      <a:gd name="T42" fmla="*/ 55 w 86"/>
                      <a:gd name="T43" fmla="*/ 85 h 98"/>
                      <a:gd name="T44" fmla="*/ 54 w 86"/>
                      <a:gd name="T45" fmla="*/ 83 h 98"/>
                      <a:gd name="T46" fmla="*/ 59 w 86"/>
                      <a:gd name="T47" fmla="*/ 82 h 98"/>
                      <a:gd name="T48" fmla="*/ 64 w 86"/>
                      <a:gd name="T49" fmla="*/ 75 h 98"/>
                      <a:gd name="T50" fmla="*/ 63 w 86"/>
                      <a:gd name="T51" fmla="*/ 70 h 98"/>
                      <a:gd name="T52" fmla="*/ 65 w 86"/>
                      <a:gd name="T53" fmla="*/ 66 h 98"/>
                      <a:gd name="T54" fmla="*/ 75 w 86"/>
                      <a:gd name="T55" fmla="*/ 59 h 98"/>
                      <a:gd name="T56" fmla="*/ 86 w 86"/>
                      <a:gd name="T57" fmla="*/ 50 h 98"/>
                      <a:gd name="T58" fmla="*/ 80 w 86"/>
                      <a:gd name="T59" fmla="*/ 47 h 98"/>
                      <a:gd name="T60" fmla="*/ 78 w 86"/>
                      <a:gd name="T61" fmla="*/ 51 h 98"/>
                      <a:gd name="T62" fmla="*/ 72 w 86"/>
                      <a:gd name="T63" fmla="*/ 46 h 98"/>
                      <a:gd name="T64" fmla="*/ 66 w 86"/>
                      <a:gd name="T65" fmla="*/ 46 h 98"/>
                      <a:gd name="T66" fmla="*/ 70 w 86"/>
                      <a:gd name="T67" fmla="*/ 20 h 98"/>
                      <a:gd name="T68" fmla="*/ 73 w 86"/>
                      <a:gd name="T69" fmla="*/ 1 h 98"/>
                      <a:gd name="T70" fmla="*/ 73 w 86"/>
                      <a:gd name="T71" fmla="*/ 1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86" h="98">
                        <a:moveTo>
                          <a:pt x="73" y="1"/>
                        </a:moveTo>
                        <a:lnTo>
                          <a:pt x="54" y="0"/>
                        </a:lnTo>
                        <a:lnTo>
                          <a:pt x="34" y="0"/>
                        </a:lnTo>
                        <a:lnTo>
                          <a:pt x="32" y="14"/>
                        </a:lnTo>
                        <a:lnTo>
                          <a:pt x="23" y="14"/>
                        </a:lnTo>
                        <a:lnTo>
                          <a:pt x="30" y="22"/>
                        </a:lnTo>
                        <a:lnTo>
                          <a:pt x="37" y="27"/>
                        </a:lnTo>
                        <a:lnTo>
                          <a:pt x="39" y="33"/>
                        </a:lnTo>
                        <a:lnTo>
                          <a:pt x="42" y="34"/>
                        </a:lnTo>
                        <a:lnTo>
                          <a:pt x="40" y="42"/>
                        </a:lnTo>
                        <a:lnTo>
                          <a:pt x="14" y="42"/>
                        </a:lnTo>
                        <a:lnTo>
                          <a:pt x="2" y="61"/>
                        </a:lnTo>
                        <a:lnTo>
                          <a:pt x="4" y="66"/>
                        </a:lnTo>
                        <a:lnTo>
                          <a:pt x="1" y="71"/>
                        </a:lnTo>
                        <a:lnTo>
                          <a:pt x="0" y="79"/>
                        </a:lnTo>
                        <a:lnTo>
                          <a:pt x="10" y="88"/>
                        </a:lnTo>
                        <a:lnTo>
                          <a:pt x="19" y="93"/>
                        </a:lnTo>
                        <a:lnTo>
                          <a:pt x="31" y="94"/>
                        </a:lnTo>
                        <a:lnTo>
                          <a:pt x="42" y="98"/>
                        </a:lnTo>
                        <a:lnTo>
                          <a:pt x="43" y="94"/>
                        </a:lnTo>
                        <a:lnTo>
                          <a:pt x="51" y="88"/>
                        </a:lnTo>
                        <a:lnTo>
                          <a:pt x="55" y="85"/>
                        </a:lnTo>
                        <a:lnTo>
                          <a:pt x="54" y="83"/>
                        </a:lnTo>
                        <a:lnTo>
                          <a:pt x="59" y="82"/>
                        </a:lnTo>
                        <a:lnTo>
                          <a:pt x="64" y="75"/>
                        </a:lnTo>
                        <a:lnTo>
                          <a:pt x="63" y="70"/>
                        </a:lnTo>
                        <a:lnTo>
                          <a:pt x="65" y="66"/>
                        </a:lnTo>
                        <a:lnTo>
                          <a:pt x="75" y="59"/>
                        </a:lnTo>
                        <a:lnTo>
                          <a:pt x="86" y="50"/>
                        </a:lnTo>
                        <a:lnTo>
                          <a:pt x="80" y="47"/>
                        </a:lnTo>
                        <a:lnTo>
                          <a:pt x="78" y="51"/>
                        </a:lnTo>
                        <a:lnTo>
                          <a:pt x="72" y="46"/>
                        </a:lnTo>
                        <a:lnTo>
                          <a:pt x="66" y="46"/>
                        </a:lnTo>
                        <a:lnTo>
                          <a:pt x="70" y="20"/>
                        </a:lnTo>
                        <a:lnTo>
                          <a:pt x="73" y="1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6069165-8BA3-C0E1-18D4-AD7E15C3A3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51175" y="3878263"/>
                    <a:ext cx="206375" cy="114300"/>
                  </a:xfrm>
                  <a:custGeom>
                    <a:avLst/>
                    <a:gdLst>
                      <a:gd name="T0" fmla="*/ 130 w 130"/>
                      <a:gd name="T1" fmla="*/ 25 h 72"/>
                      <a:gd name="T2" fmla="*/ 126 w 130"/>
                      <a:gd name="T3" fmla="*/ 18 h 72"/>
                      <a:gd name="T4" fmla="*/ 119 w 130"/>
                      <a:gd name="T5" fmla="*/ 14 h 72"/>
                      <a:gd name="T6" fmla="*/ 113 w 130"/>
                      <a:gd name="T7" fmla="*/ 9 h 72"/>
                      <a:gd name="T8" fmla="*/ 107 w 130"/>
                      <a:gd name="T9" fmla="*/ 5 h 72"/>
                      <a:gd name="T10" fmla="*/ 104 w 130"/>
                      <a:gd name="T11" fmla="*/ 4 h 72"/>
                      <a:gd name="T12" fmla="*/ 95 w 130"/>
                      <a:gd name="T13" fmla="*/ 1 h 72"/>
                      <a:gd name="T14" fmla="*/ 91 w 130"/>
                      <a:gd name="T15" fmla="*/ 3 h 72"/>
                      <a:gd name="T16" fmla="*/ 85 w 130"/>
                      <a:gd name="T17" fmla="*/ 3 h 72"/>
                      <a:gd name="T18" fmla="*/ 80 w 130"/>
                      <a:gd name="T19" fmla="*/ 2 h 72"/>
                      <a:gd name="T20" fmla="*/ 74 w 130"/>
                      <a:gd name="T21" fmla="*/ 0 h 72"/>
                      <a:gd name="T22" fmla="*/ 70 w 130"/>
                      <a:gd name="T23" fmla="*/ 3 h 72"/>
                      <a:gd name="T24" fmla="*/ 64 w 130"/>
                      <a:gd name="T25" fmla="*/ 6 h 72"/>
                      <a:gd name="T26" fmla="*/ 55 w 130"/>
                      <a:gd name="T27" fmla="*/ 7 h 72"/>
                      <a:gd name="T28" fmla="*/ 45 w 130"/>
                      <a:gd name="T29" fmla="*/ 4 h 72"/>
                      <a:gd name="T30" fmla="*/ 42 w 130"/>
                      <a:gd name="T31" fmla="*/ 6 h 72"/>
                      <a:gd name="T32" fmla="*/ 40 w 130"/>
                      <a:gd name="T33" fmla="*/ 3 h 72"/>
                      <a:gd name="T34" fmla="*/ 34 w 130"/>
                      <a:gd name="T35" fmla="*/ 4 h 72"/>
                      <a:gd name="T36" fmla="*/ 29 w 130"/>
                      <a:gd name="T37" fmla="*/ 8 h 72"/>
                      <a:gd name="T38" fmla="*/ 27 w 130"/>
                      <a:gd name="T39" fmla="*/ 7 h 72"/>
                      <a:gd name="T40" fmla="*/ 16 w 130"/>
                      <a:gd name="T41" fmla="*/ 16 h 72"/>
                      <a:gd name="T42" fmla="*/ 6 w 130"/>
                      <a:gd name="T43" fmla="*/ 23 h 72"/>
                      <a:gd name="T44" fmla="*/ 4 w 130"/>
                      <a:gd name="T45" fmla="*/ 27 h 72"/>
                      <a:gd name="T46" fmla="*/ 5 w 130"/>
                      <a:gd name="T47" fmla="*/ 32 h 72"/>
                      <a:gd name="T48" fmla="*/ 0 w 130"/>
                      <a:gd name="T49" fmla="*/ 39 h 72"/>
                      <a:gd name="T50" fmla="*/ 6 w 130"/>
                      <a:gd name="T51" fmla="*/ 41 h 72"/>
                      <a:gd name="T52" fmla="*/ 10 w 130"/>
                      <a:gd name="T53" fmla="*/ 45 h 72"/>
                      <a:gd name="T54" fmla="*/ 16 w 130"/>
                      <a:gd name="T55" fmla="*/ 49 h 72"/>
                      <a:gd name="T56" fmla="*/ 16 w 130"/>
                      <a:gd name="T57" fmla="*/ 52 h 72"/>
                      <a:gd name="T58" fmla="*/ 26 w 130"/>
                      <a:gd name="T59" fmla="*/ 49 h 72"/>
                      <a:gd name="T60" fmla="*/ 29 w 130"/>
                      <a:gd name="T61" fmla="*/ 51 h 72"/>
                      <a:gd name="T62" fmla="*/ 32 w 130"/>
                      <a:gd name="T63" fmla="*/ 54 h 72"/>
                      <a:gd name="T64" fmla="*/ 30 w 130"/>
                      <a:gd name="T65" fmla="*/ 63 h 72"/>
                      <a:gd name="T66" fmla="*/ 37 w 130"/>
                      <a:gd name="T67" fmla="*/ 65 h 72"/>
                      <a:gd name="T68" fmla="*/ 39 w 130"/>
                      <a:gd name="T69" fmla="*/ 72 h 72"/>
                      <a:gd name="T70" fmla="*/ 46 w 130"/>
                      <a:gd name="T71" fmla="*/ 71 h 72"/>
                      <a:gd name="T72" fmla="*/ 49 w 130"/>
                      <a:gd name="T73" fmla="*/ 66 h 72"/>
                      <a:gd name="T74" fmla="*/ 52 w 130"/>
                      <a:gd name="T75" fmla="*/ 66 h 72"/>
                      <a:gd name="T76" fmla="*/ 53 w 130"/>
                      <a:gd name="T77" fmla="*/ 55 h 72"/>
                      <a:gd name="T78" fmla="*/ 57 w 130"/>
                      <a:gd name="T79" fmla="*/ 54 h 72"/>
                      <a:gd name="T80" fmla="*/ 62 w 130"/>
                      <a:gd name="T81" fmla="*/ 54 h 72"/>
                      <a:gd name="T82" fmla="*/ 67 w 130"/>
                      <a:gd name="T83" fmla="*/ 47 h 72"/>
                      <a:gd name="T84" fmla="*/ 72 w 130"/>
                      <a:gd name="T85" fmla="*/ 52 h 72"/>
                      <a:gd name="T86" fmla="*/ 75 w 130"/>
                      <a:gd name="T87" fmla="*/ 49 h 72"/>
                      <a:gd name="T88" fmla="*/ 79 w 130"/>
                      <a:gd name="T89" fmla="*/ 46 h 72"/>
                      <a:gd name="T90" fmla="*/ 87 w 130"/>
                      <a:gd name="T91" fmla="*/ 40 h 72"/>
                      <a:gd name="T92" fmla="*/ 88 w 130"/>
                      <a:gd name="T93" fmla="*/ 35 h 72"/>
                      <a:gd name="T94" fmla="*/ 90 w 130"/>
                      <a:gd name="T95" fmla="*/ 35 h 72"/>
                      <a:gd name="T96" fmla="*/ 93 w 130"/>
                      <a:gd name="T97" fmla="*/ 29 h 72"/>
                      <a:gd name="T98" fmla="*/ 95 w 130"/>
                      <a:gd name="T99" fmla="*/ 29 h 72"/>
                      <a:gd name="T100" fmla="*/ 98 w 130"/>
                      <a:gd name="T101" fmla="*/ 32 h 72"/>
                      <a:gd name="T102" fmla="*/ 102 w 130"/>
                      <a:gd name="T103" fmla="*/ 33 h 72"/>
                      <a:gd name="T104" fmla="*/ 108 w 130"/>
                      <a:gd name="T105" fmla="*/ 30 h 72"/>
                      <a:gd name="T106" fmla="*/ 112 w 130"/>
                      <a:gd name="T107" fmla="*/ 30 h 72"/>
                      <a:gd name="T108" fmla="*/ 120 w 130"/>
                      <a:gd name="T109" fmla="*/ 27 h 72"/>
                      <a:gd name="T110" fmla="*/ 124 w 130"/>
                      <a:gd name="T111" fmla="*/ 24 h 72"/>
                      <a:gd name="T112" fmla="*/ 130 w 130"/>
                      <a:gd name="T113" fmla="*/ 25 h 72"/>
                      <a:gd name="T114" fmla="*/ 130 w 130"/>
                      <a:gd name="T115" fmla="*/ 25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30" h="72">
                        <a:moveTo>
                          <a:pt x="130" y="25"/>
                        </a:moveTo>
                        <a:lnTo>
                          <a:pt x="126" y="18"/>
                        </a:lnTo>
                        <a:lnTo>
                          <a:pt x="119" y="14"/>
                        </a:lnTo>
                        <a:lnTo>
                          <a:pt x="113" y="9"/>
                        </a:lnTo>
                        <a:lnTo>
                          <a:pt x="107" y="5"/>
                        </a:lnTo>
                        <a:lnTo>
                          <a:pt x="104" y="4"/>
                        </a:lnTo>
                        <a:lnTo>
                          <a:pt x="95" y="1"/>
                        </a:lnTo>
                        <a:lnTo>
                          <a:pt x="91" y="3"/>
                        </a:lnTo>
                        <a:lnTo>
                          <a:pt x="85" y="3"/>
                        </a:lnTo>
                        <a:lnTo>
                          <a:pt x="80" y="2"/>
                        </a:lnTo>
                        <a:lnTo>
                          <a:pt x="74" y="0"/>
                        </a:lnTo>
                        <a:lnTo>
                          <a:pt x="70" y="3"/>
                        </a:lnTo>
                        <a:lnTo>
                          <a:pt x="64" y="6"/>
                        </a:lnTo>
                        <a:lnTo>
                          <a:pt x="55" y="7"/>
                        </a:lnTo>
                        <a:lnTo>
                          <a:pt x="45" y="4"/>
                        </a:lnTo>
                        <a:lnTo>
                          <a:pt x="42" y="6"/>
                        </a:lnTo>
                        <a:lnTo>
                          <a:pt x="40" y="3"/>
                        </a:lnTo>
                        <a:lnTo>
                          <a:pt x="34" y="4"/>
                        </a:lnTo>
                        <a:lnTo>
                          <a:pt x="29" y="8"/>
                        </a:lnTo>
                        <a:lnTo>
                          <a:pt x="27" y="7"/>
                        </a:lnTo>
                        <a:lnTo>
                          <a:pt x="16" y="16"/>
                        </a:lnTo>
                        <a:lnTo>
                          <a:pt x="6" y="23"/>
                        </a:lnTo>
                        <a:lnTo>
                          <a:pt x="4" y="27"/>
                        </a:lnTo>
                        <a:lnTo>
                          <a:pt x="5" y="32"/>
                        </a:lnTo>
                        <a:lnTo>
                          <a:pt x="0" y="39"/>
                        </a:lnTo>
                        <a:lnTo>
                          <a:pt x="6" y="41"/>
                        </a:lnTo>
                        <a:lnTo>
                          <a:pt x="10" y="45"/>
                        </a:lnTo>
                        <a:lnTo>
                          <a:pt x="16" y="49"/>
                        </a:lnTo>
                        <a:lnTo>
                          <a:pt x="16" y="52"/>
                        </a:lnTo>
                        <a:lnTo>
                          <a:pt x="26" y="49"/>
                        </a:lnTo>
                        <a:lnTo>
                          <a:pt x="29" y="51"/>
                        </a:lnTo>
                        <a:lnTo>
                          <a:pt x="32" y="54"/>
                        </a:lnTo>
                        <a:lnTo>
                          <a:pt x="30" y="63"/>
                        </a:lnTo>
                        <a:lnTo>
                          <a:pt x="37" y="65"/>
                        </a:lnTo>
                        <a:lnTo>
                          <a:pt x="39" y="72"/>
                        </a:lnTo>
                        <a:lnTo>
                          <a:pt x="46" y="71"/>
                        </a:lnTo>
                        <a:lnTo>
                          <a:pt x="49" y="66"/>
                        </a:lnTo>
                        <a:lnTo>
                          <a:pt x="52" y="66"/>
                        </a:lnTo>
                        <a:lnTo>
                          <a:pt x="53" y="55"/>
                        </a:lnTo>
                        <a:lnTo>
                          <a:pt x="57" y="54"/>
                        </a:lnTo>
                        <a:lnTo>
                          <a:pt x="62" y="54"/>
                        </a:lnTo>
                        <a:lnTo>
                          <a:pt x="67" y="47"/>
                        </a:lnTo>
                        <a:lnTo>
                          <a:pt x="72" y="52"/>
                        </a:lnTo>
                        <a:lnTo>
                          <a:pt x="75" y="49"/>
                        </a:lnTo>
                        <a:lnTo>
                          <a:pt x="79" y="46"/>
                        </a:lnTo>
                        <a:lnTo>
                          <a:pt x="87" y="40"/>
                        </a:lnTo>
                        <a:lnTo>
                          <a:pt x="88" y="35"/>
                        </a:lnTo>
                        <a:lnTo>
                          <a:pt x="90" y="35"/>
                        </a:lnTo>
                        <a:lnTo>
                          <a:pt x="93" y="29"/>
                        </a:lnTo>
                        <a:lnTo>
                          <a:pt x="95" y="29"/>
                        </a:lnTo>
                        <a:lnTo>
                          <a:pt x="98" y="32"/>
                        </a:lnTo>
                        <a:lnTo>
                          <a:pt x="102" y="33"/>
                        </a:lnTo>
                        <a:lnTo>
                          <a:pt x="108" y="30"/>
                        </a:lnTo>
                        <a:lnTo>
                          <a:pt x="112" y="30"/>
                        </a:lnTo>
                        <a:lnTo>
                          <a:pt x="120" y="27"/>
                        </a:lnTo>
                        <a:lnTo>
                          <a:pt x="124" y="24"/>
                        </a:lnTo>
                        <a:lnTo>
                          <a:pt x="130" y="25"/>
                        </a:lnTo>
                        <a:lnTo>
                          <a:pt x="130" y="2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16D102C-3756-F77A-7D0A-A9022843AC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7587" y="3249613"/>
                    <a:ext cx="877887" cy="685800"/>
                  </a:xfrm>
                  <a:custGeom>
                    <a:avLst/>
                    <a:gdLst>
                      <a:gd name="T0" fmla="*/ 324 w 553"/>
                      <a:gd name="T1" fmla="*/ 151 h 432"/>
                      <a:gd name="T2" fmla="*/ 311 w 553"/>
                      <a:gd name="T3" fmla="*/ 109 h 432"/>
                      <a:gd name="T4" fmla="*/ 289 w 553"/>
                      <a:gd name="T5" fmla="*/ 70 h 432"/>
                      <a:gd name="T6" fmla="*/ 240 w 553"/>
                      <a:gd name="T7" fmla="*/ 82 h 432"/>
                      <a:gd name="T8" fmla="*/ 227 w 553"/>
                      <a:gd name="T9" fmla="*/ 49 h 432"/>
                      <a:gd name="T10" fmla="*/ 206 w 553"/>
                      <a:gd name="T11" fmla="*/ 23 h 432"/>
                      <a:gd name="T12" fmla="*/ 152 w 553"/>
                      <a:gd name="T13" fmla="*/ 32 h 432"/>
                      <a:gd name="T14" fmla="*/ 45 w 553"/>
                      <a:gd name="T15" fmla="*/ 4 h 432"/>
                      <a:gd name="T16" fmla="*/ 0 w 553"/>
                      <a:gd name="T17" fmla="*/ 4 h 432"/>
                      <a:gd name="T18" fmla="*/ 5 w 553"/>
                      <a:gd name="T19" fmla="*/ 59 h 432"/>
                      <a:gd name="T20" fmla="*/ 29 w 553"/>
                      <a:gd name="T21" fmla="*/ 99 h 432"/>
                      <a:gd name="T22" fmla="*/ 7 w 553"/>
                      <a:gd name="T23" fmla="*/ 116 h 432"/>
                      <a:gd name="T24" fmla="*/ 25 w 553"/>
                      <a:gd name="T25" fmla="*/ 138 h 432"/>
                      <a:gd name="T26" fmla="*/ 44 w 553"/>
                      <a:gd name="T27" fmla="*/ 152 h 432"/>
                      <a:gd name="T28" fmla="*/ 47 w 553"/>
                      <a:gd name="T29" fmla="*/ 189 h 432"/>
                      <a:gd name="T30" fmla="*/ 79 w 553"/>
                      <a:gd name="T31" fmla="*/ 220 h 432"/>
                      <a:gd name="T32" fmla="*/ 96 w 553"/>
                      <a:gd name="T33" fmla="*/ 226 h 432"/>
                      <a:gd name="T34" fmla="*/ 86 w 553"/>
                      <a:gd name="T35" fmla="*/ 200 h 432"/>
                      <a:gd name="T36" fmla="*/ 74 w 553"/>
                      <a:gd name="T37" fmla="*/ 176 h 432"/>
                      <a:gd name="T38" fmla="*/ 59 w 553"/>
                      <a:gd name="T39" fmla="*/ 131 h 432"/>
                      <a:gd name="T40" fmla="*/ 52 w 553"/>
                      <a:gd name="T41" fmla="*/ 101 h 432"/>
                      <a:gd name="T42" fmla="*/ 45 w 553"/>
                      <a:gd name="T43" fmla="*/ 92 h 432"/>
                      <a:gd name="T44" fmla="*/ 30 w 553"/>
                      <a:gd name="T45" fmla="*/ 60 h 432"/>
                      <a:gd name="T46" fmla="*/ 41 w 553"/>
                      <a:gd name="T47" fmla="*/ 22 h 432"/>
                      <a:gd name="T48" fmla="*/ 68 w 553"/>
                      <a:gd name="T49" fmla="*/ 37 h 432"/>
                      <a:gd name="T50" fmla="*/ 72 w 553"/>
                      <a:gd name="T51" fmla="*/ 82 h 432"/>
                      <a:gd name="T52" fmla="*/ 86 w 553"/>
                      <a:gd name="T53" fmla="*/ 113 h 432"/>
                      <a:gd name="T54" fmla="*/ 105 w 553"/>
                      <a:gd name="T55" fmla="*/ 143 h 432"/>
                      <a:gd name="T56" fmla="*/ 111 w 553"/>
                      <a:gd name="T57" fmla="*/ 169 h 432"/>
                      <a:gd name="T58" fmla="*/ 150 w 553"/>
                      <a:gd name="T59" fmla="*/ 212 h 432"/>
                      <a:gd name="T60" fmla="*/ 169 w 553"/>
                      <a:gd name="T61" fmla="*/ 257 h 432"/>
                      <a:gd name="T62" fmla="*/ 167 w 553"/>
                      <a:gd name="T63" fmla="*/ 282 h 432"/>
                      <a:gd name="T64" fmla="*/ 164 w 553"/>
                      <a:gd name="T65" fmla="*/ 303 h 432"/>
                      <a:gd name="T66" fmla="*/ 199 w 553"/>
                      <a:gd name="T67" fmla="*/ 342 h 432"/>
                      <a:gd name="T68" fmla="*/ 235 w 553"/>
                      <a:gd name="T69" fmla="*/ 358 h 432"/>
                      <a:gd name="T70" fmla="*/ 288 w 553"/>
                      <a:gd name="T71" fmla="*/ 383 h 432"/>
                      <a:gd name="T72" fmla="*/ 335 w 553"/>
                      <a:gd name="T73" fmla="*/ 405 h 432"/>
                      <a:gd name="T74" fmla="*/ 375 w 553"/>
                      <a:gd name="T75" fmla="*/ 392 h 432"/>
                      <a:gd name="T76" fmla="*/ 422 w 553"/>
                      <a:gd name="T77" fmla="*/ 432 h 432"/>
                      <a:gd name="T78" fmla="*/ 424 w 553"/>
                      <a:gd name="T79" fmla="*/ 414 h 432"/>
                      <a:gd name="T80" fmla="*/ 464 w 553"/>
                      <a:gd name="T81" fmla="*/ 387 h 432"/>
                      <a:gd name="T82" fmla="*/ 452 w 553"/>
                      <a:gd name="T83" fmla="*/ 375 h 432"/>
                      <a:gd name="T84" fmla="*/ 456 w 553"/>
                      <a:gd name="T85" fmla="*/ 353 h 432"/>
                      <a:gd name="T86" fmla="*/ 495 w 553"/>
                      <a:gd name="T87" fmla="*/ 351 h 432"/>
                      <a:gd name="T88" fmla="*/ 510 w 553"/>
                      <a:gd name="T89" fmla="*/ 338 h 432"/>
                      <a:gd name="T90" fmla="*/ 523 w 553"/>
                      <a:gd name="T91" fmla="*/ 343 h 432"/>
                      <a:gd name="T92" fmla="*/ 532 w 553"/>
                      <a:gd name="T93" fmla="*/ 310 h 432"/>
                      <a:gd name="T94" fmla="*/ 553 w 553"/>
                      <a:gd name="T95" fmla="*/ 270 h 432"/>
                      <a:gd name="T96" fmla="*/ 519 w 553"/>
                      <a:gd name="T97" fmla="*/ 267 h 432"/>
                      <a:gd name="T98" fmla="*/ 477 w 553"/>
                      <a:gd name="T99" fmla="*/ 285 h 432"/>
                      <a:gd name="T100" fmla="*/ 451 w 553"/>
                      <a:gd name="T101" fmla="*/ 328 h 432"/>
                      <a:gd name="T102" fmla="*/ 406 w 553"/>
                      <a:gd name="T103" fmla="*/ 339 h 432"/>
                      <a:gd name="T104" fmla="*/ 358 w 553"/>
                      <a:gd name="T105" fmla="*/ 330 h 432"/>
                      <a:gd name="T106" fmla="*/ 338 w 553"/>
                      <a:gd name="T107" fmla="*/ 287 h 432"/>
                      <a:gd name="T108" fmla="*/ 330 w 553"/>
                      <a:gd name="T109" fmla="*/ 244 h 432"/>
                      <a:gd name="T110" fmla="*/ 348 w 553"/>
                      <a:gd name="T111" fmla="*/ 183 h 432"/>
                      <a:gd name="T112" fmla="*/ 352 w 553"/>
                      <a:gd name="T113" fmla="*/ 163 h 4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553" h="432">
                        <a:moveTo>
                          <a:pt x="352" y="163"/>
                        </a:moveTo>
                        <a:lnTo>
                          <a:pt x="338" y="158"/>
                        </a:lnTo>
                        <a:lnTo>
                          <a:pt x="324" y="151"/>
                        </a:lnTo>
                        <a:lnTo>
                          <a:pt x="320" y="140"/>
                        </a:lnTo>
                        <a:lnTo>
                          <a:pt x="320" y="123"/>
                        </a:lnTo>
                        <a:lnTo>
                          <a:pt x="311" y="109"/>
                        </a:lnTo>
                        <a:lnTo>
                          <a:pt x="307" y="95"/>
                        </a:lnTo>
                        <a:lnTo>
                          <a:pt x="301" y="79"/>
                        </a:lnTo>
                        <a:lnTo>
                          <a:pt x="289" y="70"/>
                        </a:lnTo>
                        <a:lnTo>
                          <a:pt x="273" y="70"/>
                        </a:lnTo>
                        <a:lnTo>
                          <a:pt x="255" y="88"/>
                        </a:lnTo>
                        <a:lnTo>
                          <a:pt x="240" y="82"/>
                        </a:lnTo>
                        <a:lnTo>
                          <a:pt x="232" y="74"/>
                        </a:lnTo>
                        <a:lnTo>
                          <a:pt x="230" y="61"/>
                        </a:lnTo>
                        <a:lnTo>
                          <a:pt x="227" y="49"/>
                        </a:lnTo>
                        <a:lnTo>
                          <a:pt x="218" y="39"/>
                        </a:lnTo>
                        <a:lnTo>
                          <a:pt x="211" y="31"/>
                        </a:lnTo>
                        <a:lnTo>
                          <a:pt x="206" y="23"/>
                        </a:lnTo>
                        <a:lnTo>
                          <a:pt x="171" y="23"/>
                        </a:lnTo>
                        <a:lnTo>
                          <a:pt x="168" y="32"/>
                        </a:lnTo>
                        <a:lnTo>
                          <a:pt x="152" y="32"/>
                        </a:lnTo>
                        <a:lnTo>
                          <a:pt x="112" y="32"/>
                        </a:lnTo>
                        <a:lnTo>
                          <a:pt x="72" y="16"/>
                        </a:lnTo>
                        <a:lnTo>
                          <a:pt x="45" y="4"/>
                        </a:lnTo>
                        <a:lnTo>
                          <a:pt x="49" y="0"/>
                        </a:lnTo>
                        <a:lnTo>
                          <a:pt x="23" y="2"/>
                        </a:lnTo>
                        <a:lnTo>
                          <a:pt x="0" y="4"/>
                        </a:lnTo>
                        <a:lnTo>
                          <a:pt x="1" y="26"/>
                        </a:lnTo>
                        <a:lnTo>
                          <a:pt x="2" y="44"/>
                        </a:lnTo>
                        <a:lnTo>
                          <a:pt x="5" y="59"/>
                        </a:lnTo>
                        <a:lnTo>
                          <a:pt x="8" y="74"/>
                        </a:lnTo>
                        <a:lnTo>
                          <a:pt x="18" y="82"/>
                        </a:lnTo>
                        <a:lnTo>
                          <a:pt x="29" y="99"/>
                        </a:lnTo>
                        <a:lnTo>
                          <a:pt x="25" y="109"/>
                        </a:lnTo>
                        <a:lnTo>
                          <a:pt x="16" y="117"/>
                        </a:lnTo>
                        <a:lnTo>
                          <a:pt x="7" y="116"/>
                        </a:lnTo>
                        <a:lnTo>
                          <a:pt x="5" y="118"/>
                        </a:lnTo>
                        <a:lnTo>
                          <a:pt x="14" y="132"/>
                        </a:lnTo>
                        <a:lnTo>
                          <a:pt x="25" y="138"/>
                        </a:lnTo>
                        <a:lnTo>
                          <a:pt x="29" y="144"/>
                        </a:lnTo>
                        <a:lnTo>
                          <a:pt x="31" y="141"/>
                        </a:lnTo>
                        <a:lnTo>
                          <a:pt x="44" y="152"/>
                        </a:lnTo>
                        <a:lnTo>
                          <a:pt x="51" y="159"/>
                        </a:lnTo>
                        <a:lnTo>
                          <a:pt x="51" y="171"/>
                        </a:lnTo>
                        <a:lnTo>
                          <a:pt x="47" y="189"/>
                        </a:lnTo>
                        <a:lnTo>
                          <a:pt x="57" y="196"/>
                        </a:lnTo>
                        <a:lnTo>
                          <a:pt x="69" y="207"/>
                        </a:lnTo>
                        <a:lnTo>
                          <a:pt x="79" y="220"/>
                        </a:lnTo>
                        <a:lnTo>
                          <a:pt x="82" y="235"/>
                        </a:lnTo>
                        <a:lnTo>
                          <a:pt x="86" y="235"/>
                        </a:lnTo>
                        <a:lnTo>
                          <a:pt x="96" y="226"/>
                        </a:lnTo>
                        <a:lnTo>
                          <a:pt x="98" y="222"/>
                        </a:lnTo>
                        <a:lnTo>
                          <a:pt x="92" y="211"/>
                        </a:lnTo>
                        <a:lnTo>
                          <a:pt x="86" y="200"/>
                        </a:lnTo>
                        <a:lnTo>
                          <a:pt x="76" y="199"/>
                        </a:lnTo>
                        <a:lnTo>
                          <a:pt x="77" y="187"/>
                        </a:lnTo>
                        <a:lnTo>
                          <a:pt x="74" y="176"/>
                        </a:lnTo>
                        <a:lnTo>
                          <a:pt x="71" y="166"/>
                        </a:lnTo>
                        <a:lnTo>
                          <a:pt x="69" y="143"/>
                        </a:lnTo>
                        <a:lnTo>
                          <a:pt x="59" y="131"/>
                        </a:lnTo>
                        <a:lnTo>
                          <a:pt x="57" y="123"/>
                        </a:lnTo>
                        <a:lnTo>
                          <a:pt x="52" y="117"/>
                        </a:lnTo>
                        <a:lnTo>
                          <a:pt x="52" y="101"/>
                        </a:lnTo>
                        <a:lnTo>
                          <a:pt x="48" y="102"/>
                        </a:lnTo>
                        <a:lnTo>
                          <a:pt x="48" y="94"/>
                        </a:lnTo>
                        <a:lnTo>
                          <a:pt x="45" y="92"/>
                        </a:lnTo>
                        <a:lnTo>
                          <a:pt x="44" y="86"/>
                        </a:lnTo>
                        <a:lnTo>
                          <a:pt x="34" y="71"/>
                        </a:lnTo>
                        <a:lnTo>
                          <a:pt x="30" y="60"/>
                        </a:lnTo>
                        <a:lnTo>
                          <a:pt x="33" y="42"/>
                        </a:lnTo>
                        <a:lnTo>
                          <a:pt x="34" y="31"/>
                        </a:lnTo>
                        <a:lnTo>
                          <a:pt x="41" y="22"/>
                        </a:lnTo>
                        <a:lnTo>
                          <a:pt x="49" y="28"/>
                        </a:lnTo>
                        <a:lnTo>
                          <a:pt x="57" y="28"/>
                        </a:lnTo>
                        <a:lnTo>
                          <a:pt x="68" y="37"/>
                        </a:lnTo>
                        <a:lnTo>
                          <a:pt x="65" y="45"/>
                        </a:lnTo>
                        <a:lnTo>
                          <a:pt x="66" y="64"/>
                        </a:lnTo>
                        <a:lnTo>
                          <a:pt x="72" y="82"/>
                        </a:lnTo>
                        <a:lnTo>
                          <a:pt x="71" y="89"/>
                        </a:lnTo>
                        <a:lnTo>
                          <a:pt x="77" y="100"/>
                        </a:lnTo>
                        <a:lnTo>
                          <a:pt x="86" y="113"/>
                        </a:lnTo>
                        <a:lnTo>
                          <a:pt x="96" y="115"/>
                        </a:lnTo>
                        <a:lnTo>
                          <a:pt x="97" y="131"/>
                        </a:lnTo>
                        <a:lnTo>
                          <a:pt x="105" y="143"/>
                        </a:lnTo>
                        <a:lnTo>
                          <a:pt x="115" y="149"/>
                        </a:lnTo>
                        <a:lnTo>
                          <a:pt x="108" y="164"/>
                        </a:lnTo>
                        <a:lnTo>
                          <a:pt x="111" y="169"/>
                        </a:lnTo>
                        <a:lnTo>
                          <a:pt x="126" y="179"/>
                        </a:lnTo>
                        <a:lnTo>
                          <a:pt x="133" y="194"/>
                        </a:lnTo>
                        <a:lnTo>
                          <a:pt x="150" y="212"/>
                        </a:lnTo>
                        <a:lnTo>
                          <a:pt x="164" y="236"/>
                        </a:lnTo>
                        <a:lnTo>
                          <a:pt x="169" y="248"/>
                        </a:lnTo>
                        <a:lnTo>
                          <a:pt x="169" y="257"/>
                        </a:lnTo>
                        <a:lnTo>
                          <a:pt x="174" y="268"/>
                        </a:lnTo>
                        <a:lnTo>
                          <a:pt x="173" y="276"/>
                        </a:lnTo>
                        <a:lnTo>
                          <a:pt x="167" y="282"/>
                        </a:lnTo>
                        <a:lnTo>
                          <a:pt x="169" y="289"/>
                        </a:lnTo>
                        <a:lnTo>
                          <a:pt x="161" y="292"/>
                        </a:lnTo>
                        <a:lnTo>
                          <a:pt x="164" y="303"/>
                        </a:lnTo>
                        <a:lnTo>
                          <a:pt x="172" y="318"/>
                        </a:lnTo>
                        <a:lnTo>
                          <a:pt x="192" y="332"/>
                        </a:lnTo>
                        <a:lnTo>
                          <a:pt x="199" y="342"/>
                        </a:lnTo>
                        <a:lnTo>
                          <a:pt x="219" y="350"/>
                        </a:lnTo>
                        <a:lnTo>
                          <a:pt x="230" y="352"/>
                        </a:lnTo>
                        <a:lnTo>
                          <a:pt x="235" y="358"/>
                        </a:lnTo>
                        <a:lnTo>
                          <a:pt x="251" y="369"/>
                        </a:lnTo>
                        <a:lnTo>
                          <a:pt x="273" y="380"/>
                        </a:lnTo>
                        <a:lnTo>
                          <a:pt x="288" y="383"/>
                        </a:lnTo>
                        <a:lnTo>
                          <a:pt x="306" y="394"/>
                        </a:lnTo>
                        <a:lnTo>
                          <a:pt x="321" y="399"/>
                        </a:lnTo>
                        <a:lnTo>
                          <a:pt x="335" y="405"/>
                        </a:lnTo>
                        <a:lnTo>
                          <a:pt x="345" y="403"/>
                        </a:lnTo>
                        <a:lnTo>
                          <a:pt x="363" y="394"/>
                        </a:lnTo>
                        <a:lnTo>
                          <a:pt x="375" y="392"/>
                        </a:lnTo>
                        <a:lnTo>
                          <a:pt x="391" y="398"/>
                        </a:lnTo>
                        <a:lnTo>
                          <a:pt x="401" y="406"/>
                        </a:lnTo>
                        <a:lnTo>
                          <a:pt x="422" y="432"/>
                        </a:lnTo>
                        <a:lnTo>
                          <a:pt x="423" y="424"/>
                        </a:lnTo>
                        <a:lnTo>
                          <a:pt x="426" y="419"/>
                        </a:lnTo>
                        <a:lnTo>
                          <a:pt x="424" y="414"/>
                        </a:lnTo>
                        <a:lnTo>
                          <a:pt x="436" y="395"/>
                        </a:lnTo>
                        <a:lnTo>
                          <a:pt x="462" y="395"/>
                        </a:lnTo>
                        <a:lnTo>
                          <a:pt x="464" y="387"/>
                        </a:lnTo>
                        <a:lnTo>
                          <a:pt x="461" y="386"/>
                        </a:lnTo>
                        <a:lnTo>
                          <a:pt x="459" y="380"/>
                        </a:lnTo>
                        <a:lnTo>
                          <a:pt x="452" y="375"/>
                        </a:lnTo>
                        <a:lnTo>
                          <a:pt x="445" y="367"/>
                        </a:lnTo>
                        <a:lnTo>
                          <a:pt x="454" y="367"/>
                        </a:lnTo>
                        <a:lnTo>
                          <a:pt x="456" y="353"/>
                        </a:lnTo>
                        <a:lnTo>
                          <a:pt x="476" y="353"/>
                        </a:lnTo>
                        <a:lnTo>
                          <a:pt x="495" y="354"/>
                        </a:lnTo>
                        <a:lnTo>
                          <a:pt x="495" y="351"/>
                        </a:lnTo>
                        <a:lnTo>
                          <a:pt x="497" y="349"/>
                        </a:lnTo>
                        <a:lnTo>
                          <a:pt x="501" y="352"/>
                        </a:lnTo>
                        <a:lnTo>
                          <a:pt x="510" y="338"/>
                        </a:lnTo>
                        <a:lnTo>
                          <a:pt x="514" y="338"/>
                        </a:lnTo>
                        <a:lnTo>
                          <a:pt x="519" y="338"/>
                        </a:lnTo>
                        <a:lnTo>
                          <a:pt x="523" y="343"/>
                        </a:lnTo>
                        <a:lnTo>
                          <a:pt x="531" y="324"/>
                        </a:lnTo>
                        <a:lnTo>
                          <a:pt x="535" y="314"/>
                        </a:lnTo>
                        <a:lnTo>
                          <a:pt x="532" y="310"/>
                        </a:lnTo>
                        <a:lnTo>
                          <a:pt x="538" y="296"/>
                        </a:lnTo>
                        <a:lnTo>
                          <a:pt x="551" y="282"/>
                        </a:lnTo>
                        <a:lnTo>
                          <a:pt x="553" y="270"/>
                        </a:lnTo>
                        <a:lnTo>
                          <a:pt x="550" y="265"/>
                        </a:lnTo>
                        <a:lnTo>
                          <a:pt x="537" y="267"/>
                        </a:lnTo>
                        <a:lnTo>
                          <a:pt x="519" y="267"/>
                        </a:lnTo>
                        <a:lnTo>
                          <a:pt x="496" y="272"/>
                        </a:lnTo>
                        <a:lnTo>
                          <a:pt x="481" y="278"/>
                        </a:lnTo>
                        <a:lnTo>
                          <a:pt x="477" y="285"/>
                        </a:lnTo>
                        <a:lnTo>
                          <a:pt x="472" y="305"/>
                        </a:lnTo>
                        <a:lnTo>
                          <a:pt x="466" y="319"/>
                        </a:lnTo>
                        <a:lnTo>
                          <a:pt x="451" y="328"/>
                        </a:lnTo>
                        <a:lnTo>
                          <a:pt x="438" y="333"/>
                        </a:lnTo>
                        <a:lnTo>
                          <a:pt x="422" y="337"/>
                        </a:lnTo>
                        <a:lnTo>
                          <a:pt x="406" y="339"/>
                        </a:lnTo>
                        <a:lnTo>
                          <a:pt x="386" y="346"/>
                        </a:lnTo>
                        <a:lnTo>
                          <a:pt x="380" y="336"/>
                        </a:lnTo>
                        <a:lnTo>
                          <a:pt x="358" y="330"/>
                        </a:lnTo>
                        <a:lnTo>
                          <a:pt x="352" y="318"/>
                        </a:lnTo>
                        <a:lnTo>
                          <a:pt x="349" y="304"/>
                        </a:lnTo>
                        <a:lnTo>
                          <a:pt x="338" y="287"/>
                        </a:lnTo>
                        <a:lnTo>
                          <a:pt x="337" y="268"/>
                        </a:lnTo>
                        <a:lnTo>
                          <a:pt x="332" y="256"/>
                        </a:lnTo>
                        <a:lnTo>
                          <a:pt x="330" y="244"/>
                        </a:lnTo>
                        <a:lnTo>
                          <a:pt x="334" y="232"/>
                        </a:lnTo>
                        <a:lnTo>
                          <a:pt x="340" y="200"/>
                        </a:lnTo>
                        <a:lnTo>
                          <a:pt x="348" y="183"/>
                        </a:lnTo>
                        <a:lnTo>
                          <a:pt x="359" y="162"/>
                        </a:lnTo>
                        <a:lnTo>
                          <a:pt x="352" y="163"/>
                        </a:lnTo>
                        <a:lnTo>
                          <a:pt x="352" y="16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48ED147-E683-32E4-DC8D-E6D7434DBF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00387" y="3916363"/>
                    <a:ext cx="157162" cy="161925"/>
                  </a:xfrm>
                  <a:custGeom>
                    <a:avLst/>
                    <a:gdLst>
                      <a:gd name="T0" fmla="*/ 99 w 99"/>
                      <a:gd name="T1" fmla="*/ 1 h 102"/>
                      <a:gd name="T2" fmla="*/ 93 w 99"/>
                      <a:gd name="T3" fmla="*/ 0 h 102"/>
                      <a:gd name="T4" fmla="*/ 89 w 99"/>
                      <a:gd name="T5" fmla="*/ 3 h 102"/>
                      <a:gd name="T6" fmla="*/ 81 w 99"/>
                      <a:gd name="T7" fmla="*/ 6 h 102"/>
                      <a:gd name="T8" fmla="*/ 77 w 99"/>
                      <a:gd name="T9" fmla="*/ 6 h 102"/>
                      <a:gd name="T10" fmla="*/ 71 w 99"/>
                      <a:gd name="T11" fmla="*/ 9 h 102"/>
                      <a:gd name="T12" fmla="*/ 67 w 99"/>
                      <a:gd name="T13" fmla="*/ 8 h 102"/>
                      <a:gd name="T14" fmla="*/ 64 w 99"/>
                      <a:gd name="T15" fmla="*/ 5 h 102"/>
                      <a:gd name="T16" fmla="*/ 62 w 99"/>
                      <a:gd name="T17" fmla="*/ 5 h 102"/>
                      <a:gd name="T18" fmla="*/ 59 w 99"/>
                      <a:gd name="T19" fmla="*/ 11 h 102"/>
                      <a:gd name="T20" fmla="*/ 57 w 99"/>
                      <a:gd name="T21" fmla="*/ 11 h 102"/>
                      <a:gd name="T22" fmla="*/ 56 w 99"/>
                      <a:gd name="T23" fmla="*/ 16 h 102"/>
                      <a:gd name="T24" fmla="*/ 48 w 99"/>
                      <a:gd name="T25" fmla="*/ 22 h 102"/>
                      <a:gd name="T26" fmla="*/ 44 w 99"/>
                      <a:gd name="T27" fmla="*/ 25 h 102"/>
                      <a:gd name="T28" fmla="*/ 41 w 99"/>
                      <a:gd name="T29" fmla="*/ 28 h 102"/>
                      <a:gd name="T30" fmla="*/ 36 w 99"/>
                      <a:gd name="T31" fmla="*/ 23 h 102"/>
                      <a:gd name="T32" fmla="*/ 31 w 99"/>
                      <a:gd name="T33" fmla="*/ 30 h 102"/>
                      <a:gd name="T34" fmla="*/ 26 w 99"/>
                      <a:gd name="T35" fmla="*/ 30 h 102"/>
                      <a:gd name="T36" fmla="*/ 22 w 99"/>
                      <a:gd name="T37" fmla="*/ 31 h 102"/>
                      <a:gd name="T38" fmla="*/ 21 w 99"/>
                      <a:gd name="T39" fmla="*/ 42 h 102"/>
                      <a:gd name="T40" fmla="*/ 18 w 99"/>
                      <a:gd name="T41" fmla="*/ 42 h 102"/>
                      <a:gd name="T42" fmla="*/ 15 w 99"/>
                      <a:gd name="T43" fmla="*/ 47 h 102"/>
                      <a:gd name="T44" fmla="*/ 8 w 99"/>
                      <a:gd name="T45" fmla="*/ 48 h 102"/>
                      <a:gd name="T46" fmla="*/ 7 w 99"/>
                      <a:gd name="T47" fmla="*/ 50 h 102"/>
                      <a:gd name="T48" fmla="*/ 3 w 99"/>
                      <a:gd name="T49" fmla="*/ 46 h 102"/>
                      <a:gd name="T50" fmla="*/ 0 w 99"/>
                      <a:gd name="T51" fmla="*/ 50 h 102"/>
                      <a:gd name="T52" fmla="*/ 11 w 99"/>
                      <a:gd name="T53" fmla="*/ 61 h 102"/>
                      <a:gd name="T54" fmla="*/ 19 w 99"/>
                      <a:gd name="T55" fmla="*/ 69 h 102"/>
                      <a:gd name="T56" fmla="*/ 23 w 99"/>
                      <a:gd name="T57" fmla="*/ 76 h 102"/>
                      <a:gd name="T58" fmla="*/ 32 w 99"/>
                      <a:gd name="T59" fmla="*/ 86 h 102"/>
                      <a:gd name="T60" fmla="*/ 39 w 99"/>
                      <a:gd name="T61" fmla="*/ 93 h 102"/>
                      <a:gd name="T62" fmla="*/ 41 w 99"/>
                      <a:gd name="T63" fmla="*/ 90 h 102"/>
                      <a:gd name="T64" fmla="*/ 54 w 99"/>
                      <a:gd name="T65" fmla="*/ 97 h 102"/>
                      <a:gd name="T66" fmla="*/ 60 w 99"/>
                      <a:gd name="T67" fmla="*/ 94 h 102"/>
                      <a:gd name="T68" fmla="*/ 67 w 99"/>
                      <a:gd name="T69" fmla="*/ 96 h 102"/>
                      <a:gd name="T70" fmla="*/ 69 w 99"/>
                      <a:gd name="T71" fmla="*/ 101 h 102"/>
                      <a:gd name="T72" fmla="*/ 76 w 99"/>
                      <a:gd name="T73" fmla="*/ 102 h 102"/>
                      <a:gd name="T74" fmla="*/ 81 w 99"/>
                      <a:gd name="T75" fmla="*/ 97 h 102"/>
                      <a:gd name="T76" fmla="*/ 78 w 99"/>
                      <a:gd name="T77" fmla="*/ 93 h 102"/>
                      <a:gd name="T78" fmla="*/ 78 w 99"/>
                      <a:gd name="T79" fmla="*/ 87 h 102"/>
                      <a:gd name="T80" fmla="*/ 82 w 99"/>
                      <a:gd name="T81" fmla="*/ 81 h 102"/>
                      <a:gd name="T82" fmla="*/ 81 w 99"/>
                      <a:gd name="T83" fmla="*/ 74 h 102"/>
                      <a:gd name="T84" fmla="*/ 84 w 99"/>
                      <a:gd name="T85" fmla="*/ 64 h 102"/>
                      <a:gd name="T86" fmla="*/ 87 w 99"/>
                      <a:gd name="T87" fmla="*/ 61 h 102"/>
                      <a:gd name="T88" fmla="*/ 88 w 99"/>
                      <a:gd name="T89" fmla="*/ 51 h 102"/>
                      <a:gd name="T90" fmla="*/ 87 w 99"/>
                      <a:gd name="T91" fmla="*/ 45 h 102"/>
                      <a:gd name="T92" fmla="*/ 88 w 99"/>
                      <a:gd name="T93" fmla="*/ 34 h 102"/>
                      <a:gd name="T94" fmla="*/ 92 w 99"/>
                      <a:gd name="T95" fmla="*/ 25 h 102"/>
                      <a:gd name="T96" fmla="*/ 97 w 99"/>
                      <a:gd name="T97" fmla="*/ 17 h 102"/>
                      <a:gd name="T98" fmla="*/ 95 w 99"/>
                      <a:gd name="T99" fmla="*/ 8 h 102"/>
                      <a:gd name="T100" fmla="*/ 97 w 99"/>
                      <a:gd name="T101" fmla="*/ 3 h 102"/>
                      <a:gd name="T102" fmla="*/ 99 w 99"/>
                      <a:gd name="T103" fmla="*/ 1 h 102"/>
                      <a:gd name="T104" fmla="*/ 99 w 99"/>
                      <a:gd name="T105" fmla="*/ 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99" h="102">
                        <a:moveTo>
                          <a:pt x="99" y="1"/>
                        </a:moveTo>
                        <a:lnTo>
                          <a:pt x="93" y="0"/>
                        </a:lnTo>
                        <a:lnTo>
                          <a:pt x="89" y="3"/>
                        </a:lnTo>
                        <a:lnTo>
                          <a:pt x="81" y="6"/>
                        </a:lnTo>
                        <a:lnTo>
                          <a:pt x="77" y="6"/>
                        </a:lnTo>
                        <a:lnTo>
                          <a:pt x="71" y="9"/>
                        </a:lnTo>
                        <a:lnTo>
                          <a:pt x="67" y="8"/>
                        </a:lnTo>
                        <a:lnTo>
                          <a:pt x="64" y="5"/>
                        </a:lnTo>
                        <a:lnTo>
                          <a:pt x="62" y="5"/>
                        </a:lnTo>
                        <a:lnTo>
                          <a:pt x="59" y="11"/>
                        </a:lnTo>
                        <a:lnTo>
                          <a:pt x="57" y="11"/>
                        </a:lnTo>
                        <a:lnTo>
                          <a:pt x="56" y="16"/>
                        </a:lnTo>
                        <a:lnTo>
                          <a:pt x="48" y="22"/>
                        </a:lnTo>
                        <a:lnTo>
                          <a:pt x="44" y="25"/>
                        </a:lnTo>
                        <a:lnTo>
                          <a:pt x="41" y="28"/>
                        </a:lnTo>
                        <a:lnTo>
                          <a:pt x="36" y="23"/>
                        </a:lnTo>
                        <a:lnTo>
                          <a:pt x="31" y="30"/>
                        </a:lnTo>
                        <a:lnTo>
                          <a:pt x="26" y="30"/>
                        </a:lnTo>
                        <a:lnTo>
                          <a:pt x="22" y="31"/>
                        </a:lnTo>
                        <a:lnTo>
                          <a:pt x="21" y="42"/>
                        </a:lnTo>
                        <a:lnTo>
                          <a:pt x="18" y="42"/>
                        </a:lnTo>
                        <a:lnTo>
                          <a:pt x="15" y="47"/>
                        </a:lnTo>
                        <a:lnTo>
                          <a:pt x="8" y="48"/>
                        </a:lnTo>
                        <a:lnTo>
                          <a:pt x="7" y="50"/>
                        </a:lnTo>
                        <a:lnTo>
                          <a:pt x="3" y="46"/>
                        </a:lnTo>
                        <a:lnTo>
                          <a:pt x="0" y="50"/>
                        </a:lnTo>
                        <a:lnTo>
                          <a:pt x="11" y="61"/>
                        </a:lnTo>
                        <a:lnTo>
                          <a:pt x="19" y="69"/>
                        </a:lnTo>
                        <a:lnTo>
                          <a:pt x="23" y="76"/>
                        </a:lnTo>
                        <a:lnTo>
                          <a:pt x="32" y="86"/>
                        </a:lnTo>
                        <a:lnTo>
                          <a:pt x="39" y="93"/>
                        </a:lnTo>
                        <a:lnTo>
                          <a:pt x="41" y="90"/>
                        </a:lnTo>
                        <a:lnTo>
                          <a:pt x="54" y="97"/>
                        </a:lnTo>
                        <a:lnTo>
                          <a:pt x="60" y="94"/>
                        </a:lnTo>
                        <a:lnTo>
                          <a:pt x="67" y="96"/>
                        </a:lnTo>
                        <a:lnTo>
                          <a:pt x="69" y="101"/>
                        </a:lnTo>
                        <a:lnTo>
                          <a:pt x="76" y="102"/>
                        </a:lnTo>
                        <a:lnTo>
                          <a:pt x="81" y="97"/>
                        </a:lnTo>
                        <a:lnTo>
                          <a:pt x="78" y="93"/>
                        </a:lnTo>
                        <a:lnTo>
                          <a:pt x="78" y="87"/>
                        </a:lnTo>
                        <a:lnTo>
                          <a:pt x="82" y="81"/>
                        </a:lnTo>
                        <a:lnTo>
                          <a:pt x="81" y="74"/>
                        </a:lnTo>
                        <a:lnTo>
                          <a:pt x="84" y="64"/>
                        </a:lnTo>
                        <a:lnTo>
                          <a:pt x="87" y="61"/>
                        </a:lnTo>
                        <a:lnTo>
                          <a:pt x="88" y="51"/>
                        </a:lnTo>
                        <a:lnTo>
                          <a:pt x="87" y="45"/>
                        </a:lnTo>
                        <a:lnTo>
                          <a:pt x="88" y="34"/>
                        </a:lnTo>
                        <a:lnTo>
                          <a:pt x="92" y="25"/>
                        </a:lnTo>
                        <a:lnTo>
                          <a:pt x="97" y="17"/>
                        </a:lnTo>
                        <a:lnTo>
                          <a:pt x="95" y="8"/>
                        </a:lnTo>
                        <a:lnTo>
                          <a:pt x="97" y="3"/>
                        </a:lnTo>
                        <a:lnTo>
                          <a:pt x="99" y="1"/>
                        </a:lnTo>
                        <a:lnTo>
                          <a:pt x="99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DCE8401-D299-CF39-32E3-AD4DAB1D92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6437" y="4121151"/>
                    <a:ext cx="188912" cy="90488"/>
                  </a:xfrm>
                  <a:custGeom>
                    <a:avLst/>
                    <a:gdLst>
                      <a:gd name="T0" fmla="*/ 117 w 119"/>
                      <a:gd name="T1" fmla="*/ 22 h 57"/>
                      <a:gd name="T2" fmla="*/ 110 w 119"/>
                      <a:gd name="T3" fmla="*/ 15 h 57"/>
                      <a:gd name="T4" fmla="*/ 103 w 119"/>
                      <a:gd name="T5" fmla="*/ 8 h 57"/>
                      <a:gd name="T6" fmla="*/ 94 w 119"/>
                      <a:gd name="T7" fmla="*/ 4 h 57"/>
                      <a:gd name="T8" fmla="*/ 83 w 119"/>
                      <a:gd name="T9" fmla="*/ 3 h 57"/>
                      <a:gd name="T10" fmla="*/ 84 w 119"/>
                      <a:gd name="T11" fmla="*/ 1 h 57"/>
                      <a:gd name="T12" fmla="*/ 73 w 119"/>
                      <a:gd name="T13" fmla="*/ 0 h 57"/>
                      <a:gd name="T14" fmla="*/ 65 w 119"/>
                      <a:gd name="T15" fmla="*/ 7 h 57"/>
                      <a:gd name="T16" fmla="*/ 52 w 119"/>
                      <a:gd name="T17" fmla="*/ 12 h 57"/>
                      <a:gd name="T18" fmla="*/ 43 w 119"/>
                      <a:gd name="T19" fmla="*/ 17 h 57"/>
                      <a:gd name="T20" fmla="*/ 32 w 119"/>
                      <a:gd name="T21" fmla="*/ 19 h 57"/>
                      <a:gd name="T22" fmla="*/ 27 w 119"/>
                      <a:gd name="T23" fmla="*/ 14 h 57"/>
                      <a:gd name="T24" fmla="*/ 25 w 119"/>
                      <a:gd name="T25" fmla="*/ 15 h 57"/>
                      <a:gd name="T26" fmla="*/ 17 w 119"/>
                      <a:gd name="T27" fmla="*/ 14 h 57"/>
                      <a:gd name="T28" fmla="*/ 17 w 119"/>
                      <a:gd name="T29" fmla="*/ 9 h 57"/>
                      <a:gd name="T30" fmla="*/ 10 w 119"/>
                      <a:gd name="T31" fmla="*/ 0 h 57"/>
                      <a:gd name="T32" fmla="*/ 2 w 119"/>
                      <a:gd name="T33" fmla="*/ 3 h 57"/>
                      <a:gd name="T34" fmla="*/ 2 w 119"/>
                      <a:gd name="T35" fmla="*/ 13 h 57"/>
                      <a:gd name="T36" fmla="*/ 5 w 119"/>
                      <a:gd name="T37" fmla="*/ 16 h 57"/>
                      <a:gd name="T38" fmla="*/ 3 w 119"/>
                      <a:gd name="T39" fmla="*/ 18 h 57"/>
                      <a:gd name="T40" fmla="*/ 3 w 119"/>
                      <a:gd name="T41" fmla="*/ 23 h 57"/>
                      <a:gd name="T42" fmla="*/ 1 w 119"/>
                      <a:gd name="T43" fmla="*/ 28 h 57"/>
                      <a:gd name="T44" fmla="*/ 0 w 119"/>
                      <a:gd name="T45" fmla="*/ 32 h 57"/>
                      <a:gd name="T46" fmla="*/ 2 w 119"/>
                      <a:gd name="T47" fmla="*/ 36 h 57"/>
                      <a:gd name="T48" fmla="*/ 3 w 119"/>
                      <a:gd name="T49" fmla="*/ 31 h 57"/>
                      <a:gd name="T50" fmla="*/ 12 w 119"/>
                      <a:gd name="T51" fmla="*/ 31 h 57"/>
                      <a:gd name="T52" fmla="*/ 17 w 119"/>
                      <a:gd name="T53" fmla="*/ 33 h 57"/>
                      <a:gd name="T54" fmla="*/ 26 w 119"/>
                      <a:gd name="T55" fmla="*/ 35 h 57"/>
                      <a:gd name="T56" fmla="*/ 30 w 119"/>
                      <a:gd name="T57" fmla="*/ 44 h 57"/>
                      <a:gd name="T58" fmla="*/ 36 w 119"/>
                      <a:gd name="T59" fmla="*/ 46 h 57"/>
                      <a:gd name="T60" fmla="*/ 39 w 119"/>
                      <a:gd name="T61" fmla="*/ 42 h 57"/>
                      <a:gd name="T62" fmla="*/ 42 w 119"/>
                      <a:gd name="T63" fmla="*/ 57 h 57"/>
                      <a:gd name="T64" fmla="*/ 52 w 119"/>
                      <a:gd name="T65" fmla="*/ 56 h 57"/>
                      <a:gd name="T66" fmla="*/ 55 w 119"/>
                      <a:gd name="T67" fmla="*/ 52 h 57"/>
                      <a:gd name="T68" fmla="*/ 60 w 119"/>
                      <a:gd name="T69" fmla="*/ 48 h 57"/>
                      <a:gd name="T70" fmla="*/ 51 w 119"/>
                      <a:gd name="T71" fmla="*/ 36 h 57"/>
                      <a:gd name="T72" fmla="*/ 54 w 119"/>
                      <a:gd name="T73" fmla="*/ 31 h 57"/>
                      <a:gd name="T74" fmla="*/ 59 w 119"/>
                      <a:gd name="T75" fmla="*/ 29 h 57"/>
                      <a:gd name="T76" fmla="*/ 67 w 119"/>
                      <a:gd name="T77" fmla="*/ 24 h 57"/>
                      <a:gd name="T78" fmla="*/ 72 w 119"/>
                      <a:gd name="T79" fmla="*/ 15 h 57"/>
                      <a:gd name="T80" fmla="*/ 81 w 119"/>
                      <a:gd name="T81" fmla="*/ 14 h 57"/>
                      <a:gd name="T82" fmla="*/ 91 w 119"/>
                      <a:gd name="T83" fmla="*/ 21 h 57"/>
                      <a:gd name="T84" fmla="*/ 95 w 119"/>
                      <a:gd name="T85" fmla="*/ 28 h 57"/>
                      <a:gd name="T86" fmla="*/ 100 w 119"/>
                      <a:gd name="T87" fmla="*/ 30 h 57"/>
                      <a:gd name="T88" fmla="*/ 94 w 119"/>
                      <a:gd name="T89" fmla="*/ 37 h 57"/>
                      <a:gd name="T90" fmla="*/ 98 w 119"/>
                      <a:gd name="T91" fmla="*/ 50 h 57"/>
                      <a:gd name="T92" fmla="*/ 104 w 119"/>
                      <a:gd name="T93" fmla="*/ 57 h 57"/>
                      <a:gd name="T94" fmla="*/ 108 w 119"/>
                      <a:gd name="T95" fmla="*/ 44 h 57"/>
                      <a:gd name="T96" fmla="*/ 115 w 119"/>
                      <a:gd name="T97" fmla="*/ 46 h 57"/>
                      <a:gd name="T98" fmla="*/ 119 w 119"/>
                      <a:gd name="T99" fmla="*/ 40 h 57"/>
                      <a:gd name="T100" fmla="*/ 115 w 119"/>
                      <a:gd name="T101" fmla="*/ 26 h 57"/>
                      <a:gd name="T102" fmla="*/ 117 w 119"/>
                      <a:gd name="T103" fmla="*/ 22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19" h="57">
                        <a:moveTo>
                          <a:pt x="117" y="22"/>
                        </a:moveTo>
                        <a:lnTo>
                          <a:pt x="110" y="15"/>
                        </a:lnTo>
                        <a:lnTo>
                          <a:pt x="103" y="8"/>
                        </a:lnTo>
                        <a:lnTo>
                          <a:pt x="94" y="4"/>
                        </a:lnTo>
                        <a:lnTo>
                          <a:pt x="83" y="3"/>
                        </a:lnTo>
                        <a:lnTo>
                          <a:pt x="84" y="1"/>
                        </a:lnTo>
                        <a:lnTo>
                          <a:pt x="73" y="0"/>
                        </a:lnTo>
                        <a:lnTo>
                          <a:pt x="65" y="7"/>
                        </a:lnTo>
                        <a:lnTo>
                          <a:pt x="52" y="12"/>
                        </a:lnTo>
                        <a:lnTo>
                          <a:pt x="43" y="17"/>
                        </a:lnTo>
                        <a:lnTo>
                          <a:pt x="32" y="19"/>
                        </a:lnTo>
                        <a:lnTo>
                          <a:pt x="27" y="14"/>
                        </a:lnTo>
                        <a:lnTo>
                          <a:pt x="25" y="15"/>
                        </a:lnTo>
                        <a:lnTo>
                          <a:pt x="17" y="14"/>
                        </a:lnTo>
                        <a:lnTo>
                          <a:pt x="17" y="9"/>
                        </a:lnTo>
                        <a:lnTo>
                          <a:pt x="10" y="0"/>
                        </a:lnTo>
                        <a:lnTo>
                          <a:pt x="2" y="3"/>
                        </a:lnTo>
                        <a:lnTo>
                          <a:pt x="2" y="13"/>
                        </a:lnTo>
                        <a:lnTo>
                          <a:pt x="5" y="16"/>
                        </a:lnTo>
                        <a:lnTo>
                          <a:pt x="3" y="18"/>
                        </a:lnTo>
                        <a:lnTo>
                          <a:pt x="3" y="23"/>
                        </a:lnTo>
                        <a:lnTo>
                          <a:pt x="1" y="28"/>
                        </a:lnTo>
                        <a:lnTo>
                          <a:pt x="0" y="32"/>
                        </a:lnTo>
                        <a:lnTo>
                          <a:pt x="2" y="36"/>
                        </a:lnTo>
                        <a:lnTo>
                          <a:pt x="3" y="31"/>
                        </a:lnTo>
                        <a:lnTo>
                          <a:pt x="12" y="31"/>
                        </a:lnTo>
                        <a:lnTo>
                          <a:pt x="17" y="33"/>
                        </a:lnTo>
                        <a:lnTo>
                          <a:pt x="26" y="35"/>
                        </a:lnTo>
                        <a:lnTo>
                          <a:pt x="30" y="44"/>
                        </a:lnTo>
                        <a:lnTo>
                          <a:pt x="36" y="46"/>
                        </a:lnTo>
                        <a:lnTo>
                          <a:pt x="39" y="42"/>
                        </a:lnTo>
                        <a:lnTo>
                          <a:pt x="42" y="57"/>
                        </a:lnTo>
                        <a:lnTo>
                          <a:pt x="52" y="56"/>
                        </a:lnTo>
                        <a:lnTo>
                          <a:pt x="55" y="52"/>
                        </a:lnTo>
                        <a:lnTo>
                          <a:pt x="60" y="48"/>
                        </a:lnTo>
                        <a:lnTo>
                          <a:pt x="51" y="36"/>
                        </a:lnTo>
                        <a:lnTo>
                          <a:pt x="54" y="31"/>
                        </a:lnTo>
                        <a:lnTo>
                          <a:pt x="59" y="29"/>
                        </a:lnTo>
                        <a:lnTo>
                          <a:pt x="67" y="24"/>
                        </a:lnTo>
                        <a:lnTo>
                          <a:pt x="72" y="15"/>
                        </a:lnTo>
                        <a:lnTo>
                          <a:pt x="81" y="14"/>
                        </a:lnTo>
                        <a:lnTo>
                          <a:pt x="91" y="21"/>
                        </a:lnTo>
                        <a:lnTo>
                          <a:pt x="95" y="28"/>
                        </a:lnTo>
                        <a:lnTo>
                          <a:pt x="100" y="30"/>
                        </a:lnTo>
                        <a:lnTo>
                          <a:pt x="94" y="37"/>
                        </a:lnTo>
                        <a:lnTo>
                          <a:pt x="98" y="50"/>
                        </a:lnTo>
                        <a:lnTo>
                          <a:pt x="104" y="57"/>
                        </a:lnTo>
                        <a:lnTo>
                          <a:pt x="108" y="44"/>
                        </a:lnTo>
                        <a:lnTo>
                          <a:pt x="115" y="46"/>
                        </a:lnTo>
                        <a:lnTo>
                          <a:pt x="119" y="40"/>
                        </a:lnTo>
                        <a:lnTo>
                          <a:pt x="115" y="26"/>
                        </a:lnTo>
                        <a:lnTo>
                          <a:pt x="117" y="2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712F4F0-459B-F0CA-8670-A1EF404D2F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24187" y="3940176"/>
                    <a:ext cx="77787" cy="47625"/>
                  </a:xfrm>
                  <a:custGeom>
                    <a:avLst/>
                    <a:gdLst>
                      <a:gd name="T0" fmla="*/ 47 w 49"/>
                      <a:gd name="T1" fmla="*/ 24 h 30"/>
                      <a:gd name="T2" fmla="*/ 49 w 49"/>
                      <a:gd name="T3" fmla="*/ 15 h 30"/>
                      <a:gd name="T4" fmla="*/ 46 w 49"/>
                      <a:gd name="T5" fmla="*/ 12 h 30"/>
                      <a:gd name="T6" fmla="*/ 43 w 49"/>
                      <a:gd name="T7" fmla="*/ 10 h 30"/>
                      <a:gd name="T8" fmla="*/ 33 w 49"/>
                      <a:gd name="T9" fmla="*/ 13 h 30"/>
                      <a:gd name="T10" fmla="*/ 33 w 49"/>
                      <a:gd name="T11" fmla="*/ 10 h 30"/>
                      <a:gd name="T12" fmla="*/ 27 w 49"/>
                      <a:gd name="T13" fmla="*/ 6 h 30"/>
                      <a:gd name="T14" fmla="*/ 23 w 49"/>
                      <a:gd name="T15" fmla="*/ 2 h 30"/>
                      <a:gd name="T16" fmla="*/ 17 w 49"/>
                      <a:gd name="T17" fmla="*/ 0 h 30"/>
                      <a:gd name="T18" fmla="*/ 12 w 49"/>
                      <a:gd name="T19" fmla="*/ 1 h 30"/>
                      <a:gd name="T20" fmla="*/ 13 w 49"/>
                      <a:gd name="T21" fmla="*/ 3 h 30"/>
                      <a:gd name="T22" fmla="*/ 9 w 49"/>
                      <a:gd name="T23" fmla="*/ 6 h 30"/>
                      <a:gd name="T24" fmla="*/ 1 w 49"/>
                      <a:gd name="T25" fmla="*/ 12 h 30"/>
                      <a:gd name="T26" fmla="*/ 0 w 49"/>
                      <a:gd name="T27" fmla="*/ 16 h 30"/>
                      <a:gd name="T28" fmla="*/ 5 w 49"/>
                      <a:gd name="T29" fmla="*/ 20 h 30"/>
                      <a:gd name="T30" fmla="*/ 17 w 49"/>
                      <a:gd name="T31" fmla="*/ 22 h 30"/>
                      <a:gd name="T32" fmla="*/ 25 w 49"/>
                      <a:gd name="T33" fmla="*/ 27 h 30"/>
                      <a:gd name="T34" fmla="*/ 32 w 49"/>
                      <a:gd name="T35" fmla="*/ 30 h 30"/>
                      <a:gd name="T36" fmla="*/ 45 w 49"/>
                      <a:gd name="T37" fmla="*/ 30 h 30"/>
                      <a:gd name="T38" fmla="*/ 47 w 49"/>
                      <a:gd name="T39" fmla="*/ 24 h 30"/>
                      <a:gd name="T40" fmla="*/ 47 w 49"/>
                      <a:gd name="T41" fmla="*/ 24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9" h="30">
                        <a:moveTo>
                          <a:pt x="47" y="24"/>
                        </a:moveTo>
                        <a:lnTo>
                          <a:pt x="49" y="15"/>
                        </a:lnTo>
                        <a:lnTo>
                          <a:pt x="46" y="12"/>
                        </a:lnTo>
                        <a:lnTo>
                          <a:pt x="43" y="10"/>
                        </a:lnTo>
                        <a:lnTo>
                          <a:pt x="33" y="13"/>
                        </a:lnTo>
                        <a:lnTo>
                          <a:pt x="33" y="10"/>
                        </a:lnTo>
                        <a:lnTo>
                          <a:pt x="27" y="6"/>
                        </a:lnTo>
                        <a:lnTo>
                          <a:pt x="23" y="2"/>
                        </a:lnTo>
                        <a:lnTo>
                          <a:pt x="17" y="0"/>
                        </a:lnTo>
                        <a:lnTo>
                          <a:pt x="12" y="1"/>
                        </a:lnTo>
                        <a:lnTo>
                          <a:pt x="13" y="3"/>
                        </a:lnTo>
                        <a:lnTo>
                          <a:pt x="9" y="6"/>
                        </a:lnTo>
                        <a:lnTo>
                          <a:pt x="1" y="12"/>
                        </a:lnTo>
                        <a:lnTo>
                          <a:pt x="0" y="16"/>
                        </a:lnTo>
                        <a:lnTo>
                          <a:pt x="5" y="20"/>
                        </a:lnTo>
                        <a:lnTo>
                          <a:pt x="17" y="22"/>
                        </a:lnTo>
                        <a:lnTo>
                          <a:pt x="25" y="27"/>
                        </a:lnTo>
                        <a:lnTo>
                          <a:pt x="32" y="30"/>
                        </a:lnTo>
                        <a:lnTo>
                          <a:pt x="45" y="30"/>
                        </a:lnTo>
                        <a:lnTo>
                          <a:pt x="47" y="24"/>
                        </a:lnTo>
                        <a:lnTo>
                          <a:pt x="47" y="2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B2954FD-4FDF-0C16-440F-311E3F3142E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90575" y="1874838"/>
                    <a:ext cx="3211512" cy="1893888"/>
                  </a:xfrm>
                  <a:custGeom>
                    <a:avLst/>
                    <a:gdLst>
                      <a:gd name="T0" fmla="*/ 72 w 2023"/>
                      <a:gd name="T1" fmla="*/ 1162 h 1193"/>
                      <a:gd name="T2" fmla="*/ 67 w 2023"/>
                      <a:gd name="T3" fmla="*/ 1193 h 1193"/>
                      <a:gd name="T4" fmla="*/ 57 w 2023"/>
                      <a:gd name="T5" fmla="*/ 1148 h 1193"/>
                      <a:gd name="T6" fmla="*/ 56 w 2023"/>
                      <a:gd name="T7" fmla="*/ 1142 h 1193"/>
                      <a:gd name="T8" fmla="*/ 36 w 2023"/>
                      <a:gd name="T9" fmla="*/ 1137 h 1193"/>
                      <a:gd name="T10" fmla="*/ 0 w 2023"/>
                      <a:gd name="T11" fmla="*/ 1119 h 1193"/>
                      <a:gd name="T12" fmla="*/ 1374 w 2023"/>
                      <a:gd name="T13" fmla="*/ 483 h 1193"/>
                      <a:gd name="T14" fmla="*/ 1023 w 2023"/>
                      <a:gd name="T15" fmla="*/ 501 h 1193"/>
                      <a:gd name="T16" fmla="*/ 959 w 2023"/>
                      <a:gd name="T17" fmla="*/ 563 h 1193"/>
                      <a:gd name="T18" fmla="*/ 876 w 2023"/>
                      <a:gd name="T19" fmla="*/ 716 h 1193"/>
                      <a:gd name="T20" fmla="*/ 913 w 2023"/>
                      <a:gd name="T21" fmla="*/ 827 h 1193"/>
                      <a:gd name="T22" fmla="*/ 992 w 2023"/>
                      <a:gd name="T23" fmla="*/ 866 h 1193"/>
                      <a:gd name="T24" fmla="*/ 1154 w 2023"/>
                      <a:gd name="T25" fmla="*/ 897 h 1193"/>
                      <a:gd name="T26" fmla="*/ 1232 w 2023"/>
                      <a:gd name="T27" fmla="*/ 936 h 1193"/>
                      <a:gd name="T28" fmla="*/ 1295 w 2023"/>
                      <a:gd name="T29" fmla="*/ 1029 h 1193"/>
                      <a:gd name="T30" fmla="*/ 1371 w 2023"/>
                      <a:gd name="T31" fmla="*/ 942 h 1193"/>
                      <a:gd name="T32" fmla="*/ 1476 w 2023"/>
                      <a:gd name="T33" fmla="*/ 950 h 1193"/>
                      <a:gd name="T34" fmla="*/ 1543 w 2023"/>
                      <a:gd name="T35" fmla="*/ 921 h 1193"/>
                      <a:gd name="T36" fmla="*/ 1602 w 2023"/>
                      <a:gd name="T37" fmla="*/ 980 h 1193"/>
                      <a:gd name="T38" fmla="*/ 1649 w 2023"/>
                      <a:gd name="T39" fmla="*/ 1030 h 1193"/>
                      <a:gd name="T40" fmla="*/ 1651 w 2023"/>
                      <a:gd name="T41" fmla="*/ 896 h 1193"/>
                      <a:gd name="T42" fmla="*/ 1770 w 2023"/>
                      <a:gd name="T43" fmla="*/ 816 h 1193"/>
                      <a:gd name="T44" fmla="*/ 1792 w 2023"/>
                      <a:gd name="T45" fmla="*/ 722 h 1193"/>
                      <a:gd name="T46" fmla="*/ 1821 w 2023"/>
                      <a:gd name="T47" fmla="*/ 720 h 1193"/>
                      <a:gd name="T48" fmla="*/ 1849 w 2023"/>
                      <a:gd name="T49" fmla="*/ 680 h 1193"/>
                      <a:gd name="T50" fmla="*/ 1893 w 2023"/>
                      <a:gd name="T51" fmla="*/ 661 h 1193"/>
                      <a:gd name="T52" fmla="*/ 1931 w 2023"/>
                      <a:gd name="T53" fmla="*/ 649 h 1193"/>
                      <a:gd name="T54" fmla="*/ 2020 w 2023"/>
                      <a:gd name="T55" fmla="*/ 572 h 1193"/>
                      <a:gd name="T56" fmla="*/ 1957 w 2023"/>
                      <a:gd name="T57" fmla="*/ 565 h 1193"/>
                      <a:gd name="T58" fmla="*/ 1840 w 2023"/>
                      <a:gd name="T59" fmla="*/ 599 h 1193"/>
                      <a:gd name="T60" fmla="*/ 1779 w 2023"/>
                      <a:gd name="T61" fmla="*/ 625 h 1193"/>
                      <a:gd name="T62" fmla="*/ 1692 w 2023"/>
                      <a:gd name="T63" fmla="*/ 642 h 1193"/>
                      <a:gd name="T64" fmla="*/ 1712 w 2023"/>
                      <a:gd name="T65" fmla="*/ 597 h 1193"/>
                      <a:gd name="T66" fmla="*/ 1692 w 2023"/>
                      <a:gd name="T67" fmla="*/ 557 h 1193"/>
                      <a:gd name="T68" fmla="*/ 1642 w 2023"/>
                      <a:gd name="T69" fmla="*/ 606 h 1193"/>
                      <a:gd name="T70" fmla="*/ 1604 w 2023"/>
                      <a:gd name="T71" fmla="*/ 639 h 1193"/>
                      <a:gd name="T72" fmla="*/ 1626 w 2023"/>
                      <a:gd name="T73" fmla="*/ 585 h 1193"/>
                      <a:gd name="T74" fmla="*/ 1715 w 2023"/>
                      <a:gd name="T75" fmla="*/ 552 h 1193"/>
                      <a:gd name="T76" fmla="*/ 1679 w 2023"/>
                      <a:gd name="T77" fmla="*/ 537 h 1193"/>
                      <a:gd name="T78" fmla="*/ 1590 w 2023"/>
                      <a:gd name="T79" fmla="*/ 531 h 1193"/>
                      <a:gd name="T80" fmla="*/ 1608 w 2023"/>
                      <a:gd name="T81" fmla="*/ 500 h 1193"/>
                      <a:gd name="T82" fmla="*/ 649 w 2023"/>
                      <a:gd name="T83" fmla="*/ 299 h 1193"/>
                      <a:gd name="T84" fmla="*/ 649 w 2023"/>
                      <a:gd name="T85" fmla="*/ 299 h 1193"/>
                      <a:gd name="T86" fmla="*/ 505 w 2023"/>
                      <a:gd name="T87" fmla="*/ 237 h 1193"/>
                      <a:gd name="T88" fmla="*/ 545 w 2023"/>
                      <a:gd name="T89" fmla="*/ 164 h 1193"/>
                      <a:gd name="T90" fmla="*/ 921 w 2023"/>
                      <a:gd name="T91" fmla="*/ 10 h 1193"/>
                      <a:gd name="T92" fmla="*/ 719 w 2023"/>
                      <a:gd name="T93" fmla="*/ 60 h 1193"/>
                      <a:gd name="T94" fmla="*/ 704 w 2023"/>
                      <a:gd name="T95" fmla="*/ 96 h 1193"/>
                      <a:gd name="T96" fmla="*/ 680 w 2023"/>
                      <a:gd name="T97" fmla="*/ 137 h 1193"/>
                      <a:gd name="T98" fmla="*/ 630 w 2023"/>
                      <a:gd name="T99" fmla="*/ 169 h 1193"/>
                      <a:gd name="T100" fmla="*/ 529 w 2023"/>
                      <a:gd name="T101" fmla="*/ 230 h 1193"/>
                      <a:gd name="T102" fmla="*/ 565 w 2023"/>
                      <a:gd name="T103" fmla="*/ 266 h 1193"/>
                      <a:gd name="T104" fmla="*/ 557 w 2023"/>
                      <a:gd name="T105" fmla="*/ 296 h 1193"/>
                      <a:gd name="T106" fmla="*/ 380 w 2023"/>
                      <a:gd name="T107" fmla="*/ 359 h 1193"/>
                      <a:gd name="T108" fmla="*/ 585 w 2023"/>
                      <a:gd name="T109" fmla="*/ 302 h 1193"/>
                      <a:gd name="T110" fmla="*/ 789 w 2023"/>
                      <a:gd name="T111" fmla="*/ 207 h 1193"/>
                      <a:gd name="T112" fmla="*/ 801 w 2023"/>
                      <a:gd name="T113" fmla="*/ 236 h 1193"/>
                      <a:gd name="T114" fmla="*/ 940 w 2023"/>
                      <a:gd name="T115" fmla="*/ 268 h 1193"/>
                      <a:gd name="T116" fmla="*/ 990 w 2023"/>
                      <a:gd name="T117" fmla="*/ 350 h 1193"/>
                      <a:gd name="T118" fmla="*/ 1005 w 2023"/>
                      <a:gd name="T119" fmla="*/ 251 h 1193"/>
                      <a:gd name="T120" fmla="*/ 1058 w 2023"/>
                      <a:gd name="T121" fmla="*/ 107 h 1193"/>
                      <a:gd name="T122" fmla="*/ 1061 w 2023"/>
                      <a:gd name="T123" fmla="*/ 22 h 1193"/>
                      <a:gd name="T124" fmla="*/ 975 w 2023"/>
                      <a:gd name="T125" fmla="*/ 4 h 1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2023" h="1193">
                        <a:moveTo>
                          <a:pt x="71" y="1190"/>
                        </a:moveTo>
                        <a:lnTo>
                          <a:pt x="78" y="1186"/>
                        </a:lnTo>
                        <a:lnTo>
                          <a:pt x="87" y="1181"/>
                        </a:lnTo>
                        <a:lnTo>
                          <a:pt x="88" y="1179"/>
                        </a:lnTo>
                        <a:lnTo>
                          <a:pt x="85" y="1171"/>
                        </a:lnTo>
                        <a:lnTo>
                          <a:pt x="82" y="1168"/>
                        </a:lnTo>
                        <a:lnTo>
                          <a:pt x="79" y="1166"/>
                        </a:lnTo>
                        <a:lnTo>
                          <a:pt x="72" y="1162"/>
                        </a:lnTo>
                        <a:lnTo>
                          <a:pt x="71" y="1162"/>
                        </a:lnTo>
                        <a:lnTo>
                          <a:pt x="69" y="1163"/>
                        </a:lnTo>
                        <a:lnTo>
                          <a:pt x="69" y="1168"/>
                        </a:lnTo>
                        <a:lnTo>
                          <a:pt x="64" y="1172"/>
                        </a:lnTo>
                        <a:lnTo>
                          <a:pt x="63" y="1175"/>
                        </a:lnTo>
                        <a:lnTo>
                          <a:pt x="64" y="1183"/>
                        </a:lnTo>
                        <a:lnTo>
                          <a:pt x="62" y="1190"/>
                        </a:lnTo>
                        <a:lnTo>
                          <a:pt x="67" y="1193"/>
                        </a:lnTo>
                        <a:lnTo>
                          <a:pt x="71" y="1190"/>
                        </a:lnTo>
                        <a:lnTo>
                          <a:pt x="71" y="1190"/>
                        </a:lnTo>
                        <a:close/>
                        <a:moveTo>
                          <a:pt x="68" y="1152"/>
                        </a:moveTo>
                        <a:lnTo>
                          <a:pt x="71" y="1149"/>
                        </a:lnTo>
                        <a:lnTo>
                          <a:pt x="66" y="1146"/>
                        </a:lnTo>
                        <a:lnTo>
                          <a:pt x="59" y="1144"/>
                        </a:lnTo>
                        <a:lnTo>
                          <a:pt x="57" y="1146"/>
                        </a:lnTo>
                        <a:lnTo>
                          <a:pt x="57" y="1148"/>
                        </a:lnTo>
                        <a:lnTo>
                          <a:pt x="59" y="1149"/>
                        </a:lnTo>
                        <a:lnTo>
                          <a:pt x="60" y="1154"/>
                        </a:lnTo>
                        <a:lnTo>
                          <a:pt x="68" y="1152"/>
                        </a:lnTo>
                        <a:lnTo>
                          <a:pt x="68" y="1152"/>
                        </a:lnTo>
                        <a:close/>
                        <a:moveTo>
                          <a:pt x="57" y="1140"/>
                        </a:moveTo>
                        <a:lnTo>
                          <a:pt x="47" y="1139"/>
                        </a:lnTo>
                        <a:lnTo>
                          <a:pt x="45" y="1142"/>
                        </a:lnTo>
                        <a:lnTo>
                          <a:pt x="56" y="1142"/>
                        </a:lnTo>
                        <a:lnTo>
                          <a:pt x="57" y="1140"/>
                        </a:lnTo>
                        <a:close/>
                        <a:moveTo>
                          <a:pt x="40" y="1136"/>
                        </a:moveTo>
                        <a:lnTo>
                          <a:pt x="35" y="1129"/>
                        </a:lnTo>
                        <a:lnTo>
                          <a:pt x="34" y="1127"/>
                        </a:lnTo>
                        <a:lnTo>
                          <a:pt x="28" y="1131"/>
                        </a:lnTo>
                        <a:lnTo>
                          <a:pt x="29" y="1131"/>
                        </a:lnTo>
                        <a:lnTo>
                          <a:pt x="30" y="1136"/>
                        </a:lnTo>
                        <a:lnTo>
                          <a:pt x="36" y="1137"/>
                        </a:lnTo>
                        <a:lnTo>
                          <a:pt x="38" y="1138"/>
                        </a:lnTo>
                        <a:lnTo>
                          <a:pt x="40" y="1136"/>
                        </a:lnTo>
                        <a:lnTo>
                          <a:pt x="40" y="1136"/>
                        </a:lnTo>
                        <a:close/>
                        <a:moveTo>
                          <a:pt x="8" y="1120"/>
                        </a:moveTo>
                        <a:lnTo>
                          <a:pt x="10" y="1115"/>
                        </a:lnTo>
                        <a:lnTo>
                          <a:pt x="4" y="1115"/>
                        </a:lnTo>
                        <a:lnTo>
                          <a:pt x="1" y="1117"/>
                        </a:lnTo>
                        <a:lnTo>
                          <a:pt x="0" y="1119"/>
                        </a:lnTo>
                        <a:lnTo>
                          <a:pt x="5" y="1123"/>
                        </a:lnTo>
                        <a:lnTo>
                          <a:pt x="8" y="1120"/>
                        </a:lnTo>
                        <a:close/>
                        <a:moveTo>
                          <a:pt x="1548" y="473"/>
                        </a:moveTo>
                        <a:lnTo>
                          <a:pt x="1541" y="473"/>
                        </a:lnTo>
                        <a:lnTo>
                          <a:pt x="1536" y="483"/>
                        </a:lnTo>
                        <a:lnTo>
                          <a:pt x="1499" y="483"/>
                        </a:lnTo>
                        <a:lnTo>
                          <a:pt x="1437" y="483"/>
                        </a:lnTo>
                        <a:lnTo>
                          <a:pt x="1374" y="483"/>
                        </a:lnTo>
                        <a:lnTo>
                          <a:pt x="1319" y="483"/>
                        </a:lnTo>
                        <a:lnTo>
                          <a:pt x="1264" y="483"/>
                        </a:lnTo>
                        <a:lnTo>
                          <a:pt x="1210" y="483"/>
                        </a:lnTo>
                        <a:lnTo>
                          <a:pt x="1154" y="483"/>
                        </a:lnTo>
                        <a:lnTo>
                          <a:pt x="1136" y="483"/>
                        </a:lnTo>
                        <a:lnTo>
                          <a:pt x="1081" y="483"/>
                        </a:lnTo>
                        <a:lnTo>
                          <a:pt x="1030" y="483"/>
                        </a:lnTo>
                        <a:lnTo>
                          <a:pt x="1023" y="501"/>
                        </a:lnTo>
                        <a:lnTo>
                          <a:pt x="1015" y="521"/>
                        </a:lnTo>
                        <a:lnTo>
                          <a:pt x="1005" y="527"/>
                        </a:lnTo>
                        <a:lnTo>
                          <a:pt x="1010" y="505"/>
                        </a:lnTo>
                        <a:lnTo>
                          <a:pt x="988" y="497"/>
                        </a:lnTo>
                        <a:lnTo>
                          <a:pt x="983" y="501"/>
                        </a:lnTo>
                        <a:lnTo>
                          <a:pt x="981" y="513"/>
                        </a:lnTo>
                        <a:lnTo>
                          <a:pt x="974" y="532"/>
                        </a:lnTo>
                        <a:lnTo>
                          <a:pt x="959" y="563"/>
                        </a:lnTo>
                        <a:lnTo>
                          <a:pt x="944" y="585"/>
                        </a:lnTo>
                        <a:lnTo>
                          <a:pt x="929" y="605"/>
                        </a:lnTo>
                        <a:lnTo>
                          <a:pt x="909" y="627"/>
                        </a:lnTo>
                        <a:lnTo>
                          <a:pt x="904" y="644"/>
                        </a:lnTo>
                        <a:lnTo>
                          <a:pt x="894" y="664"/>
                        </a:lnTo>
                        <a:lnTo>
                          <a:pt x="880" y="683"/>
                        </a:lnTo>
                        <a:lnTo>
                          <a:pt x="884" y="697"/>
                        </a:lnTo>
                        <a:lnTo>
                          <a:pt x="876" y="716"/>
                        </a:lnTo>
                        <a:lnTo>
                          <a:pt x="882" y="736"/>
                        </a:lnTo>
                        <a:lnTo>
                          <a:pt x="887" y="744"/>
                        </a:lnTo>
                        <a:lnTo>
                          <a:pt x="884" y="750"/>
                        </a:lnTo>
                        <a:lnTo>
                          <a:pt x="886" y="783"/>
                        </a:lnTo>
                        <a:lnTo>
                          <a:pt x="895" y="808"/>
                        </a:lnTo>
                        <a:lnTo>
                          <a:pt x="891" y="821"/>
                        </a:lnTo>
                        <a:lnTo>
                          <a:pt x="895" y="824"/>
                        </a:lnTo>
                        <a:lnTo>
                          <a:pt x="913" y="827"/>
                        </a:lnTo>
                        <a:lnTo>
                          <a:pt x="917" y="834"/>
                        </a:lnTo>
                        <a:lnTo>
                          <a:pt x="928" y="835"/>
                        </a:lnTo>
                        <a:lnTo>
                          <a:pt x="928" y="841"/>
                        </a:lnTo>
                        <a:lnTo>
                          <a:pt x="936" y="844"/>
                        </a:lnTo>
                        <a:lnTo>
                          <a:pt x="944" y="858"/>
                        </a:lnTo>
                        <a:lnTo>
                          <a:pt x="943" y="870"/>
                        </a:lnTo>
                        <a:lnTo>
                          <a:pt x="966" y="868"/>
                        </a:lnTo>
                        <a:lnTo>
                          <a:pt x="992" y="866"/>
                        </a:lnTo>
                        <a:lnTo>
                          <a:pt x="988" y="870"/>
                        </a:lnTo>
                        <a:lnTo>
                          <a:pt x="1015" y="882"/>
                        </a:lnTo>
                        <a:lnTo>
                          <a:pt x="1055" y="898"/>
                        </a:lnTo>
                        <a:lnTo>
                          <a:pt x="1095" y="898"/>
                        </a:lnTo>
                        <a:lnTo>
                          <a:pt x="1111" y="898"/>
                        </a:lnTo>
                        <a:lnTo>
                          <a:pt x="1114" y="889"/>
                        </a:lnTo>
                        <a:lnTo>
                          <a:pt x="1149" y="889"/>
                        </a:lnTo>
                        <a:lnTo>
                          <a:pt x="1154" y="897"/>
                        </a:lnTo>
                        <a:lnTo>
                          <a:pt x="1161" y="905"/>
                        </a:lnTo>
                        <a:lnTo>
                          <a:pt x="1170" y="915"/>
                        </a:lnTo>
                        <a:lnTo>
                          <a:pt x="1173" y="927"/>
                        </a:lnTo>
                        <a:lnTo>
                          <a:pt x="1175" y="940"/>
                        </a:lnTo>
                        <a:lnTo>
                          <a:pt x="1183" y="948"/>
                        </a:lnTo>
                        <a:lnTo>
                          <a:pt x="1198" y="954"/>
                        </a:lnTo>
                        <a:lnTo>
                          <a:pt x="1216" y="936"/>
                        </a:lnTo>
                        <a:lnTo>
                          <a:pt x="1232" y="936"/>
                        </a:lnTo>
                        <a:lnTo>
                          <a:pt x="1244" y="945"/>
                        </a:lnTo>
                        <a:lnTo>
                          <a:pt x="1250" y="961"/>
                        </a:lnTo>
                        <a:lnTo>
                          <a:pt x="1254" y="975"/>
                        </a:lnTo>
                        <a:lnTo>
                          <a:pt x="1263" y="989"/>
                        </a:lnTo>
                        <a:lnTo>
                          <a:pt x="1263" y="1006"/>
                        </a:lnTo>
                        <a:lnTo>
                          <a:pt x="1267" y="1017"/>
                        </a:lnTo>
                        <a:lnTo>
                          <a:pt x="1281" y="1024"/>
                        </a:lnTo>
                        <a:lnTo>
                          <a:pt x="1295" y="1029"/>
                        </a:lnTo>
                        <a:lnTo>
                          <a:pt x="1302" y="1028"/>
                        </a:lnTo>
                        <a:lnTo>
                          <a:pt x="1300" y="1021"/>
                        </a:lnTo>
                        <a:lnTo>
                          <a:pt x="1301" y="1008"/>
                        </a:lnTo>
                        <a:lnTo>
                          <a:pt x="1305" y="993"/>
                        </a:lnTo>
                        <a:lnTo>
                          <a:pt x="1312" y="981"/>
                        </a:lnTo>
                        <a:lnTo>
                          <a:pt x="1326" y="970"/>
                        </a:lnTo>
                        <a:lnTo>
                          <a:pt x="1349" y="960"/>
                        </a:lnTo>
                        <a:lnTo>
                          <a:pt x="1371" y="942"/>
                        </a:lnTo>
                        <a:lnTo>
                          <a:pt x="1390" y="937"/>
                        </a:lnTo>
                        <a:lnTo>
                          <a:pt x="1403" y="936"/>
                        </a:lnTo>
                        <a:lnTo>
                          <a:pt x="1416" y="940"/>
                        </a:lnTo>
                        <a:lnTo>
                          <a:pt x="1434" y="937"/>
                        </a:lnTo>
                        <a:lnTo>
                          <a:pt x="1446" y="951"/>
                        </a:lnTo>
                        <a:lnTo>
                          <a:pt x="1461" y="951"/>
                        </a:lnTo>
                        <a:lnTo>
                          <a:pt x="1469" y="947"/>
                        </a:lnTo>
                        <a:lnTo>
                          <a:pt x="1476" y="950"/>
                        </a:lnTo>
                        <a:lnTo>
                          <a:pt x="1480" y="947"/>
                        </a:lnTo>
                        <a:lnTo>
                          <a:pt x="1478" y="942"/>
                        </a:lnTo>
                        <a:lnTo>
                          <a:pt x="1480" y="933"/>
                        </a:lnTo>
                        <a:lnTo>
                          <a:pt x="1478" y="926"/>
                        </a:lnTo>
                        <a:lnTo>
                          <a:pt x="1487" y="922"/>
                        </a:lnTo>
                        <a:lnTo>
                          <a:pt x="1503" y="922"/>
                        </a:lnTo>
                        <a:lnTo>
                          <a:pt x="1521" y="923"/>
                        </a:lnTo>
                        <a:lnTo>
                          <a:pt x="1543" y="921"/>
                        </a:lnTo>
                        <a:lnTo>
                          <a:pt x="1554" y="926"/>
                        </a:lnTo>
                        <a:lnTo>
                          <a:pt x="1562" y="937"/>
                        </a:lnTo>
                        <a:lnTo>
                          <a:pt x="1565" y="938"/>
                        </a:lnTo>
                        <a:lnTo>
                          <a:pt x="1588" y="928"/>
                        </a:lnTo>
                        <a:lnTo>
                          <a:pt x="1595" y="932"/>
                        </a:lnTo>
                        <a:lnTo>
                          <a:pt x="1607" y="951"/>
                        </a:lnTo>
                        <a:lnTo>
                          <a:pt x="1609" y="965"/>
                        </a:lnTo>
                        <a:lnTo>
                          <a:pt x="1602" y="980"/>
                        </a:lnTo>
                        <a:lnTo>
                          <a:pt x="1604" y="990"/>
                        </a:lnTo>
                        <a:lnTo>
                          <a:pt x="1609" y="1007"/>
                        </a:lnTo>
                        <a:lnTo>
                          <a:pt x="1617" y="1028"/>
                        </a:lnTo>
                        <a:lnTo>
                          <a:pt x="1623" y="1034"/>
                        </a:lnTo>
                        <a:lnTo>
                          <a:pt x="1625" y="1044"/>
                        </a:lnTo>
                        <a:lnTo>
                          <a:pt x="1635" y="1047"/>
                        </a:lnTo>
                        <a:lnTo>
                          <a:pt x="1641" y="1044"/>
                        </a:lnTo>
                        <a:lnTo>
                          <a:pt x="1649" y="1030"/>
                        </a:lnTo>
                        <a:lnTo>
                          <a:pt x="1651" y="1021"/>
                        </a:lnTo>
                        <a:lnTo>
                          <a:pt x="1655" y="1004"/>
                        </a:lnTo>
                        <a:lnTo>
                          <a:pt x="1650" y="977"/>
                        </a:lnTo>
                        <a:lnTo>
                          <a:pt x="1652" y="966"/>
                        </a:lnTo>
                        <a:lnTo>
                          <a:pt x="1647" y="950"/>
                        </a:lnTo>
                        <a:lnTo>
                          <a:pt x="1644" y="929"/>
                        </a:lnTo>
                        <a:lnTo>
                          <a:pt x="1644" y="913"/>
                        </a:lnTo>
                        <a:lnTo>
                          <a:pt x="1651" y="896"/>
                        </a:lnTo>
                        <a:lnTo>
                          <a:pt x="1664" y="882"/>
                        </a:lnTo>
                        <a:lnTo>
                          <a:pt x="1677" y="871"/>
                        </a:lnTo>
                        <a:lnTo>
                          <a:pt x="1704" y="855"/>
                        </a:lnTo>
                        <a:lnTo>
                          <a:pt x="1708" y="847"/>
                        </a:lnTo>
                        <a:lnTo>
                          <a:pt x="1720" y="838"/>
                        </a:lnTo>
                        <a:lnTo>
                          <a:pt x="1732" y="838"/>
                        </a:lnTo>
                        <a:lnTo>
                          <a:pt x="1747" y="823"/>
                        </a:lnTo>
                        <a:lnTo>
                          <a:pt x="1770" y="816"/>
                        </a:lnTo>
                        <a:lnTo>
                          <a:pt x="1788" y="798"/>
                        </a:lnTo>
                        <a:lnTo>
                          <a:pt x="1790" y="774"/>
                        </a:lnTo>
                        <a:lnTo>
                          <a:pt x="1791" y="766"/>
                        </a:lnTo>
                        <a:lnTo>
                          <a:pt x="1786" y="764"/>
                        </a:lnTo>
                        <a:lnTo>
                          <a:pt x="1791" y="740"/>
                        </a:lnTo>
                        <a:lnTo>
                          <a:pt x="1780" y="733"/>
                        </a:lnTo>
                        <a:lnTo>
                          <a:pt x="1792" y="737"/>
                        </a:lnTo>
                        <a:lnTo>
                          <a:pt x="1792" y="722"/>
                        </a:lnTo>
                        <a:lnTo>
                          <a:pt x="1799" y="711"/>
                        </a:lnTo>
                        <a:lnTo>
                          <a:pt x="1795" y="731"/>
                        </a:lnTo>
                        <a:lnTo>
                          <a:pt x="1803" y="740"/>
                        </a:lnTo>
                        <a:lnTo>
                          <a:pt x="1792" y="757"/>
                        </a:lnTo>
                        <a:lnTo>
                          <a:pt x="1793" y="757"/>
                        </a:lnTo>
                        <a:lnTo>
                          <a:pt x="1810" y="739"/>
                        </a:lnTo>
                        <a:lnTo>
                          <a:pt x="1819" y="729"/>
                        </a:lnTo>
                        <a:lnTo>
                          <a:pt x="1821" y="720"/>
                        </a:lnTo>
                        <a:lnTo>
                          <a:pt x="1818" y="716"/>
                        </a:lnTo>
                        <a:lnTo>
                          <a:pt x="1818" y="703"/>
                        </a:lnTo>
                        <a:lnTo>
                          <a:pt x="1822" y="709"/>
                        </a:lnTo>
                        <a:lnTo>
                          <a:pt x="1826" y="711"/>
                        </a:lnTo>
                        <a:lnTo>
                          <a:pt x="1826" y="716"/>
                        </a:lnTo>
                        <a:lnTo>
                          <a:pt x="1846" y="697"/>
                        </a:lnTo>
                        <a:lnTo>
                          <a:pt x="1855" y="681"/>
                        </a:lnTo>
                        <a:lnTo>
                          <a:pt x="1849" y="680"/>
                        </a:lnTo>
                        <a:lnTo>
                          <a:pt x="1857" y="673"/>
                        </a:lnTo>
                        <a:lnTo>
                          <a:pt x="1856" y="676"/>
                        </a:lnTo>
                        <a:lnTo>
                          <a:pt x="1868" y="676"/>
                        </a:lnTo>
                        <a:lnTo>
                          <a:pt x="1897" y="669"/>
                        </a:lnTo>
                        <a:lnTo>
                          <a:pt x="1893" y="665"/>
                        </a:lnTo>
                        <a:lnTo>
                          <a:pt x="1863" y="669"/>
                        </a:lnTo>
                        <a:lnTo>
                          <a:pt x="1881" y="662"/>
                        </a:lnTo>
                        <a:lnTo>
                          <a:pt x="1893" y="661"/>
                        </a:lnTo>
                        <a:lnTo>
                          <a:pt x="1902" y="660"/>
                        </a:lnTo>
                        <a:lnTo>
                          <a:pt x="1917" y="656"/>
                        </a:lnTo>
                        <a:lnTo>
                          <a:pt x="1926" y="656"/>
                        </a:lnTo>
                        <a:lnTo>
                          <a:pt x="1941" y="653"/>
                        </a:lnTo>
                        <a:lnTo>
                          <a:pt x="1945" y="646"/>
                        </a:lnTo>
                        <a:lnTo>
                          <a:pt x="1940" y="641"/>
                        </a:lnTo>
                        <a:lnTo>
                          <a:pt x="1939" y="649"/>
                        </a:lnTo>
                        <a:lnTo>
                          <a:pt x="1931" y="649"/>
                        </a:lnTo>
                        <a:lnTo>
                          <a:pt x="1930" y="637"/>
                        </a:lnTo>
                        <a:lnTo>
                          <a:pt x="1933" y="625"/>
                        </a:lnTo>
                        <a:lnTo>
                          <a:pt x="1939" y="619"/>
                        </a:lnTo>
                        <a:lnTo>
                          <a:pt x="1953" y="606"/>
                        </a:lnTo>
                        <a:lnTo>
                          <a:pt x="1975" y="599"/>
                        </a:lnTo>
                        <a:lnTo>
                          <a:pt x="1998" y="591"/>
                        </a:lnTo>
                        <a:lnTo>
                          <a:pt x="2021" y="580"/>
                        </a:lnTo>
                        <a:lnTo>
                          <a:pt x="2020" y="572"/>
                        </a:lnTo>
                        <a:lnTo>
                          <a:pt x="2013" y="559"/>
                        </a:lnTo>
                        <a:lnTo>
                          <a:pt x="2023" y="528"/>
                        </a:lnTo>
                        <a:lnTo>
                          <a:pt x="2017" y="521"/>
                        </a:lnTo>
                        <a:lnTo>
                          <a:pt x="2003" y="525"/>
                        </a:lnTo>
                        <a:lnTo>
                          <a:pt x="2000" y="518"/>
                        </a:lnTo>
                        <a:lnTo>
                          <a:pt x="1979" y="536"/>
                        </a:lnTo>
                        <a:lnTo>
                          <a:pt x="1967" y="555"/>
                        </a:lnTo>
                        <a:lnTo>
                          <a:pt x="1957" y="565"/>
                        </a:lnTo>
                        <a:lnTo>
                          <a:pt x="1947" y="569"/>
                        </a:lnTo>
                        <a:lnTo>
                          <a:pt x="1941" y="570"/>
                        </a:lnTo>
                        <a:lnTo>
                          <a:pt x="1937" y="575"/>
                        </a:lnTo>
                        <a:lnTo>
                          <a:pt x="1902" y="575"/>
                        </a:lnTo>
                        <a:lnTo>
                          <a:pt x="1874" y="575"/>
                        </a:lnTo>
                        <a:lnTo>
                          <a:pt x="1864" y="580"/>
                        </a:lnTo>
                        <a:lnTo>
                          <a:pt x="1839" y="596"/>
                        </a:lnTo>
                        <a:lnTo>
                          <a:pt x="1840" y="599"/>
                        </a:lnTo>
                        <a:lnTo>
                          <a:pt x="1837" y="608"/>
                        </a:lnTo>
                        <a:lnTo>
                          <a:pt x="1820" y="615"/>
                        </a:lnTo>
                        <a:lnTo>
                          <a:pt x="1805" y="613"/>
                        </a:lnTo>
                        <a:lnTo>
                          <a:pt x="1790" y="613"/>
                        </a:lnTo>
                        <a:lnTo>
                          <a:pt x="1781" y="615"/>
                        </a:lnTo>
                        <a:lnTo>
                          <a:pt x="1780" y="622"/>
                        </a:lnTo>
                        <a:lnTo>
                          <a:pt x="1780" y="622"/>
                        </a:lnTo>
                        <a:lnTo>
                          <a:pt x="1779" y="625"/>
                        </a:lnTo>
                        <a:lnTo>
                          <a:pt x="1758" y="638"/>
                        </a:lnTo>
                        <a:lnTo>
                          <a:pt x="1741" y="645"/>
                        </a:lnTo>
                        <a:lnTo>
                          <a:pt x="1730" y="648"/>
                        </a:lnTo>
                        <a:lnTo>
                          <a:pt x="1717" y="655"/>
                        </a:lnTo>
                        <a:lnTo>
                          <a:pt x="1702" y="657"/>
                        </a:lnTo>
                        <a:lnTo>
                          <a:pt x="1692" y="656"/>
                        </a:lnTo>
                        <a:lnTo>
                          <a:pt x="1682" y="652"/>
                        </a:lnTo>
                        <a:lnTo>
                          <a:pt x="1692" y="642"/>
                        </a:lnTo>
                        <a:lnTo>
                          <a:pt x="1692" y="642"/>
                        </a:lnTo>
                        <a:lnTo>
                          <a:pt x="1700" y="634"/>
                        </a:lnTo>
                        <a:lnTo>
                          <a:pt x="1713" y="622"/>
                        </a:lnTo>
                        <a:lnTo>
                          <a:pt x="1713" y="622"/>
                        </a:lnTo>
                        <a:lnTo>
                          <a:pt x="1713" y="622"/>
                        </a:lnTo>
                        <a:lnTo>
                          <a:pt x="1716" y="613"/>
                        </a:lnTo>
                        <a:lnTo>
                          <a:pt x="1718" y="599"/>
                        </a:lnTo>
                        <a:lnTo>
                          <a:pt x="1712" y="597"/>
                        </a:lnTo>
                        <a:lnTo>
                          <a:pt x="1696" y="607"/>
                        </a:lnTo>
                        <a:lnTo>
                          <a:pt x="1692" y="607"/>
                        </a:lnTo>
                        <a:lnTo>
                          <a:pt x="1693" y="601"/>
                        </a:lnTo>
                        <a:lnTo>
                          <a:pt x="1707" y="592"/>
                        </a:lnTo>
                        <a:lnTo>
                          <a:pt x="1714" y="582"/>
                        </a:lnTo>
                        <a:lnTo>
                          <a:pt x="1717" y="571"/>
                        </a:lnTo>
                        <a:lnTo>
                          <a:pt x="1706" y="562"/>
                        </a:lnTo>
                        <a:lnTo>
                          <a:pt x="1692" y="557"/>
                        </a:lnTo>
                        <a:lnTo>
                          <a:pt x="1686" y="566"/>
                        </a:lnTo>
                        <a:lnTo>
                          <a:pt x="1681" y="569"/>
                        </a:lnTo>
                        <a:lnTo>
                          <a:pt x="1673" y="580"/>
                        </a:lnTo>
                        <a:lnTo>
                          <a:pt x="1674" y="572"/>
                        </a:lnTo>
                        <a:lnTo>
                          <a:pt x="1664" y="578"/>
                        </a:lnTo>
                        <a:lnTo>
                          <a:pt x="1657" y="585"/>
                        </a:lnTo>
                        <a:lnTo>
                          <a:pt x="1647" y="597"/>
                        </a:lnTo>
                        <a:lnTo>
                          <a:pt x="1642" y="606"/>
                        </a:lnTo>
                        <a:lnTo>
                          <a:pt x="1642" y="621"/>
                        </a:lnTo>
                        <a:lnTo>
                          <a:pt x="1635" y="636"/>
                        </a:lnTo>
                        <a:lnTo>
                          <a:pt x="1623" y="647"/>
                        </a:lnTo>
                        <a:lnTo>
                          <a:pt x="1618" y="650"/>
                        </a:lnTo>
                        <a:lnTo>
                          <a:pt x="1612" y="653"/>
                        </a:lnTo>
                        <a:lnTo>
                          <a:pt x="1606" y="653"/>
                        </a:lnTo>
                        <a:lnTo>
                          <a:pt x="1605" y="651"/>
                        </a:lnTo>
                        <a:lnTo>
                          <a:pt x="1604" y="639"/>
                        </a:lnTo>
                        <a:lnTo>
                          <a:pt x="1607" y="633"/>
                        </a:lnTo>
                        <a:lnTo>
                          <a:pt x="1609" y="627"/>
                        </a:lnTo>
                        <a:lnTo>
                          <a:pt x="1611" y="616"/>
                        </a:lnTo>
                        <a:lnTo>
                          <a:pt x="1621" y="603"/>
                        </a:lnTo>
                        <a:lnTo>
                          <a:pt x="1632" y="587"/>
                        </a:lnTo>
                        <a:lnTo>
                          <a:pt x="1649" y="570"/>
                        </a:lnTo>
                        <a:lnTo>
                          <a:pt x="1646" y="570"/>
                        </a:lnTo>
                        <a:lnTo>
                          <a:pt x="1626" y="585"/>
                        </a:lnTo>
                        <a:lnTo>
                          <a:pt x="1624" y="582"/>
                        </a:lnTo>
                        <a:lnTo>
                          <a:pt x="1635" y="573"/>
                        </a:lnTo>
                        <a:lnTo>
                          <a:pt x="1653" y="558"/>
                        </a:lnTo>
                        <a:lnTo>
                          <a:pt x="1666" y="556"/>
                        </a:lnTo>
                        <a:lnTo>
                          <a:pt x="1683" y="552"/>
                        </a:lnTo>
                        <a:lnTo>
                          <a:pt x="1697" y="554"/>
                        </a:lnTo>
                        <a:lnTo>
                          <a:pt x="1697" y="554"/>
                        </a:lnTo>
                        <a:lnTo>
                          <a:pt x="1715" y="552"/>
                        </a:lnTo>
                        <a:lnTo>
                          <a:pt x="1709" y="542"/>
                        </a:lnTo>
                        <a:lnTo>
                          <a:pt x="1709" y="542"/>
                        </a:lnTo>
                        <a:lnTo>
                          <a:pt x="1705" y="542"/>
                        </a:lnTo>
                        <a:lnTo>
                          <a:pt x="1705" y="542"/>
                        </a:lnTo>
                        <a:lnTo>
                          <a:pt x="1705" y="542"/>
                        </a:lnTo>
                        <a:lnTo>
                          <a:pt x="1700" y="541"/>
                        </a:lnTo>
                        <a:lnTo>
                          <a:pt x="1698" y="535"/>
                        </a:lnTo>
                        <a:lnTo>
                          <a:pt x="1679" y="537"/>
                        </a:lnTo>
                        <a:lnTo>
                          <a:pt x="1661" y="542"/>
                        </a:lnTo>
                        <a:lnTo>
                          <a:pt x="1651" y="533"/>
                        </a:lnTo>
                        <a:lnTo>
                          <a:pt x="1642" y="530"/>
                        </a:lnTo>
                        <a:lnTo>
                          <a:pt x="1653" y="518"/>
                        </a:lnTo>
                        <a:lnTo>
                          <a:pt x="1634" y="526"/>
                        </a:lnTo>
                        <a:lnTo>
                          <a:pt x="1615" y="533"/>
                        </a:lnTo>
                        <a:lnTo>
                          <a:pt x="1598" y="539"/>
                        </a:lnTo>
                        <a:lnTo>
                          <a:pt x="1590" y="531"/>
                        </a:lnTo>
                        <a:lnTo>
                          <a:pt x="1569" y="536"/>
                        </a:lnTo>
                        <a:lnTo>
                          <a:pt x="1571" y="532"/>
                        </a:lnTo>
                        <a:lnTo>
                          <a:pt x="1588" y="523"/>
                        </a:lnTo>
                        <a:lnTo>
                          <a:pt x="1606" y="514"/>
                        </a:lnTo>
                        <a:lnTo>
                          <a:pt x="1628" y="505"/>
                        </a:lnTo>
                        <a:lnTo>
                          <a:pt x="1628" y="505"/>
                        </a:lnTo>
                        <a:lnTo>
                          <a:pt x="1628" y="505"/>
                        </a:lnTo>
                        <a:lnTo>
                          <a:pt x="1608" y="500"/>
                        </a:lnTo>
                        <a:lnTo>
                          <a:pt x="1592" y="502"/>
                        </a:lnTo>
                        <a:lnTo>
                          <a:pt x="1578" y="496"/>
                        </a:lnTo>
                        <a:lnTo>
                          <a:pt x="1560" y="492"/>
                        </a:lnTo>
                        <a:lnTo>
                          <a:pt x="1549" y="490"/>
                        </a:lnTo>
                        <a:lnTo>
                          <a:pt x="1545" y="486"/>
                        </a:lnTo>
                        <a:lnTo>
                          <a:pt x="1548" y="473"/>
                        </a:lnTo>
                        <a:lnTo>
                          <a:pt x="1548" y="473"/>
                        </a:lnTo>
                        <a:close/>
                        <a:moveTo>
                          <a:pt x="649" y="299"/>
                        </a:moveTo>
                        <a:lnTo>
                          <a:pt x="675" y="289"/>
                        </a:lnTo>
                        <a:lnTo>
                          <a:pt x="675" y="281"/>
                        </a:lnTo>
                        <a:lnTo>
                          <a:pt x="665" y="280"/>
                        </a:lnTo>
                        <a:lnTo>
                          <a:pt x="652" y="283"/>
                        </a:lnTo>
                        <a:lnTo>
                          <a:pt x="628" y="291"/>
                        </a:lnTo>
                        <a:lnTo>
                          <a:pt x="621" y="302"/>
                        </a:lnTo>
                        <a:lnTo>
                          <a:pt x="622" y="307"/>
                        </a:lnTo>
                        <a:lnTo>
                          <a:pt x="649" y="299"/>
                        </a:lnTo>
                        <a:close/>
                        <a:moveTo>
                          <a:pt x="505" y="237"/>
                        </a:moveTo>
                        <a:lnTo>
                          <a:pt x="513" y="229"/>
                        </a:lnTo>
                        <a:lnTo>
                          <a:pt x="502" y="227"/>
                        </a:lnTo>
                        <a:lnTo>
                          <a:pt x="481" y="231"/>
                        </a:lnTo>
                        <a:lnTo>
                          <a:pt x="484" y="236"/>
                        </a:lnTo>
                        <a:lnTo>
                          <a:pt x="490" y="241"/>
                        </a:lnTo>
                        <a:lnTo>
                          <a:pt x="505" y="237"/>
                        </a:lnTo>
                        <a:lnTo>
                          <a:pt x="505" y="237"/>
                        </a:lnTo>
                        <a:close/>
                        <a:moveTo>
                          <a:pt x="509" y="154"/>
                        </a:moveTo>
                        <a:lnTo>
                          <a:pt x="497" y="162"/>
                        </a:lnTo>
                        <a:lnTo>
                          <a:pt x="499" y="164"/>
                        </a:lnTo>
                        <a:lnTo>
                          <a:pt x="514" y="162"/>
                        </a:lnTo>
                        <a:lnTo>
                          <a:pt x="516" y="167"/>
                        </a:lnTo>
                        <a:lnTo>
                          <a:pt x="522" y="171"/>
                        </a:lnTo>
                        <a:lnTo>
                          <a:pt x="540" y="167"/>
                        </a:lnTo>
                        <a:lnTo>
                          <a:pt x="545" y="164"/>
                        </a:lnTo>
                        <a:lnTo>
                          <a:pt x="533" y="162"/>
                        </a:lnTo>
                        <a:lnTo>
                          <a:pt x="526" y="156"/>
                        </a:lnTo>
                        <a:lnTo>
                          <a:pt x="514" y="158"/>
                        </a:lnTo>
                        <a:lnTo>
                          <a:pt x="509" y="154"/>
                        </a:lnTo>
                        <a:lnTo>
                          <a:pt x="509" y="154"/>
                        </a:lnTo>
                        <a:close/>
                        <a:moveTo>
                          <a:pt x="975" y="4"/>
                        </a:moveTo>
                        <a:lnTo>
                          <a:pt x="959" y="0"/>
                        </a:lnTo>
                        <a:lnTo>
                          <a:pt x="921" y="10"/>
                        </a:lnTo>
                        <a:lnTo>
                          <a:pt x="909" y="9"/>
                        </a:lnTo>
                        <a:lnTo>
                          <a:pt x="868" y="18"/>
                        </a:lnTo>
                        <a:lnTo>
                          <a:pt x="850" y="20"/>
                        </a:lnTo>
                        <a:lnTo>
                          <a:pt x="820" y="29"/>
                        </a:lnTo>
                        <a:lnTo>
                          <a:pt x="803" y="39"/>
                        </a:lnTo>
                        <a:lnTo>
                          <a:pt x="771" y="49"/>
                        </a:lnTo>
                        <a:lnTo>
                          <a:pt x="742" y="49"/>
                        </a:lnTo>
                        <a:lnTo>
                          <a:pt x="719" y="60"/>
                        </a:lnTo>
                        <a:lnTo>
                          <a:pt x="731" y="66"/>
                        </a:lnTo>
                        <a:lnTo>
                          <a:pt x="734" y="75"/>
                        </a:lnTo>
                        <a:lnTo>
                          <a:pt x="731" y="85"/>
                        </a:lnTo>
                        <a:lnTo>
                          <a:pt x="739" y="92"/>
                        </a:lnTo>
                        <a:lnTo>
                          <a:pt x="734" y="106"/>
                        </a:lnTo>
                        <a:lnTo>
                          <a:pt x="700" y="106"/>
                        </a:lnTo>
                        <a:lnTo>
                          <a:pt x="716" y="96"/>
                        </a:lnTo>
                        <a:lnTo>
                          <a:pt x="704" y="96"/>
                        </a:lnTo>
                        <a:lnTo>
                          <a:pt x="654" y="106"/>
                        </a:lnTo>
                        <a:lnTo>
                          <a:pt x="621" y="115"/>
                        </a:lnTo>
                        <a:lnTo>
                          <a:pt x="624" y="127"/>
                        </a:lnTo>
                        <a:lnTo>
                          <a:pt x="620" y="135"/>
                        </a:lnTo>
                        <a:lnTo>
                          <a:pt x="636" y="140"/>
                        </a:lnTo>
                        <a:lnTo>
                          <a:pt x="663" y="137"/>
                        </a:lnTo>
                        <a:lnTo>
                          <a:pt x="669" y="143"/>
                        </a:lnTo>
                        <a:lnTo>
                          <a:pt x="680" y="137"/>
                        </a:lnTo>
                        <a:lnTo>
                          <a:pt x="703" y="134"/>
                        </a:lnTo>
                        <a:lnTo>
                          <a:pt x="713" y="134"/>
                        </a:lnTo>
                        <a:lnTo>
                          <a:pt x="691" y="141"/>
                        </a:lnTo>
                        <a:lnTo>
                          <a:pt x="695" y="145"/>
                        </a:lnTo>
                        <a:lnTo>
                          <a:pt x="686" y="154"/>
                        </a:lnTo>
                        <a:lnTo>
                          <a:pt x="665" y="162"/>
                        </a:lnTo>
                        <a:lnTo>
                          <a:pt x="656" y="160"/>
                        </a:lnTo>
                        <a:lnTo>
                          <a:pt x="630" y="169"/>
                        </a:lnTo>
                        <a:lnTo>
                          <a:pt x="622" y="166"/>
                        </a:lnTo>
                        <a:lnTo>
                          <a:pt x="607" y="167"/>
                        </a:lnTo>
                        <a:lnTo>
                          <a:pt x="588" y="178"/>
                        </a:lnTo>
                        <a:lnTo>
                          <a:pt x="559" y="190"/>
                        </a:lnTo>
                        <a:lnTo>
                          <a:pt x="537" y="203"/>
                        </a:lnTo>
                        <a:lnTo>
                          <a:pt x="538" y="212"/>
                        </a:lnTo>
                        <a:lnTo>
                          <a:pt x="523" y="224"/>
                        </a:lnTo>
                        <a:lnTo>
                          <a:pt x="529" y="230"/>
                        </a:lnTo>
                        <a:lnTo>
                          <a:pt x="531" y="240"/>
                        </a:lnTo>
                        <a:lnTo>
                          <a:pt x="558" y="235"/>
                        </a:lnTo>
                        <a:lnTo>
                          <a:pt x="559" y="244"/>
                        </a:lnTo>
                        <a:lnTo>
                          <a:pt x="547" y="251"/>
                        </a:lnTo>
                        <a:lnTo>
                          <a:pt x="534" y="264"/>
                        </a:lnTo>
                        <a:lnTo>
                          <a:pt x="544" y="264"/>
                        </a:lnTo>
                        <a:lnTo>
                          <a:pt x="571" y="256"/>
                        </a:lnTo>
                        <a:lnTo>
                          <a:pt x="565" y="266"/>
                        </a:lnTo>
                        <a:lnTo>
                          <a:pt x="579" y="259"/>
                        </a:lnTo>
                        <a:lnTo>
                          <a:pt x="577" y="270"/>
                        </a:lnTo>
                        <a:lnTo>
                          <a:pt x="594" y="261"/>
                        </a:lnTo>
                        <a:lnTo>
                          <a:pt x="596" y="266"/>
                        </a:lnTo>
                        <a:lnTo>
                          <a:pt x="623" y="259"/>
                        </a:lnTo>
                        <a:lnTo>
                          <a:pt x="600" y="272"/>
                        </a:lnTo>
                        <a:lnTo>
                          <a:pt x="579" y="289"/>
                        </a:lnTo>
                        <a:lnTo>
                          <a:pt x="557" y="296"/>
                        </a:lnTo>
                        <a:lnTo>
                          <a:pt x="549" y="301"/>
                        </a:lnTo>
                        <a:lnTo>
                          <a:pt x="510" y="315"/>
                        </a:lnTo>
                        <a:lnTo>
                          <a:pt x="492" y="323"/>
                        </a:lnTo>
                        <a:lnTo>
                          <a:pt x="467" y="326"/>
                        </a:lnTo>
                        <a:lnTo>
                          <a:pt x="436" y="338"/>
                        </a:lnTo>
                        <a:lnTo>
                          <a:pt x="411" y="345"/>
                        </a:lnTo>
                        <a:lnTo>
                          <a:pt x="382" y="356"/>
                        </a:lnTo>
                        <a:lnTo>
                          <a:pt x="380" y="359"/>
                        </a:lnTo>
                        <a:lnTo>
                          <a:pt x="417" y="353"/>
                        </a:lnTo>
                        <a:lnTo>
                          <a:pt x="439" y="345"/>
                        </a:lnTo>
                        <a:lnTo>
                          <a:pt x="466" y="338"/>
                        </a:lnTo>
                        <a:lnTo>
                          <a:pt x="488" y="331"/>
                        </a:lnTo>
                        <a:lnTo>
                          <a:pt x="498" y="333"/>
                        </a:lnTo>
                        <a:lnTo>
                          <a:pt x="529" y="324"/>
                        </a:lnTo>
                        <a:lnTo>
                          <a:pt x="546" y="313"/>
                        </a:lnTo>
                        <a:lnTo>
                          <a:pt x="585" y="302"/>
                        </a:lnTo>
                        <a:lnTo>
                          <a:pt x="599" y="292"/>
                        </a:lnTo>
                        <a:lnTo>
                          <a:pt x="624" y="285"/>
                        </a:lnTo>
                        <a:lnTo>
                          <a:pt x="652" y="275"/>
                        </a:lnTo>
                        <a:lnTo>
                          <a:pt x="686" y="261"/>
                        </a:lnTo>
                        <a:lnTo>
                          <a:pt x="685" y="249"/>
                        </a:lnTo>
                        <a:lnTo>
                          <a:pt x="726" y="234"/>
                        </a:lnTo>
                        <a:lnTo>
                          <a:pt x="754" y="219"/>
                        </a:lnTo>
                        <a:lnTo>
                          <a:pt x="789" y="207"/>
                        </a:lnTo>
                        <a:lnTo>
                          <a:pt x="787" y="213"/>
                        </a:lnTo>
                        <a:lnTo>
                          <a:pt x="762" y="219"/>
                        </a:lnTo>
                        <a:lnTo>
                          <a:pt x="731" y="241"/>
                        </a:lnTo>
                        <a:lnTo>
                          <a:pt x="719" y="254"/>
                        </a:lnTo>
                        <a:lnTo>
                          <a:pt x="743" y="249"/>
                        </a:lnTo>
                        <a:lnTo>
                          <a:pt x="765" y="242"/>
                        </a:lnTo>
                        <a:lnTo>
                          <a:pt x="790" y="237"/>
                        </a:lnTo>
                        <a:lnTo>
                          <a:pt x="801" y="236"/>
                        </a:lnTo>
                        <a:lnTo>
                          <a:pt x="814" y="220"/>
                        </a:lnTo>
                        <a:lnTo>
                          <a:pt x="837" y="216"/>
                        </a:lnTo>
                        <a:lnTo>
                          <a:pt x="847" y="225"/>
                        </a:lnTo>
                        <a:lnTo>
                          <a:pt x="869" y="235"/>
                        </a:lnTo>
                        <a:lnTo>
                          <a:pt x="894" y="233"/>
                        </a:lnTo>
                        <a:lnTo>
                          <a:pt x="916" y="241"/>
                        </a:lnTo>
                        <a:lnTo>
                          <a:pt x="928" y="246"/>
                        </a:lnTo>
                        <a:lnTo>
                          <a:pt x="940" y="268"/>
                        </a:lnTo>
                        <a:lnTo>
                          <a:pt x="954" y="275"/>
                        </a:lnTo>
                        <a:lnTo>
                          <a:pt x="980" y="275"/>
                        </a:lnTo>
                        <a:lnTo>
                          <a:pt x="996" y="276"/>
                        </a:lnTo>
                        <a:lnTo>
                          <a:pt x="986" y="297"/>
                        </a:lnTo>
                        <a:lnTo>
                          <a:pt x="991" y="316"/>
                        </a:lnTo>
                        <a:lnTo>
                          <a:pt x="979" y="335"/>
                        </a:lnTo>
                        <a:lnTo>
                          <a:pt x="988" y="342"/>
                        </a:lnTo>
                        <a:lnTo>
                          <a:pt x="990" y="350"/>
                        </a:lnTo>
                        <a:lnTo>
                          <a:pt x="990" y="350"/>
                        </a:lnTo>
                        <a:lnTo>
                          <a:pt x="1010" y="339"/>
                        </a:lnTo>
                        <a:lnTo>
                          <a:pt x="1021" y="326"/>
                        </a:lnTo>
                        <a:lnTo>
                          <a:pt x="1004" y="311"/>
                        </a:lnTo>
                        <a:lnTo>
                          <a:pt x="1010" y="286"/>
                        </a:lnTo>
                        <a:lnTo>
                          <a:pt x="1014" y="270"/>
                        </a:lnTo>
                        <a:lnTo>
                          <a:pt x="1007" y="261"/>
                        </a:lnTo>
                        <a:lnTo>
                          <a:pt x="1005" y="251"/>
                        </a:lnTo>
                        <a:lnTo>
                          <a:pt x="1007" y="240"/>
                        </a:lnTo>
                        <a:lnTo>
                          <a:pt x="983" y="247"/>
                        </a:lnTo>
                        <a:lnTo>
                          <a:pt x="955" y="260"/>
                        </a:lnTo>
                        <a:lnTo>
                          <a:pt x="954" y="245"/>
                        </a:lnTo>
                        <a:lnTo>
                          <a:pt x="951" y="235"/>
                        </a:lnTo>
                        <a:lnTo>
                          <a:pt x="942" y="229"/>
                        </a:lnTo>
                        <a:lnTo>
                          <a:pt x="926" y="229"/>
                        </a:lnTo>
                        <a:lnTo>
                          <a:pt x="1058" y="107"/>
                        </a:lnTo>
                        <a:lnTo>
                          <a:pt x="1149" y="33"/>
                        </a:lnTo>
                        <a:lnTo>
                          <a:pt x="1149" y="33"/>
                        </a:lnTo>
                        <a:lnTo>
                          <a:pt x="1149" y="33"/>
                        </a:lnTo>
                        <a:lnTo>
                          <a:pt x="1136" y="30"/>
                        </a:lnTo>
                        <a:lnTo>
                          <a:pt x="1120" y="23"/>
                        </a:lnTo>
                        <a:lnTo>
                          <a:pt x="1096" y="27"/>
                        </a:lnTo>
                        <a:lnTo>
                          <a:pt x="1087" y="24"/>
                        </a:lnTo>
                        <a:lnTo>
                          <a:pt x="1061" y="22"/>
                        </a:lnTo>
                        <a:lnTo>
                          <a:pt x="1038" y="16"/>
                        </a:lnTo>
                        <a:lnTo>
                          <a:pt x="1020" y="18"/>
                        </a:lnTo>
                        <a:lnTo>
                          <a:pt x="1002" y="15"/>
                        </a:lnTo>
                        <a:lnTo>
                          <a:pt x="1009" y="10"/>
                        </a:lnTo>
                        <a:lnTo>
                          <a:pt x="986" y="9"/>
                        </a:lnTo>
                        <a:lnTo>
                          <a:pt x="973" y="13"/>
                        </a:lnTo>
                        <a:lnTo>
                          <a:pt x="975" y="4"/>
                        </a:lnTo>
                        <a:lnTo>
                          <a:pt x="975" y="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7A32684-A7B1-D766-7FC0-3A9C25D89A8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35412" y="3827463"/>
                    <a:ext cx="9525" cy="11113"/>
                  </a:xfrm>
                  <a:custGeom>
                    <a:avLst/>
                    <a:gdLst>
                      <a:gd name="T0" fmla="*/ 6 w 6"/>
                      <a:gd name="T1" fmla="*/ 6 h 7"/>
                      <a:gd name="T2" fmla="*/ 6 w 6"/>
                      <a:gd name="T3" fmla="*/ 5 h 7"/>
                      <a:gd name="T4" fmla="*/ 6 w 6"/>
                      <a:gd name="T5" fmla="*/ 4 h 7"/>
                      <a:gd name="T6" fmla="*/ 5 w 6"/>
                      <a:gd name="T7" fmla="*/ 4 h 7"/>
                      <a:gd name="T8" fmla="*/ 5 w 6"/>
                      <a:gd name="T9" fmla="*/ 6 h 7"/>
                      <a:gd name="T10" fmla="*/ 5 w 6"/>
                      <a:gd name="T11" fmla="*/ 7 h 7"/>
                      <a:gd name="T12" fmla="*/ 6 w 6"/>
                      <a:gd name="T13" fmla="*/ 6 h 7"/>
                      <a:gd name="T14" fmla="*/ 5 w 6"/>
                      <a:gd name="T15" fmla="*/ 3 h 7"/>
                      <a:gd name="T16" fmla="*/ 4 w 6"/>
                      <a:gd name="T17" fmla="*/ 2 h 7"/>
                      <a:gd name="T18" fmla="*/ 4 w 6"/>
                      <a:gd name="T19" fmla="*/ 2 h 7"/>
                      <a:gd name="T20" fmla="*/ 3 w 6"/>
                      <a:gd name="T21" fmla="*/ 1 h 7"/>
                      <a:gd name="T22" fmla="*/ 1 w 6"/>
                      <a:gd name="T23" fmla="*/ 0 h 7"/>
                      <a:gd name="T24" fmla="*/ 1 w 6"/>
                      <a:gd name="T25" fmla="*/ 0 h 7"/>
                      <a:gd name="T26" fmla="*/ 0 w 6"/>
                      <a:gd name="T27" fmla="*/ 1 h 7"/>
                      <a:gd name="T28" fmla="*/ 0 w 6"/>
                      <a:gd name="T29" fmla="*/ 1 h 7"/>
                      <a:gd name="T30" fmla="*/ 0 w 6"/>
                      <a:gd name="T31" fmla="*/ 1 h 7"/>
                      <a:gd name="T32" fmla="*/ 1 w 6"/>
                      <a:gd name="T33" fmla="*/ 2 h 7"/>
                      <a:gd name="T34" fmla="*/ 3 w 6"/>
                      <a:gd name="T35" fmla="*/ 2 h 7"/>
                      <a:gd name="T36" fmla="*/ 4 w 6"/>
                      <a:gd name="T37" fmla="*/ 3 h 7"/>
                      <a:gd name="T38" fmla="*/ 5 w 6"/>
                      <a:gd name="T39" fmla="*/ 3 h 7"/>
                      <a:gd name="T40" fmla="*/ 5 w 6"/>
                      <a:gd name="T41" fmla="*/ 3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" h="7">
                        <a:moveTo>
                          <a:pt x="6" y="6"/>
                        </a:moveTo>
                        <a:lnTo>
                          <a:pt x="6" y="5"/>
                        </a:lnTo>
                        <a:lnTo>
                          <a:pt x="6" y="4"/>
                        </a:lnTo>
                        <a:lnTo>
                          <a:pt x="5" y="4"/>
                        </a:lnTo>
                        <a:lnTo>
                          <a:pt x="5" y="6"/>
                        </a:lnTo>
                        <a:lnTo>
                          <a:pt x="5" y="7"/>
                        </a:lnTo>
                        <a:lnTo>
                          <a:pt x="6" y="6"/>
                        </a:lnTo>
                        <a:close/>
                        <a:moveTo>
                          <a:pt x="5" y="3"/>
                        </a:move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3" y="1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0" y="1"/>
                        </a:lnTo>
                        <a:lnTo>
                          <a:pt x="0" y="1"/>
                        </a:lnTo>
                        <a:lnTo>
                          <a:pt x="1" y="2"/>
                        </a:lnTo>
                        <a:lnTo>
                          <a:pt x="3" y="2"/>
                        </a:lnTo>
                        <a:lnTo>
                          <a:pt x="4" y="3"/>
                        </a:lnTo>
                        <a:lnTo>
                          <a:pt x="5" y="3"/>
                        </a:lnTo>
                        <a:lnTo>
                          <a:pt x="5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123A863-550F-BD69-36A9-A5600C8775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4462" y="3849688"/>
                    <a:ext cx="1587" cy="3175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1 w 1"/>
                      <a:gd name="T3" fmla="*/ 0 h 2"/>
                      <a:gd name="T4" fmla="*/ 0 w 1"/>
                      <a:gd name="T5" fmla="*/ 0 h 2"/>
                      <a:gd name="T6" fmla="*/ 0 w 1"/>
                      <a:gd name="T7" fmla="*/ 1 h 2"/>
                      <a:gd name="T8" fmla="*/ 0 w 1"/>
                      <a:gd name="T9" fmla="*/ 2 h 2"/>
                      <a:gd name="T10" fmla="*/ 1 w 1"/>
                      <a:gd name="T11" fmla="*/ 2 h 2"/>
                      <a:gd name="T12" fmla="*/ 1 w 1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1" y="2"/>
                        </a:lnTo>
                        <a:lnTo>
                          <a:pt x="1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A86A360-6CF7-1C93-205C-EA51DAD7DDE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770312" y="3784601"/>
                    <a:ext cx="85725" cy="22225"/>
                  </a:xfrm>
                  <a:custGeom>
                    <a:avLst/>
                    <a:gdLst>
                      <a:gd name="T0" fmla="*/ 1 w 54"/>
                      <a:gd name="T1" fmla="*/ 11 h 14"/>
                      <a:gd name="T2" fmla="*/ 2 w 54"/>
                      <a:gd name="T3" fmla="*/ 11 h 14"/>
                      <a:gd name="T4" fmla="*/ 2 w 54"/>
                      <a:gd name="T5" fmla="*/ 10 h 14"/>
                      <a:gd name="T6" fmla="*/ 2 w 54"/>
                      <a:gd name="T7" fmla="*/ 10 h 14"/>
                      <a:gd name="T8" fmla="*/ 2 w 54"/>
                      <a:gd name="T9" fmla="*/ 10 h 14"/>
                      <a:gd name="T10" fmla="*/ 0 w 54"/>
                      <a:gd name="T11" fmla="*/ 10 h 14"/>
                      <a:gd name="T12" fmla="*/ 0 w 54"/>
                      <a:gd name="T13" fmla="*/ 10 h 14"/>
                      <a:gd name="T14" fmla="*/ 1 w 54"/>
                      <a:gd name="T15" fmla="*/ 11 h 14"/>
                      <a:gd name="T16" fmla="*/ 1 w 54"/>
                      <a:gd name="T17" fmla="*/ 11 h 14"/>
                      <a:gd name="T18" fmla="*/ 53 w 54"/>
                      <a:gd name="T19" fmla="*/ 10 h 14"/>
                      <a:gd name="T20" fmla="*/ 54 w 54"/>
                      <a:gd name="T21" fmla="*/ 9 h 14"/>
                      <a:gd name="T22" fmla="*/ 51 w 54"/>
                      <a:gd name="T23" fmla="*/ 8 h 14"/>
                      <a:gd name="T24" fmla="*/ 50 w 54"/>
                      <a:gd name="T25" fmla="*/ 10 h 14"/>
                      <a:gd name="T26" fmla="*/ 53 w 54"/>
                      <a:gd name="T27" fmla="*/ 10 h 14"/>
                      <a:gd name="T28" fmla="*/ 38 w 54"/>
                      <a:gd name="T29" fmla="*/ 1 h 14"/>
                      <a:gd name="T30" fmla="*/ 25 w 54"/>
                      <a:gd name="T31" fmla="*/ 1 h 14"/>
                      <a:gd name="T32" fmla="*/ 18 w 54"/>
                      <a:gd name="T33" fmla="*/ 1 h 14"/>
                      <a:gd name="T34" fmla="*/ 17 w 54"/>
                      <a:gd name="T35" fmla="*/ 2 h 14"/>
                      <a:gd name="T36" fmla="*/ 15 w 54"/>
                      <a:gd name="T37" fmla="*/ 3 h 14"/>
                      <a:gd name="T38" fmla="*/ 15 w 54"/>
                      <a:gd name="T39" fmla="*/ 5 h 14"/>
                      <a:gd name="T40" fmla="*/ 16 w 54"/>
                      <a:gd name="T41" fmla="*/ 9 h 14"/>
                      <a:gd name="T42" fmla="*/ 16 w 54"/>
                      <a:gd name="T43" fmla="*/ 14 h 14"/>
                      <a:gd name="T44" fmla="*/ 20 w 54"/>
                      <a:gd name="T45" fmla="*/ 14 h 14"/>
                      <a:gd name="T46" fmla="*/ 23 w 54"/>
                      <a:gd name="T47" fmla="*/ 14 h 14"/>
                      <a:gd name="T48" fmla="*/ 27 w 54"/>
                      <a:gd name="T49" fmla="*/ 13 h 14"/>
                      <a:gd name="T50" fmla="*/ 32 w 54"/>
                      <a:gd name="T51" fmla="*/ 14 h 14"/>
                      <a:gd name="T52" fmla="*/ 34 w 54"/>
                      <a:gd name="T53" fmla="*/ 14 h 14"/>
                      <a:gd name="T54" fmla="*/ 38 w 54"/>
                      <a:gd name="T55" fmla="*/ 14 h 14"/>
                      <a:gd name="T56" fmla="*/ 43 w 54"/>
                      <a:gd name="T57" fmla="*/ 11 h 14"/>
                      <a:gd name="T58" fmla="*/ 46 w 54"/>
                      <a:gd name="T59" fmla="*/ 8 h 14"/>
                      <a:gd name="T60" fmla="*/ 49 w 54"/>
                      <a:gd name="T61" fmla="*/ 3 h 14"/>
                      <a:gd name="T62" fmla="*/ 43 w 54"/>
                      <a:gd name="T63" fmla="*/ 1 h 14"/>
                      <a:gd name="T64" fmla="*/ 39 w 54"/>
                      <a:gd name="T65" fmla="*/ 1 h 14"/>
                      <a:gd name="T66" fmla="*/ 39 w 54"/>
                      <a:gd name="T67" fmla="*/ 2 h 14"/>
                      <a:gd name="T68" fmla="*/ 39 w 54"/>
                      <a:gd name="T69" fmla="*/ 1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4" h="14">
                        <a:moveTo>
                          <a:pt x="1" y="11"/>
                        </a:move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2" y="11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close/>
                        <a:moveTo>
                          <a:pt x="53" y="10"/>
                        </a:moveTo>
                        <a:lnTo>
                          <a:pt x="54" y="9"/>
                        </a:lnTo>
                        <a:lnTo>
                          <a:pt x="54" y="9"/>
                        </a:lnTo>
                        <a:lnTo>
                          <a:pt x="53" y="8"/>
                        </a:lnTo>
                        <a:lnTo>
                          <a:pt x="51" y="8"/>
                        </a:lnTo>
                        <a:lnTo>
                          <a:pt x="49" y="9"/>
                        </a:lnTo>
                        <a:lnTo>
                          <a:pt x="50" y="10"/>
                        </a:lnTo>
                        <a:lnTo>
                          <a:pt x="51" y="10"/>
                        </a:lnTo>
                        <a:lnTo>
                          <a:pt x="53" y="10"/>
                        </a:lnTo>
                        <a:close/>
                        <a:moveTo>
                          <a:pt x="39" y="1"/>
                        </a:moveTo>
                        <a:lnTo>
                          <a:pt x="38" y="1"/>
                        </a:lnTo>
                        <a:lnTo>
                          <a:pt x="38" y="1"/>
                        </a:lnTo>
                        <a:lnTo>
                          <a:pt x="25" y="1"/>
                        </a:lnTo>
                        <a:lnTo>
                          <a:pt x="19" y="0"/>
                        </a:lnTo>
                        <a:lnTo>
                          <a:pt x="18" y="1"/>
                        </a:lnTo>
                        <a:lnTo>
                          <a:pt x="17" y="1"/>
                        </a:lnTo>
                        <a:lnTo>
                          <a:pt x="17" y="2"/>
                        </a:lnTo>
                        <a:lnTo>
                          <a:pt x="16" y="2"/>
                        </a:lnTo>
                        <a:lnTo>
                          <a:pt x="15" y="3"/>
                        </a:lnTo>
                        <a:lnTo>
                          <a:pt x="15" y="4"/>
                        </a:lnTo>
                        <a:lnTo>
                          <a:pt x="15" y="5"/>
                        </a:lnTo>
                        <a:lnTo>
                          <a:pt x="16" y="7"/>
                        </a:lnTo>
                        <a:lnTo>
                          <a:pt x="16" y="9"/>
                        </a:lnTo>
                        <a:lnTo>
                          <a:pt x="15" y="13"/>
                        </a:lnTo>
                        <a:lnTo>
                          <a:pt x="16" y="14"/>
                        </a:lnTo>
                        <a:lnTo>
                          <a:pt x="19" y="13"/>
                        </a:lnTo>
                        <a:lnTo>
                          <a:pt x="20" y="14"/>
                        </a:lnTo>
                        <a:lnTo>
                          <a:pt x="21" y="14"/>
                        </a:lnTo>
                        <a:lnTo>
                          <a:pt x="23" y="14"/>
                        </a:lnTo>
                        <a:lnTo>
                          <a:pt x="25" y="13"/>
                        </a:lnTo>
                        <a:lnTo>
                          <a:pt x="27" y="13"/>
                        </a:lnTo>
                        <a:lnTo>
                          <a:pt x="29" y="13"/>
                        </a:lnTo>
                        <a:lnTo>
                          <a:pt x="32" y="14"/>
                        </a:lnTo>
                        <a:lnTo>
                          <a:pt x="33" y="14"/>
                        </a:lnTo>
                        <a:lnTo>
                          <a:pt x="34" y="14"/>
                        </a:lnTo>
                        <a:lnTo>
                          <a:pt x="35" y="14"/>
                        </a:lnTo>
                        <a:lnTo>
                          <a:pt x="38" y="14"/>
                        </a:lnTo>
                        <a:lnTo>
                          <a:pt x="40" y="13"/>
                        </a:lnTo>
                        <a:lnTo>
                          <a:pt x="43" y="11"/>
                        </a:lnTo>
                        <a:lnTo>
                          <a:pt x="45" y="9"/>
                        </a:lnTo>
                        <a:lnTo>
                          <a:pt x="46" y="8"/>
                        </a:lnTo>
                        <a:lnTo>
                          <a:pt x="49" y="6"/>
                        </a:lnTo>
                        <a:lnTo>
                          <a:pt x="49" y="3"/>
                        </a:lnTo>
                        <a:lnTo>
                          <a:pt x="46" y="2"/>
                        </a:lnTo>
                        <a:lnTo>
                          <a:pt x="43" y="1"/>
                        </a:lnTo>
                        <a:lnTo>
                          <a:pt x="39" y="1"/>
                        </a:lnTo>
                        <a:lnTo>
                          <a:pt x="39" y="1"/>
                        </a:lnTo>
                        <a:lnTo>
                          <a:pt x="39" y="2"/>
                        </a:lnTo>
                        <a:lnTo>
                          <a:pt x="39" y="2"/>
                        </a:lnTo>
                        <a:lnTo>
                          <a:pt x="39" y="1"/>
                        </a:lnTo>
                        <a:lnTo>
                          <a:pt x="39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grpSp>
                <p:nvGrpSpPr>
                  <p:cNvPr id="397" name="North America">
                    <a:extLst>
                      <a:ext uri="{FF2B5EF4-FFF2-40B4-BE49-F238E27FC236}">
                        <a16:creationId xmlns:a16="http://schemas.microsoft.com/office/drawing/2014/main" id="{263847D9-DA9C-78AC-3A62-04726F7DEDD6}"/>
                      </a:ext>
                    </a:extLst>
                  </p:cNvPr>
                  <p:cNvGrpSpPr/>
                  <p:nvPr/>
                </p:nvGrpSpPr>
                <p:grpSpPr>
                  <a:xfrm>
                    <a:off x="3927475" y="3794126"/>
                    <a:ext cx="6350" cy="9525"/>
                    <a:chOff x="3927475" y="3794126"/>
                    <a:chExt cx="6350" cy="9525"/>
                  </a:xfrm>
                  <a:grpFill/>
                </p:grpSpPr>
                <p:sp>
                  <p:nvSpPr>
    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  <a:extLst>
                        <a:ext uri="{FF2B5EF4-FFF2-40B4-BE49-F238E27FC236}">
                          <a16:creationId xmlns:a16="http://schemas.microsoft.com/office/drawing/2014/main" id="{17F0306B-A28F-45CD-7934-6E8797FF236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27475" y="3794126"/>
                      <a:ext cx="6350" cy="3175"/>
                    </a:xfrm>
                    <a:custGeom>
                      <a:avLst/>
                      <a:gdLst>
                        <a:gd name="T0" fmla="*/ 4 w 4"/>
                        <a:gd name="T1" fmla="*/ 1 h 2"/>
                        <a:gd name="T2" fmla="*/ 4 w 4"/>
                        <a:gd name="T3" fmla="*/ 0 h 2"/>
                        <a:gd name="T4" fmla="*/ 3 w 4"/>
                        <a:gd name="T5" fmla="*/ 0 h 2"/>
                        <a:gd name="T6" fmla="*/ 0 w 4"/>
                        <a:gd name="T7" fmla="*/ 2 h 2"/>
                        <a:gd name="T8" fmla="*/ 0 w 4"/>
                        <a:gd name="T9" fmla="*/ 2 h 2"/>
                        <a:gd name="T10" fmla="*/ 4 w 4"/>
                        <a:gd name="T11" fmla="*/ 1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4" y="1"/>
                          </a:moveTo>
                          <a:lnTo>
                            <a:pt x="4" y="0"/>
                          </a:lnTo>
                          <a:lnTo>
                            <a:pt x="3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lnTo>
                            <a:pt x="4" y="1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000" dirty="0"/>
                    </a:p>
                  </p:txBody>
                </p:sp>
                <p:sp>
                  <p:nvSpPr>
    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  <a:extLst>
                        <a:ext uri="{FF2B5EF4-FFF2-40B4-BE49-F238E27FC236}">
                          <a16:creationId xmlns:a16="http://schemas.microsoft.com/office/drawing/2014/main" id="{3B501663-977D-923A-4D2E-769AA0255C3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27475" y="3802063"/>
                      <a:ext cx="4762" cy="1588"/>
                    </a:xfrm>
                    <a:custGeom>
                      <a:avLst/>
                      <a:gdLst>
                        <a:gd name="T0" fmla="*/ 0 w 3"/>
                        <a:gd name="T1" fmla="*/ 0 h 1"/>
                        <a:gd name="T2" fmla="*/ 0 w 3"/>
                        <a:gd name="T3" fmla="*/ 0 h 1"/>
                        <a:gd name="T4" fmla="*/ 1 w 3"/>
                        <a:gd name="T5" fmla="*/ 1 h 1"/>
                        <a:gd name="T6" fmla="*/ 2 w 3"/>
                        <a:gd name="T7" fmla="*/ 1 h 1"/>
                        <a:gd name="T8" fmla="*/ 3 w 3"/>
                        <a:gd name="T9" fmla="*/ 1 h 1"/>
                        <a:gd name="T10" fmla="*/ 3 w 3"/>
                        <a:gd name="T11" fmla="*/ 0 h 1"/>
                        <a:gd name="T12" fmla="*/ 0 w 3"/>
                        <a:gd name="T1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" h="1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1" y="1"/>
                          </a:lnTo>
                          <a:lnTo>
                            <a:pt x="2" y="1"/>
                          </a:lnTo>
                          <a:lnTo>
                            <a:pt x="3" y="1"/>
                          </a:lnTo>
                          <a:lnTo>
                            <a:pt x="3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000" dirty="0"/>
                    </a:p>
                  </p:txBody>
                </p:sp>
              </p:grpSp>
              <p:sp>
                <p:nvSpPr>
    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08D0656-C23B-2A12-FA6F-9A0F7B2EAAA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640137" y="3654426"/>
                    <a:ext cx="23812" cy="7938"/>
                  </a:xfrm>
                  <a:custGeom>
                    <a:avLst/>
                    <a:gdLst>
                      <a:gd name="T0" fmla="*/ 1 w 15"/>
                      <a:gd name="T1" fmla="*/ 2 h 5"/>
                      <a:gd name="T2" fmla="*/ 0 w 15"/>
                      <a:gd name="T3" fmla="*/ 4 h 5"/>
                      <a:gd name="T4" fmla="*/ 0 w 15"/>
                      <a:gd name="T5" fmla="*/ 5 h 5"/>
                      <a:gd name="T6" fmla="*/ 1 w 15"/>
                      <a:gd name="T7" fmla="*/ 5 h 5"/>
                      <a:gd name="T8" fmla="*/ 4 w 15"/>
                      <a:gd name="T9" fmla="*/ 5 h 5"/>
                      <a:gd name="T10" fmla="*/ 4 w 15"/>
                      <a:gd name="T11" fmla="*/ 4 h 5"/>
                      <a:gd name="T12" fmla="*/ 5 w 15"/>
                      <a:gd name="T13" fmla="*/ 4 h 5"/>
                      <a:gd name="T14" fmla="*/ 5 w 15"/>
                      <a:gd name="T15" fmla="*/ 4 h 5"/>
                      <a:gd name="T16" fmla="*/ 3 w 15"/>
                      <a:gd name="T17" fmla="*/ 4 h 5"/>
                      <a:gd name="T18" fmla="*/ 1 w 15"/>
                      <a:gd name="T19" fmla="*/ 2 h 5"/>
                      <a:gd name="T20" fmla="*/ 14 w 15"/>
                      <a:gd name="T21" fmla="*/ 5 h 5"/>
                      <a:gd name="T22" fmla="*/ 15 w 15"/>
                      <a:gd name="T23" fmla="*/ 4 h 5"/>
                      <a:gd name="T24" fmla="*/ 14 w 15"/>
                      <a:gd name="T25" fmla="*/ 3 h 5"/>
                      <a:gd name="T26" fmla="*/ 11 w 15"/>
                      <a:gd name="T27" fmla="*/ 2 h 5"/>
                      <a:gd name="T28" fmla="*/ 11 w 15"/>
                      <a:gd name="T29" fmla="*/ 3 h 5"/>
                      <a:gd name="T30" fmla="*/ 11 w 15"/>
                      <a:gd name="T31" fmla="*/ 4 h 5"/>
                      <a:gd name="T32" fmla="*/ 13 w 15"/>
                      <a:gd name="T33" fmla="*/ 4 h 5"/>
                      <a:gd name="T34" fmla="*/ 14 w 15"/>
                      <a:gd name="T35" fmla="*/ 5 h 5"/>
                      <a:gd name="T36" fmla="*/ 14 w 15"/>
                      <a:gd name="T37" fmla="*/ 5 h 5"/>
                      <a:gd name="T38" fmla="*/ 14 w 15"/>
                      <a:gd name="T39" fmla="*/ 5 h 5"/>
                      <a:gd name="T40" fmla="*/ 10 w 15"/>
                      <a:gd name="T41" fmla="*/ 3 h 5"/>
                      <a:gd name="T42" fmla="*/ 9 w 15"/>
                      <a:gd name="T43" fmla="*/ 2 h 5"/>
                      <a:gd name="T44" fmla="*/ 9 w 15"/>
                      <a:gd name="T45" fmla="*/ 0 h 5"/>
                      <a:gd name="T46" fmla="*/ 8 w 15"/>
                      <a:gd name="T47" fmla="*/ 0 h 5"/>
                      <a:gd name="T48" fmla="*/ 8 w 15"/>
                      <a:gd name="T49" fmla="*/ 1 h 5"/>
                      <a:gd name="T50" fmla="*/ 8 w 15"/>
                      <a:gd name="T51" fmla="*/ 2 h 5"/>
                      <a:gd name="T52" fmla="*/ 9 w 15"/>
                      <a:gd name="T53" fmla="*/ 2 h 5"/>
                      <a:gd name="T54" fmla="*/ 9 w 15"/>
                      <a:gd name="T55" fmla="*/ 2 h 5"/>
                      <a:gd name="T56" fmla="*/ 9 w 15"/>
                      <a:gd name="T57" fmla="*/ 3 h 5"/>
                      <a:gd name="T58" fmla="*/ 10 w 15"/>
                      <a:gd name="T59" fmla="*/ 3 h 5"/>
                      <a:gd name="T60" fmla="*/ 10 w 15"/>
                      <a:gd name="T61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15" h="5">
                        <a:moveTo>
                          <a:pt x="1" y="2"/>
                        </a:move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1" y="5"/>
                        </a:lnTo>
                        <a:lnTo>
                          <a:pt x="4" y="5"/>
                        </a:lnTo>
                        <a:lnTo>
                          <a:pt x="4" y="4"/>
                        </a:lnTo>
                        <a:lnTo>
                          <a:pt x="5" y="4"/>
                        </a:lnTo>
                        <a:lnTo>
                          <a:pt x="5" y="4"/>
                        </a:lnTo>
                        <a:lnTo>
                          <a:pt x="3" y="4"/>
                        </a:lnTo>
                        <a:lnTo>
                          <a:pt x="1" y="2"/>
                        </a:lnTo>
                        <a:close/>
                        <a:moveTo>
                          <a:pt x="14" y="5"/>
                        </a:moveTo>
                        <a:lnTo>
                          <a:pt x="15" y="4"/>
                        </a:lnTo>
                        <a:lnTo>
                          <a:pt x="14" y="3"/>
                        </a:lnTo>
                        <a:lnTo>
                          <a:pt x="11" y="2"/>
                        </a:lnTo>
                        <a:lnTo>
                          <a:pt x="11" y="3"/>
                        </a:lnTo>
                        <a:lnTo>
                          <a:pt x="11" y="4"/>
                        </a:lnTo>
                        <a:lnTo>
                          <a:pt x="13" y="4"/>
                        </a:lnTo>
                        <a:lnTo>
                          <a:pt x="14" y="5"/>
                        </a:lnTo>
                        <a:lnTo>
                          <a:pt x="14" y="5"/>
                        </a:lnTo>
                        <a:lnTo>
                          <a:pt x="14" y="5"/>
                        </a:lnTo>
                        <a:close/>
                        <a:moveTo>
                          <a:pt x="10" y="3"/>
                        </a:moveTo>
                        <a:lnTo>
                          <a:pt x="9" y="2"/>
                        </a:lnTo>
                        <a:lnTo>
                          <a:pt x="9" y="0"/>
                        </a:lnTo>
                        <a:lnTo>
                          <a:pt x="8" y="0"/>
                        </a:lnTo>
                        <a:lnTo>
                          <a:pt x="8" y="1"/>
                        </a:lnTo>
                        <a:lnTo>
                          <a:pt x="8" y="2"/>
                        </a:lnTo>
                        <a:lnTo>
                          <a:pt x="9" y="2"/>
                        </a:lnTo>
                        <a:lnTo>
                          <a:pt x="9" y="2"/>
                        </a:lnTo>
                        <a:lnTo>
                          <a:pt x="9" y="3"/>
                        </a:lnTo>
                        <a:lnTo>
                          <a:pt x="10" y="3"/>
                        </a:lnTo>
                        <a:lnTo>
                          <a:pt x="10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4CDC72A-64ED-E92A-46FD-E51A6022DC0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78263" y="3776663"/>
                    <a:ext cx="14287" cy="11113"/>
                  </a:xfrm>
                  <a:custGeom>
                    <a:avLst/>
                    <a:gdLst>
                      <a:gd name="T0" fmla="*/ 2 w 9"/>
                      <a:gd name="T1" fmla="*/ 7 h 7"/>
                      <a:gd name="T2" fmla="*/ 3 w 9"/>
                      <a:gd name="T3" fmla="*/ 7 h 7"/>
                      <a:gd name="T4" fmla="*/ 2 w 9"/>
                      <a:gd name="T5" fmla="*/ 6 h 7"/>
                      <a:gd name="T6" fmla="*/ 1 w 9"/>
                      <a:gd name="T7" fmla="*/ 6 h 7"/>
                      <a:gd name="T8" fmla="*/ 0 w 9"/>
                      <a:gd name="T9" fmla="*/ 7 h 7"/>
                      <a:gd name="T10" fmla="*/ 0 w 9"/>
                      <a:gd name="T11" fmla="*/ 7 h 7"/>
                      <a:gd name="T12" fmla="*/ 2 w 9"/>
                      <a:gd name="T13" fmla="*/ 7 h 7"/>
                      <a:gd name="T14" fmla="*/ 2 w 9"/>
                      <a:gd name="T15" fmla="*/ 7 h 7"/>
                      <a:gd name="T16" fmla="*/ 6 w 9"/>
                      <a:gd name="T17" fmla="*/ 6 h 7"/>
                      <a:gd name="T18" fmla="*/ 8 w 9"/>
                      <a:gd name="T19" fmla="*/ 5 h 7"/>
                      <a:gd name="T20" fmla="*/ 6 w 9"/>
                      <a:gd name="T21" fmla="*/ 6 h 7"/>
                      <a:gd name="T22" fmla="*/ 5 w 9"/>
                      <a:gd name="T23" fmla="*/ 6 h 7"/>
                      <a:gd name="T24" fmla="*/ 5 w 9"/>
                      <a:gd name="T25" fmla="*/ 6 h 7"/>
                      <a:gd name="T26" fmla="*/ 6 w 9"/>
                      <a:gd name="T27" fmla="*/ 6 h 7"/>
                      <a:gd name="T28" fmla="*/ 6 w 9"/>
                      <a:gd name="T29" fmla="*/ 6 h 7"/>
                      <a:gd name="T30" fmla="*/ 6 w 9"/>
                      <a:gd name="T31" fmla="*/ 6 h 7"/>
                      <a:gd name="T32" fmla="*/ 9 w 9"/>
                      <a:gd name="T33" fmla="*/ 0 h 7"/>
                      <a:gd name="T34" fmla="*/ 9 w 9"/>
                      <a:gd name="T35" fmla="*/ 0 h 7"/>
                      <a:gd name="T36" fmla="*/ 7 w 9"/>
                      <a:gd name="T37" fmla="*/ 0 h 7"/>
                      <a:gd name="T38" fmla="*/ 7 w 9"/>
                      <a:gd name="T39" fmla="*/ 0 h 7"/>
                      <a:gd name="T40" fmla="*/ 7 w 9"/>
                      <a:gd name="T41" fmla="*/ 0 h 7"/>
                      <a:gd name="T42" fmla="*/ 8 w 9"/>
                      <a:gd name="T43" fmla="*/ 0 h 7"/>
                      <a:gd name="T44" fmla="*/ 9 w 9"/>
                      <a:gd name="T45" fmla="*/ 0 h 7"/>
                      <a:gd name="T46" fmla="*/ 9 w 9"/>
                      <a:gd name="T47" fmla="*/ 0 h 7"/>
                      <a:gd name="T48" fmla="*/ 9 w 9"/>
                      <a:gd name="T49" fmla="*/ 0 h 7"/>
                      <a:gd name="T50" fmla="*/ 9 w 9"/>
                      <a:gd name="T51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9" h="7">
                        <a:moveTo>
                          <a:pt x="2" y="7"/>
                        </a:moveTo>
                        <a:lnTo>
                          <a:pt x="3" y="7"/>
                        </a:lnTo>
                        <a:lnTo>
                          <a:pt x="2" y="6"/>
                        </a:lnTo>
                        <a:lnTo>
                          <a:pt x="1" y="6"/>
                        </a:lnTo>
                        <a:lnTo>
                          <a:pt x="0" y="7"/>
                        </a:lnTo>
                        <a:lnTo>
                          <a:pt x="0" y="7"/>
                        </a:lnTo>
                        <a:lnTo>
                          <a:pt x="2" y="7"/>
                        </a:lnTo>
                        <a:lnTo>
                          <a:pt x="2" y="7"/>
                        </a:lnTo>
                        <a:close/>
                        <a:moveTo>
                          <a:pt x="6" y="6"/>
                        </a:moveTo>
                        <a:lnTo>
                          <a:pt x="8" y="5"/>
                        </a:lnTo>
                        <a:lnTo>
                          <a:pt x="6" y="6"/>
                        </a:lnTo>
                        <a:lnTo>
                          <a:pt x="5" y="6"/>
                        </a:lnTo>
                        <a:lnTo>
                          <a:pt x="5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close/>
                        <a:moveTo>
                          <a:pt x="9" y="0"/>
                        </a:moveTo>
                        <a:lnTo>
                          <a:pt x="9" y="0"/>
                        </a:ln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8" y="0"/>
                        </a:lnTo>
                        <a:lnTo>
                          <a:pt x="9" y="0"/>
                        </a:lnTo>
                        <a:lnTo>
                          <a:pt x="9" y="0"/>
                        </a:lnTo>
                        <a:lnTo>
                          <a:pt x="9" y="0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84631E0-B05B-996F-29E7-09DFA08D86D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67150" y="3789363"/>
                    <a:ext cx="12700" cy="25400"/>
                  </a:xfrm>
                  <a:custGeom>
                    <a:avLst/>
                    <a:gdLst>
                      <a:gd name="T0" fmla="*/ 5 w 8"/>
                      <a:gd name="T1" fmla="*/ 14 h 16"/>
                      <a:gd name="T2" fmla="*/ 2 w 8"/>
                      <a:gd name="T3" fmla="*/ 14 h 16"/>
                      <a:gd name="T4" fmla="*/ 1 w 8"/>
                      <a:gd name="T5" fmla="*/ 16 h 16"/>
                      <a:gd name="T6" fmla="*/ 6 w 8"/>
                      <a:gd name="T7" fmla="*/ 16 h 16"/>
                      <a:gd name="T8" fmla="*/ 8 w 8"/>
                      <a:gd name="T9" fmla="*/ 15 h 16"/>
                      <a:gd name="T10" fmla="*/ 6 w 8"/>
                      <a:gd name="T11" fmla="*/ 15 h 16"/>
                      <a:gd name="T12" fmla="*/ 5 w 8"/>
                      <a:gd name="T13" fmla="*/ 14 h 16"/>
                      <a:gd name="T14" fmla="*/ 5 w 8"/>
                      <a:gd name="T15" fmla="*/ 14 h 16"/>
                      <a:gd name="T16" fmla="*/ 7 w 8"/>
                      <a:gd name="T17" fmla="*/ 1 h 16"/>
                      <a:gd name="T18" fmla="*/ 6 w 8"/>
                      <a:gd name="T19" fmla="*/ 0 h 16"/>
                      <a:gd name="T20" fmla="*/ 5 w 8"/>
                      <a:gd name="T21" fmla="*/ 1 h 16"/>
                      <a:gd name="T22" fmla="*/ 5 w 8"/>
                      <a:gd name="T23" fmla="*/ 1 h 16"/>
                      <a:gd name="T24" fmla="*/ 7 w 8"/>
                      <a:gd name="T25" fmla="*/ 1 h 16"/>
                      <a:gd name="T26" fmla="*/ 7 w 8"/>
                      <a:gd name="T27" fmla="*/ 1 h 16"/>
                      <a:gd name="T28" fmla="*/ 4 w 8"/>
                      <a:gd name="T29" fmla="*/ 1 h 16"/>
                      <a:gd name="T30" fmla="*/ 3 w 8"/>
                      <a:gd name="T31" fmla="*/ 0 h 16"/>
                      <a:gd name="T32" fmla="*/ 2 w 8"/>
                      <a:gd name="T33" fmla="*/ 0 h 16"/>
                      <a:gd name="T34" fmla="*/ 0 w 8"/>
                      <a:gd name="T35" fmla="*/ 0 h 16"/>
                      <a:gd name="T36" fmla="*/ 2 w 8"/>
                      <a:gd name="T37" fmla="*/ 1 h 16"/>
                      <a:gd name="T38" fmla="*/ 4 w 8"/>
                      <a:gd name="T39" fmla="*/ 1 h 16"/>
                      <a:gd name="T40" fmla="*/ 4 w 8"/>
                      <a:gd name="T41" fmla="*/ 1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8" h="16">
                        <a:moveTo>
                          <a:pt x="5" y="14"/>
                        </a:moveTo>
                        <a:lnTo>
                          <a:pt x="2" y="14"/>
                        </a:lnTo>
                        <a:lnTo>
                          <a:pt x="1" y="16"/>
                        </a:lnTo>
                        <a:lnTo>
                          <a:pt x="6" y="16"/>
                        </a:lnTo>
                        <a:lnTo>
                          <a:pt x="8" y="15"/>
                        </a:lnTo>
                        <a:lnTo>
                          <a:pt x="6" y="15"/>
                        </a:lnTo>
                        <a:lnTo>
                          <a:pt x="5" y="14"/>
                        </a:lnTo>
                        <a:lnTo>
                          <a:pt x="5" y="14"/>
                        </a:lnTo>
                        <a:close/>
                        <a:moveTo>
                          <a:pt x="7" y="1"/>
                        </a:moveTo>
                        <a:lnTo>
                          <a:pt x="6" y="0"/>
                        </a:lnTo>
                        <a:lnTo>
                          <a:pt x="5" y="1"/>
                        </a:lnTo>
                        <a:lnTo>
                          <a:pt x="5" y="1"/>
                        </a:lnTo>
                        <a:lnTo>
                          <a:pt x="7" y="1"/>
                        </a:lnTo>
                        <a:lnTo>
                          <a:pt x="7" y="1"/>
                        </a:lnTo>
                        <a:close/>
                        <a:moveTo>
                          <a:pt x="4" y="1"/>
                        </a:moveTo>
                        <a:lnTo>
                          <a:pt x="3" y="0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lnTo>
                          <a:pt x="2" y="1"/>
                        </a:lnTo>
                        <a:lnTo>
                          <a:pt x="4" y="1"/>
                        </a:lnTo>
                        <a:lnTo>
                          <a:pt x="4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B067B95-D1AC-CC39-EB67-807018B5004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67163" y="3859213"/>
                    <a:ext cx="20637" cy="23813"/>
                  </a:xfrm>
                  <a:custGeom>
                    <a:avLst/>
                    <a:gdLst>
                      <a:gd name="T0" fmla="*/ 11 w 13"/>
                      <a:gd name="T1" fmla="*/ 15 h 15"/>
                      <a:gd name="T2" fmla="*/ 11 w 13"/>
                      <a:gd name="T3" fmla="*/ 15 h 15"/>
                      <a:gd name="T4" fmla="*/ 11 w 13"/>
                      <a:gd name="T5" fmla="*/ 13 h 15"/>
                      <a:gd name="T6" fmla="*/ 11 w 13"/>
                      <a:gd name="T7" fmla="*/ 12 h 15"/>
                      <a:gd name="T8" fmla="*/ 10 w 13"/>
                      <a:gd name="T9" fmla="*/ 13 h 15"/>
                      <a:gd name="T10" fmla="*/ 9 w 13"/>
                      <a:gd name="T11" fmla="*/ 14 h 15"/>
                      <a:gd name="T12" fmla="*/ 9 w 13"/>
                      <a:gd name="T13" fmla="*/ 15 h 15"/>
                      <a:gd name="T14" fmla="*/ 9 w 13"/>
                      <a:gd name="T15" fmla="*/ 15 h 15"/>
                      <a:gd name="T16" fmla="*/ 11 w 13"/>
                      <a:gd name="T17" fmla="*/ 15 h 15"/>
                      <a:gd name="T18" fmla="*/ 11 w 13"/>
                      <a:gd name="T19" fmla="*/ 15 h 15"/>
                      <a:gd name="T20" fmla="*/ 3 w 13"/>
                      <a:gd name="T21" fmla="*/ 12 h 15"/>
                      <a:gd name="T22" fmla="*/ 4 w 13"/>
                      <a:gd name="T23" fmla="*/ 11 h 15"/>
                      <a:gd name="T24" fmla="*/ 4 w 13"/>
                      <a:gd name="T25" fmla="*/ 8 h 15"/>
                      <a:gd name="T26" fmla="*/ 4 w 13"/>
                      <a:gd name="T27" fmla="*/ 6 h 15"/>
                      <a:gd name="T28" fmla="*/ 3 w 13"/>
                      <a:gd name="T29" fmla="*/ 6 h 15"/>
                      <a:gd name="T30" fmla="*/ 3 w 13"/>
                      <a:gd name="T31" fmla="*/ 5 h 15"/>
                      <a:gd name="T32" fmla="*/ 0 w 13"/>
                      <a:gd name="T33" fmla="*/ 4 h 15"/>
                      <a:gd name="T34" fmla="*/ 0 w 13"/>
                      <a:gd name="T35" fmla="*/ 5 h 15"/>
                      <a:gd name="T36" fmla="*/ 0 w 13"/>
                      <a:gd name="T37" fmla="*/ 6 h 15"/>
                      <a:gd name="T38" fmla="*/ 0 w 13"/>
                      <a:gd name="T39" fmla="*/ 11 h 15"/>
                      <a:gd name="T40" fmla="*/ 0 w 13"/>
                      <a:gd name="T41" fmla="*/ 13 h 15"/>
                      <a:gd name="T42" fmla="*/ 1 w 13"/>
                      <a:gd name="T43" fmla="*/ 13 h 15"/>
                      <a:gd name="T44" fmla="*/ 3 w 13"/>
                      <a:gd name="T45" fmla="*/ 12 h 15"/>
                      <a:gd name="T46" fmla="*/ 3 w 13"/>
                      <a:gd name="T47" fmla="*/ 12 h 15"/>
                      <a:gd name="T48" fmla="*/ 9 w 13"/>
                      <a:gd name="T49" fmla="*/ 8 h 15"/>
                      <a:gd name="T50" fmla="*/ 13 w 13"/>
                      <a:gd name="T51" fmla="*/ 7 h 15"/>
                      <a:gd name="T52" fmla="*/ 9 w 13"/>
                      <a:gd name="T53" fmla="*/ 4 h 15"/>
                      <a:gd name="T54" fmla="*/ 8 w 13"/>
                      <a:gd name="T55" fmla="*/ 3 h 15"/>
                      <a:gd name="T56" fmla="*/ 8 w 13"/>
                      <a:gd name="T57" fmla="*/ 2 h 15"/>
                      <a:gd name="T58" fmla="*/ 7 w 13"/>
                      <a:gd name="T59" fmla="*/ 0 h 15"/>
                      <a:gd name="T60" fmla="*/ 6 w 13"/>
                      <a:gd name="T61" fmla="*/ 1 h 15"/>
                      <a:gd name="T62" fmla="*/ 5 w 13"/>
                      <a:gd name="T63" fmla="*/ 2 h 15"/>
                      <a:gd name="T64" fmla="*/ 6 w 13"/>
                      <a:gd name="T65" fmla="*/ 4 h 15"/>
                      <a:gd name="T66" fmla="*/ 5 w 13"/>
                      <a:gd name="T67" fmla="*/ 6 h 15"/>
                      <a:gd name="T68" fmla="*/ 5 w 13"/>
                      <a:gd name="T69" fmla="*/ 8 h 15"/>
                      <a:gd name="T70" fmla="*/ 7 w 13"/>
                      <a:gd name="T71" fmla="*/ 8 h 15"/>
                      <a:gd name="T72" fmla="*/ 9 w 13"/>
                      <a:gd name="T73" fmla="*/ 8 h 15"/>
                      <a:gd name="T74" fmla="*/ 9 w 13"/>
                      <a:gd name="T75" fmla="*/ 8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3" h="15">
                        <a:moveTo>
                          <a:pt x="11" y="15"/>
                        </a:moveTo>
                        <a:lnTo>
                          <a:pt x="11" y="15"/>
                        </a:lnTo>
                        <a:lnTo>
                          <a:pt x="11" y="13"/>
                        </a:lnTo>
                        <a:lnTo>
                          <a:pt x="11" y="12"/>
                        </a:lnTo>
                        <a:lnTo>
                          <a:pt x="10" y="13"/>
                        </a:lnTo>
                        <a:lnTo>
                          <a:pt x="9" y="14"/>
                        </a:lnTo>
                        <a:lnTo>
                          <a:pt x="9" y="15"/>
                        </a:lnTo>
                        <a:lnTo>
                          <a:pt x="9" y="15"/>
                        </a:lnTo>
                        <a:lnTo>
                          <a:pt x="11" y="15"/>
                        </a:lnTo>
                        <a:lnTo>
                          <a:pt x="11" y="15"/>
                        </a:lnTo>
                        <a:close/>
                        <a:moveTo>
                          <a:pt x="3" y="12"/>
                        </a:moveTo>
                        <a:lnTo>
                          <a:pt x="4" y="11"/>
                        </a:lnTo>
                        <a:lnTo>
                          <a:pt x="4" y="8"/>
                        </a:lnTo>
                        <a:lnTo>
                          <a:pt x="4" y="6"/>
                        </a:lnTo>
                        <a:lnTo>
                          <a:pt x="3" y="6"/>
                        </a:lnTo>
                        <a:lnTo>
                          <a:pt x="3" y="5"/>
                        </a:ln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0" y="6"/>
                        </a:lnTo>
                        <a:lnTo>
                          <a:pt x="0" y="11"/>
                        </a:lnTo>
                        <a:lnTo>
                          <a:pt x="0" y="13"/>
                        </a:lnTo>
                        <a:lnTo>
                          <a:pt x="1" y="13"/>
                        </a:lnTo>
                        <a:lnTo>
                          <a:pt x="3" y="12"/>
                        </a:lnTo>
                        <a:lnTo>
                          <a:pt x="3" y="12"/>
                        </a:lnTo>
                        <a:close/>
                        <a:moveTo>
                          <a:pt x="9" y="8"/>
                        </a:moveTo>
                        <a:lnTo>
                          <a:pt x="13" y="7"/>
                        </a:lnTo>
                        <a:lnTo>
                          <a:pt x="9" y="4"/>
                        </a:lnTo>
                        <a:lnTo>
                          <a:pt x="8" y="3"/>
                        </a:lnTo>
                        <a:lnTo>
                          <a:pt x="8" y="2"/>
                        </a:lnTo>
                        <a:lnTo>
                          <a:pt x="7" y="0"/>
                        </a:lnTo>
                        <a:lnTo>
                          <a:pt x="6" y="1"/>
                        </a:lnTo>
                        <a:lnTo>
                          <a:pt x="5" y="2"/>
                        </a:lnTo>
                        <a:lnTo>
                          <a:pt x="6" y="4"/>
                        </a:lnTo>
                        <a:lnTo>
                          <a:pt x="5" y="6"/>
                        </a:lnTo>
                        <a:lnTo>
                          <a:pt x="5" y="8"/>
                        </a:lnTo>
                        <a:lnTo>
                          <a:pt x="7" y="8"/>
                        </a:lnTo>
                        <a:lnTo>
                          <a:pt x="9" y="8"/>
                        </a:lnTo>
                        <a:lnTo>
                          <a:pt x="9" y="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  <p:grpSp>
              <p:nvGrpSpPr>
                <p:cNvPr id="196" name="South America">
                  <a:extLst>
                    <a:ext uri="{FF2B5EF4-FFF2-40B4-BE49-F238E27FC236}">
                      <a16:creationId xmlns:a16="http://schemas.microsoft.com/office/drawing/2014/main" id="{9344B250-AC0F-A3D9-0F57-5D2A84484C50}"/>
                    </a:ext>
                  </a:extLst>
                </p:cNvPr>
                <p:cNvGrpSpPr/>
                <p:nvPr/>
              </p:nvGrpSpPr>
              <p:grpSpPr>
                <a:xfrm>
                  <a:off x="2216699" y="3932233"/>
                  <a:ext cx="1065244" cy="1908762"/>
                  <a:chOff x="3292475" y="3894138"/>
                  <a:chExt cx="1554162" cy="2668588"/>
                </a:xfrm>
                <a:grpFill/>
              </p:grpSpPr>
              <p:sp>
                <p:nvSpPr>
    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1523FE6-2208-3A3A-DBD6-64E2CE563F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92475" y="4484688"/>
                    <a:ext cx="438150" cy="690563"/>
                  </a:xfrm>
                  <a:custGeom>
                    <a:avLst/>
                    <a:gdLst>
                      <a:gd name="T0" fmla="*/ 230 w 276"/>
                      <a:gd name="T1" fmla="*/ 88 h 435"/>
                      <a:gd name="T2" fmla="*/ 237 w 276"/>
                      <a:gd name="T3" fmla="*/ 64 h 435"/>
                      <a:gd name="T4" fmla="*/ 208 w 276"/>
                      <a:gd name="T5" fmla="*/ 54 h 435"/>
                      <a:gd name="T6" fmla="*/ 189 w 276"/>
                      <a:gd name="T7" fmla="*/ 57 h 435"/>
                      <a:gd name="T8" fmla="*/ 160 w 276"/>
                      <a:gd name="T9" fmla="*/ 29 h 435"/>
                      <a:gd name="T10" fmla="*/ 143 w 276"/>
                      <a:gd name="T11" fmla="*/ 11 h 435"/>
                      <a:gd name="T12" fmla="*/ 124 w 276"/>
                      <a:gd name="T13" fmla="*/ 2 h 435"/>
                      <a:gd name="T14" fmla="*/ 121 w 276"/>
                      <a:gd name="T15" fmla="*/ 36 h 435"/>
                      <a:gd name="T16" fmla="*/ 73 w 276"/>
                      <a:gd name="T17" fmla="*/ 70 h 435"/>
                      <a:gd name="T18" fmla="*/ 58 w 276"/>
                      <a:gd name="T19" fmla="*/ 107 h 435"/>
                      <a:gd name="T20" fmla="*/ 37 w 276"/>
                      <a:gd name="T21" fmla="*/ 105 h 435"/>
                      <a:gd name="T22" fmla="*/ 19 w 276"/>
                      <a:gd name="T23" fmla="*/ 104 h 435"/>
                      <a:gd name="T24" fmla="*/ 25 w 276"/>
                      <a:gd name="T25" fmla="*/ 90 h 435"/>
                      <a:gd name="T26" fmla="*/ 5 w 276"/>
                      <a:gd name="T27" fmla="*/ 95 h 435"/>
                      <a:gd name="T28" fmla="*/ 11 w 276"/>
                      <a:gd name="T29" fmla="*/ 135 h 435"/>
                      <a:gd name="T30" fmla="*/ 19 w 276"/>
                      <a:gd name="T31" fmla="*/ 154 h 435"/>
                      <a:gd name="T32" fmla="*/ 44 w 276"/>
                      <a:gd name="T33" fmla="*/ 187 h 435"/>
                      <a:gd name="T34" fmla="*/ 75 w 276"/>
                      <a:gd name="T35" fmla="*/ 246 h 435"/>
                      <a:gd name="T36" fmla="*/ 118 w 276"/>
                      <a:gd name="T37" fmla="*/ 320 h 435"/>
                      <a:gd name="T38" fmla="*/ 126 w 276"/>
                      <a:gd name="T39" fmla="*/ 348 h 435"/>
                      <a:gd name="T40" fmla="*/ 184 w 276"/>
                      <a:gd name="T41" fmla="*/ 388 h 435"/>
                      <a:gd name="T42" fmla="*/ 229 w 276"/>
                      <a:gd name="T43" fmla="*/ 421 h 435"/>
                      <a:gd name="T44" fmla="*/ 261 w 276"/>
                      <a:gd name="T45" fmla="*/ 429 h 435"/>
                      <a:gd name="T46" fmla="*/ 276 w 276"/>
                      <a:gd name="T47" fmla="*/ 391 h 435"/>
                      <a:gd name="T48" fmla="*/ 270 w 276"/>
                      <a:gd name="T49" fmla="*/ 363 h 435"/>
                      <a:gd name="T50" fmla="*/ 272 w 276"/>
                      <a:gd name="T51" fmla="*/ 342 h 435"/>
                      <a:gd name="T52" fmla="*/ 271 w 276"/>
                      <a:gd name="T53" fmla="*/ 306 h 435"/>
                      <a:gd name="T54" fmla="*/ 255 w 276"/>
                      <a:gd name="T55" fmla="*/ 259 h 435"/>
                      <a:gd name="T56" fmla="*/ 234 w 276"/>
                      <a:gd name="T57" fmla="*/ 261 h 435"/>
                      <a:gd name="T58" fmla="*/ 216 w 276"/>
                      <a:gd name="T59" fmla="*/ 238 h 435"/>
                      <a:gd name="T60" fmla="*/ 189 w 276"/>
                      <a:gd name="T61" fmla="*/ 225 h 435"/>
                      <a:gd name="T62" fmla="*/ 180 w 276"/>
                      <a:gd name="T63" fmla="*/ 213 h 435"/>
                      <a:gd name="T64" fmla="*/ 157 w 276"/>
                      <a:gd name="T65" fmla="*/ 178 h 435"/>
                      <a:gd name="T66" fmla="*/ 163 w 276"/>
                      <a:gd name="T67" fmla="*/ 164 h 435"/>
                      <a:gd name="T68" fmla="*/ 172 w 276"/>
                      <a:gd name="T69" fmla="*/ 144 h 435"/>
                      <a:gd name="T70" fmla="*/ 179 w 276"/>
                      <a:gd name="T71" fmla="*/ 124 h 435"/>
                      <a:gd name="T72" fmla="*/ 219 w 276"/>
                      <a:gd name="T73" fmla="*/ 104 h 435"/>
                      <a:gd name="T74" fmla="*/ 241 w 276"/>
                      <a:gd name="T75" fmla="*/ 101 h 4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76" h="435">
                        <a:moveTo>
                          <a:pt x="241" y="101"/>
                        </a:moveTo>
                        <a:lnTo>
                          <a:pt x="230" y="88"/>
                        </a:lnTo>
                        <a:lnTo>
                          <a:pt x="224" y="88"/>
                        </a:lnTo>
                        <a:lnTo>
                          <a:pt x="237" y="64"/>
                        </a:lnTo>
                        <a:lnTo>
                          <a:pt x="220" y="53"/>
                        </a:lnTo>
                        <a:lnTo>
                          <a:pt x="208" y="54"/>
                        </a:lnTo>
                        <a:lnTo>
                          <a:pt x="200" y="51"/>
                        </a:lnTo>
                        <a:lnTo>
                          <a:pt x="189" y="57"/>
                        </a:lnTo>
                        <a:lnTo>
                          <a:pt x="173" y="54"/>
                        </a:lnTo>
                        <a:lnTo>
                          <a:pt x="160" y="29"/>
                        </a:lnTo>
                        <a:lnTo>
                          <a:pt x="150" y="23"/>
                        </a:lnTo>
                        <a:lnTo>
                          <a:pt x="143" y="11"/>
                        </a:lnTo>
                        <a:lnTo>
                          <a:pt x="129" y="0"/>
                        </a:lnTo>
                        <a:lnTo>
                          <a:pt x="124" y="2"/>
                        </a:lnTo>
                        <a:lnTo>
                          <a:pt x="128" y="21"/>
                        </a:lnTo>
                        <a:lnTo>
                          <a:pt x="121" y="36"/>
                        </a:lnTo>
                        <a:lnTo>
                          <a:pt x="99" y="61"/>
                        </a:lnTo>
                        <a:lnTo>
                          <a:pt x="73" y="70"/>
                        </a:lnTo>
                        <a:lnTo>
                          <a:pt x="61" y="91"/>
                        </a:lnTo>
                        <a:lnTo>
                          <a:pt x="58" y="107"/>
                        </a:lnTo>
                        <a:lnTo>
                          <a:pt x="46" y="117"/>
                        </a:lnTo>
                        <a:lnTo>
                          <a:pt x="37" y="105"/>
                        </a:lnTo>
                        <a:lnTo>
                          <a:pt x="29" y="102"/>
                        </a:lnTo>
                        <a:lnTo>
                          <a:pt x="19" y="104"/>
                        </a:lnTo>
                        <a:lnTo>
                          <a:pt x="19" y="95"/>
                        </a:lnTo>
                        <a:lnTo>
                          <a:pt x="25" y="90"/>
                        </a:lnTo>
                        <a:lnTo>
                          <a:pt x="22" y="80"/>
                        </a:lnTo>
                        <a:lnTo>
                          <a:pt x="5" y="95"/>
                        </a:lnTo>
                        <a:lnTo>
                          <a:pt x="0" y="111"/>
                        </a:lnTo>
                        <a:lnTo>
                          <a:pt x="11" y="135"/>
                        </a:lnTo>
                        <a:lnTo>
                          <a:pt x="4" y="145"/>
                        </a:lnTo>
                        <a:lnTo>
                          <a:pt x="19" y="154"/>
                        </a:lnTo>
                        <a:lnTo>
                          <a:pt x="36" y="170"/>
                        </a:lnTo>
                        <a:lnTo>
                          <a:pt x="44" y="187"/>
                        </a:lnTo>
                        <a:lnTo>
                          <a:pt x="53" y="198"/>
                        </a:lnTo>
                        <a:lnTo>
                          <a:pt x="75" y="246"/>
                        </a:lnTo>
                        <a:lnTo>
                          <a:pt x="99" y="290"/>
                        </a:lnTo>
                        <a:lnTo>
                          <a:pt x="118" y="320"/>
                        </a:lnTo>
                        <a:lnTo>
                          <a:pt x="115" y="327"/>
                        </a:lnTo>
                        <a:lnTo>
                          <a:pt x="126" y="348"/>
                        </a:lnTo>
                        <a:lnTo>
                          <a:pt x="143" y="362"/>
                        </a:lnTo>
                        <a:lnTo>
                          <a:pt x="184" y="388"/>
                        </a:lnTo>
                        <a:lnTo>
                          <a:pt x="227" y="411"/>
                        </a:lnTo>
                        <a:lnTo>
                          <a:pt x="229" y="421"/>
                        </a:lnTo>
                        <a:lnTo>
                          <a:pt x="251" y="435"/>
                        </a:lnTo>
                        <a:lnTo>
                          <a:pt x="261" y="429"/>
                        </a:lnTo>
                        <a:lnTo>
                          <a:pt x="266" y="417"/>
                        </a:lnTo>
                        <a:lnTo>
                          <a:pt x="276" y="391"/>
                        </a:lnTo>
                        <a:lnTo>
                          <a:pt x="266" y="371"/>
                        </a:lnTo>
                        <a:lnTo>
                          <a:pt x="270" y="363"/>
                        </a:lnTo>
                        <a:lnTo>
                          <a:pt x="266" y="354"/>
                        </a:lnTo>
                        <a:lnTo>
                          <a:pt x="272" y="342"/>
                        </a:lnTo>
                        <a:lnTo>
                          <a:pt x="271" y="322"/>
                        </a:lnTo>
                        <a:lnTo>
                          <a:pt x="271" y="306"/>
                        </a:lnTo>
                        <a:lnTo>
                          <a:pt x="275" y="297"/>
                        </a:lnTo>
                        <a:lnTo>
                          <a:pt x="255" y="259"/>
                        </a:lnTo>
                        <a:lnTo>
                          <a:pt x="243" y="264"/>
                        </a:lnTo>
                        <a:lnTo>
                          <a:pt x="234" y="261"/>
                        </a:lnTo>
                        <a:lnTo>
                          <a:pt x="233" y="224"/>
                        </a:lnTo>
                        <a:lnTo>
                          <a:pt x="216" y="238"/>
                        </a:lnTo>
                        <a:lnTo>
                          <a:pt x="199" y="237"/>
                        </a:lnTo>
                        <a:lnTo>
                          <a:pt x="189" y="225"/>
                        </a:lnTo>
                        <a:lnTo>
                          <a:pt x="176" y="224"/>
                        </a:lnTo>
                        <a:lnTo>
                          <a:pt x="180" y="213"/>
                        </a:lnTo>
                        <a:lnTo>
                          <a:pt x="167" y="199"/>
                        </a:lnTo>
                        <a:lnTo>
                          <a:pt x="157" y="178"/>
                        </a:lnTo>
                        <a:lnTo>
                          <a:pt x="163" y="174"/>
                        </a:lnTo>
                        <a:lnTo>
                          <a:pt x="163" y="164"/>
                        </a:lnTo>
                        <a:lnTo>
                          <a:pt x="175" y="156"/>
                        </a:lnTo>
                        <a:lnTo>
                          <a:pt x="172" y="144"/>
                        </a:lnTo>
                        <a:lnTo>
                          <a:pt x="177" y="136"/>
                        </a:lnTo>
                        <a:lnTo>
                          <a:pt x="179" y="124"/>
                        </a:lnTo>
                        <a:lnTo>
                          <a:pt x="202" y="109"/>
                        </a:lnTo>
                        <a:lnTo>
                          <a:pt x="219" y="104"/>
                        </a:lnTo>
                        <a:lnTo>
                          <a:pt x="222" y="100"/>
                        </a:lnTo>
                        <a:lnTo>
                          <a:pt x="241" y="101"/>
                        </a:lnTo>
                        <a:lnTo>
                          <a:pt x="241" y="10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6FFB79C-62C4-269E-7F4E-5CB1B80029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86237" y="4265613"/>
                    <a:ext cx="95250" cy="139700"/>
                  </a:xfrm>
                  <a:custGeom>
                    <a:avLst/>
                    <a:gdLst>
                      <a:gd name="T0" fmla="*/ 41 w 60"/>
                      <a:gd name="T1" fmla="*/ 78 h 88"/>
                      <a:gd name="T2" fmla="*/ 47 w 60"/>
                      <a:gd name="T3" fmla="*/ 60 h 88"/>
                      <a:gd name="T4" fmla="*/ 60 w 60"/>
                      <a:gd name="T5" fmla="*/ 38 h 88"/>
                      <a:gd name="T6" fmla="*/ 57 w 60"/>
                      <a:gd name="T7" fmla="*/ 28 h 88"/>
                      <a:gd name="T8" fmla="*/ 35 w 60"/>
                      <a:gd name="T9" fmla="*/ 8 h 88"/>
                      <a:gd name="T10" fmla="*/ 20 w 60"/>
                      <a:gd name="T11" fmla="*/ 3 h 88"/>
                      <a:gd name="T12" fmla="*/ 13 w 60"/>
                      <a:gd name="T13" fmla="*/ 0 h 88"/>
                      <a:gd name="T14" fmla="*/ 2 w 60"/>
                      <a:gd name="T15" fmla="*/ 21 h 88"/>
                      <a:gd name="T16" fmla="*/ 3 w 60"/>
                      <a:gd name="T17" fmla="*/ 37 h 88"/>
                      <a:gd name="T18" fmla="*/ 11 w 60"/>
                      <a:gd name="T19" fmla="*/ 50 h 88"/>
                      <a:gd name="T20" fmla="*/ 7 w 60"/>
                      <a:gd name="T21" fmla="*/ 61 h 88"/>
                      <a:gd name="T22" fmla="*/ 4 w 60"/>
                      <a:gd name="T23" fmla="*/ 72 h 88"/>
                      <a:gd name="T24" fmla="*/ 0 w 60"/>
                      <a:gd name="T25" fmla="*/ 82 h 88"/>
                      <a:gd name="T26" fmla="*/ 8 w 60"/>
                      <a:gd name="T27" fmla="*/ 87 h 88"/>
                      <a:gd name="T28" fmla="*/ 15 w 60"/>
                      <a:gd name="T29" fmla="*/ 80 h 88"/>
                      <a:gd name="T30" fmla="*/ 19 w 60"/>
                      <a:gd name="T31" fmla="*/ 81 h 88"/>
                      <a:gd name="T32" fmla="*/ 22 w 60"/>
                      <a:gd name="T33" fmla="*/ 88 h 88"/>
                      <a:gd name="T34" fmla="*/ 32 w 60"/>
                      <a:gd name="T35" fmla="*/ 86 h 88"/>
                      <a:gd name="T36" fmla="*/ 41 w 60"/>
                      <a:gd name="T37" fmla="*/ 78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60" h="88">
                        <a:moveTo>
                          <a:pt x="41" y="78"/>
                        </a:moveTo>
                        <a:lnTo>
                          <a:pt x="47" y="60"/>
                        </a:lnTo>
                        <a:lnTo>
                          <a:pt x="60" y="38"/>
                        </a:lnTo>
                        <a:lnTo>
                          <a:pt x="57" y="28"/>
                        </a:lnTo>
                        <a:lnTo>
                          <a:pt x="35" y="8"/>
                        </a:lnTo>
                        <a:lnTo>
                          <a:pt x="20" y="3"/>
                        </a:lnTo>
                        <a:lnTo>
                          <a:pt x="13" y="0"/>
                        </a:lnTo>
                        <a:lnTo>
                          <a:pt x="2" y="21"/>
                        </a:lnTo>
                        <a:lnTo>
                          <a:pt x="3" y="37"/>
                        </a:lnTo>
                        <a:lnTo>
                          <a:pt x="11" y="50"/>
                        </a:lnTo>
                        <a:lnTo>
                          <a:pt x="7" y="61"/>
                        </a:lnTo>
                        <a:lnTo>
                          <a:pt x="4" y="72"/>
                        </a:lnTo>
                        <a:lnTo>
                          <a:pt x="0" y="82"/>
                        </a:lnTo>
                        <a:lnTo>
                          <a:pt x="8" y="87"/>
                        </a:lnTo>
                        <a:lnTo>
                          <a:pt x="15" y="80"/>
                        </a:lnTo>
                        <a:lnTo>
                          <a:pt x="19" y="81"/>
                        </a:lnTo>
                        <a:lnTo>
                          <a:pt x="22" y="88"/>
                        </a:lnTo>
                        <a:lnTo>
                          <a:pt x="32" y="86"/>
                        </a:lnTo>
                        <a:lnTo>
                          <a:pt x="41" y="7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91D4928-02F6-E448-8E1B-A5C55A1284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1450" y="3921126"/>
                    <a:ext cx="11112" cy="19050"/>
                  </a:xfrm>
                  <a:custGeom>
                    <a:avLst/>
                    <a:gdLst>
                      <a:gd name="T0" fmla="*/ 7 w 7"/>
                      <a:gd name="T1" fmla="*/ 10 h 12"/>
                      <a:gd name="T2" fmla="*/ 6 w 7"/>
                      <a:gd name="T3" fmla="*/ 7 h 12"/>
                      <a:gd name="T4" fmla="*/ 6 w 7"/>
                      <a:gd name="T5" fmla="*/ 6 h 12"/>
                      <a:gd name="T6" fmla="*/ 5 w 7"/>
                      <a:gd name="T7" fmla="*/ 5 h 12"/>
                      <a:gd name="T8" fmla="*/ 5 w 7"/>
                      <a:gd name="T9" fmla="*/ 4 h 12"/>
                      <a:gd name="T10" fmla="*/ 5 w 7"/>
                      <a:gd name="T11" fmla="*/ 3 h 12"/>
                      <a:gd name="T12" fmla="*/ 5 w 7"/>
                      <a:gd name="T13" fmla="*/ 3 h 12"/>
                      <a:gd name="T14" fmla="*/ 4 w 7"/>
                      <a:gd name="T15" fmla="*/ 1 h 12"/>
                      <a:gd name="T16" fmla="*/ 2 w 7"/>
                      <a:gd name="T17" fmla="*/ 0 h 12"/>
                      <a:gd name="T18" fmla="*/ 1 w 7"/>
                      <a:gd name="T19" fmla="*/ 0 h 12"/>
                      <a:gd name="T20" fmla="*/ 0 w 7"/>
                      <a:gd name="T21" fmla="*/ 1 h 12"/>
                      <a:gd name="T22" fmla="*/ 0 w 7"/>
                      <a:gd name="T23" fmla="*/ 2 h 12"/>
                      <a:gd name="T24" fmla="*/ 1 w 7"/>
                      <a:gd name="T25" fmla="*/ 6 h 12"/>
                      <a:gd name="T26" fmla="*/ 2 w 7"/>
                      <a:gd name="T27" fmla="*/ 6 h 12"/>
                      <a:gd name="T28" fmla="*/ 4 w 7"/>
                      <a:gd name="T29" fmla="*/ 7 h 12"/>
                      <a:gd name="T30" fmla="*/ 2 w 7"/>
                      <a:gd name="T31" fmla="*/ 9 h 12"/>
                      <a:gd name="T32" fmla="*/ 2 w 7"/>
                      <a:gd name="T33" fmla="*/ 9 h 12"/>
                      <a:gd name="T34" fmla="*/ 3 w 7"/>
                      <a:gd name="T35" fmla="*/ 10 h 12"/>
                      <a:gd name="T36" fmla="*/ 5 w 7"/>
                      <a:gd name="T37" fmla="*/ 10 h 12"/>
                      <a:gd name="T38" fmla="*/ 6 w 7"/>
                      <a:gd name="T39" fmla="*/ 12 h 12"/>
                      <a:gd name="T40" fmla="*/ 7 w 7"/>
                      <a:gd name="T41" fmla="*/ 11 h 12"/>
                      <a:gd name="T42" fmla="*/ 7 w 7"/>
                      <a:gd name="T43" fmla="*/ 10 h 12"/>
                      <a:gd name="T44" fmla="*/ 7 w 7"/>
                      <a:gd name="T45" fmla="*/ 1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7" h="12">
                        <a:moveTo>
                          <a:pt x="7" y="10"/>
                        </a:moveTo>
                        <a:lnTo>
                          <a:pt x="6" y="7"/>
                        </a:lnTo>
                        <a:lnTo>
                          <a:pt x="6" y="6"/>
                        </a:lnTo>
                        <a:lnTo>
                          <a:pt x="5" y="5"/>
                        </a:lnTo>
                        <a:lnTo>
                          <a:pt x="5" y="4"/>
                        </a:lnTo>
                        <a:lnTo>
                          <a:pt x="5" y="3"/>
                        </a:lnTo>
                        <a:lnTo>
                          <a:pt x="5" y="3"/>
                        </a:lnTo>
                        <a:lnTo>
                          <a:pt x="4" y="1"/>
                        </a:lnTo>
                        <a:lnTo>
                          <a:pt x="2" y="0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1" y="6"/>
                        </a:lnTo>
                        <a:lnTo>
                          <a:pt x="2" y="6"/>
                        </a:lnTo>
                        <a:lnTo>
                          <a:pt x="4" y="7"/>
                        </a:lnTo>
                        <a:lnTo>
                          <a:pt x="2" y="9"/>
                        </a:lnTo>
                        <a:lnTo>
                          <a:pt x="2" y="9"/>
                        </a:lnTo>
                        <a:lnTo>
                          <a:pt x="3" y="10"/>
                        </a:lnTo>
                        <a:lnTo>
                          <a:pt x="5" y="10"/>
                        </a:lnTo>
                        <a:lnTo>
                          <a:pt x="6" y="12"/>
                        </a:lnTo>
                        <a:lnTo>
                          <a:pt x="7" y="11"/>
                        </a:lnTo>
                        <a:lnTo>
                          <a:pt x="7" y="10"/>
                        </a:lnTo>
                        <a:lnTo>
                          <a:pt x="7" y="1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9757342-DA90-6C67-E5C1-802093DADCE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754437" y="5305426"/>
                    <a:ext cx="515937" cy="1246188"/>
                  </a:xfrm>
                  <a:custGeom>
                    <a:avLst/>
                    <a:gdLst>
                      <a:gd name="T0" fmla="*/ 273 w 325"/>
                      <a:gd name="T1" fmla="*/ 773 h 785"/>
                      <a:gd name="T2" fmla="*/ 217 w 325"/>
                      <a:gd name="T3" fmla="*/ 753 h 785"/>
                      <a:gd name="T4" fmla="*/ 190 w 325"/>
                      <a:gd name="T5" fmla="*/ 726 h 785"/>
                      <a:gd name="T6" fmla="*/ 230 w 325"/>
                      <a:gd name="T7" fmla="*/ 776 h 785"/>
                      <a:gd name="T8" fmla="*/ 253 w 325"/>
                      <a:gd name="T9" fmla="*/ 785 h 785"/>
                      <a:gd name="T10" fmla="*/ 269 w 325"/>
                      <a:gd name="T11" fmla="*/ 784 h 785"/>
                      <a:gd name="T12" fmla="*/ 53 w 325"/>
                      <a:gd name="T13" fmla="*/ 0 h 785"/>
                      <a:gd name="T14" fmla="*/ 42 w 325"/>
                      <a:gd name="T15" fmla="*/ 29 h 785"/>
                      <a:gd name="T16" fmla="*/ 17 w 325"/>
                      <a:gd name="T17" fmla="*/ 65 h 785"/>
                      <a:gd name="T18" fmla="*/ 20 w 325"/>
                      <a:gd name="T19" fmla="*/ 112 h 785"/>
                      <a:gd name="T20" fmla="*/ 15 w 325"/>
                      <a:gd name="T21" fmla="*/ 136 h 785"/>
                      <a:gd name="T22" fmla="*/ 2 w 325"/>
                      <a:gd name="T23" fmla="*/ 180 h 785"/>
                      <a:gd name="T24" fmla="*/ 0 w 325"/>
                      <a:gd name="T25" fmla="*/ 227 h 785"/>
                      <a:gd name="T26" fmla="*/ 24 w 325"/>
                      <a:gd name="T27" fmla="*/ 272 h 785"/>
                      <a:gd name="T28" fmla="*/ 23 w 325"/>
                      <a:gd name="T29" fmla="*/ 318 h 785"/>
                      <a:gd name="T30" fmla="*/ 18 w 325"/>
                      <a:gd name="T31" fmla="*/ 353 h 785"/>
                      <a:gd name="T32" fmla="*/ 35 w 325"/>
                      <a:gd name="T33" fmla="*/ 399 h 785"/>
                      <a:gd name="T34" fmla="*/ 27 w 325"/>
                      <a:gd name="T35" fmla="*/ 430 h 785"/>
                      <a:gd name="T36" fmla="*/ 42 w 325"/>
                      <a:gd name="T37" fmla="*/ 482 h 785"/>
                      <a:gd name="T38" fmla="*/ 49 w 325"/>
                      <a:gd name="T39" fmla="*/ 513 h 785"/>
                      <a:gd name="T40" fmla="*/ 59 w 325"/>
                      <a:gd name="T41" fmla="*/ 531 h 785"/>
                      <a:gd name="T42" fmla="*/ 74 w 325"/>
                      <a:gd name="T43" fmla="*/ 545 h 785"/>
                      <a:gd name="T44" fmla="*/ 74 w 325"/>
                      <a:gd name="T45" fmla="*/ 563 h 785"/>
                      <a:gd name="T46" fmla="*/ 76 w 325"/>
                      <a:gd name="T47" fmla="*/ 613 h 785"/>
                      <a:gd name="T48" fmla="*/ 81 w 325"/>
                      <a:gd name="T49" fmla="*/ 639 h 785"/>
                      <a:gd name="T50" fmla="*/ 83 w 325"/>
                      <a:gd name="T51" fmla="*/ 675 h 785"/>
                      <a:gd name="T52" fmla="*/ 105 w 325"/>
                      <a:gd name="T53" fmla="*/ 681 h 785"/>
                      <a:gd name="T54" fmla="*/ 124 w 325"/>
                      <a:gd name="T55" fmla="*/ 712 h 785"/>
                      <a:gd name="T56" fmla="*/ 187 w 325"/>
                      <a:gd name="T57" fmla="*/ 718 h 785"/>
                      <a:gd name="T58" fmla="*/ 177 w 325"/>
                      <a:gd name="T59" fmla="*/ 706 h 785"/>
                      <a:gd name="T60" fmla="*/ 165 w 325"/>
                      <a:gd name="T61" fmla="*/ 672 h 785"/>
                      <a:gd name="T62" fmla="*/ 180 w 325"/>
                      <a:gd name="T63" fmla="*/ 635 h 785"/>
                      <a:gd name="T64" fmla="*/ 197 w 325"/>
                      <a:gd name="T65" fmla="*/ 602 h 785"/>
                      <a:gd name="T66" fmla="*/ 154 w 325"/>
                      <a:gd name="T67" fmla="*/ 579 h 785"/>
                      <a:gd name="T68" fmla="*/ 164 w 325"/>
                      <a:gd name="T69" fmla="*/ 550 h 785"/>
                      <a:gd name="T70" fmla="*/ 183 w 325"/>
                      <a:gd name="T71" fmla="*/ 538 h 785"/>
                      <a:gd name="T72" fmla="*/ 190 w 325"/>
                      <a:gd name="T73" fmla="*/ 501 h 785"/>
                      <a:gd name="T74" fmla="*/ 195 w 325"/>
                      <a:gd name="T75" fmla="*/ 481 h 785"/>
                      <a:gd name="T76" fmla="*/ 172 w 325"/>
                      <a:gd name="T77" fmla="*/ 482 h 785"/>
                      <a:gd name="T78" fmla="*/ 168 w 325"/>
                      <a:gd name="T79" fmla="*/ 452 h 785"/>
                      <a:gd name="T80" fmla="*/ 208 w 325"/>
                      <a:gd name="T81" fmla="*/ 458 h 785"/>
                      <a:gd name="T82" fmla="*/ 210 w 325"/>
                      <a:gd name="T83" fmla="*/ 438 h 785"/>
                      <a:gd name="T84" fmla="*/ 203 w 325"/>
                      <a:gd name="T85" fmla="*/ 406 h 785"/>
                      <a:gd name="T86" fmla="*/ 262 w 325"/>
                      <a:gd name="T87" fmla="*/ 404 h 785"/>
                      <a:gd name="T88" fmla="*/ 301 w 325"/>
                      <a:gd name="T89" fmla="*/ 360 h 785"/>
                      <a:gd name="T90" fmla="*/ 285 w 325"/>
                      <a:gd name="T91" fmla="*/ 338 h 785"/>
                      <a:gd name="T92" fmla="*/ 255 w 325"/>
                      <a:gd name="T93" fmla="*/ 300 h 785"/>
                      <a:gd name="T94" fmla="*/ 253 w 325"/>
                      <a:gd name="T95" fmla="*/ 272 h 785"/>
                      <a:gd name="T96" fmla="*/ 252 w 325"/>
                      <a:gd name="T97" fmla="*/ 243 h 785"/>
                      <a:gd name="T98" fmla="*/ 255 w 325"/>
                      <a:gd name="T99" fmla="*/ 200 h 785"/>
                      <a:gd name="T100" fmla="*/ 297 w 325"/>
                      <a:gd name="T101" fmla="*/ 144 h 785"/>
                      <a:gd name="T102" fmla="*/ 325 w 325"/>
                      <a:gd name="T103" fmla="*/ 122 h 785"/>
                      <a:gd name="T104" fmla="*/ 311 w 325"/>
                      <a:gd name="T105" fmla="*/ 89 h 785"/>
                      <a:gd name="T106" fmla="*/ 301 w 325"/>
                      <a:gd name="T107" fmla="*/ 114 h 785"/>
                      <a:gd name="T108" fmla="*/ 269 w 325"/>
                      <a:gd name="T109" fmla="*/ 137 h 785"/>
                      <a:gd name="T110" fmla="*/ 224 w 325"/>
                      <a:gd name="T111" fmla="*/ 127 h 785"/>
                      <a:gd name="T112" fmla="*/ 236 w 325"/>
                      <a:gd name="T113" fmla="*/ 80 h 785"/>
                      <a:gd name="T114" fmla="*/ 187 w 325"/>
                      <a:gd name="T115" fmla="*/ 53 h 785"/>
                      <a:gd name="T116" fmla="*/ 128 w 325"/>
                      <a:gd name="T117" fmla="*/ 11 h 785"/>
                      <a:gd name="T118" fmla="*/ 101 w 325"/>
                      <a:gd name="T119" fmla="*/ 4 h 785"/>
                      <a:gd name="T120" fmla="*/ 81 w 325"/>
                      <a:gd name="T121" fmla="*/ 6 h 7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25" h="785">
                        <a:moveTo>
                          <a:pt x="269" y="784"/>
                        </a:moveTo>
                        <a:lnTo>
                          <a:pt x="273" y="773"/>
                        </a:lnTo>
                        <a:lnTo>
                          <a:pt x="246" y="767"/>
                        </a:lnTo>
                        <a:lnTo>
                          <a:pt x="217" y="753"/>
                        </a:lnTo>
                        <a:lnTo>
                          <a:pt x="201" y="736"/>
                        </a:lnTo>
                        <a:lnTo>
                          <a:pt x="190" y="726"/>
                        </a:lnTo>
                        <a:lnTo>
                          <a:pt x="211" y="776"/>
                        </a:lnTo>
                        <a:lnTo>
                          <a:pt x="230" y="776"/>
                        </a:lnTo>
                        <a:lnTo>
                          <a:pt x="241" y="777"/>
                        </a:lnTo>
                        <a:lnTo>
                          <a:pt x="253" y="785"/>
                        </a:lnTo>
                        <a:lnTo>
                          <a:pt x="269" y="784"/>
                        </a:lnTo>
                        <a:lnTo>
                          <a:pt x="269" y="784"/>
                        </a:lnTo>
                        <a:close/>
                        <a:moveTo>
                          <a:pt x="81" y="6"/>
                        </a:moveTo>
                        <a:lnTo>
                          <a:pt x="53" y="0"/>
                        </a:lnTo>
                        <a:lnTo>
                          <a:pt x="38" y="22"/>
                        </a:lnTo>
                        <a:lnTo>
                          <a:pt x="42" y="29"/>
                        </a:lnTo>
                        <a:lnTo>
                          <a:pt x="37" y="53"/>
                        </a:lnTo>
                        <a:lnTo>
                          <a:pt x="17" y="65"/>
                        </a:lnTo>
                        <a:lnTo>
                          <a:pt x="22" y="104"/>
                        </a:lnTo>
                        <a:lnTo>
                          <a:pt x="20" y="112"/>
                        </a:lnTo>
                        <a:lnTo>
                          <a:pt x="27" y="121"/>
                        </a:lnTo>
                        <a:lnTo>
                          <a:pt x="15" y="136"/>
                        </a:lnTo>
                        <a:lnTo>
                          <a:pt x="5" y="158"/>
                        </a:lnTo>
                        <a:lnTo>
                          <a:pt x="2" y="180"/>
                        </a:lnTo>
                        <a:lnTo>
                          <a:pt x="8" y="203"/>
                        </a:lnTo>
                        <a:lnTo>
                          <a:pt x="0" y="227"/>
                        </a:lnTo>
                        <a:lnTo>
                          <a:pt x="19" y="268"/>
                        </a:lnTo>
                        <a:lnTo>
                          <a:pt x="24" y="272"/>
                        </a:lnTo>
                        <a:lnTo>
                          <a:pt x="29" y="295"/>
                        </a:lnTo>
                        <a:lnTo>
                          <a:pt x="23" y="318"/>
                        </a:lnTo>
                        <a:lnTo>
                          <a:pt x="29" y="338"/>
                        </a:lnTo>
                        <a:lnTo>
                          <a:pt x="18" y="353"/>
                        </a:lnTo>
                        <a:lnTo>
                          <a:pt x="23" y="376"/>
                        </a:lnTo>
                        <a:lnTo>
                          <a:pt x="35" y="399"/>
                        </a:lnTo>
                        <a:lnTo>
                          <a:pt x="26" y="409"/>
                        </a:lnTo>
                        <a:lnTo>
                          <a:pt x="27" y="430"/>
                        </a:lnTo>
                        <a:lnTo>
                          <a:pt x="30" y="453"/>
                        </a:lnTo>
                        <a:lnTo>
                          <a:pt x="42" y="482"/>
                        </a:lnTo>
                        <a:lnTo>
                          <a:pt x="36" y="486"/>
                        </a:lnTo>
                        <a:lnTo>
                          <a:pt x="49" y="513"/>
                        </a:lnTo>
                        <a:lnTo>
                          <a:pt x="62" y="521"/>
                        </a:lnTo>
                        <a:lnTo>
                          <a:pt x="59" y="531"/>
                        </a:lnTo>
                        <a:lnTo>
                          <a:pt x="69" y="536"/>
                        </a:lnTo>
                        <a:lnTo>
                          <a:pt x="74" y="545"/>
                        </a:lnTo>
                        <a:lnTo>
                          <a:pt x="67" y="549"/>
                        </a:lnTo>
                        <a:lnTo>
                          <a:pt x="74" y="563"/>
                        </a:lnTo>
                        <a:lnTo>
                          <a:pt x="78" y="593"/>
                        </a:lnTo>
                        <a:lnTo>
                          <a:pt x="76" y="613"/>
                        </a:lnTo>
                        <a:lnTo>
                          <a:pt x="82" y="625"/>
                        </a:lnTo>
                        <a:lnTo>
                          <a:pt x="81" y="639"/>
                        </a:lnTo>
                        <a:lnTo>
                          <a:pt x="72" y="649"/>
                        </a:lnTo>
                        <a:lnTo>
                          <a:pt x="83" y="675"/>
                        </a:lnTo>
                        <a:lnTo>
                          <a:pt x="92" y="682"/>
                        </a:lnTo>
                        <a:lnTo>
                          <a:pt x="105" y="681"/>
                        </a:lnTo>
                        <a:lnTo>
                          <a:pt x="111" y="698"/>
                        </a:lnTo>
                        <a:lnTo>
                          <a:pt x="124" y="712"/>
                        </a:lnTo>
                        <a:lnTo>
                          <a:pt x="169" y="715"/>
                        </a:lnTo>
                        <a:lnTo>
                          <a:pt x="187" y="718"/>
                        </a:lnTo>
                        <a:lnTo>
                          <a:pt x="195" y="719"/>
                        </a:lnTo>
                        <a:lnTo>
                          <a:pt x="177" y="706"/>
                        </a:lnTo>
                        <a:lnTo>
                          <a:pt x="162" y="682"/>
                        </a:lnTo>
                        <a:lnTo>
                          <a:pt x="165" y="672"/>
                        </a:lnTo>
                        <a:lnTo>
                          <a:pt x="178" y="662"/>
                        </a:lnTo>
                        <a:lnTo>
                          <a:pt x="180" y="635"/>
                        </a:lnTo>
                        <a:lnTo>
                          <a:pt x="198" y="622"/>
                        </a:lnTo>
                        <a:lnTo>
                          <a:pt x="197" y="602"/>
                        </a:lnTo>
                        <a:lnTo>
                          <a:pt x="178" y="596"/>
                        </a:lnTo>
                        <a:lnTo>
                          <a:pt x="154" y="579"/>
                        </a:lnTo>
                        <a:lnTo>
                          <a:pt x="154" y="563"/>
                        </a:lnTo>
                        <a:lnTo>
                          <a:pt x="164" y="550"/>
                        </a:lnTo>
                        <a:lnTo>
                          <a:pt x="182" y="550"/>
                        </a:lnTo>
                        <a:lnTo>
                          <a:pt x="183" y="538"/>
                        </a:lnTo>
                        <a:lnTo>
                          <a:pt x="178" y="515"/>
                        </a:lnTo>
                        <a:lnTo>
                          <a:pt x="190" y="501"/>
                        </a:lnTo>
                        <a:lnTo>
                          <a:pt x="204" y="493"/>
                        </a:lnTo>
                        <a:lnTo>
                          <a:pt x="195" y="481"/>
                        </a:lnTo>
                        <a:lnTo>
                          <a:pt x="187" y="489"/>
                        </a:lnTo>
                        <a:lnTo>
                          <a:pt x="172" y="482"/>
                        </a:lnTo>
                        <a:lnTo>
                          <a:pt x="162" y="459"/>
                        </a:lnTo>
                        <a:lnTo>
                          <a:pt x="168" y="452"/>
                        </a:lnTo>
                        <a:lnTo>
                          <a:pt x="190" y="462"/>
                        </a:lnTo>
                        <a:lnTo>
                          <a:pt x="208" y="458"/>
                        </a:lnTo>
                        <a:lnTo>
                          <a:pt x="218" y="450"/>
                        </a:lnTo>
                        <a:lnTo>
                          <a:pt x="210" y="438"/>
                        </a:lnTo>
                        <a:lnTo>
                          <a:pt x="210" y="421"/>
                        </a:lnTo>
                        <a:lnTo>
                          <a:pt x="203" y="406"/>
                        </a:lnTo>
                        <a:lnTo>
                          <a:pt x="224" y="409"/>
                        </a:lnTo>
                        <a:lnTo>
                          <a:pt x="262" y="404"/>
                        </a:lnTo>
                        <a:lnTo>
                          <a:pt x="289" y="391"/>
                        </a:lnTo>
                        <a:lnTo>
                          <a:pt x="301" y="360"/>
                        </a:lnTo>
                        <a:lnTo>
                          <a:pt x="300" y="348"/>
                        </a:lnTo>
                        <a:lnTo>
                          <a:pt x="285" y="338"/>
                        </a:lnTo>
                        <a:lnTo>
                          <a:pt x="285" y="321"/>
                        </a:lnTo>
                        <a:lnTo>
                          <a:pt x="255" y="300"/>
                        </a:lnTo>
                        <a:lnTo>
                          <a:pt x="254" y="288"/>
                        </a:lnTo>
                        <a:lnTo>
                          <a:pt x="253" y="272"/>
                        </a:lnTo>
                        <a:lnTo>
                          <a:pt x="256" y="267"/>
                        </a:lnTo>
                        <a:lnTo>
                          <a:pt x="252" y="243"/>
                        </a:lnTo>
                        <a:lnTo>
                          <a:pt x="253" y="219"/>
                        </a:lnTo>
                        <a:lnTo>
                          <a:pt x="255" y="200"/>
                        </a:lnTo>
                        <a:lnTo>
                          <a:pt x="277" y="168"/>
                        </a:lnTo>
                        <a:lnTo>
                          <a:pt x="297" y="144"/>
                        </a:lnTo>
                        <a:lnTo>
                          <a:pt x="309" y="135"/>
                        </a:lnTo>
                        <a:lnTo>
                          <a:pt x="325" y="122"/>
                        </a:lnTo>
                        <a:lnTo>
                          <a:pt x="323" y="103"/>
                        </a:lnTo>
                        <a:lnTo>
                          <a:pt x="311" y="89"/>
                        </a:lnTo>
                        <a:lnTo>
                          <a:pt x="302" y="94"/>
                        </a:lnTo>
                        <a:lnTo>
                          <a:pt x="301" y="114"/>
                        </a:lnTo>
                        <a:lnTo>
                          <a:pt x="285" y="133"/>
                        </a:lnTo>
                        <a:lnTo>
                          <a:pt x="269" y="137"/>
                        </a:lnTo>
                        <a:lnTo>
                          <a:pt x="246" y="133"/>
                        </a:lnTo>
                        <a:lnTo>
                          <a:pt x="224" y="127"/>
                        </a:lnTo>
                        <a:lnTo>
                          <a:pt x="240" y="90"/>
                        </a:lnTo>
                        <a:lnTo>
                          <a:pt x="236" y="80"/>
                        </a:lnTo>
                        <a:lnTo>
                          <a:pt x="214" y="71"/>
                        </a:lnTo>
                        <a:lnTo>
                          <a:pt x="187" y="53"/>
                        </a:lnTo>
                        <a:lnTo>
                          <a:pt x="170" y="49"/>
                        </a:lnTo>
                        <a:lnTo>
                          <a:pt x="128" y="11"/>
                        </a:lnTo>
                        <a:lnTo>
                          <a:pt x="124" y="6"/>
                        </a:lnTo>
                        <a:lnTo>
                          <a:pt x="101" y="4"/>
                        </a:lnTo>
                        <a:lnTo>
                          <a:pt x="94" y="24"/>
                        </a:lnTo>
                        <a:lnTo>
                          <a:pt x="81" y="6"/>
                        </a:lnTo>
                        <a:lnTo>
                          <a:pt x="81" y="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0AA8131-F1DC-77FE-B670-ACBCEE2D0D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97287" y="4851401"/>
                    <a:ext cx="415925" cy="495300"/>
                  </a:xfrm>
                  <a:custGeom>
                    <a:avLst/>
                    <a:gdLst>
                      <a:gd name="T0" fmla="*/ 253 w 262"/>
                      <a:gd name="T1" fmla="*/ 247 h 312"/>
                      <a:gd name="T2" fmla="*/ 258 w 262"/>
                      <a:gd name="T3" fmla="*/ 243 h 312"/>
                      <a:gd name="T4" fmla="*/ 255 w 262"/>
                      <a:gd name="T5" fmla="*/ 229 h 312"/>
                      <a:gd name="T6" fmla="*/ 260 w 262"/>
                      <a:gd name="T7" fmla="*/ 218 h 312"/>
                      <a:gd name="T8" fmla="*/ 262 w 262"/>
                      <a:gd name="T9" fmla="*/ 200 h 312"/>
                      <a:gd name="T10" fmla="*/ 256 w 262"/>
                      <a:gd name="T11" fmla="*/ 185 h 312"/>
                      <a:gd name="T12" fmla="*/ 244 w 262"/>
                      <a:gd name="T13" fmla="*/ 178 h 312"/>
                      <a:gd name="T14" fmla="*/ 241 w 262"/>
                      <a:gd name="T15" fmla="*/ 169 h 312"/>
                      <a:gd name="T16" fmla="*/ 243 w 262"/>
                      <a:gd name="T17" fmla="*/ 156 h 312"/>
                      <a:gd name="T18" fmla="*/ 203 w 262"/>
                      <a:gd name="T19" fmla="*/ 154 h 312"/>
                      <a:gd name="T20" fmla="*/ 194 w 262"/>
                      <a:gd name="T21" fmla="*/ 127 h 312"/>
                      <a:gd name="T22" fmla="*/ 199 w 262"/>
                      <a:gd name="T23" fmla="*/ 126 h 312"/>
                      <a:gd name="T24" fmla="*/ 198 w 262"/>
                      <a:gd name="T25" fmla="*/ 116 h 312"/>
                      <a:gd name="T26" fmla="*/ 194 w 262"/>
                      <a:gd name="T27" fmla="*/ 109 h 312"/>
                      <a:gd name="T28" fmla="*/ 192 w 262"/>
                      <a:gd name="T29" fmla="*/ 95 h 312"/>
                      <a:gd name="T30" fmla="*/ 180 w 262"/>
                      <a:gd name="T31" fmla="*/ 89 h 312"/>
                      <a:gd name="T32" fmla="*/ 167 w 262"/>
                      <a:gd name="T33" fmla="*/ 89 h 312"/>
                      <a:gd name="T34" fmla="*/ 157 w 262"/>
                      <a:gd name="T35" fmla="*/ 81 h 312"/>
                      <a:gd name="T36" fmla="*/ 143 w 262"/>
                      <a:gd name="T37" fmla="*/ 77 h 312"/>
                      <a:gd name="T38" fmla="*/ 134 w 262"/>
                      <a:gd name="T39" fmla="*/ 68 h 312"/>
                      <a:gd name="T40" fmla="*/ 111 w 262"/>
                      <a:gd name="T41" fmla="*/ 64 h 312"/>
                      <a:gd name="T42" fmla="*/ 86 w 262"/>
                      <a:gd name="T43" fmla="*/ 43 h 312"/>
                      <a:gd name="T44" fmla="*/ 87 w 262"/>
                      <a:gd name="T45" fmla="*/ 27 h 312"/>
                      <a:gd name="T46" fmla="*/ 85 w 262"/>
                      <a:gd name="T47" fmla="*/ 18 h 312"/>
                      <a:gd name="T48" fmla="*/ 85 w 262"/>
                      <a:gd name="T49" fmla="*/ 0 h 312"/>
                      <a:gd name="T50" fmla="*/ 58 w 262"/>
                      <a:gd name="T51" fmla="*/ 5 h 312"/>
                      <a:gd name="T52" fmla="*/ 48 w 262"/>
                      <a:gd name="T53" fmla="*/ 13 h 312"/>
                      <a:gd name="T54" fmla="*/ 30 w 262"/>
                      <a:gd name="T55" fmla="*/ 22 h 312"/>
                      <a:gd name="T56" fmla="*/ 26 w 262"/>
                      <a:gd name="T57" fmla="*/ 30 h 312"/>
                      <a:gd name="T58" fmla="*/ 15 w 262"/>
                      <a:gd name="T59" fmla="*/ 31 h 312"/>
                      <a:gd name="T60" fmla="*/ 0 w 262"/>
                      <a:gd name="T61" fmla="*/ 28 h 312"/>
                      <a:gd name="T62" fmla="*/ 20 w 262"/>
                      <a:gd name="T63" fmla="*/ 66 h 312"/>
                      <a:gd name="T64" fmla="*/ 16 w 262"/>
                      <a:gd name="T65" fmla="*/ 75 h 312"/>
                      <a:gd name="T66" fmla="*/ 16 w 262"/>
                      <a:gd name="T67" fmla="*/ 91 h 312"/>
                      <a:gd name="T68" fmla="*/ 17 w 262"/>
                      <a:gd name="T69" fmla="*/ 111 h 312"/>
                      <a:gd name="T70" fmla="*/ 11 w 262"/>
                      <a:gd name="T71" fmla="*/ 123 h 312"/>
                      <a:gd name="T72" fmla="*/ 15 w 262"/>
                      <a:gd name="T73" fmla="*/ 132 h 312"/>
                      <a:gd name="T74" fmla="*/ 11 w 262"/>
                      <a:gd name="T75" fmla="*/ 140 h 312"/>
                      <a:gd name="T76" fmla="*/ 21 w 262"/>
                      <a:gd name="T77" fmla="*/ 160 h 312"/>
                      <a:gd name="T78" fmla="*/ 11 w 262"/>
                      <a:gd name="T79" fmla="*/ 186 h 312"/>
                      <a:gd name="T80" fmla="*/ 22 w 262"/>
                      <a:gd name="T81" fmla="*/ 202 h 312"/>
                      <a:gd name="T82" fmla="*/ 27 w 262"/>
                      <a:gd name="T83" fmla="*/ 219 h 312"/>
                      <a:gd name="T84" fmla="*/ 39 w 262"/>
                      <a:gd name="T85" fmla="*/ 229 h 312"/>
                      <a:gd name="T86" fmla="*/ 35 w 262"/>
                      <a:gd name="T87" fmla="*/ 252 h 312"/>
                      <a:gd name="T88" fmla="*/ 48 w 262"/>
                      <a:gd name="T89" fmla="*/ 279 h 312"/>
                      <a:gd name="T90" fmla="*/ 60 w 262"/>
                      <a:gd name="T91" fmla="*/ 312 h 312"/>
                      <a:gd name="T92" fmla="*/ 74 w 262"/>
                      <a:gd name="T93" fmla="*/ 308 h 312"/>
                      <a:gd name="T94" fmla="*/ 89 w 262"/>
                      <a:gd name="T95" fmla="*/ 286 h 312"/>
                      <a:gd name="T96" fmla="*/ 117 w 262"/>
                      <a:gd name="T97" fmla="*/ 292 h 312"/>
                      <a:gd name="T98" fmla="*/ 130 w 262"/>
                      <a:gd name="T99" fmla="*/ 310 h 312"/>
                      <a:gd name="T100" fmla="*/ 137 w 262"/>
                      <a:gd name="T101" fmla="*/ 290 h 312"/>
                      <a:gd name="T102" fmla="*/ 160 w 262"/>
                      <a:gd name="T103" fmla="*/ 292 h 312"/>
                      <a:gd name="T104" fmla="*/ 164 w 262"/>
                      <a:gd name="T105" fmla="*/ 297 h 312"/>
                      <a:gd name="T106" fmla="*/ 170 w 262"/>
                      <a:gd name="T107" fmla="*/ 268 h 312"/>
                      <a:gd name="T108" fmla="*/ 169 w 262"/>
                      <a:gd name="T109" fmla="*/ 256 h 312"/>
                      <a:gd name="T110" fmla="*/ 177 w 262"/>
                      <a:gd name="T111" fmla="*/ 234 h 312"/>
                      <a:gd name="T112" fmla="*/ 212 w 262"/>
                      <a:gd name="T113" fmla="*/ 228 h 312"/>
                      <a:gd name="T114" fmla="*/ 231 w 262"/>
                      <a:gd name="T115" fmla="*/ 228 h 312"/>
                      <a:gd name="T116" fmla="*/ 252 w 262"/>
                      <a:gd name="T117" fmla="*/ 240 h 312"/>
                      <a:gd name="T118" fmla="*/ 253 w 262"/>
                      <a:gd name="T119" fmla="*/ 247 h 312"/>
                      <a:gd name="T120" fmla="*/ 253 w 262"/>
                      <a:gd name="T121" fmla="*/ 247 h 3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262" h="312">
                        <a:moveTo>
                          <a:pt x="253" y="247"/>
                        </a:moveTo>
                        <a:lnTo>
                          <a:pt x="258" y="243"/>
                        </a:lnTo>
                        <a:lnTo>
                          <a:pt x="255" y="229"/>
                        </a:lnTo>
                        <a:lnTo>
                          <a:pt x="260" y="218"/>
                        </a:lnTo>
                        <a:lnTo>
                          <a:pt x="262" y="200"/>
                        </a:lnTo>
                        <a:lnTo>
                          <a:pt x="256" y="185"/>
                        </a:lnTo>
                        <a:lnTo>
                          <a:pt x="244" y="178"/>
                        </a:lnTo>
                        <a:lnTo>
                          <a:pt x="241" y="169"/>
                        </a:lnTo>
                        <a:lnTo>
                          <a:pt x="243" y="156"/>
                        </a:lnTo>
                        <a:lnTo>
                          <a:pt x="203" y="154"/>
                        </a:lnTo>
                        <a:lnTo>
                          <a:pt x="194" y="127"/>
                        </a:lnTo>
                        <a:lnTo>
                          <a:pt x="199" y="126"/>
                        </a:lnTo>
                        <a:lnTo>
                          <a:pt x="198" y="116"/>
                        </a:lnTo>
                        <a:lnTo>
                          <a:pt x="194" y="109"/>
                        </a:lnTo>
                        <a:lnTo>
                          <a:pt x="192" y="95"/>
                        </a:lnTo>
                        <a:lnTo>
                          <a:pt x="180" y="89"/>
                        </a:lnTo>
                        <a:lnTo>
                          <a:pt x="167" y="89"/>
                        </a:lnTo>
                        <a:lnTo>
                          <a:pt x="157" y="81"/>
                        </a:lnTo>
                        <a:lnTo>
                          <a:pt x="143" y="77"/>
                        </a:lnTo>
                        <a:lnTo>
                          <a:pt x="134" y="68"/>
                        </a:lnTo>
                        <a:lnTo>
                          <a:pt x="111" y="64"/>
                        </a:lnTo>
                        <a:lnTo>
                          <a:pt x="86" y="43"/>
                        </a:lnTo>
                        <a:lnTo>
                          <a:pt x="87" y="27"/>
                        </a:lnTo>
                        <a:lnTo>
                          <a:pt x="85" y="18"/>
                        </a:lnTo>
                        <a:lnTo>
                          <a:pt x="85" y="0"/>
                        </a:lnTo>
                        <a:lnTo>
                          <a:pt x="58" y="5"/>
                        </a:lnTo>
                        <a:lnTo>
                          <a:pt x="48" y="13"/>
                        </a:lnTo>
                        <a:lnTo>
                          <a:pt x="30" y="22"/>
                        </a:lnTo>
                        <a:lnTo>
                          <a:pt x="26" y="30"/>
                        </a:lnTo>
                        <a:lnTo>
                          <a:pt x="15" y="31"/>
                        </a:lnTo>
                        <a:lnTo>
                          <a:pt x="0" y="28"/>
                        </a:lnTo>
                        <a:lnTo>
                          <a:pt x="20" y="66"/>
                        </a:lnTo>
                        <a:lnTo>
                          <a:pt x="16" y="75"/>
                        </a:lnTo>
                        <a:lnTo>
                          <a:pt x="16" y="91"/>
                        </a:lnTo>
                        <a:lnTo>
                          <a:pt x="17" y="111"/>
                        </a:lnTo>
                        <a:lnTo>
                          <a:pt x="11" y="123"/>
                        </a:lnTo>
                        <a:lnTo>
                          <a:pt x="15" y="132"/>
                        </a:lnTo>
                        <a:lnTo>
                          <a:pt x="11" y="140"/>
                        </a:lnTo>
                        <a:lnTo>
                          <a:pt x="21" y="160"/>
                        </a:lnTo>
                        <a:lnTo>
                          <a:pt x="11" y="186"/>
                        </a:lnTo>
                        <a:lnTo>
                          <a:pt x="22" y="202"/>
                        </a:lnTo>
                        <a:lnTo>
                          <a:pt x="27" y="219"/>
                        </a:lnTo>
                        <a:lnTo>
                          <a:pt x="39" y="229"/>
                        </a:lnTo>
                        <a:lnTo>
                          <a:pt x="35" y="252"/>
                        </a:lnTo>
                        <a:lnTo>
                          <a:pt x="48" y="279"/>
                        </a:lnTo>
                        <a:lnTo>
                          <a:pt x="60" y="312"/>
                        </a:lnTo>
                        <a:lnTo>
                          <a:pt x="74" y="308"/>
                        </a:lnTo>
                        <a:lnTo>
                          <a:pt x="89" y="286"/>
                        </a:lnTo>
                        <a:lnTo>
                          <a:pt x="117" y="292"/>
                        </a:lnTo>
                        <a:lnTo>
                          <a:pt x="130" y="310"/>
                        </a:lnTo>
                        <a:lnTo>
                          <a:pt x="137" y="290"/>
                        </a:lnTo>
                        <a:lnTo>
                          <a:pt x="160" y="292"/>
                        </a:lnTo>
                        <a:lnTo>
                          <a:pt x="164" y="297"/>
                        </a:lnTo>
                        <a:lnTo>
                          <a:pt x="170" y="268"/>
                        </a:lnTo>
                        <a:lnTo>
                          <a:pt x="169" y="256"/>
                        </a:lnTo>
                        <a:lnTo>
                          <a:pt x="177" y="234"/>
                        </a:lnTo>
                        <a:lnTo>
                          <a:pt x="212" y="228"/>
                        </a:lnTo>
                        <a:lnTo>
                          <a:pt x="231" y="228"/>
                        </a:lnTo>
                        <a:lnTo>
                          <a:pt x="252" y="240"/>
                        </a:lnTo>
                        <a:lnTo>
                          <a:pt x="253" y="247"/>
                        </a:lnTo>
                        <a:lnTo>
                          <a:pt x="253" y="24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41AE2E0-1061-50BC-1408-88E89A247A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1712" y="4284663"/>
                    <a:ext cx="1304925" cy="1471613"/>
                  </a:xfrm>
                  <a:custGeom>
                    <a:avLst/>
                    <a:gdLst>
                      <a:gd name="T0" fmla="*/ 339 w 822"/>
                      <a:gd name="T1" fmla="*/ 85 h 927"/>
                      <a:gd name="T2" fmla="*/ 310 w 822"/>
                      <a:gd name="T3" fmla="*/ 94 h 927"/>
                      <a:gd name="T4" fmla="*/ 295 w 822"/>
                      <a:gd name="T5" fmla="*/ 39 h 927"/>
                      <a:gd name="T6" fmla="*/ 292 w 822"/>
                      <a:gd name="T7" fmla="*/ 6 h 927"/>
                      <a:gd name="T8" fmla="*/ 271 w 822"/>
                      <a:gd name="T9" fmla="*/ 17 h 927"/>
                      <a:gd name="T10" fmla="*/ 210 w 822"/>
                      <a:gd name="T11" fmla="*/ 29 h 927"/>
                      <a:gd name="T12" fmla="*/ 198 w 822"/>
                      <a:gd name="T13" fmla="*/ 51 h 927"/>
                      <a:gd name="T14" fmla="*/ 204 w 822"/>
                      <a:gd name="T15" fmla="*/ 80 h 927"/>
                      <a:gd name="T16" fmla="*/ 173 w 822"/>
                      <a:gd name="T17" fmla="*/ 106 h 927"/>
                      <a:gd name="T18" fmla="*/ 138 w 822"/>
                      <a:gd name="T19" fmla="*/ 84 h 927"/>
                      <a:gd name="T20" fmla="*/ 85 w 822"/>
                      <a:gd name="T21" fmla="*/ 99 h 927"/>
                      <a:gd name="T22" fmla="*/ 80 w 822"/>
                      <a:gd name="T23" fmla="*/ 112 h 927"/>
                      <a:gd name="T24" fmla="*/ 92 w 822"/>
                      <a:gd name="T25" fmla="*/ 162 h 927"/>
                      <a:gd name="T26" fmla="*/ 45 w 822"/>
                      <a:gd name="T27" fmla="*/ 235 h 927"/>
                      <a:gd name="T28" fmla="*/ 18 w 822"/>
                      <a:gd name="T29" fmla="*/ 282 h 927"/>
                      <a:gd name="T30" fmla="*/ 10 w 822"/>
                      <a:gd name="T31" fmla="*/ 325 h 927"/>
                      <a:gd name="T32" fmla="*/ 42 w 822"/>
                      <a:gd name="T33" fmla="*/ 363 h 927"/>
                      <a:gd name="T34" fmla="*/ 86 w 822"/>
                      <a:gd name="T35" fmla="*/ 390 h 927"/>
                      <a:gd name="T36" fmla="*/ 128 w 822"/>
                      <a:gd name="T37" fmla="*/ 379 h 927"/>
                      <a:gd name="T38" fmla="*/ 183 w 822"/>
                      <a:gd name="T39" fmla="*/ 375 h 927"/>
                      <a:gd name="T40" fmla="*/ 232 w 822"/>
                      <a:gd name="T41" fmla="*/ 425 h 927"/>
                      <a:gd name="T42" fmla="*/ 278 w 822"/>
                      <a:gd name="T43" fmla="*/ 446 h 927"/>
                      <a:gd name="T44" fmla="*/ 297 w 822"/>
                      <a:gd name="T45" fmla="*/ 483 h 927"/>
                      <a:gd name="T46" fmla="*/ 339 w 822"/>
                      <a:gd name="T47" fmla="*/ 526 h 927"/>
                      <a:gd name="T48" fmla="*/ 358 w 822"/>
                      <a:gd name="T49" fmla="*/ 575 h 927"/>
                      <a:gd name="T50" fmla="*/ 357 w 822"/>
                      <a:gd name="T51" fmla="*/ 617 h 927"/>
                      <a:gd name="T52" fmla="*/ 404 w 822"/>
                      <a:gd name="T53" fmla="*/ 657 h 927"/>
                      <a:gd name="T54" fmla="*/ 423 w 822"/>
                      <a:gd name="T55" fmla="*/ 696 h 927"/>
                      <a:gd name="T56" fmla="*/ 438 w 822"/>
                      <a:gd name="T57" fmla="*/ 723 h 927"/>
                      <a:gd name="T58" fmla="*/ 459 w 822"/>
                      <a:gd name="T59" fmla="*/ 765 h 927"/>
                      <a:gd name="T60" fmla="*/ 389 w 822"/>
                      <a:gd name="T61" fmla="*/ 843 h 927"/>
                      <a:gd name="T62" fmla="*/ 455 w 822"/>
                      <a:gd name="T63" fmla="*/ 873 h 927"/>
                      <a:gd name="T64" fmla="*/ 488 w 822"/>
                      <a:gd name="T65" fmla="*/ 927 h 927"/>
                      <a:gd name="T66" fmla="*/ 531 w 822"/>
                      <a:gd name="T67" fmla="*/ 861 h 927"/>
                      <a:gd name="T68" fmla="*/ 564 w 822"/>
                      <a:gd name="T69" fmla="*/ 770 h 927"/>
                      <a:gd name="T70" fmla="*/ 598 w 822"/>
                      <a:gd name="T71" fmla="*/ 698 h 927"/>
                      <a:gd name="T72" fmla="*/ 688 w 822"/>
                      <a:gd name="T73" fmla="*/ 671 h 927"/>
                      <a:gd name="T74" fmla="*/ 729 w 822"/>
                      <a:gd name="T75" fmla="*/ 591 h 927"/>
                      <a:gd name="T76" fmla="*/ 742 w 822"/>
                      <a:gd name="T77" fmla="*/ 497 h 927"/>
                      <a:gd name="T78" fmla="*/ 763 w 822"/>
                      <a:gd name="T79" fmla="*/ 414 h 927"/>
                      <a:gd name="T80" fmla="*/ 822 w 822"/>
                      <a:gd name="T81" fmla="*/ 300 h 927"/>
                      <a:gd name="T82" fmla="*/ 785 w 822"/>
                      <a:gd name="T83" fmla="*/ 247 h 927"/>
                      <a:gd name="T84" fmla="*/ 679 w 822"/>
                      <a:gd name="T85" fmla="*/ 194 h 927"/>
                      <a:gd name="T86" fmla="*/ 607 w 822"/>
                      <a:gd name="T87" fmla="*/ 162 h 927"/>
                      <a:gd name="T88" fmla="*/ 529 w 822"/>
                      <a:gd name="T89" fmla="*/ 131 h 927"/>
                      <a:gd name="T90" fmla="*/ 501 w 822"/>
                      <a:gd name="T91" fmla="*/ 83 h 927"/>
                      <a:gd name="T92" fmla="*/ 466 w 822"/>
                      <a:gd name="T93" fmla="*/ 26 h 927"/>
                      <a:gd name="T94" fmla="*/ 428 w 822"/>
                      <a:gd name="T95" fmla="*/ 76 h 927"/>
                      <a:gd name="T96" fmla="*/ 406 w 822"/>
                      <a:gd name="T97" fmla="*/ 70 h 927"/>
                      <a:gd name="T98" fmla="*/ 373 w 822"/>
                      <a:gd name="T99" fmla="*/ 72 h 927"/>
                      <a:gd name="T100" fmla="*/ 363 w 822"/>
                      <a:gd name="T101" fmla="*/ 80 h 9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822" h="927">
                        <a:moveTo>
                          <a:pt x="363" y="80"/>
                        </a:moveTo>
                        <a:lnTo>
                          <a:pt x="357" y="80"/>
                        </a:lnTo>
                        <a:lnTo>
                          <a:pt x="346" y="79"/>
                        </a:lnTo>
                        <a:lnTo>
                          <a:pt x="339" y="85"/>
                        </a:lnTo>
                        <a:lnTo>
                          <a:pt x="329" y="89"/>
                        </a:lnTo>
                        <a:lnTo>
                          <a:pt x="324" y="90"/>
                        </a:lnTo>
                        <a:lnTo>
                          <a:pt x="321" y="94"/>
                        </a:lnTo>
                        <a:lnTo>
                          <a:pt x="310" y="94"/>
                        </a:lnTo>
                        <a:lnTo>
                          <a:pt x="297" y="82"/>
                        </a:lnTo>
                        <a:lnTo>
                          <a:pt x="296" y="72"/>
                        </a:lnTo>
                        <a:lnTo>
                          <a:pt x="291" y="59"/>
                        </a:lnTo>
                        <a:lnTo>
                          <a:pt x="295" y="39"/>
                        </a:lnTo>
                        <a:lnTo>
                          <a:pt x="301" y="31"/>
                        </a:lnTo>
                        <a:lnTo>
                          <a:pt x="296" y="20"/>
                        </a:lnTo>
                        <a:lnTo>
                          <a:pt x="289" y="16"/>
                        </a:lnTo>
                        <a:lnTo>
                          <a:pt x="292" y="6"/>
                        </a:lnTo>
                        <a:lnTo>
                          <a:pt x="287" y="0"/>
                        </a:lnTo>
                        <a:lnTo>
                          <a:pt x="277" y="1"/>
                        </a:lnTo>
                        <a:lnTo>
                          <a:pt x="279" y="9"/>
                        </a:lnTo>
                        <a:lnTo>
                          <a:pt x="271" y="17"/>
                        </a:lnTo>
                        <a:lnTo>
                          <a:pt x="247" y="26"/>
                        </a:lnTo>
                        <a:lnTo>
                          <a:pt x="232" y="30"/>
                        </a:lnTo>
                        <a:lnTo>
                          <a:pt x="226" y="36"/>
                        </a:lnTo>
                        <a:lnTo>
                          <a:pt x="210" y="29"/>
                        </a:lnTo>
                        <a:lnTo>
                          <a:pt x="194" y="26"/>
                        </a:lnTo>
                        <a:lnTo>
                          <a:pt x="190" y="29"/>
                        </a:lnTo>
                        <a:lnTo>
                          <a:pt x="199" y="35"/>
                        </a:lnTo>
                        <a:lnTo>
                          <a:pt x="198" y="51"/>
                        </a:lnTo>
                        <a:lnTo>
                          <a:pt x="200" y="66"/>
                        </a:lnTo>
                        <a:lnTo>
                          <a:pt x="219" y="67"/>
                        </a:lnTo>
                        <a:lnTo>
                          <a:pt x="220" y="73"/>
                        </a:lnTo>
                        <a:lnTo>
                          <a:pt x="204" y="80"/>
                        </a:lnTo>
                        <a:lnTo>
                          <a:pt x="202" y="90"/>
                        </a:lnTo>
                        <a:lnTo>
                          <a:pt x="193" y="94"/>
                        </a:lnTo>
                        <a:lnTo>
                          <a:pt x="178" y="99"/>
                        </a:lnTo>
                        <a:lnTo>
                          <a:pt x="173" y="106"/>
                        </a:lnTo>
                        <a:lnTo>
                          <a:pt x="157" y="108"/>
                        </a:lnTo>
                        <a:lnTo>
                          <a:pt x="146" y="95"/>
                        </a:lnTo>
                        <a:lnTo>
                          <a:pt x="141" y="98"/>
                        </a:lnTo>
                        <a:lnTo>
                          <a:pt x="138" y="84"/>
                        </a:lnTo>
                        <a:lnTo>
                          <a:pt x="132" y="77"/>
                        </a:lnTo>
                        <a:lnTo>
                          <a:pt x="125" y="85"/>
                        </a:lnTo>
                        <a:lnTo>
                          <a:pt x="85" y="84"/>
                        </a:lnTo>
                        <a:lnTo>
                          <a:pt x="85" y="99"/>
                        </a:lnTo>
                        <a:lnTo>
                          <a:pt x="97" y="102"/>
                        </a:lnTo>
                        <a:lnTo>
                          <a:pt x="96" y="110"/>
                        </a:lnTo>
                        <a:lnTo>
                          <a:pt x="92" y="108"/>
                        </a:lnTo>
                        <a:lnTo>
                          <a:pt x="80" y="112"/>
                        </a:lnTo>
                        <a:lnTo>
                          <a:pt x="80" y="129"/>
                        </a:lnTo>
                        <a:lnTo>
                          <a:pt x="89" y="138"/>
                        </a:lnTo>
                        <a:lnTo>
                          <a:pt x="92" y="151"/>
                        </a:lnTo>
                        <a:lnTo>
                          <a:pt x="92" y="162"/>
                        </a:lnTo>
                        <a:lnTo>
                          <a:pt x="84" y="227"/>
                        </a:lnTo>
                        <a:lnTo>
                          <a:pt x="65" y="226"/>
                        </a:lnTo>
                        <a:lnTo>
                          <a:pt x="62" y="230"/>
                        </a:lnTo>
                        <a:lnTo>
                          <a:pt x="45" y="235"/>
                        </a:lnTo>
                        <a:lnTo>
                          <a:pt x="22" y="250"/>
                        </a:lnTo>
                        <a:lnTo>
                          <a:pt x="20" y="262"/>
                        </a:lnTo>
                        <a:lnTo>
                          <a:pt x="15" y="270"/>
                        </a:lnTo>
                        <a:lnTo>
                          <a:pt x="18" y="282"/>
                        </a:lnTo>
                        <a:lnTo>
                          <a:pt x="6" y="290"/>
                        </a:lnTo>
                        <a:lnTo>
                          <a:pt x="6" y="300"/>
                        </a:lnTo>
                        <a:lnTo>
                          <a:pt x="0" y="304"/>
                        </a:lnTo>
                        <a:lnTo>
                          <a:pt x="10" y="325"/>
                        </a:lnTo>
                        <a:lnTo>
                          <a:pt x="23" y="339"/>
                        </a:lnTo>
                        <a:lnTo>
                          <a:pt x="19" y="350"/>
                        </a:lnTo>
                        <a:lnTo>
                          <a:pt x="32" y="351"/>
                        </a:lnTo>
                        <a:lnTo>
                          <a:pt x="42" y="363"/>
                        </a:lnTo>
                        <a:lnTo>
                          <a:pt x="59" y="364"/>
                        </a:lnTo>
                        <a:lnTo>
                          <a:pt x="76" y="350"/>
                        </a:lnTo>
                        <a:lnTo>
                          <a:pt x="77" y="387"/>
                        </a:lnTo>
                        <a:lnTo>
                          <a:pt x="86" y="390"/>
                        </a:lnTo>
                        <a:lnTo>
                          <a:pt x="98" y="385"/>
                        </a:lnTo>
                        <a:lnTo>
                          <a:pt x="113" y="388"/>
                        </a:lnTo>
                        <a:lnTo>
                          <a:pt x="124" y="387"/>
                        </a:lnTo>
                        <a:lnTo>
                          <a:pt x="128" y="379"/>
                        </a:lnTo>
                        <a:lnTo>
                          <a:pt x="146" y="370"/>
                        </a:lnTo>
                        <a:lnTo>
                          <a:pt x="156" y="362"/>
                        </a:lnTo>
                        <a:lnTo>
                          <a:pt x="183" y="357"/>
                        </a:lnTo>
                        <a:lnTo>
                          <a:pt x="183" y="375"/>
                        </a:lnTo>
                        <a:lnTo>
                          <a:pt x="185" y="384"/>
                        </a:lnTo>
                        <a:lnTo>
                          <a:pt x="184" y="400"/>
                        </a:lnTo>
                        <a:lnTo>
                          <a:pt x="209" y="421"/>
                        </a:lnTo>
                        <a:lnTo>
                          <a:pt x="232" y="425"/>
                        </a:lnTo>
                        <a:lnTo>
                          <a:pt x="241" y="434"/>
                        </a:lnTo>
                        <a:lnTo>
                          <a:pt x="255" y="438"/>
                        </a:lnTo>
                        <a:lnTo>
                          <a:pt x="265" y="446"/>
                        </a:lnTo>
                        <a:lnTo>
                          <a:pt x="278" y="446"/>
                        </a:lnTo>
                        <a:lnTo>
                          <a:pt x="290" y="452"/>
                        </a:lnTo>
                        <a:lnTo>
                          <a:pt x="292" y="466"/>
                        </a:lnTo>
                        <a:lnTo>
                          <a:pt x="296" y="473"/>
                        </a:lnTo>
                        <a:lnTo>
                          <a:pt x="297" y="483"/>
                        </a:lnTo>
                        <a:lnTo>
                          <a:pt x="292" y="484"/>
                        </a:lnTo>
                        <a:lnTo>
                          <a:pt x="301" y="511"/>
                        </a:lnTo>
                        <a:lnTo>
                          <a:pt x="341" y="513"/>
                        </a:lnTo>
                        <a:lnTo>
                          <a:pt x="339" y="526"/>
                        </a:lnTo>
                        <a:lnTo>
                          <a:pt x="342" y="535"/>
                        </a:lnTo>
                        <a:lnTo>
                          <a:pt x="354" y="542"/>
                        </a:lnTo>
                        <a:lnTo>
                          <a:pt x="360" y="557"/>
                        </a:lnTo>
                        <a:lnTo>
                          <a:pt x="358" y="575"/>
                        </a:lnTo>
                        <a:lnTo>
                          <a:pt x="353" y="586"/>
                        </a:lnTo>
                        <a:lnTo>
                          <a:pt x="356" y="600"/>
                        </a:lnTo>
                        <a:lnTo>
                          <a:pt x="351" y="604"/>
                        </a:lnTo>
                        <a:lnTo>
                          <a:pt x="357" y="617"/>
                        </a:lnTo>
                        <a:lnTo>
                          <a:pt x="359" y="650"/>
                        </a:lnTo>
                        <a:lnTo>
                          <a:pt x="381" y="655"/>
                        </a:lnTo>
                        <a:lnTo>
                          <a:pt x="389" y="650"/>
                        </a:lnTo>
                        <a:lnTo>
                          <a:pt x="404" y="657"/>
                        </a:lnTo>
                        <a:lnTo>
                          <a:pt x="409" y="663"/>
                        </a:lnTo>
                        <a:lnTo>
                          <a:pt x="412" y="685"/>
                        </a:lnTo>
                        <a:lnTo>
                          <a:pt x="415" y="694"/>
                        </a:lnTo>
                        <a:lnTo>
                          <a:pt x="423" y="696"/>
                        </a:lnTo>
                        <a:lnTo>
                          <a:pt x="430" y="691"/>
                        </a:lnTo>
                        <a:lnTo>
                          <a:pt x="438" y="696"/>
                        </a:lnTo>
                        <a:lnTo>
                          <a:pt x="439" y="709"/>
                        </a:lnTo>
                        <a:lnTo>
                          <a:pt x="438" y="723"/>
                        </a:lnTo>
                        <a:lnTo>
                          <a:pt x="436" y="737"/>
                        </a:lnTo>
                        <a:lnTo>
                          <a:pt x="445" y="732"/>
                        </a:lnTo>
                        <a:lnTo>
                          <a:pt x="457" y="746"/>
                        </a:lnTo>
                        <a:lnTo>
                          <a:pt x="459" y="765"/>
                        </a:lnTo>
                        <a:lnTo>
                          <a:pt x="443" y="778"/>
                        </a:lnTo>
                        <a:lnTo>
                          <a:pt x="431" y="787"/>
                        </a:lnTo>
                        <a:lnTo>
                          <a:pt x="411" y="811"/>
                        </a:lnTo>
                        <a:lnTo>
                          <a:pt x="389" y="843"/>
                        </a:lnTo>
                        <a:lnTo>
                          <a:pt x="402" y="840"/>
                        </a:lnTo>
                        <a:lnTo>
                          <a:pt x="424" y="858"/>
                        </a:lnTo>
                        <a:lnTo>
                          <a:pt x="432" y="858"/>
                        </a:lnTo>
                        <a:lnTo>
                          <a:pt x="455" y="873"/>
                        </a:lnTo>
                        <a:lnTo>
                          <a:pt x="473" y="886"/>
                        </a:lnTo>
                        <a:lnTo>
                          <a:pt x="487" y="902"/>
                        </a:lnTo>
                        <a:lnTo>
                          <a:pt x="480" y="913"/>
                        </a:lnTo>
                        <a:lnTo>
                          <a:pt x="488" y="927"/>
                        </a:lnTo>
                        <a:lnTo>
                          <a:pt x="499" y="913"/>
                        </a:lnTo>
                        <a:lnTo>
                          <a:pt x="505" y="891"/>
                        </a:lnTo>
                        <a:lnTo>
                          <a:pt x="516" y="880"/>
                        </a:lnTo>
                        <a:lnTo>
                          <a:pt x="531" y="861"/>
                        </a:lnTo>
                        <a:lnTo>
                          <a:pt x="548" y="819"/>
                        </a:lnTo>
                        <a:lnTo>
                          <a:pt x="561" y="806"/>
                        </a:lnTo>
                        <a:lnTo>
                          <a:pt x="563" y="795"/>
                        </a:lnTo>
                        <a:lnTo>
                          <a:pt x="564" y="770"/>
                        </a:lnTo>
                        <a:lnTo>
                          <a:pt x="560" y="757"/>
                        </a:lnTo>
                        <a:lnTo>
                          <a:pt x="561" y="740"/>
                        </a:lnTo>
                        <a:lnTo>
                          <a:pt x="576" y="716"/>
                        </a:lnTo>
                        <a:lnTo>
                          <a:pt x="598" y="698"/>
                        </a:lnTo>
                        <a:lnTo>
                          <a:pt x="620" y="690"/>
                        </a:lnTo>
                        <a:lnTo>
                          <a:pt x="634" y="680"/>
                        </a:lnTo>
                        <a:lnTo>
                          <a:pt x="666" y="671"/>
                        </a:lnTo>
                        <a:lnTo>
                          <a:pt x="688" y="671"/>
                        </a:lnTo>
                        <a:lnTo>
                          <a:pt x="692" y="657"/>
                        </a:lnTo>
                        <a:lnTo>
                          <a:pt x="708" y="646"/>
                        </a:lnTo>
                        <a:lnTo>
                          <a:pt x="710" y="622"/>
                        </a:lnTo>
                        <a:lnTo>
                          <a:pt x="729" y="591"/>
                        </a:lnTo>
                        <a:lnTo>
                          <a:pt x="731" y="559"/>
                        </a:lnTo>
                        <a:lnTo>
                          <a:pt x="737" y="549"/>
                        </a:lnTo>
                        <a:lnTo>
                          <a:pt x="738" y="534"/>
                        </a:lnTo>
                        <a:lnTo>
                          <a:pt x="742" y="497"/>
                        </a:lnTo>
                        <a:lnTo>
                          <a:pt x="738" y="453"/>
                        </a:lnTo>
                        <a:lnTo>
                          <a:pt x="744" y="435"/>
                        </a:lnTo>
                        <a:lnTo>
                          <a:pt x="749" y="434"/>
                        </a:lnTo>
                        <a:lnTo>
                          <a:pt x="763" y="414"/>
                        </a:lnTo>
                        <a:lnTo>
                          <a:pt x="775" y="388"/>
                        </a:lnTo>
                        <a:lnTo>
                          <a:pt x="804" y="354"/>
                        </a:lnTo>
                        <a:lnTo>
                          <a:pt x="815" y="339"/>
                        </a:lnTo>
                        <a:lnTo>
                          <a:pt x="822" y="300"/>
                        </a:lnTo>
                        <a:lnTo>
                          <a:pt x="818" y="285"/>
                        </a:lnTo>
                        <a:lnTo>
                          <a:pt x="811" y="255"/>
                        </a:lnTo>
                        <a:lnTo>
                          <a:pt x="803" y="248"/>
                        </a:lnTo>
                        <a:lnTo>
                          <a:pt x="785" y="247"/>
                        </a:lnTo>
                        <a:lnTo>
                          <a:pt x="769" y="239"/>
                        </a:lnTo>
                        <a:lnTo>
                          <a:pt x="742" y="213"/>
                        </a:lnTo>
                        <a:lnTo>
                          <a:pt x="710" y="193"/>
                        </a:lnTo>
                        <a:lnTo>
                          <a:pt x="679" y="194"/>
                        </a:lnTo>
                        <a:lnTo>
                          <a:pt x="638" y="181"/>
                        </a:lnTo>
                        <a:lnTo>
                          <a:pt x="614" y="189"/>
                        </a:lnTo>
                        <a:lnTo>
                          <a:pt x="617" y="176"/>
                        </a:lnTo>
                        <a:lnTo>
                          <a:pt x="607" y="162"/>
                        </a:lnTo>
                        <a:lnTo>
                          <a:pt x="572" y="148"/>
                        </a:lnTo>
                        <a:lnTo>
                          <a:pt x="546" y="139"/>
                        </a:lnTo>
                        <a:lnTo>
                          <a:pt x="530" y="154"/>
                        </a:lnTo>
                        <a:lnTo>
                          <a:pt x="529" y="131"/>
                        </a:lnTo>
                        <a:lnTo>
                          <a:pt x="492" y="127"/>
                        </a:lnTo>
                        <a:lnTo>
                          <a:pt x="485" y="120"/>
                        </a:lnTo>
                        <a:lnTo>
                          <a:pt x="501" y="100"/>
                        </a:lnTo>
                        <a:lnTo>
                          <a:pt x="501" y="83"/>
                        </a:lnTo>
                        <a:lnTo>
                          <a:pt x="490" y="80"/>
                        </a:lnTo>
                        <a:lnTo>
                          <a:pt x="479" y="38"/>
                        </a:lnTo>
                        <a:lnTo>
                          <a:pt x="473" y="25"/>
                        </a:lnTo>
                        <a:lnTo>
                          <a:pt x="466" y="26"/>
                        </a:lnTo>
                        <a:lnTo>
                          <a:pt x="453" y="48"/>
                        </a:lnTo>
                        <a:lnTo>
                          <a:pt x="447" y="66"/>
                        </a:lnTo>
                        <a:lnTo>
                          <a:pt x="438" y="74"/>
                        </a:lnTo>
                        <a:lnTo>
                          <a:pt x="428" y="76"/>
                        </a:lnTo>
                        <a:lnTo>
                          <a:pt x="425" y="69"/>
                        </a:lnTo>
                        <a:lnTo>
                          <a:pt x="421" y="68"/>
                        </a:lnTo>
                        <a:lnTo>
                          <a:pt x="414" y="75"/>
                        </a:lnTo>
                        <a:lnTo>
                          <a:pt x="406" y="70"/>
                        </a:lnTo>
                        <a:lnTo>
                          <a:pt x="394" y="65"/>
                        </a:lnTo>
                        <a:lnTo>
                          <a:pt x="383" y="67"/>
                        </a:lnTo>
                        <a:lnTo>
                          <a:pt x="375" y="66"/>
                        </a:lnTo>
                        <a:lnTo>
                          <a:pt x="373" y="72"/>
                        </a:lnTo>
                        <a:lnTo>
                          <a:pt x="376" y="77"/>
                        </a:lnTo>
                        <a:lnTo>
                          <a:pt x="374" y="81"/>
                        </a:lnTo>
                        <a:lnTo>
                          <a:pt x="363" y="80"/>
                        </a:lnTo>
                        <a:lnTo>
                          <a:pt x="363" y="8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34A9973-7EF4-5CD5-6281-724191AFEF2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690937" y="5146676"/>
                    <a:ext cx="446087" cy="1416050"/>
                  </a:xfrm>
                  <a:custGeom>
                    <a:avLst/>
                    <a:gdLst>
                      <a:gd name="T0" fmla="*/ 216 w 281"/>
                      <a:gd name="T1" fmla="*/ 823 h 892"/>
                      <a:gd name="T2" fmla="*/ 203 w 281"/>
                      <a:gd name="T3" fmla="*/ 847 h 892"/>
                      <a:gd name="T4" fmla="*/ 173 w 281"/>
                      <a:gd name="T5" fmla="*/ 850 h 892"/>
                      <a:gd name="T6" fmla="*/ 123 w 281"/>
                      <a:gd name="T7" fmla="*/ 831 h 892"/>
                      <a:gd name="T8" fmla="*/ 183 w 281"/>
                      <a:gd name="T9" fmla="*/ 868 h 892"/>
                      <a:gd name="T10" fmla="*/ 231 w 281"/>
                      <a:gd name="T11" fmla="*/ 884 h 892"/>
                      <a:gd name="T12" fmla="*/ 258 w 281"/>
                      <a:gd name="T13" fmla="*/ 892 h 892"/>
                      <a:gd name="T14" fmla="*/ 279 w 281"/>
                      <a:gd name="T15" fmla="*/ 886 h 892"/>
                      <a:gd name="T16" fmla="*/ 270 w 281"/>
                      <a:gd name="T17" fmla="*/ 876 h 892"/>
                      <a:gd name="T18" fmla="*/ 230 w 281"/>
                      <a:gd name="T19" fmla="*/ 826 h 892"/>
                      <a:gd name="T20" fmla="*/ 52 w 281"/>
                      <a:gd name="T21" fmla="*/ 93 h 892"/>
                      <a:gd name="T22" fmla="*/ 43 w 281"/>
                      <a:gd name="T23" fmla="*/ 43 h 892"/>
                      <a:gd name="T24" fmla="*/ 26 w 281"/>
                      <a:gd name="T25" fmla="*/ 16 h 892"/>
                      <a:gd name="T26" fmla="*/ 10 w 281"/>
                      <a:gd name="T27" fmla="*/ 12 h 892"/>
                      <a:gd name="T28" fmla="*/ 8 w 281"/>
                      <a:gd name="T29" fmla="*/ 52 h 892"/>
                      <a:gd name="T30" fmla="*/ 13 w 281"/>
                      <a:gd name="T31" fmla="*/ 143 h 892"/>
                      <a:gd name="T32" fmla="*/ 17 w 281"/>
                      <a:gd name="T33" fmla="*/ 239 h 892"/>
                      <a:gd name="T34" fmla="*/ 18 w 281"/>
                      <a:gd name="T35" fmla="*/ 297 h 892"/>
                      <a:gd name="T36" fmla="*/ 28 w 281"/>
                      <a:gd name="T37" fmla="*/ 353 h 892"/>
                      <a:gd name="T38" fmla="*/ 22 w 281"/>
                      <a:gd name="T39" fmla="*/ 425 h 892"/>
                      <a:gd name="T40" fmla="*/ 13 w 281"/>
                      <a:gd name="T41" fmla="*/ 466 h 892"/>
                      <a:gd name="T42" fmla="*/ 33 w 281"/>
                      <a:gd name="T43" fmla="*/ 517 h 892"/>
                      <a:gd name="T44" fmla="*/ 37 w 281"/>
                      <a:gd name="T45" fmla="*/ 576 h 892"/>
                      <a:gd name="T46" fmla="*/ 56 w 281"/>
                      <a:gd name="T47" fmla="*/ 612 h 892"/>
                      <a:gd name="T48" fmla="*/ 66 w 281"/>
                      <a:gd name="T49" fmla="*/ 590 h 892"/>
                      <a:gd name="T50" fmla="*/ 49 w 281"/>
                      <a:gd name="T51" fmla="*/ 629 h 892"/>
                      <a:gd name="T52" fmla="*/ 47 w 281"/>
                      <a:gd name="T53" fmla="*/ 688 h 892"/>
                      <a:gd name="T54" fmla="*/ 64 w 281"/>
                      <a:gd name="T55" fmla="*/ 712 h 892"/>
                      <a:gd name="T56" fmla="*/ 84 w 281"/>
                      <a:gd name="T57" fmla="*/ 775 h 892"/>
                      <a:gd name="T58" fmla="*/ 101 w 281"/>
                      <a:gd name="T59" fmla="*/ 803 h 892"/>
                      <a:gd name="T60" fmla="*/ 141 w 281"/>
                      <a:gd name="T61" fmla="*/ 831 h 892"/>
                      <a:gd name="T62" fmla="*/ 168 w 281"/>
                      <a:gd name="T63" fmla="*/ 846 h 892"/>
                      <a:gd name="T64" fmla="*/ 199 w 281"/>
                      <a:gd name="T65" fmla="*/ 853 h 892"/>
                      <a:gd name="T66" fmla="*/ 205 w 281"/>
                      <a:gd name="T67" fmla="*/ 823 h 892"/>
                      <a:gd name="T68" fmla="*/ 227 w 281"/>
                      <a:gd name="T69" fmla="*/ 818 h 892"/>
                      <a:gd name="T70" fmla="*/ 164 w 281"/>
                      <a:gd name="T71" fmla="*/ 812 h 892"/>
                      <a:gd name="T72" fmla="*/ 145 w 281"/>
                      <a:gd name="T73" fmla="*/ 781 h 892"/>
                      <a:gd name="T74" fmla="*/ 123 w 281"/>
                      <a:gd name="T75" fmla="*/ 775 h 892"/>
                      <a:gd name="T76" fmla="*/ 121 w 281"/>
                      <a:gd name="T77" fmla="*/ 739 h 892"/>
                      <a:gd name="T78" fmla="*/ 116 w 281"/>
                      <a:gd name="T79" fmla="*/ 713 h 892"/>
                      <a:gd name="T80" fmla="*/ 114 w 281"/>
                      <a:gd name="T81" fmla="*/ 663 h 892"/>
                      <a:gd name="T82" fmla="*/ 114 w 281"/>
                      <a:gd name="T83" fmla="*/ 645 h 892"/>
                      <a:gd name="T84" fmla="*/ 99 w 281"/>
                      <a:gd name="T85" fmla="*/ 631 h 892"/>
                      <a:gd name="T86" fmla="*/ 89 w 281"/>
                      <a:gd name="T87" fmla="*/ 613 h 892"/>
                      <a:gd name="T88" fmla="*/ 82 w 281"/>
                      <a:gd name="T89" fmla="*/ 582 h 892"/>
                      <a:gd name="T90" fmla="*/ 67 w 281"/>
                      <a:gd name="T91" fmla="*/ 530 h 892"/>
                      <a:gd name="T92" fmla="*/ 75 w 281"/>
                      <a:gd name="T93" fmla="*/ 499 h 892"/>
                      <a:gd name="T94" fmla="*/ 58 w 281"/>
                      <a:gd name="T95" fmla="*/ 453 h 892"/>
                      <a:gd name="T96" fmla="*/ 63 w 281"/>
                      <a:gd name="T97" fmla="*/ 418 h 892"/>
                      <a:gd name="T98" fmla="*/ 64 w 281"/>
                      <a:gd name="T99" fmla="*/ 372 h 892"/>
                      <a:gd name="T100" fmla="*/ 40 w 281"/>
                      <a:gd name="T101" fmla="*/ 327 h 892"/>
                      <a:gd name="T102" fmla="*/ 42 w 281"/>
                      <a:gd name="T103" fmla="*/ 280 h 892"/>
                      <a:gd name="T104" fmla="*/ 55 w 281"/>
                      <a:gd name="T105" fmla="*/ 236 h 892"/>
                      <a:gd name="T106" fmla="*/ 60 w 281"/>
                      <a:gd name="T107" fmla="*/ 212 h 892"/>
                      <a:gd name="T108" fmla="*/ 57 w 281"/>
                      <a:gd name="T109" fmla="*/ 165 h 892"/>
                      <a:gd name="T110" fmla="*/ 82 w 281"/>
                      <a:gd name="T111" fmla="*/ 129 h 892"/>
                      <a:gd name="T112" fmla="*/ 64 w 281"/>
                      <a:gd name="T113" fmla="*/ 126 h 892"/>
                      <a:gd name="T114" fmla="*/ 52 w 281"/>
                      <a:gd name="T115" fmla="*/ 93 h 8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81" h="892">
                        <a:moveTo>
                          <a:pt x="230" y="826"/>
                        </a:moveTo>
                        <a:lnTo>
                          <a:pt x="216" y="823"/>
                        </a:lnTo>
                        <a:lnTo>
                          <a:pt x="203" y="832"/>
                        </a:lnTo>
                        <a:lnTo>
                          <a:pt x="203" y="847"/>
                        </a:lnTo>
                        <a:lnTo>
                          <a:pt x="200" y="859"/>
                        </a:lnTo>
                        <a:lnTo>
                          <a:pt x="173" y="850"/>
                        </a:lnTo>
                        <a:lnTo>
                          <a:pt x="140" y="835"/>
                        </a:lnTo>
                        <a:lnTo>
                          <a:pt x="123" y="831"/>
                        </a:lnTo>
                        <a:lnTo>
                          <a:pt x="160" y="856"/>
                        </a:lnTo>
                        <a:lnTo>
                          <a:pt x="183" y="868"/>
                        </a:lnTo>
                        <a:lnTo>
                          <a:pt x="211" y="880"/>
                        </a:lnTo>
                        <a:lnTo>
                          <a:pt x="231" y="884"/>
                        </a:lnTo>
                        <a:lnTo>
                          <a:pt x="247" y="890"/>
                        </a:lnTo>
                        <a:lnTo>
                          <a:pt x="258" y="892"/>
                        </a:lnTo>
                        <a:lnTo>
                          <a:pt x="267" y="892"/>
                        </a:lnTo>
                        <a:lnTo>
                          <a:pt x="279" y="886"/>
                        </a:lnTo>
                        <a:lnTo>
                          <a:pt x="281" y="877"/>
                        </a:lnTo>
                        <a:lnTo>
                          <a:pt x="270" y="876"/>
                        </a:lnTo>
                        <a:lnTo>
                          <a:pt x="251" y="876"/>
                        </a:lnTo>
                        <a:lnTo>
                          <a:pt x="230" y="826"/>
                        </a:lnTo>
                        <a:lnTo>
                          <a:pt x="230" y="826"/>
                        </a:lnTo>
                        <a:close/>
                        <a:moveTo>
                          <a:pt x="52" y="93"/>
                        </a:moveTo>
                        <a:lnTo>
                          <a:pt x="39" y="66"/>
                        </a:lnTo>
                        <a:lnTo>
                          <a:pt x="43" y="43"/>
                        </a:lnTo>
                        <a:lnTo>
                          <a:pt x="31" y="33"/>
                        </a:lnTo>
                        <a:lnTo>
                          <a:pt x="26" y="16"/>
                        </a:lnTo>
                        <a:lnTo>
                          <a:pt x="15" y="0"/>
                        </a:lnTo>
                        <a:lnTo>
                          <a:pt x="10" y="12"/>
                        </a:lnTo>
                        <a:lnTo>
                          <a:pt x="0" y="18"/>
                        </a:lnTo>
                        <a:lnTo>
                          <a:pt x="8" y="52"/>
                        </a:lnTo>
                        <a:lnTo>
                          <a:pt x="14" y="90"/>
                        </a:lnTo>
                        <a:lnTo>
                          <a:pt x="13" y="143"/>
                        </a:lnTo>
                        <a:lnTo>
                          <a:pt x="13" y="193"/>
                        </a:lnTo>
                        <a:lnTo>
                          <a:pt x="17" y="239"/>
                        </a:lnTo>
                        <a:lnTo>
                          <a:pt x="9" y="268"/>
                        </a:lnTo>
                        <a:lnTo>
                          <a:pt x="18" y="297"/>
                        </a:lnTo>
                        <a:lnTo>
                          <a:pt x="16" y="317"/>
                        </a:lnTo>
                        <a:lnTo>
                          <a:pt x="28" y="353"/>
                        </a:lnTo>
                        <a:lnTo>
                          <a:pt x="27" y="388"/>
                        </a:lnTo>
                        <a:lnTo>
                          <a:pt x="22" y="425"/>
                        </a:lnTo>
                        <a:lnTo>
                          <a:pt x="20" y="465"/>
                        </a:lnTo>
                        <a:lnTo>
                          <a:pt x="13" y="466"/>
                        </a:lnTo>
                        <a:lnTo>
                          <a:pt x="21" y="493"/>
                        </a:lnTo>
                        <a:lnTo>
                          <a:pt x="33" y="517"/>
                        </a:lnTo>
                        <a:lnTo>
                          <a:pt x="30" y="533"/>
                        </a:lnTo>
                        <a:lnTo>
                          <a:pt x="37" y="576"/>
                        </a:lnTo>
                        <a:lnTo>
                          <a:pt x="43" y="608"/>
                        </a:lnTo>
                        <a:lnTo>
                          <a:pt x="56" y="612"/>
                        </a:lnTo>
                        <a:lnTo>
                          <a:pt x="51" y="583"/>
                        </a:lnTo>
                        <a:lnTo>
                          <a:pt x="66" y="590"/>
                        </a:lnTo>
                        <a:lnTo>
                          <a:pt x="73" y="636"/>
                        </a:lnTo>
                        <a:lnTo>
                          <a:pt x="49" y="629"/>
                        </a:lnTo>
                        <a:lnTo>
                          <a:pt x="57" y="667"/>
                        </a:lnTo>
                        <a:lnTo>
                          <a:pt x="47" y="688"/>
                        </a:lnTo>
                        <a:lnTo>
                          <a:pt x="77" y="694"/>
                        </a:lnTo>
                        <a:lnTo>
                          <a:pt x="64" y="712"/>
                        </a:lnTo>
                        <a:lnTo>
                          <a:pt x="65" y="734"/>
                        </a:lnTo>
                        <a:lnTo>
                          <a:pt x="84" y="775"/>
                        </a:lnTo>
                        <a:lnTo>
                          <a:pt x="100" y="790"/>
                        </a:lnTo>
                        <a:lnTo>
                          <a:pt x="101" y="803"/>
                        </a:lnTo>
                        <a:lnTo>
                          <a:pt x="113" y="818"/>
                        </a:lnTo>
                        <a:lnTo>
                          <a:pt x="141" y="831"/>
                        </a:lnTo>
                        <a:lnTo>
                          <a:pt x="141" y="831"/>
                        </a:lnTo>
                        <a:lnTo>
                          <a:pt x="168" y="846"/>
                        </a:lnTo>
                        <a:lnTo>
                          <a:pt x="191" y="853"/>
                        </a:lnTo>
                        <a:lnTo>
                          <a:pt x="199" y="853"/>
                        </a:lnTo>
                        <a:lnTo>
                          <a:pt x="192" y="832"/>
                        </a:lnTo>
                        <a:lnTo>
                          <a:pt x="205" y="823"/>
                        </a:lnTo>
                        <a:lnTo>
                          <a:pt x="211" y="818"/>
                        </a:lnTo>
                        <a:lnTo>
                          <a:pt x="227" y="818"/>
                        </a:lnTo>
                        <a:lnTo>
                          <a:pt x="209" y="815"/>
                        </a:lnTo>
                        <a:lnTo>
                          <a:pt x="164" y="812"/>
                        </a:lnTo>
                        <a:lnTo>
                          <a:pt x="151" y="798"/>
                        </a:lnTo>
                        <a:lnTo>
                          <a:pt x="145" y="781"/>
                        </a:lnTo>
                        <a:lnTo>
                          <a:pt x="132" y="782"/>
                        </a:lnTo>
                        <a:lnTo>
                          <a:pt x="123" y="775"/>
                        </a:lnTo>
                        <a:lnTo>
                          <a:pt x="112" y="749"/>
                        </a:lnTo>
                        <a:lnTo>
                          <a:pt x="121" y="739"/>
                        </a:lnTo>
                        <a:lnTo>
                          <a:pt x="122" y="725"/>
                        </a:lnTo>
                        <a:lnTo>
                          <a:pt x="116" y="713"/>
                        </a:lnTo>
                        <a:lnTo>
                          <a:pt x="118" y="693"/>
                        </a:lnTo>
                        <a:lnTo>
                          <a:pt x="114" y="663"/>
                        </a:lnTo>
                        <a:lnTo>
                          <a:pt x="107" y="649"/>
                        </a:lnTo>
                        <a:lnTo>
                          <a:pt x="114" y="645"/>
                        </a:lnTo>
                        <a:lnTo>
                          <a:pt x="109" y="636"/>
                        </a:lnTo>
                        <a:lnTo>
                          <a:pt x="99" y="631"/>
                        </a:lnTo>
                        <a:lnTo>
                          <a:pt x="102" y="621"/>
                        </a:lnTo>
                        <a:lnTo>
                          <a:pt x="89" y="613"/>
                        </a:lnTo>
                        <a:lnTo>
                          <a:pt x="76" y="586"/>
                        </a:lnTo>
                        <a:lnTo>
                          <a:pt x="82" y="582"/>
                        </a:lnTo>
                        <a:lnTo>
                          <a:pt x="70" y="553"/>
                        </a:lnTo>
                        <a:lnTo>
                          <a:pt x="67" y="530"/>
                        </a:lnTo>
                        <a:lnTo>
                          <a:pt x="66" y="509"/>
                        </a:lnTo>
                        <a:lnTo>
                          <a:pt x="75" y="499"/>
                        </a:lnTo>
                        <a:lnTo>
                          <a:pt x="63" y="476"/>
                        </a:lnTo>
                        <a:lnTo>
                          <a:pt x="58" y="453"/>
                        </a:lnTo>
                        <a:lnTo>
                          <a:pt x="69" y="438"/>
                        </a:lnTo>
                        <a:lnTo>
                          <a:pt x="63" y="418"/>
                        </a:lnTo>
                        <a:lnTo>
                          <a:pt x="69" y="395"/>
                        </a:lnTo>
                        <a:lnTo>
                          <a:pt x="64" y="372"/>
                        </a:lnTo>
                        <a:lnTo>
                          <a:pt x="59" y="368"/>
                        </a:lnTo>
                        <a:lnTo>
                          <a:pt x="40" y="327"/>
                        </a:lnTo>
                        <a:lnTo>
                          <a:pt x="48" y="303"/>
                        </a:lnTo>
                        <a:lnTo>
                          <a:pt x="42" y="280"/>
                        </a:lnTo>
                        <a:lnTo>
                          <a:pt x="45" y="258"/>
                        </a:lnTo>
                        <a:lnTo>
                          <a:pt x="55" y="236"/>
                        </a:lnTo>
                        <a:lnTo>
                          <a:pt x="67" y="221"/>
                        </a:lnTo>
                        <a:lnTo>
                          <a:pt x="60" y="212"/>
                        </a:lnTo>
                        <a:lnTo>
                          <a:pt x="62" y="204"/>
                        </a:lnTo>
                        <a:lnTo>
                          <a:pt x="57" y="165"/>
                        </a:lnTo>
                        <a:lnTo>
                          <a:pt x="77" y="153"/>
                        </a:lnTo>
                        <a:lnTo>
                          <a:pt x="82" y="129"/>
                        </a:lnTo>
                        <a:lnTo>
                          <a:pt x="78" y="122"/>
                        </a:lnTo>
                        <a:lnTo>
                          <a:pt x="64" y="126"/>
                        </a:lnTo>
                        <a:lnTo>
                          <a:pt x="52" y="93"/>
                        </a:lnTo>
                        <a:lnTo>
                          <a:pt x="52" y="9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0B92B37-DD47-7D69-BF20-A34F440C53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8675" y="4013201"/>
                    <a:ext cx="404812" cy="631825"/>
                  </a:xfrm>
                  <a:custGeom>
                    <a:avLst/>
                    <a:gdLst>
                      <a:gd name="T0" fmla="*/ 175 w 255"/>
                      <a:gd name="T1" fmla="*/ 8 h 398"/>
                      <a:gd name="T2" fmla="*/ 163 w 255"/>
                      <a:gd name="T3" fmla="*/ 0 h 398"/>
                      <a:gd name="T4" fmla="*/ 143 w 255"/>
                      <a:gd name="T5" fmla="*/ 17 h 398"/>
                      <a:gd name="T6" fmla="*/ 109 w 255"/>
                      <a:gd name="T7" fmla="*/ 27 h 398"/>
                      <a:gd name="T8" fmla="*/ 95 w 255"/>
                      <a:gd name="T9" fmla="*/ 32 h 398"/>
                      <a:gd name="T10" fmla="*/ 77 w 255"/>
                      <a:gd name="T11" fmla="*/ 64 h 398"/>
                      <a:gd name="T12" fmla="*/ 67 w 255"/>
                      <a:gd name="T13" fmla="*/ 74 h 398"/>
                      <a:gd name="T14" fmla="*/ 40 w 255"/>
                      <a:gd name="T15" fmla="*/ 90 h 398"/>
                      <a:gd name="T16" fmla="*/ 42 w 255"/>
                      <a:gd name="T17" fmla="*/ 108 h 398"/>
                      <a:gd name="T18" fmla="*/ 31 w 255"/>
                      <a:gd name="T19" fmla="*/ 112 h 398"/>
                      <a:gd name="T20" fmla="*/ 36 w 255"/>
                      <a:gd name="T21" fmla="*/ 137 h 398"/>
                      <a:gd name="T22" fmla="*/ 34 w 255"/>
                      <a:gd name="T23" fmla="*/ 163 h 398"/>
                      <a:gd name="T24" fmla="*/ 33 w 255"/>
                      <a:gd name="T25" fmla="*/ 199 h 398"/>
                      <a:gd name="T26" fmla="*/ 33 w 255"/>
                      <a:gd name="T27" fmla="*/ 217 h 398"/>
                      <a:gd name="T28" fmla="*/ 12 w 255"/>
                      <a:gd name="T29" fmla="*/ 234 h 398"/>
                      <a:gd name="T30" fmla="*/ 9 w 255"/>
                      <a:gd name="T31" fmla="*/ 254 h 398"/>
                      <a:gd name="T32" fmla="*/ 3 w 255"/>
                      <a:gd name="T33" fmla="*/ 264 h 398"/>
                      <a:gd name="T34" fmla="*/ 28 w 255"/>
                      <a:gd name="T35" fmla="*/ 277 h 398"/>
                      <a:gd name="T36" fmla="*/ 51 w 255"/>
                      <a:gd name="T37" fmla="*/ 290 h 398"/>
                      <a:gd name="T38" fmla="*/ 67 w 255"/>
                      <a:gd name="T39" fmla="*/ 293 h 398"/>
                      <a:gd name="T40" fmla="*/ 81 w 255"/>
                      <a:gd name="T41" fmla="*/ 297 h 398"/>
                      <a:gd name="T42" fmla="*/ 102 w 255"/>
                      <a:gd name="T43" fmla="*/ 320 h 398"/>
                      <a:gd name="T44" fmla="*/ 125 w 255"/>
                      <a:gd name="T45" fmla="*/ 351 h 398"/>
                      <a:gd name="T46" fmla="*/ 152 w 255"/>
                      <a:gd name="T47" fmla="*/ 348 h 398"/>
                      <a:gd name="T48" fmla="*/ 172 w 255"/>
                      <a:gd name="T49" fmla="*/ 350 h 398"/>
                      <a:gd name="T50" fmla="*/ 176 w 255"/>
                      <a:gd name="T51" fmla="*/ 385 h 398"/>
                      <a:gd name="T52" fmla="*/ 193 w 255"/>
                      <a:gd name="T53" fmla="*/ 398 h 398"/>
                      <a:gd name="T54" fmla="*/ 201 w 255"/>
                      <a:gd name="T55" fmla="*/ 322 h 398"/>
                      <a:gd name="T56" fmla="*/ 189 w 255"/>
                      <a:gd name="T57" fmla="*/ 300 h 398"/>
                      <a:gd name="T58" fmla="*/ 201 w 255"/>
                      <a:gd name="T59" fmla="*/ 279 h 398"/>
                      <a:gd name="T60" fmla="*/ 206 w 255"/>
                      <a:gd name="T61" fmla="*/ 273 h 398"/>
                      <a:gd name="T62" fmla="*/ 194 w 255"/>
                      <a:gd name="T63" fmla="*/ 255 h 398"/>
                      <a:gd name="T64" fmla="*/ 241 w 255"/>
                      <a:gd name="T65" fmla="*/ 248 h 398"/>
                      <a:gd name="T66" fmla="*/ 250 w 255"/>
                      <a:gd name="T67" fmla="*/ 269 h 398"/>
                      <a:gd name="T68" fmla="*/ 249 w 255"/>
                      <a:gd name="T69" fmla="*/ 242 h 398"/>
                      <a:gd name="T70" fmla="*/ 236 w 255"/>
                      <a:gd name="T71" fmla="*/ 229 h 398"/>
                      <a:gd name="T72" fmla="*/ 246 w 255"/>
                      <a:gd name="T73" fmla="*/ 211 h 398"/>
                      <a:gd name="T74" fmla="*/ 236 w 255"/>
                      <a:gd name="T75" fmla="*/ 189 h 398"/>
                      <a:gd name="T76" fmla="*/ 243 w 255"/>
                      <a:gd name="T77" fmla="*/ 164 h 398"/>
                      <a:gd name="T78" fmla="*/ 240 w 255"/>
                      <a:gd name="T79" fmla="*/ 147 h 398"/>
                      <a:gd name="T80" fmla="*/ 213 w 255"/>
                      <a:gd name="T81" fmla="*/ 149 h 398"/>
                      <a:gd name="T82" fmla="*/ 191 w 255"/>
                      <a:gd name="T83" fmla="*/ 131 h 398"/>
                      <a:gd name="T84" fmla="*/ 152 w 255"/>
                      <a:gd name="T85" fmla="*/ 130 h 398"/>
                      <a:gd name="T86" fmla="*/ 142 w 255"/>
                      <a:gd name="T87" fmla="*/ 120 h 398"/>
                      <a:gd name="T88" fmla="*/ 144 w 255"/>
                      <a:gd name="T89" fmla="*/ 106 h 398"/>
                      <a:gd name="T90" fmla="*/ 138 w 255"/>
                      <a:gd name="T91" fmla="*/ 91 h 398"/>
                      <a:gd name="T92" fmla="*/ 125 w 255"/>
                      <a:gd name="T93" fmla="*/ 79 h 398"/>
                      <a:gd name="T94" fmla="*/ 136 w 255"/>
                      <a:gd name="T95" fmla="*/ 48 h 398"/>
                      <a:gd name="T96" fmla="*/ 151 w 255"/>
                      <a:gd name="T97" fmla="*/ 32 h 398"/>
                      <a:gd name="T98" fmla="*/ 170 w 255"/>
                      <a:gd name="T99" fmla="*/ 1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55" h="398">
                        <a:moveTo>
                          <a:pt x="170" y="16"/>
                        </a:moveTo>
                        <a:lnTo>
                          <a:pt x="175" y="8"/>
                        </a:lnTo>
                        <a:lnTo>
                          <a:pt x="170" y="2"/>
                        </a:lnTo>
                        <a:lnTo>
                          <a:pt x="163" y="0"/>
                        </a:lnTo>
                        <a:lnTo>
                          <a:pt x="152" y="12"/>
                        </a:lnTo>
                        <a:lnTo>
                          <a:pt x="143" y="17"/>
                        </a:lnTo>
                        <a:lnTo>
                          <a:pt x="126" y="29"/>
                        </a:lnTo>
                        <a:lnTo>
                          <a:pt x="109" y="27"/>
                        </a:lnTo>
                        <a:lnTo>
                          <a:pt x="108" y="32"/>
                        </a:lnTo>
                        <a:lnTo>
                          <a:pt x="95" y="32"/>
                        </a:lnTo>
                        <a:lnTo>
                          <a:pt x="82" y="43"/>
                        </a:lnTo>
                        <a:lnTo>
                          <a:pt x="77" y="64"/>
                        </a:lnTo>
                        <a:lnTo>
                          <a:pt x="77" y="71"/>
                        </a:lnTo>
                        <a:lnTo>
                          <a:pt x="67" y="74"/>
                        </a:lnTo>
                        <a:lnTo>
                          <a:pt x="52" y="91"/>
                        </a:lnTo>
                        <a:lnTo>
                          <a:pt x="40" y="90"/>
                        </a:lnTo>
                        <a:lnTo>
                          <a:pt x="38" y="94"/>
                        </a:lnTo>
                        <a:lnTo>
                          <a:pt x="42" y="108"/>
                        </a:lnTo>
                        <a:lnTo>
                          <a:pt x="38" y="114"/>
                        </a:lnTo>
                        <a:lnTo>
                          <a:pt x="31" y="112"/>
                        </a:lnTo>
                        <a:lnTo>
                          <a:pt x="27" y="125"/>
                        </a:lnTo>
                        <a:lnTo>
                          <a:pt x="36" y="137"/>
                        </a:lnTo>
                        <a:lnTo>
                          <a:pt x="39" y="157"/>
                        </a:lnTo>
                        <a:lnTo>
                          <a:pt x="34" y="163"/>
                        </a:lnTo>
                        <a:lnTo>
                          <a:pt x="38" y="185"/>
                        </a:lnTo>
                        <a:lnTo>
                          <a:pt x="33" y="199"/>
                        </a:lnTo>
                        <a:lnTo>
                          <a:pt x="40" y="205"/>
                        </a:lnTo>
                        <a:lnTo>
                          <a:pt x="33" y="217"/>
                        </a:lnTo>
                        <a:lnTo>
                          <a:pt x="24" y="232"/>
                        </a:lnTo>
                        <a:lnTo>
                          <a:pt x="12" y="234"/>
                        </a:lnTo>
                        <a:lnTo>
                          <a:pt x="8" y="242"/>
                        </a:lnTo>
                        <a:lnTo>
                          <a:pt x="9" y="254"/>
                        </a:lnTo>
                        <a:lnTo>
                          <a:pt x="0" y="256"/>
                        </a:lnTo>
                        <a:lnTo>
                          <a:pt x="3" y="264"/>
                        </a:lnTo>
                        <a:lnTo>
                          <a:pt x="25" y="277"/>
                        </a:lnTo>
                        <a:lnTo>
                          <a:pt x="28" y="277"/>
                        </a:lnTo>
                        <a:lnTo>
                          <a:pt x="33" y="286"/>
                        </a:lnTo>
                        <a:lnTo>
                          <a:pt x="51" y="290"/>
                        </a:lnTo>
                        <a:lnTo>
                          <a:pt x="57" y="286"/>
                        </a:lnTo>
                        <a:lnTo>
                          <a:pt x="67" y="293"/>
                        </a:lnTo>
                        <a:lnTo>
                          <a:pt x="76" y="299"/>
                        </a:lnTo>
                        <a:lnTo>
                          <a:pt x="81" y="297"/>
                        </a:lnTo>
                        <a:lnTo>
                          <a:pt x="95" y="308"/>
                        </a:lnTo>
                        <a:lnTo>
                          <a:pt x="102" y="320"/>
                        </a:lnTo>
                        <a:lnTo>
                          <a:pt x="112" y="326"/>
                        </a:lnTo>
                        <a:lnTo>
                          <a:pt x="125" y="351"/>
                        </a:lnTo>
                        <a:lnTo>
                          <a:pt x="141" y="354"/>
                        </a:lnTo>
                        <a:lnTo>
                          <a:pt x="152" y="348"/>
                        </a:lnTo>
                        <a:lnTo>
                          <a:pt x="160" y="351"/>
                        </a:lnTo>
                        <a:lnTo>
                          <a:pt x="172" y="350"/>
                        </a:lnTo>
                        <a:lnTo>
                          <a:pt x="189" y="361"/>
                        </a:lnTo>
                        <a:lnTo>
                          <a:pt x="176" y="385"/>
                        </a:lnTo>
                        <a:lnTo>
                          <a:pt x="182" y="385"/>
                        </a:lnTo>
                        <a:lnTo>
                          <a:pt x="193" y="398"/>
                        </a:lnTo>
                        <a:lnTo>
                          <a:pt x="201" y="333"/>
                        </a:lnTo>
                        <a:lnTo>
                          <a:pt x="201" y="322"/>
                        </a:lnTo>
                        <a:lnTo>
                          <a:pt x="198" y="309"/>
                        </a:lnTo>
                        <a:lnTo>
                          <a:pt x="189" y="300"/>
                        </a:lnTo>
                        <a:lnTo>
                          <a:pt x="189" y="283"/>
                        </a:lnTo>
                        <a:lnTo>
                          <a:pt x="201" y="279"/>
                        </a:lnTo>
                        <a:lnTo>
                          <a:pt x="205" y="281"/>
                        </a:lnTo>
                        <a:lnTo>
                          <a:pt x="206" y="273"/>
                        </a:lnTo>
                        <a:lnTo>
                          <a:pt x="194" y="270"/>
                        </a:lnTo>
                        <a:lnTo>
                          <a:pt x="194" y="255"/>
                        </a:lnTo>
                        <a:lnTo>
                          <a:pt x="234" y="256"/>
                        </a:lnTo>
                        <a:lnTo>
                          <a:pt x="241" y="248"/>
                        </a:lnTo>
                        <a:lnTo>
                          <a:pt x="247" y="255"/>
                        </a:lnTo>
                        <a:lnTo>
                          <a:pt x="250" y="269"/>
                        </a:lnTo>
                        <a:lnTo>
                          <a:pt x="255" y="266"/>
                        </a:lnTo>
                        <a:lnTo>
                          <a:pt x="249" y="242"/>
                        </a:lnTo>
                        <a:lnTo>
                          <a:pt x="243" y="234"/>
                        </a:lnTo>
                        <a:lnTo>
                          <a:pt x="236" y="229"/>
                        </a:lnTo>
                        <a:lnTo>
                          <a:pt x="247" y="217"/>
                        </a:lnTo>
                        <a:lnTo>
                          <a:pt x="246" y="211"/>
                        </a:lnTo>
                        <a:lnTo>
                          <a:pt x="240" y="205"/>
                        </a:lnTo>
                        <a:lnTo>
                          <a:pt x="236" y="189"/>
                        </a:lnTo>
                        <a:lnTo>
                          <a:pt x="238" y="172"/>
                        </a:lnTo>
                        <a:lnTo>
                          <a:pt x="243" y="164"/>
                        </a:lnTo>
                        <a:lnTo>
                          <a:pt x="248" y="152"/>
                        </a:lnTo>
                        <a:lnTo>
                          <a:pt x="240" y="147"/>
                        </a:lnTo>
                        <a:lnTo>
                          <a:pt x="228" y="150"/>
                        </a:lnTo>
                        <a:lnTo>
                          <a:pt x="213" y="149"/>
                        </a:lnTo>
                        <a:lnTo>
                          <a:pt x="205" y="152"/>
                        </a:lnTo>
                        <a:lnTo>
                          <a:pt x="191" y="131"/>
                        </a:lnTo>
                        <a:lnTo>
                          <a:pt x="179" y="127"/>
                        </a:lnTo>
                        <a:lnTo>
                          <a:pt x="152" y="130"/>
                        </a:lnTo>
                        <a:lnTo>
                          <a:pt x="147" y="122"/>
                        </a:lnTo>
                        <a:lnTo>
                          <a:pt x="142" y="120"/>
                        </a:lnTo>
                        <a:lnTo>
                          <a:pt x="141" y="114"/>
                        </a:lnTo>
                        <a:lnTo>
                          <a:pt x="144" y="106"/>
                        </a:lnTo>
                        <a:lnTo>
                          <a:pt x="143" y="96"/>
                        </a:lnTo>
                        <a:lnTo>
                          <a:pt x="138" y="91"/>
                        </a:lnTo>
                        <a:lnTo>
                          <a:pt x="137" y="81"/>
                        </a:lnTo>
                        <a:lnTo>
                          <a:pt x="125" y="79"/>
                        </a:lnTo>
                        <a:lnTo>
                          <a:pt x="132" y="65"/>
                        </a:lnTo>
                        <a:lnTo>
                          <a:pt x="136" y="48"/>
                        </a:lnTo>
                        <a:lnTo>
                          <a:pt x="142" y="39"/>
                        </a:lnTo>
                        <a:lnTo>
                          <a:pt x="151" y="32"/>
                        </a:lnTo>
                        <a:lnTo>
                          <a:pt x="156" y="20"/>
                        </a:lnTo>
                        <a:lnTo>
                          <a:pt x="170" y="16"/>
                        </a:lnTo>
                        <a:lnTo>
                          <a:pt x="170" y="1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FD96696-15CB-8256-B9F5-42E1E4E9BF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03587" y="4432301"/>
                    <a:ext cx="192087" cy="238125"/>
                  </a:xfrm>
                  <a:custGeom>
                    <a:avLst/>
                    <a:gdLst>
                      <a:gd name="T0" fmla="*/ 117 w 121"/>
                      <a:gd name="T1" fmla="*/ 35 h 150"/>
                      <a:gd name="T2" fmla="*/ 108 w 121"/>
                      <a:gd name="T3" fmla="*/ 29 h 150"/>
                      <a:gd name="T4" fmla="*/ 98 w 121"/>
                      <a:gd name="T5" fmla="*/ 22 h 150"/>
                      <a:gd name="T6" fmla="*/ 92 w 121"/>
                      <a:gd name="T7" fmla="*/ 26 h 150"/>
                      <a:gd name="T8" fmla="*/ 74 w 121"/>
                      <a:gd name="T9" fmla="*/ 22 h 150"/>
                      <a:gd name="T10" fmla="*/ 69 w 121"/>
                      <a:gd name="T11" fmla="*/ 13 h 150"/>
                      <a:gd name="T12" fmla="*/ 66 w 121"/>
                      <a:gd name="T13" fmla="*/ 13 h 150"/>
                      <a:gd name="T14" fmla="*/ 44 w 121"/>
                      <a:gd name="T15" fmla="*/ 0 h 150"/>
                      <a:gd name="T16" fmla="*/ 30 w 121"/>
                      <a:gd name="T17" fmla="*/ 9 h 150"/>
                      <a:gd name="T18" fmla="*/ 18 w 121"/>
                      <a:gd name="T19" fmla="*/ 14 h 150"/>
                      <a:gd name="T20" fmla="*/ 20 w 121"/>
                      <a:gd name="T21" fmla="*/ 24 h 150"/>
                      <a:gd name="T22" fmla="*/ 11 w 121"/>
                      <a:gd name="T23" fmla="*/ 39 h 150"/>
                      <a:gd name="T24" fmla="*/ 8 w 121"/>
                      <a:gd name="T25" fmla="*/ 54 h 150"/>
                      <a:gd name="T26" fmla="*/ 1 w 121"/>
                      <a:gd name="T27" fmla="*/ 58 h 150"/>
                      <a:gd name="T28" fmla="*/ 5 w 121"/>
                      <a:gd name="T29" fmla="*/ 79 h 150"/>
                      <a:gd name="T30" fmla="*/ 0 w 121"/>
                      <a:gd name="T31" fmla="*/ 86 h 150"/>
                      <a:gd name="T32" fmla="*/ 13 w 121"/>
                      <a:gd name="T33" fmla="*/ 96 h 150"/>
                      <a:gd name="T34" fmla="*/ 21 w 121"/>
                      <a:gd name="T35" fmla="*/ 85 h 150"/>
                      <a:gd name="T36" fmla="*/ 25 w 121"/>
                      <a:gd name="T37" fmla="*/ 95 h 150"/>
                      <a:gd name="T38" fmla="*/ 15 w 121"/>
                      <a:gd name="T39" fmla="*/ 113 h 150"/>
                      <a:gd name="T40" fmla="*/ 18 w 121"/>
                      <a:gd name="T41" fmla="*/ 123 h 150"/>
                      <a:gd name="T42" fmla="*/ 12 w 121"/>
                      <a:gd name="T43" fmla="*/ 128 h 150"/>
                      <a:gd name="T44" fmla="*/ 12 w 121"/>
                      <a:gd name="T45" fmla="*/ 137 h 150"/>
                      <a:gd name="T46" fmla="*/ 22 w 121"/>
                      <a:gd name="T47" fmla="*/ 135 h 150"/>
                      <a:gd name="T48" fmla="*/ 30 w 121"/>
                      <a:gd name="T49" fmla="*/ 138 h 150"/>
                      <a:gd name="T50" fmla="*/ 39 w 121"/>
                      <a:gd name="T51" fmla="*/ 150 h 150"/>
                      <a:gd name="T52" fmla="*/ 51 w 121"/>
                      <a:gd name="T53" fmla="*/ 140 h 150"/>
                      <a:gd name="T54" fmla="*/ 54 w 121"/>
                      <a:gd name="T55" fmla="*/ 124 h 150"/>
                      <a:gd name="T56" fmla="*/ 66 w 121"/>
                      <a:gd name="T57" fmla="*/ 103 h 150"/>
                      <a:gd name="T58" fmla="*/ 92 w 121"/>
                      <a:gd name="T59" fmla="*/ 94 h 150"/>
                      <a:gd name="T60" fmla="*/ 114 w 121"/>
                      <a:gd name="T61" fmla="*/ 69 h 150"/>
                      <a:gd name="T62" fmla="*/ 121 w 121"/>
                      <a:gd name="T63" fmla="*/ 54 h 150"/>
                      <a:gd name="T64" fmla="*/ 117 w 121"/>
                      <a:gd name="T65" fmla="*/ 35 h 1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21" h="150">
                        <a:moveTo>
                          <a:pt x="117" y="35"/>
                        </a:moveTo>
                        <a:lnTo>
                          <a:pt x="108" y="29"/>
                        </a:lnTo>
                        <a:lnTo>
                          <a:pt x="98" y="22"/>
                        </a:lnTo>
                        <a:lnTo>
                          <a:pt x="92" y="26"/>
                        </a:lnTo>
                        <a:lnTo>
                          <a:pt x="74" y="22"/>
                        </a:lnTo>
                        <a:lnTo>
                          <a:pt x="69" y="13"/>
                        </a:lnTo>
                        <a:lnTo>
                          <a:pt x="66" y="13"/>
                        </a:lnTo>
                        <a:lnTo>
                          <a:pt x="44" y="0"/>
                        </a:lnTo>
                        <a:lnTo>
                          <a:pt x="30" y="9"/>
                        </a:lnTo>
                        <a:lnTo>
                          <a:pt x="18" y="14"/>
                        </a:lnTo>
                        <a:lnTo>
                          <a:pt x="20" y="24"/>
                        </a:lnTo>
                        <a:lnTo>
                          <a:pt x="11" y="39"/>
                        </a:lnTo>
                        <a:lnTo>
                          <a:pt x="8" y="54"/>
                        </a:lnTo>
                        <a:lnTo>
                          <a:pt x="1" y="58"/>
                        </a:lnTo>
                        <a:lnTo>
                          <a:pt x="5" y="79"/>
                        </a:lnTo>
                        <a:lnTo>
                          <a:pt x="0" y="86"/>
                        </a:lnTo>
                        <a:lnTo>
                          <a:pt x="13" y="96"/>
                        </a:lnTo>
                        <a:lnTo>
                          <a:pt x="21" y="85"/>
                        </a:lnTo>
                        <a:lnTo>
                          <a:pt x="25" y="95"/>
                        </a:lnTo>
                        <a:lnTo>
                          <a:pt x="15" y="113"/>
                        </a:lnTo>
                        <a:lnTo>
                          <a:pt x="18" y="123"/>
                        </a:lnTo>
                        <a:lnTo>
                          <a:pt x="12" y="128"/>
                        </a:lnTo>
                        <a:lnTo>
                          <a:pt x="12" y="137"/>
                        </a:lnTo>
                        <a:lnTo>
                          <a:pt x="22" y="135"/>
                        </a:lnTo>
                        <a:lnTo>
                          <a:pt x="30" y="138"/>
                        </a:lnTo>
                        <a:lnTo>
                          <a:pt x="39" y="150"/>
                        </a:lnTo>
                        <a:lnTo>
                          <a:pt x="51" y="140"/>
                        </a:lnTo>
                        <a:lnTo>
                          <a:pt x="54" y="124"/>
                        </a:lnTo>
                        <a:lnTo>
                          <a:pt x="66" y="103"/>
                        </a:lnTo>
                        <a:lnTo>
                          <a:pt x="92" y="94"/>
                        </a:lnTo>
                        <a:lnTo>
                          <a:pt x="114" y="69"/>
                        </a:lnTo>
                        <a:lnTo>
                          <a:pt x="121" y="54"/>
                        </a:lnTo>
                        <a:lnTo>
                          <a:pt x="117" y="3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8F68AB8-9B93-C28C-21DB-42FBAE3A05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9225" y="4167188"/>
                    <a:ext cx="158750" cy="266700"/>
                  </a:xfrm>
                  <a:custGeom>
                    <a:avLst/>
                    <a:gdLst>
                      <a:gd name="T0" fmla="*/ 89 w 100"/>
                      <a:gd name="T1" fmla="*/ 57 h 168"/>
                      <a:gd name="T2" fmla="*/ 81 w 100"/>
                      <a:gd name="T3" fmla="*/ 49 h 168"/>
                      <a:gd name="T4" fmla="*/ 70 w 100"/>
                      <a:gd name="T5" fmla="*/ 37 h 168"/>
                      <a:gd name="T6" fmla="*/ 62 w 100"/>
                      <a:gd name="T7" fmla="*/ 37 h 168"/>
                      <a:gd name="T8" fmla="*/ 62 w 100"/>
                      <a:gd name="T9" fmla="*/ 25 h 168"/>
                      <a:gd name="T10" fmla="*/ 49 w 100"/>
                      <a:gd name="T11" fmla="*/ 9 h 168"/>
                      <a:gd name="T12" fmla="*/ 36 w 100"/>
                      <a:gd name="T13" fmla="*/ 0 h 168"/>
                      <a:gd name="T14" fmla="*/ 19 w 100"/>
                      <a:gd name="T15" fmla="*/ 14 h 168"/>
                      <a:gd name="T16" fmla="*/ 17 w 100"/>
                      <a:gd name="T17" fmla="*/ 23 h 168"/>
                      <a:gd name="T18" fmla="*/ 24 w 100"/>
                      <a:gd name="T19" fmla="*/ 31 h 168"/>
                      <a:gd name="T20" fmla="*/ 19 w 100"/>
                      <a:gd name="T21" fmla="*/ 36 h 168"/>
                      <a:gd name="T22" fmla="*/ 5 w 100"/>
                      <a:gd name="T23" fmla="*/ 40 h 168"/>
                      <a:gd name="T24" fmla="*/ 5 w 100"/>
                      <a:gd name="T25" fmla="*/ 51 h 168"/>
                      <a:gd name="T26" fmla="*/ 0 w 100"/>
                      <a:gd name="T27" fmla="*/ 57 h 168"/>
                      <a:gd name="T28" fmla="*/ 14 w 100"/>
                      <a:gd name="T29" fmla="*/ 75 h 168"/>
                      <a:gd name="T30" fmla="*/ 24 w 100"/>
                      <a:gd name="T31" fmla="*/ 74 h 168"/>
                      <a:gd name="T32" fmla="*/ 29 w 100"/>
                      <a:gd name="T33" fmla="*/ 80 h 168"/>
                      <a:gd name="T34" fmla="*/ 26 w 100"/>
                      <a:gd name="T35" fmla="*/ 90 h 168"/>
                      <a:gd name="T36" fmla="*/ 33 w 100"/>
                      <a:gd name="T37" fmla="*/ 94 h 168"/>
                      <a:gd name="T38" fmla="*/ 38 w 100"/>
                      <a:gd name="T39" fmla="*/ 105 h 168"/>
                      <a:gd name="T40" fmla="*/ 32 w 100"/>
                      <a:gd name="T41" fmla="*/ 113 h 168"/>
                      <a:gd name="T42" fmla="*/ 28 w 100"/>
                      <a:gd name="T43" fmla="*/ 133 h 168"/>
                      <a:gd name="T44" fmla="*/ 33 w 100"/>
                      <a:gd name="T45" fmla="*/ 146 h 168"/>
                      <a:gd name="T46" fmla="*/ 34 w 100"/>
                      <a:gd name="T47" fmla="*/ 156 h 168"/>
                      <a:gd name="T48" fmla="*/ 47 w 100"/>
                      <a:gd name="T49" fmla="*/ 168 h 168"/>
                      <a:gd name="T50" fmla="*/ 58 w 100"/>
                      <a:gd name="T51" fmla="*/ 168 h 168"/>
                      <a:gd name="T52" fmla="*/ 61 w 100"/>
                      <a:gd name="T53" fmla="*/ 164 h 168"/>
                      <a:gd name="T54" fmla="*/ 66 w 100"/>
                      <a:gd name="T55" fmla="*/ 163 h 168"/>
                      <a:gd name="T56" fmla="*/ 76 w 100"/>
                      <a:gd name="T57" fmla="*/ 159 h 168"/>
                      <a:gd name="T58" fmla="*/ 83 w 100"/>
                      <a:gd name="T59" fmla="*/ 153 h 168"/>
                      <a:gd name="T60" fmla="*/ 94 w 100"/>
                      <a:gd name="T61" fmla="*/ 154 h 168"/>
                      <a:gd name="T62" fmla="*/ 100 w 100"/>
                      <a:gd name="T63" fmla="*/ 154 h 168"/>
                      <a:gd name="T64" fmla="*/ 88 w 100"/>
                      <a:gd name="T65" fmla="*/ 133 h 168"/>
                      <a:gd name="T66" fmla="*/ 85 w 100"/>
                      <a:gd name="T67" fmla="*/ 120 h 168"/>
                      <a:gd name="T68" fmla="*/ 78 w 100"/>
                      <a:gd name="T69" fmla="*/ 120 h 168"/>
                      <a:gd name="T70" fmla="*/ 69 w 100"/>
                      <a:gd name="T71" fmla="*/ 102 h 168"/>
                      <a:gd name="T72" fmla="*/ 74 w 100"/>
                      <a:gd name="T73" fmla="*/ 90 h 168"/>
                      <a:gd name="T74" fmla="*/ 72 w 100"/>
                      <a:gd name="T75" fmla="*/ 84 h 168"/>
                      <a:gd name="T76" fmla="*/ 85 w 100"/>
                      <a:gd name="T77" fmla="*/ 79 h 168"/>
                      <a:gd name="T78" fmla="*/ 89 w 100"/>
                      <a:gd name="T79" fmla="*/ 57 h 168"/>
                      <a:gd name="T80" fmla="*/ 89 w 100"/>
                      <a:gd name="T81" fmla="*/ 57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00" h="168">
                        <a:moveTo>
                          <a:pt x="89" y="57"/>
                        </a:moveTo>
                        <a:lnTo>
                          <a:pt x="81" y="49"/>
                        </a:lnTo>
                        <a:lnTo>
                          <a:pt x="70" y="37"/>
                        </a:lnTo>
                        <a:lnTo>
                          <a:pt x="62" y="37"/>
                        </a:lnTo>
                        <a:lnTo>
                          <a:pt x="62" y="25"/>
                        </a:lnTo>
                        <a:lnTo>
                          <a:pt x="49" y="9"/>
                        </a:lnTo>
                        <a:lnTo>
                          <a:pt x="36" y="0"/>
                        </a:lnTo>
                        <a:lnTo>
                          <a:pt x="19" y="14"/>
                        </a:lnTo>
                        <a:lnTo>
                          <a:pt x="17" y="23"/>
                        </a:lnTo>
                        <a:lnTo>
                          <a:pt x="24" y="31"/>
                        </a:lnTo>
                        <a:lnTo>
                          <a:pt x="19" y="36"/>
                        </a:lnTo>
                        <a:lnTo>
                          <a:pt x="5" y="40"/>
                        </a:lnTo>
                        <a:lnTo>
                          <a:pt x="5" y="51"/>
                        </a:lnTo>
                        <a:lnTo>
                          <a:pt x="0" y="57"/>
                        </a:lnTo>
                        <a:lnTo>
                          <a:pt x="14" y="75"/>
                        </a:lnTo>
                        <a:lnTo>
                          <a:pt x="24" y="74"/>
                        </a:lnTo>
                        <a:lnTo>
                          <a:pt x="29" y="80"/>
                        </a:lnTo>
                        <a:lnTo>
                          <a:pt x="26" y="90"/>
                        </a:lnTo>
                        <a:lnTo>
                          <a:pt x="33" y="94"/>
                        </a:lnTo>
                        <a:lnTo>
                          <a:pt x="38" y="105"/>
                        </a:lnTo>
                        <a:lnTo>
                          <a:pt x="32" y="113"/>
                        </a:lnTo>
                        <a:lnTo>
                          <a:pt x="28" y="133"/>
                        </a:lnTo>
                        <a:lnTo>
                          <a:pt x="33" y="146"/>
                        </a:lnTo>
                        <a:lnTo>
                          <a:pt x="34" y="156"/>
                        </a:lnTo>
                        <a:lnTo>
                          <a:pt x="47" y="168"/>
                        </a:lnTo>
                        <a:lnTo>
                          <a:pt x="58" y="168"/>
                        </a:lnTo>
                        <a:lnTo>
                          <a:pt x="61" y="164"/>
                        </a:lnTo>
                        <a:lnTo>
                          <a:pt x="66" y="163"/>
                        </a:lnTo>
                        <a:lnTo>
                          <a:pt x="76" y="159"/>
                        </a:lnTo>
                        <a:lnTo>
                          <a:pt x="83" y="153"/>
                        </a:lnTo>
                        <a:lnTo>
                          <a:pt x="94" y="154"/>
                        </a:lnTo>
                        <a:lnTo>
                          <a:pt x="100" y="154"/>
                        </a:lnTo>
                        <a:lnTo>
                          <a:pt x="88" y="133"/>
                        </a:lnTo>
                        <a:lnTo>
                          <a:pt x="85" y="120"/>
                        </a:lnTo>
                        <a:lnTo>
                          <a:pt x="78" y="120"/>
                        </a:lnTo>
                        <a:lnTo>
                          <a:pt x="69" y="102"/>
                        </a:lnTo>
                        <a:lnTo>
                          <a:pt x="74" y="90"/>
                        </a:lnTo>
                        <a:lnTo>
                          <a:pt x="72" y="84"/>
                        </a:lnTo>
                        <a:lnTo>
                          <a:pt x="85" y="79"/>
                        </a:lnTo>
                        <a:lnTo>
                          <a:pt x="89" y="57"/>
                        </a:lnTo>
                        <a:lnTo>
                          <a:pt x="89" y="5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F3621AD-ED2C-5770-A392-0670B334BF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7637" y="5213351"/>
                    <a:ext cx="280987" cy="309563"/>
                  </a:xfrm>
                  <a:custGeom>
                    <a:avLst/>
                    <a:gdLst>
                      <a:gd name="T0" fmla="*/ 89 w 177"/>
                      <a:gd name="T1" fmla="*/ 19 h 195"/>
                      <a:gd name="T2" fmla="*/ 88 w 177"/>
                      <a:gd name="T3" fmla="*/ 12 h 195"/>
                      <a:gd name="T4" fmla="*/ 67 w 177"/>
                      <a:gd name="T5" fmla="*/ 0 h 195"/>
                      <a:gd name="T6" fmla="*/ 48 w 177"/>
                      <a:gd name="T7" fmla="*/ 0 h 195"/>
                      <a:gd name="T8" fmla="*/ 13 w 177"/>
                      <a:gd name="T9" fmla="*/ 6 h 195"/>
                      <a:gd name="T10" fmla="*/ 5 w 177"/>
                      <a:gd name="T11" fmla="*/ 28 h 195"/>
                      <a:gd name="T12" fmla="*/ 6 w 177"/>
                      <a:gd name="T13" fmla="*/ 40 h 195"/>
                      <a:gd name="T14" fmla="*/ 0 w 177"/>
                      <a:gd name="T15" fmla="*/ 69 h 195"/>
                      <a:gd name="T16" fmla="*/ 42 w 177"/>
                      <a:gd name="T17" fmla="*/ 107 h 195"/>
                      <a:gd name="T18" fmla="*/ 59 w 177"/>
                      <a:gd name="T19" fmla="*/ 111 h 195"/>
                      <a:gd name="T20" fmla="*/ 86 w 177"/>
                      <a:gd name="T21" fmla="*/ 129 h 195"/>
                      <a:gd name="T22" fmla="*/ 108 w 177"/>
                      <a:gd name="T23" fmla="*/ 138 h 195"/>
                      <a:gd name="T24" fmla="*/ 112 w 177"/>
                      <a:gd name="T25" fmla="*/ 148 h 195"/>
                      <a:gd name="T26" fmla="*/ 96 w 177"/>
                      <a:gd name="T27" fmla="*/ 185 h 195"/>
                      <a:gd name="T28" fmla="*/ 118 w 177"/>
                      <a:gd name="T29" fmla="*/ 191 h 195"/>
                      <a:gd name="T30" fmla="*/ 141 w 177"/>
                      <a:gd name="T31" fmla="*/ 195 h 195"/>
                      <a:gd name="T32" fmla="*/ 157 w 177"/>
                      <a:gd name="T33" fmla="*/ 191 h 195"/>
                      <a:gd name="T34" fmla="*/ 173 w 177"/>
                      <a:gd name="T35" fmla="*/ 172 h 195"/>
                      <a:gd name="T36" fmla="*/ 174 w 177"/>
                      <a:gd name="T37" fmla="*/ 152 h 195"/>
                      <a:gd name="T38" fmla="*/ 176 w 177"/>
                      <a:gd name="T39" fmla="*/ 138 h 195"/>
                      <a:gd name="T40" fmla="*/ 177 w 177"/>
                      <a:gd name="T41" fmla="*/ 124 h 195"/>
                      <a:gd name="T42" fmla="*/ 176 w 177"/>
                      <a:gd name="T43" fmla="*/ 111 h 195"/>
                      <a:gd name="T44" fmla="*/ 168 w 177"/>
                      <a:gd name="T45" fmla="*/ 106 h 195"/>
                      <a:gd name="T46" fmla="*/ 161 w 177"/>
                      <a:gd name="T47" fmla="*/ 111 h 195"/>
                      <a:gd name="T48" fmla="*/ 153 w 177"/>
                      <a:gd name="T49" fmla="*/ 109 h 195"/>
                      <a:gd name="T50" fmla="*/ 150 w 177"/>
                      <a:gd name="T51" fmla="*/ 100 h 195"/>
                      <a:gd name="T52" fmla="*/ 147 w 177"/>
                      <a:gd name="T53" fmla="*/ 78 h 195"/>
                      <a:gd name="T54" fmla="*/ 142 w 177"/>
                      <a:gd name="T55" fmla="*/ 72 h 195"/>
                      <a:gd name="T56" fmla="*/ 127 w 177"/>
                      <a:gd name="T57" fmla="*/ 65 h 195"/>
                      <a:gd name="T58" fmla="*/ 119 w 177"/>
                      <a:gd name="T59" fmla="*/ 70 h 195"/>
                      <a:gd name="T60" fmla="*/ 97 w 177"/>
                      <a:gd name="T61" fmla="*/ 65 h 195"/>
                      <a:gd name="T62" fmla="*/ 95 w 177"/>
                      <a:gd name="T63" fmla="*/ 32 h 195"/>
                      <a:gd name="T64" fmla="*/ 89 w 177"/>
                      <a:gd name="T65" fmla="*/ 19 h 195"/>
                      <a:gd name="T66" fmla="*/ 89 w 177"/>
                      <a:gd name="T67" fmla="*/ 19 h 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77" h="195">
                        <a:moveTo>
                          <a:pt x="89" y="19"/>
                        </a:moveTo>
                        <a:lnTo>
                          <a:pt x="88" y="12"/>
                        </a:lnTo>
                        <a:lnTo>
                          <a:pt x="67" y="0"/>
                        </a:lnTo>
                        <a:lnTo>
                          <a:pt x="48" y="0"/>
                        </a:lnTo>
                        <a:lnTo>
                          <a:pt x="13" y="6"/>
                        </a:lnTo>
                        <a:lnTo>
                          <a:pt x="5" y="28"/>
                        </a:lnTo>
                        <a:lnTo>
                          <a:pt x="6" y="40"/>
                        </a:lnTo>
                        <a:lnTo>
                          <a:pt x="0" y="69"/>
                        </a:lnTo>
                        <a:lnTo>
                          <a:pt x="42" y="107"/>
                        </a:lnTo>
                        <a:lnTo>
                          <a:pt x="59" y="111"/>
                        </a:lnTo>
                        <a:lnTo>
                          <a:pt x="86" y="129"/>
                        </a:lnTo>
                        <a:lnTo>
                          <a:pt x="108" y="138"/>
                        </a:lnTo>
                        <a:lnTo>
                          <a:pt x="112" y="148"/>
                        </a:lnTo>
                        <a:lnTo>
                          <a:pt x="96" y="185"/>
                        </a:lnTo>
                        <a:lnTo>
                          <a:pt x="118" y="191"/>
                        </a:lnTo>
                        <a:lnTo>
                          <a:pt x="141" y="195"/>
                        </a:lnTo>
                        <a:lnTo>
                          <a:pt x="157" y="191"/>
                        </a:lnTo>
                        <a:lnTo>
                          <a:pt x="173" y="172"/>
                        </a:lnTo>
                        <a:lnTo>
                          <a:pt x="174" y="152"/>
                        </a:lnTo>
                        <a:lnTo>
                          <a:pt x="176" y="138"/>
                        </a:lnTo>
                        <a:lnTo>
                          <a:pt x="177" y="124"/>
                        </a:lnTo>
                        <a:lnTo>
                          <a:pt x="176" y="111"/>
                        </a:lnTo>
                        <a:lnTo>
                          <a:pt x="168" y="106"/>
                        </a:lnTo>
                        <a:lnTo>
                          <a:pt x="161" y="111"/>
                        </a:lnTo>
                        <a:lnTo>
                          <a:pt x="153" y="109"/>
                        </a:lnTo>
                        <a:lnTo>
                          <a:pt x="150" y="100"/>
                        </a:lnTo>
                        <a:lnTo>
                          <a:pt x="147" y="78"/>
                        </a:lnTo>
                        <a:lnTo>
                          <a:pt x="142" y="72"/>
                        </a:lnTo>
                        <a:lnTo>
                          <a:pt x="127" y="65"/>
                        </a:lnTo>
                        <a:lnTo>
                          <a:pt x="119" y="70"/>
                        </a:lnTo>
                        <a:lnTo>
                          <a:pt x="97" y="65"/>
                        </a:lnTo>
                        <a:lnTo>
                          <a:pt x="95" y="32"/>
                        </a:lnTo>
                        <a:lnTo>
                          <a:pt x="89" y="19"/>
                        </a:lnTo>
                        <a:lnTo>
                          <a:pt x="89" y="1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BD06E6F-2221-CE68-4B0F-F77D95F09E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8762" y="4256088"/>
                    <a:ext cx="138112" cy="157163"/>
                  </a:xfrm>
                  <a:custGeom>
                    <a:avLst/>
                    <a:gdLst>
                      <a:gd name="T0" fmla="*/ 64 w 87"/>
                      <a:gd name="T1" fmla="*/ 0 h 99"/>
                      <a:gd name="T2" fmla="*/ 48 w 87"/>
                      <a:gd name="T3" fmla="*/ 1 h 99"/>
                      <a:gd name="T4" fmla="*/ 45 w 87"/>
                      <a:gd name="T5" fmla="*/ 6 h 99"/>
                      <a:gd name="T6" fmla="*/ 20 w 87"/>
                      <a:gd name="T7" fmla="*/ 1 h 99"/>
                      <a:gd name="T8" fmla="*/ 16 w 87"/>
                      <a:gd name="T9" fmla="*/ 23 h 99"/>
                      <a:gd name="T10" fmla="*/ 3 w 87"/>
                      <a:gd name="T11" fmla="*/ 28 h 99"/>
                      <a:gd name="T12" fmla="*/ 5 w 87"/>
                      <a:gd name="T13" fmla="*/ 34 h 99"/>
                      <a:gd name="T14" fmla="*/ 0 w 87"/>
                      <a:gd name="T15" fmla="*/ 46 h 99"/>
                      <a:gd name="T16" fmla="*/ 9 w 87"/>
                      <a:gd name="T17" fmla="*/ 64 h 99"/>
                      <a:gd name="T18" fmla="*/ 16 w 87"/>
                      <a:gd name="T19" fmla="*/ 64 h 99"/>
                      <a:gd name="T20" fmla="*/ 19 w 87"/>
                      <a:gd name="T21" fmla="*/ 77 h 99"/>
                      <a:gd name="T22" fmla="*/ 31 w 87"/>
                      <a:gd name="T23" fmla="*/ 98 h 99"/>
                      <a:gd name="T24" fmla="*/ 42 w 87"/>
                      <a:gd name="T25" fmla="*/ 99 h 99"/>
                      <a:gd name="T26" fmla="*/ 44 w 87"/>
                      <a:gd name="T27" fmla="*/ 95 h 99"/>
                      <a:gd name="T28" fmla="*/ 41 w 87"/>
                      <a:gd name="T29" fmla="*/ 90 h 99"/>
                      <a:gd name="T30" fmla="*/ 43 w 87"/>
                      <a:gd name="T31" fmla="*/ 84 h 99"/>
                      <a:gd name="T32" fmla="*/ 51 w 87"/>
                      <a:gd name="T33" fmla="*/ 85 h 99"/>
                      <a:gd name="T34" fmla="*/ 62 w 87"/>
                      <a:gd name="T35" fmla="*/ 83 h 99"/>
                      <a:gd name="T36" fmla="*/ 74 w 87"/>
                      <a:gd name="T37" fmla="*/ 88 h 99"/>
                      <a:gd name="T38" fmla="*/ 78 w 87"/>
                      <a:gd name="T39" fmla="*/ 78 h 99"/>
                      <a:gd name="T40" fmla="*/ 81 w 87"/>
                      <a:gd name="T41" fmla="*/ 68 h 99"/>
                      <a:gd name="T42" fmla="*/ 85 w 87"/>
                      <a:gd name="T43" fmla="*/ 56 h 99"/>
                      <a:gd name="T44" fmla="*/ 77 w 87"/>
                      <a:gd name="T45" fmla="*/ 43 h 99"/>
                      <a:gd name="T46" fmla="*/ 76 w 87"/>
                      <a:gd name="T47" fmla="*/ 27 h 99"/>
                      <a:gd name="T48" fmla="*/ 87 w 87"/>
                      <a:gd name="T49" fmla="*/ 6 h 99"/>
                      <a:gd name="T50" fmla="*/ 64 w 87"/>
                      <a:gd name="T51" fmla="*/ 0 h 99"/>
                      <a:gd name="T52" fmla="*/ 64 w 87"/>
                      <a:gd name="T53" fmla="*/ 0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87" h="99">
                        <a:moveTo>
                          <a:pt x="64" y="0"/>
                        </a:moveTo>
                        <a:lnTo>
                          <a:pt x="48" y="1"/>
                        </a:lnTo>
                        <a:lnTo>
                          <a:pt x="45" y="6"/>
                        </a:lnTo>
                        <a:lnTo>
                          <a:pt x="20" y="1"/>
                        </a:lnTo>
                        <a:lnTo>
                          <a:pt x="16" y="23"/>
                        </a:lnTo>
                        <a:lnTo>
                          <a:pt x="3" y="28"/>
                        </a:lnTo>
                        <a:lnTo>
                          <a:pt x="5" y="34"/>
                        </a:lnTo>
                        <a:lnTo>
                          <a:pt x="0" y="46"/>
                        </a:lnTo>
                        <a:lnTo>
                          <a:pt x="9" y="64"/>
                        </a:lnTo>
                        <a:lnTo>
                          <a:pt x="16" y="64"/>
                        </a:lnTo>
                        <a:lnTo>
                          <a:pt x="19" y="77"/>
                        </a:lnTo>
                        <a:lnTo>
                          <a:pt x="31" y="98"/>
                        </a:lnTo>
                        <a:lnTo>
                          <a:pt x="42" y="99"/>
                        </a:lnTo>
                        <a:lnTo>
                          <a:pt x="44" y="95"/>
                        </a:lnTo>
                        <a:lnTo>
                          <a:pt x="41" y="90"/>
                        </a:lnTo>
                        <a:lnTo>
                          <a:pt x="43" y="84"/>
                        </a:lnTo>
                        <a:lnTo>
                          <a:pt x="51" y="85"/>
                        </a:lnTo>
                        <a:lnTo>
                          <a:pt x="62" y="83"/>
                        </a:lnTo>
                        <a:lnTo>
                          <a:pt x="74" y="88"/>
                        </a:lnTo>
                        <a:lnTo>
                          <a:pt x="78" y="78"/>
                        </a:lnTo>
                        <a:lnTo>
                          <a:pt x="81" y="68"/>
                        </a:lnTo>
                        <a:lnTo>
                          <a:pt x="85" y="56"/>
                        </a:lnTo>
                        <a:lnTo>
                          <a:pt x="77" y="43"/>
                        </a:lnTo>
                        <a:lnTo>
                          <a:pt x="76" y="27"/>
                        </a:lnTo>
                        <a:lnTo>
                          <a:pt x="87" y="6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21E0EEC-9D76-AB7F-56C0-92AAE3F5E8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4487" y="5618163"/>
                    <a:ext cx="161925" cy="182563"/>
                  </a:xfrm>
                  <a:custGeom>
                    <a:avLst/>
                    <a:gdLst>
                      <a:gd name="T0" fmla="*/ 102 w 102"/>
                      <a:gd name="T1" fmla="*/ 87 h 115"/>
                      <a:gd name="T2" fmla="*/ 94 w 102"/>
                      <a:gd name="T3" fmla="*/ 73 h 115"/>
                      <a:gd name="T4" fmla="*/ 101 w 102"/>
                      <a:gd name="T5" fmla="*/ 62 h 115"/>
                      <a:gd name="T6" fmla="*/ 87 w 102"/>
                      <a:gd name="T7" fmla="*/ 46 h 115"/>
                      <a:gd name="T8" fmla="*/ 69 w 102"/>
                      <a:gd name="T9" fmla="*/ 33 h 115"/>
                      <a:gd name="T10" fmla="*/ 46 w 102"/>
                      <a:gd name="T11" fmla="*/ 18 h 115"/>
                      <a:gd name="T12" fmla="*/ 38 w 102"/>
                      <a:gd name="T13" fmla="*/ 18 h 115"/>
                      <a:gd name="T14" fmla="*/ 16 w 102"/>
                      <a:gd name="T15" fmla="*/ 0 h 115"/>
                      <a:gd name="T16" fmla="*/ 3 w 102"/>
                      <a:gd name="T17" fmla="*/ 3 h 115"/>
                      <a:gd name="T18" fmla="*/ 1 w 102"/>
                      <a:gd name="T19" fmla="*/ 22 h 115"/>
                      <a:gd name="T20" fmla="*/ 0 w 102"/>
                      <a:gd name="T21" fmla="*/ 46 h 115"/>
                      <a:gd name="T22" fmla="*/ 4 w 102"/>
                      <a:gd name="T23" fmla="*/ 70 h 115"/>
                      <a:gd name="T24" fmla="*/ 1 w 102"/>
                      <a:gd name="T25" fmla="*/ 75 h 115"/>
                      <a:gd name="T26" fmla="*/ 2 w 102"/>
                      <a:gd name="T27" fmla="*/ 91 h 115"/>
                      <a:gd name="T28" fmla="*/ 17 w 102"/>
                      <a:gd name="T29" fmla="*/ 104 h 115"/>
                      <a:gd name="T30" fmla="*/ 30 w 102"/>
                      <a:gd name="T31" fmla="*/ 103 h 115"/>
                      <a:gd name="T32" fmla="*/ 51 w 102"/>
                      <a:gd name="T33" fmla="*/ 113 h 115"/>
                      <a:gd name="T34" fmla="*/ 61 w 102"/>
                      <a:gd name="T35" fmla="*/ 111 h 115"/>
                      <a:gd name="T36" fmla="*/ 76 w 102"/>
                      <a:gd name="T37" fmla="*/ 115 h 115"/>
                      <a:gd name="T38" fmla="*/ 96 w 102"/>
                      <a:gd name="T39" fmla="*/ 102 h 115"/>
                      <a:gd name="T40" fmla="*/ 102 w 102"/>
                      <a:gd name="T41" fmla="*/ 87 h 115"/>
                      <a:gd name="T42" fmla="*/ 102 w 102"/>
                      <a:gd name="T43" fmla="*/ 87 h 1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02" h="115">
                        <a:moveTo>
                          <a:pt x="102" y="87"/>
                        </a:moveTo>
                        <a:lnTo>
                          <a:pt x="94" y="73"/>
                        </a:lnTo>
                        <a:lnTo>
                          <a:pt x="101" y="62"/>
                        </a:lnTo>
                        <a:lnTo>
                          <a:pt x="87" y="46"/>
                        </a:lnTo>
                        <a:lnTo>
                          <a:pt x="69" y="33"/>
                        </a:lnTo>
                        <a:lnTo>
                          <a:pt x="46" y="18"/>
                        </a:lnTo>
                        <a:lnTo>
                          <a:pt x="38" y="18"/>
                        </a:lnTo>
                        <a:lnTo>
                          <a:pt x="16" y="0"/>
                        </a:lnTo>
                        <a:lnTo>
                          <a:pt x="3" y="3"/>
                        </a:lnTo>
                        <a:lnTo>
                          <a:pt x="1" y="22"/>
                        </a:lnTo>
                        <a:lnTo>
                          <a:pt x="0" y="46"/>
                        </a:lnTo>
                        <a:lnTo>
                          <a:pt x="4" y="70"/>
                        </a:lnTo>
                        <a:lnTo>
                          <a:pt x="1" y="75"/>
                        </a:lnTo>
                        <a:lnTo>
                          <a:pt x="2" y="91"/>
                        </a:lnTo>
                        <a:lnTo>
                          <a:pt x="17" y="104"/>
                        </a:lnTo>
                        <a:lnTo>
                          <a:pt x="30" y="103"/>
                        </a:lnTo>
                        <a:lnTo>
                          <a:pt x="51" y="113"/>
                        </a:lnTo>
                        <a:lnTo>
                          <a:pt x="61" y="111"/>
                        </a:lnTo>
                        <a:lnTo>
                          <a:pt x="76" y="115"/>
                        </a:lnTo>
                        <a:lnTo>
                          <a:pt x="96" y="102"/>
                        </a:lnTo>
                        <a:lnTo>
                          <a:pt x="102" y="87"/>
                        </a:lnTo>
                        <a:lnTo>
                          <a:pt x="102" y="8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8B00946-51E2-E821-110E-24FD4AE573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67112" y="4024313"/>
                    <a:ext cx="449262" cy="431800"/>
                  </a:xfrm>
                  <a:custGeom>
                    <a:avLst/>
                    <a:gdLst>
                      <a:gd name="T0" fmla="*/ 275 w 283"/>
                      <a:gd name="T1" fmla="*/ 85 h 272"/>
                      <a:gd name="T2" fmla="*/ 262 w 283"/>
                      <a:gd name="T3" fmla="*/ 66 h 272"/>
                      <a:gd name="T4" fmla="*/ 230 w 283"/>
                      <a:gd name="T5" fmla="*/ 53 h 272"/>
                      <a:gd name="T6" fmla="*/ 241 w 283"/>
                      <a:gd name="T7" fmla="*/ 34 h 272"/>
                      <a:gd name="T8" fmla="*/ 190 w 283"/>
                      <a:gd name="T9" fmla="*/ 36 h 272"/>
                      <a:gd name="T10" fmla="*/ 178 w 283"/>
                      <a:gd name="T11" fmla="*/ 49 h 272"/>
                      <a:gd name="T12" fmla="*/ 151 w 283"/>
                      <a:gd name="T13" fmla="*/ 36 h 272"/>
                      <a:gd name="T14" fmla="*/ 110 w 283"/>
                      <a:gd name="T15" fmla="*/ 38 h 272"/>
                      <a:gd name="T16" fmla="*/ 96 w 283"/>
                      <a:gd name="T17" fmla="*/ 18 h 272"/>
                      <a:gd name="T18" fmla="*/ 75 w 283"/>
                      <a:gd name="T19" fmla="*/ 0 h 272"/>
                      <a:gd name="T20" fmla="*/ 69 w 283"/>
                      <a:gd name="T21" fmla="*/ 19 h 272"/>
                      <a:gd name="T22" fmla="*/ 42 w 283"/>
                      <a:gd name="T23" fmla="*/ 47 h 272"/>
                      <a:gd name="T24" fmla="*/ 43 w 283"/>
                      <a:gd name="T25" fmla="*/ 72 h 272"/>
                      <a:gd name="T26" fmla="*/ 27 w 283"/>
                      <a:gd name="T27" fmla="*/ 55 h 272"/>
                      <a:gd name="T28" fmla="*/ 39 w 283"/>
                      <a:gd name="T29" fmla="*/ 29 h 272"/>
                      <a:gd name="T30" fmla="*/ 44 w 283"/>
                      <a:gd name="T31" fmla="*/ 15 h 272"/>
                      <a:gd name="T32" fmla="*/ 31 w 283"/>
                      <a:gd name="T33" fmla="*/ 13 h 272"/>
                      <a:gd name="T34" fmla="*/ 17 w 283"/>
                      <a:gd name="T35" fmla="*/ 32 h 272"/>
                      <a:gd name="T36" fmla="*/ 7 w 283"/>
                      <a:gd name="T37" fmla="*/ 58 h 272"/>
                      <a:gd name="T38" fmla="*/ 12 w 283"/>
                      <a:gd name="T39" fmla="*/ 74 h 272"/>
                      <a:gd name="T40" fmla="*/ 18 w 283"/>
                      <a:gd name="T41" fmla="*/ 89 h 272"/>
                      <a:gd name="T42" fmla="*/ 16 w 283"/>
                      <a:gd name="T43" fmla="*/ 107 h 272"/>
                      <a:gd name="T44" fmla="*/ 22 w 283"/>
                      <a:gd name="T45" fmla="*/ 115 h 272"/>
                      <a:gd name="T46" fmla="*/ 54 w 283"/>
                      <a:gd name="T47" fmla="*/ 120 h 272"/>
                      <a:gd name="T48" fmla="*/ 80 w 283"/>
                      <a:gd name="T49" fmla="*/ 145 h 272"/>
                      <a:gd name="T50" fmla="*/ 103 w 283"/>
                      <a:gd name="T51" fmla="*/ 143 h 272"/>
                      <a:gd name="T52" fmla="*/ 123 w 283"/>
                      <a:gd name="T53" fmla="*/ 145 h 272"/>
                      <a:gd name="T54" fmla="*/ 113 w 283"/>
                      <a:gd name="T55" fmla="*/ 165 h 272"/>
                      <a:gd name="T56" fmla="*/ 115 w 283"/>
                      <a:gd name="T57" fmla="*/ 198 h 272"/>
                      <a:gd name="T58" fmla="*/ 122 w 283"/>
                      <a:gd name="T59" fmla="*/ 210 h 272"/>
                      <a:gd name="T60" fmla="*/ 118 w 283"/>
                      <a:gd name="T61" fmla="*/ 227 h 272"/>
                      <a:gd name="T62" fmla="*/ 130 w 283"/>
                      <a:gd name="T63" fmla="*/ 259 h 272"/>
                      <a:gd name="T64" fmla="*/ 157 w 283"/>
                      <a:gd name="T65" fmla="*/ 270 h 272"/>
                      <a:gd name="T66" fmla="*/ 177 w 283"/>
                      <a:gd name="T67" fmla="*/ 258 h 272"/>
                      <a:gd name="T68" fmla="*/ 188 w 283"/>
                      <a:gd name="T69" fmla="*/ 244 h 272"/>
                      <a:gd name="T70" fmla="*/ 203 w 283"/>
                      <a:gd name="T71" fmla="*/ 231 h 272"/>
                      <a:gd name="T72" fmla="*/ 182 w 283"/>
                      <a:gd name="T73" fmla="*/ 215 h 272"/>
                      <a:gd name="T74" fmla="*/ 174 w 283"/>
                      <a:gd name="T75" fmla="*/ 193 h 272"/>
                      <a:gd name="T76" fmla="*/ 194 w 283"/>
                      <a:gd name="T77" fmla="*/ 193 h 272"/>
                      <a:gd name="T78" fmla="*/ 216 w 283"/>
                      <a:gd name="T79" fmla="*/ 194 h 272"/>
                      <a:gd name="T80" fmla="*/ 255 w 283"/>
                      <a:gd name="T81" fmla="*/ 181 h 272"/>
                      <a:gd name="T82" fmla="*/ 261 w 283"/>
                      <a:gd name="T83" fmla="*/ 165 h 272"/>
                      <a:gd name="T84" fmla="*/ 252 w 283"/>
                      <a:gd name="T85" fmla="*/ 141 h 272"/>
                      <a:gd name="T86" fmla="*/ 266 w 283"/>
                      <a:gd name="T87" fmla="*/ 126 h 272"/>
                      <a:gd name="T88" fmla="*/ 264 w 283"/>
                      <a:gd name="T89" fmla="*/ 113 h 272"/>
                      <a:gd name="T90" fmla="*/ 283 w 283"/>
                      <a:gd name="T91" fmla="*/ 90 h 2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283" h="272">
                        <a:moveTo>
                          <a:pt x="283" y="90"/>
                        </a:moveTo>
                        <a:lnTo>
                          <a:pt x="275" y="85"/>
                        </a:lnTo>
                        <a:lnTo>
                          <a:pt x="265" y="85"/>
                        </a:lnTo>
                        <a:lnTo>
                          <a:pt x="262" y="66"/>
                        </a:lnTo>
                        <a:lnTo>
                          <a:pt x="246" y="54"/>
                        </a:lnTo>
                        <a:lnTo>
                          <a:pt x="230" y="53"/>
                        </a:lnTo>
                        <a:lnTo>
                          <a:pt x="224" y="42"/>
                        </a:lnTo>
                        <a:lnTo>
                          <a:pt x="241" y="34"/>
                        </a:lnTo>
                        <a:lnTo>
                          <a:pt x="216" y="34"/>
                        </a:lnTo>
                        <a:lnTo>
                          <a:pt x="190" y="36"/>
                        </a:lnTo>
                        <a:lnTo>
                          <a:pt x="190" y="42"/>
                        </a:lnTo>
                        <a:lnTo>
                          <a:pt x="178" y="49"/>
                        </a:lnTo>
                        <a:lnTo>
                          <a:pt x="162" y="47"/>
                        </a:lnTo>
                        <a:lnTo>
                          <a:pt x="151" y="36"/>
                        </a:lnTo>
                        <a:lnTo>
                          <a:pt x="128" y="38"/>
                        </a:lnTo>
                        <a:lnTo>
                          <a:pt x="110" y="38"/>
                        </a:lnTo>
                        <a:lnTo>
                          <a:pt x="109" y="31"/>
                        </a:lnTo>
                        <a:lnTo>
                          <a:pt x="96" y="18"/>
                        </a:lnTo>
                        <a:lnTo>
                          <a:pt x="82" y="17"/>
                        </a:lnTo>
                        <a:lnTo>
                          <a:pt x="75" y="0"/>
                        </a:lnTo>
                        <a:lnTo>
                          <a:pt x="67" y="7"/>
                        </a:lnTo>
                        <a:lnTo>
                          <a:pt x="69" y="19"/>
                        </a:lnTo>
                        <a:lnTo>
                          <a:pt x="42" y="29"/>
                        </a:lnTo>
                        <a:lnTo>
                          <a:pt x="42" y="47"/>
                        </a:lnTo>
                        <a:lnTo>
                          <a:pt x="49" y="55"/>
                        </a:lnTo>
                        <a:lnTo>
                          <a:pt x="43" y="72"/>
                        </a:lnTo>
                        <a:lnTo>
                          <a:pt x="34" y="74"/>
                        </a:lnTo>
                        <a:lnTo>
                          <a:pt x="27" y="55"/>
                        </a:lnTo>
                        <a:lnTo>
                          <a:pt x="37" y="41"/>
                        </a:lnTo>
                        <a:lnTo>
                          <a:pt x="39" y="29"/>
                        </a:lnTo>
                        <a:lnTo>
                          <a:pt x="32" y="18"/>
                        </a:lnTo>
                        <a:lnTo>
                          <a:pt x="44" y="15"/>
                        </a:lnTo>
                        <a:lnTo>
                          <a:pt x="45" y="9"/>
                        </a:lnTo>
                        <a:lnTo>
                          <a:pt x="31" y="13"/>
                        </a:lnTo>
                        <a:lnTo>
                          <a:pt x="26" y="25"/>
                        </a:lnTo>
                        <a:lnTo>
                          <a:pt x="17" y="32"/>
                        </a:lnTo>
                        <a:lnTo>
                          <a:pt x="11" y="41"/>
                        </a:lnTo>
                        <a:lnTo>
                          <a:pt x="7" y="58"/>
                        </a:lnTo>
                        <a:lnTo>
                          <a:pt x="0" y="72"/>
                        </a:lnTo>
                        <a:lnTo>
                          <a:pt x="12" y="74"/>
                        </a:lnTo>
                        <a:lnTo>
                          <a:pt x="13" y="84"/>
                        </a:lnTo>
                        <a:lnTo>
                          <a:pt x="18" y="89"/>
                        </a:lnTo>
                        <a:lnTo>
                          <a:pt x="19" y="99"/>
                        </a:lnTo>
                        <a:lnTo>
                          <a:pt x="16" y="107"/>
                        </a:lnTo>
                        <a:lnTo>
                          <a:pt x="17" y="113"/>
                        </a:lnTo>
                        <a:lnTo>
                          <a:pt x="22" y="115"/>
                        </a:lnTo>
                        <a:lnTo>
                          <a:pt x="27" y="123"/>
                        </a:lnTo>
                        <a:lnTo>
                          <a:pt x="54" y="120"/>
                        </a:lnTo>
                        <a:lnTo>
                          <a:pt x="66" y="124"/>
                        </a:lnTo>
                        <a:lnTo>
                          <a:pt x="80" y="145"/>
                        </a:lnTo>
                        <a:lnTo>
                          <a:pt x="88" y="142"/>
                        </a:lnTo>
                        <a:lnTo>
                          <a:pt x="103" y="143"/>
                        </a:lnTo>
                        <a:lnTo>
                          <a:pt x="115" y="140"/>
                        </a:lnTo>
                        <a:lnTo>
                          <a:pt x="123" y="145"/>
                        </a:lnTo>
                        <a:lnTo>
                          <a:pt x="118" y="157"/>
                        </a:lnTo>
                        <a:lnTo>
                          <a:pt x="113" y="165"/>
                        </a:lnTo>
                        <a:lnTo>
                          <a:pt x="111" y="182"/>
                        </a:lnTo>
                        <a:lnTo>
                          <a:pt x="115" y="198"/>
                        </a:lnTo>
                        <a:lnTo>
                          <a:pt x="121" y="204"/>
                        </a:lnTo>
                        <a:lnTo>
                          <a:pt x="122" y="210"/>
                        </a:lnTo>
                        <a:lnTo>
                          <a:pt x="111" y="222"/>
                        </a:lnTo>
                        <a:lnTo>
                          <a:pt x="118" y="227"/>
                        </a:lnTo>
                        <a:lnTo>
                          <a:pt x="124" y="235"/>
                        </a:lnTo>
                        <a:lnTo>
                          <a:pt x="130" y="259"/>
                        </a:lnTo>
                        <a:lnTo>
                          <a:pt x="141" y="272"/>
                        </a:lnTo>
                        <a:lnTo>
                          <a:pt x="157" y="270"/>
                        </a:lnTo>
                        <a:lnTo>
                          <a:pt x="162" y="263"/>
                        </a:lnTo>
                        <a:lnTo>
                          <a:pt x="177" y="258"/>
                        </a:lnTo>
                        <a:lnTo>
                          <a:pt x="186" y="254"/>
                        </a:lnTo>
                        <a:lnTo>
                          <a:pt x="188" y="244"/>
                        </a:lnTo>
                        <a:lnTo>
                          <a:pt x="204" y="237"/>
                        </a:lnTo>
                        <a:lnTo>
                          <a:pt x="203" y="231"/>
                        </a:lnTo>
                        <a:lnTo>
                          <a:pt x="184" y="230"/>
                        </a:lnTo>
                        <a:lnTo>
                          <a:pt x="182" y="215"/>
                        </a:lnTo>
                        <a:lnTo>
                          <a:pt x="183" y="199"/>
                        </a:lnTo>
                        <a:lnTo>
                          <a:pt x="174" y="193"/>
                        </a:lnTo>
                        <a:lnTo>
                          <a:pt x="178" y="190"/>
                        </a:lnTo>
                        <a:lnTo>
                          <a:pt x="194" y="193"/>
                        </a:lnTo>
                        <a:lnTo>
                          <a:pt x="210" y="200"/>
                        </a:lnTo>
                        <a:lnTo>
                          <a:pt x="216" y="194"/>
                        </a:lnTo>
                        <a:lnTo>
                          <a:pt x="231" y="190"/>
                        </a:lnTo>
                        <a:lnTo>
                          <a:pt x="255" y="181"/>
                        </a:lnTo>
                        <a:lnTo>
                          <a:pt x="263" y="173"/>
                        </a:lnTo>
                        <a:lnTo>
                          <a:pt x="261" y="165"/>
                        </a:lnTo>
                        <a:lnTo>
                          <a:pt x="247" y="147"/>
                        </a:lnTo>
                        <a:lnTo>
                          <a:pt x="252" y="141"/>
                        </a:lnTo>
                        <a:lnTo>
                          <a:pt x="252" y="130"/>
                        </a:lnTo>
                        <a:lnTo>
                          <a:pt x="266" y="126"/>
                        </a:lnTo>
                        <a:lnTo>
                          <a:pt x="271" y="121"/>
                        </a:lnTo>
                        <a:lnTo>
                          <a:pt x="264" y="113"/>
                        </a:lnTo>
                        <a:lnTo>
                          <a:pt x="266" y="104"/>
                        </a:lnTo>
                        <a:lnTo>
                          <a:pt x="283" y="90"/>
                        </a:lnTo>
                        <a:lnTo>
                          <a:pt x="283" y="9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68F5702-6CEF-CABC-D2BA-E2DBD10653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83000" y="4008438"/>
                    <a:ext cx="4762" cy="4763"/>
                  </a:xfrm>
                  <a:custGeom>
                    <a:avLst/>
                    <a:gdLst>
                      <a:gd name="T0" fmla="*/ 3 w 3"/>
                      <a:gd name="T1" fmla="*/ 3 h 3"/>
                      <a:gd name="T2" fmla="*/ 3 w 3"/>
                      <a:gd name="T3" fmla="*/ 2 h 3"/>
                      <a:gd name="T4" fmla="*/ 2 w 3"/>
                      <a:gd name="T5" fmla="*/ 1 h 3"/>
                      <a:gd name="T6" fmla="*/ 1 w 3"/>
                      <a:gd name="T7" fmla="*/ 0 h 3"/>
                      <a:gd name="T8" fmla="*/ 0 w 3"/>
                      <a:gd name="T9" fmla="*/ 0 h 3"/>
                      <a:gd name="T10" fmla="*/ 0 w 3"/>
                      <a:gd name="T11" fmla="*/ 1 h 3"/>
                      <a:gd name="T12" fmla="*/ 1 w 3"/>
                      <a:gd name="T13" fmla="*/ 1 h 3"/>
                      <a:gd name="T14" fmla="*/ 2 w 3"/>
                      <a:gd name="T15" fmla="*/ 3 h 3"/>
                      <a:gd name="T16" fmla="*/ 3 w 3"/>
                      <a:gd name="T17" fmla="*/ 3 h 3"/>
                      <a:gd name="T18" fmla="*/ 3 w 3"/>
                      <a:gd name="T19" fmla="*/ 3 h 3"/>
                      <a:gd name="T20" fmla="*/ 3 w 3"/>
                      <a:gd name="T21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" h="3">
                        <a:moveTo>
                          <a:pt x="3" y="3"/>
                        </a:moveTo>
                        <a:lnTo>
                          <a:pt x="3" y="2"/>
                        </a:ln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1" y="1"/>
                        </a:lnTo>
                        <a:lnTo>
                          <a:pt x="2" y="3"/>
                        </a:lnTo>
                        <a:lnTo>
                          <a:pt x="3" y="3"/>
                        </a:lnTo>
                        <a:lnTo>
                          <a:pt x="3" y="3"/>
                        </a:lnTo>
                        <a:lnTo>
                          <a:pt x="3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B85D6F6-C3F8-D077-0C7D-6EBE21A9E7E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257675" y="6408738"/>
                    <a:ext cx="90487" cy="36513"/>
                  </a:xfrm>
                  <a:custGeom>
                    <a:avLst/>
                    <a:gdLst>
                      <a:gd name="T0" fmla="*/ 27 w 57"/>
                      <a:gd name="T1" fmla="*/ 20 h 23"/>
                      <a:gd name="T2" fmla="*/ 27 w 57"/>
                      <a:gd name="T3" fmla="*/ 21 h 23"/>
                      <a:gd name="T4" fmla="*/ 28 w 57"/>
                      <a:gd name="T5" fmla="*/ 22 h 23"/>
                      <a:gd name="T6" fmla="*/ 49 w 57"/>
                      <a:gd name="T7" fmla="*/ 16 h 23"/>
                      <a:gd name="T8" fmla="*/ 48 w 57"/>
                      <a:gd name="T9" fmla="*/ 18 h 23"/>
                      <a:gd name="T10" fmla="*/ 49 w 57"/>
                      <a:gd name="T11" fmla="*/ 17 h 23"/>
                      <a:gd name="T12" fmla="*/ 0 w 57"/>
                      <a:gd name="T13" fmla="*/ 12 h 23"/>
                      <a:gd name="T14" fmla="*/ 3 w 57"/>
                      <a:gd name="T15" fmla="*/ 15 h 23"/>
                      <a:gd name="T16" fmla="*/ 2 w 57"/>
                      <a:gd name="T17" fmla="*/ 11 h 23"/>
                      <a:gd name="T18" fmla="*/ 12 w 57"/>
                      <a:gd name="T19" fmla="*/ 4 h 23"/>
                      <a:gd name="T20" fmla="*/ 5 w 57"/>
                      <a:gd name="T21" fmla="*/ 2 h 23"/>
                      <a:gd name="T22" fmla="*/ 8 w 57"/>
                      <a:gd name="T23" fmla="*/ 5 h 23"/>
                      <a:gd name="T24" fmla="*/ 14 w 57"/>
                      <a:gd name="T25" fmla="*/ 8 h 23"/>
                      <a:gd name="T26" fmla="*/ 9 w 57"/>
                      <a:gd name="T27" fmla="*/ 9 h 23"/>
                      <a:gd name="T28" fmla="*/ 13 w 57"/>
                      <a:gd name="T29" fmla="*/ 10 h 23"/>
                      <a:gd name="T30" fmla="*/ 14 w 57"/>
                      <a:gd name="T31" fmla="*/ 10 h 23"/>
                      <a:gd name="T32" fmla="*/ 14 w 57"/>
                      <a:gd name="T33" fmla="*/ 12 h 23"/>
                      <a:gd name="T34" fmla="*/ 7 w 57"/>
                      <a:gd name="T35" fmla="*/ 15 h 23"/>
                      <a:gd name="T36" fmla="*/ 11 w 57"/>
                      <a:gd name="T37" fmla="*/ 21 h 23"/>
                      <a:gd name="T38" fmla="*/ 14 w 57"/>
                      <a:gd name="T39" fmla="*/ 20 h 23"/>
                      <a:gd name="T40" fmla="*/ 16 w 57"/>
                      <a:gd name="T41" fmla="*/ 18 h 23"/>
                      <a:gd name="T42" fmla="*/ 18 w 57"/>
                      <a:gd name="T43" fmla="*/ 16 h 23"/>
                      <a:gd name="T44" fmla="*/ 25 w 57"/>
                      <a:gd name="T45" fmla="*/ 12 h 23"/>
                      <a:gd name="T46" fmla="*/ 28 w 57"/>
                      <a:gd name="T47" fmla="*/ 7 h 23"/>
                      <a:gd name="T48" fmla="*/ 29 w 57"/>
                      <a:gd name="T49" fmla="*/ 4 h 23"/>
                      <a:gd name="T50" fmla="*/ 28 w 57"/>
                      <a:gd name="T51" fmla="*/ 2 h 23"/>
                      <a:gd name="T52" fmla="*/ 22 w 57"/>
                      <a:gd name="T53" fmla="*/ 4 h 23"/>
                      <a:gd name="T54" fmla="*/ 18 w 57"/>
                      <a:gd name="T55" fmla="*/ 2 h 23"/>
                      <a:gd name="T56" fmla="*/ 12 w 57"/>
                      <a:gd name="T57" fmla="*/ 4 h 23"/>
                      <a:gd name="T58" fmla="*/ 14 w 57"/>
                      <a:gd name="T59" fmla="*/ 1 h 23"/>
                      <a:gd name="T60" fmla="*/ 11 w 57"/>
                      <a:gd name="T61" fmla="*/ 0 h 23"/>
                      <a:gd name="T62" fmla="*/ 14 w 57"/>
                      <a:gd name="T63" fmla="*/ 2 h 23"/>
                      <a:gd name="T64" fmla="*/ 36 w 57"/>
                      <a:gd name="T65" fmla="*/ 2 h 23"/>
                      <a:gd name="T66" fmla="*/ 35 w 57"/>
                      <a:gd name="T67" fmla="*/ 9 h 23"/>
                      <a:gd name="T68" fmla="*/ 33 w 57"/>
                      <a:gd name="T69" fmla="*/ 9 h 23"/>
                      <a:gd name="T70" fmla="*/ 28 w 57"/>
                      <a:gd name="T71" fmla="*/ 15 h 23"/>
                      <a:gd name="T72" fmla="*/ 28 w 57"/>
                      <a:gd name="T73" fmla="*/ 19 h 23"/>
                      <a:gd name="T74" fmla="*/ 35 w 57"/>
                      <a:gd name="T75" fmla="*/ 21 h 23"/>
                      <a:gd name="T76" fmla="*/ 39 w 57"/>
                      <a:gd name="T77" fmla="*/ 21 h 23"/>
                      <a:gd name="T78" fmla="*/ 46 w 57"/>
                      <a:gd name="T79" fmla="*/ 19 h 23"/>
                      <a:gd name="T80" fmla="*/ 44 w 57"/>
                      <a:gd name="T81" fmla="*/ 15 h 23"/>
                      <a:gd name="T82" fmla="*/ 53 w 57"/>
                      <a:gd name="T83" fmla="*/ 11 h 23"/>
                      <a:gd name="T84" fmla="*/ 57 w 57"/>
                      <a:gd name="T85" fmla="*/ 9 h 23"/>
                      <a:gd name="T86" fmla="*/ 55 w 57"/>
                      <a:gd name="T87" fmla="*/ 7 h 23"/>
                      <a:gd name="T88" fmla="*/ 54 w 57"/>
                      <a:gd name="T89" fmla="*/ 3 h 23"/>
                      <a:gd name="T90" fmla="*/ 48 w 57"/>
                      <a:gd name="T91" fmla="*/ 3 h 23"/>
                      <a:gd name="T92" fmla="*/ 49 w 57"/>
                      <a:gd name="T93" fmla="*/ 6 h 23"/>
                      <a:gd name="T94" fmla="*/ 44 w 57"/>
                      <a:gd name="T95" fmla="*/ 5 h 23"/>
                      <a:gd name="T96" fmla="*/ 44 w 57"/>
                      <a:gd name="T97" fmla="*/ 3 h 23"/>
                      <a:gd name="T98" fmla="*/ 44 w 57"/>
                      <a:gd name="T99" fmla="*/ 1 h 23"/>
                      <a:gd name="T100" fmla="*/ 36 w 57"/>
                      <a:gd name="T101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" h="23">
                        <a:moveTo>
                          <a:pt x="28" y="22"/>
                        </a:moveTo>
                        <a:lnTo>
                          <a:pt x="28" y="21"/>
                        </a:lnTo>
                        <a:lnTo>
                          <a:pt x="27" y="20"/>
                        </a:lnTo>
                        <a:lnTo>
                          <a:pt x="26" y="19"/>
                        </a:lnTo>
                        <a:lnTo>
                          <a:pt x="27" y="20"/>
                        </a:lnTo>
                        <a:lnTo>
                          <a:pt x="27" y="21"/>
                        </a:lnTo>
                        <a:lnTo>
                          <a:pt x="28" y="22"/>
                        </a:lnTo>
                        <a:lnTo>
                          <a:pt x="28" y="23"/>
                        </a:lnTo>
                        <a:lnTo>
                          <a:pt x="28" y="22"/>
                        </a:lnTo>
                        <a:lnTo>
                          <a:pt x="28" y="22"/>
                        </a:lnTo>
                        <a:close/>
                        <a:moveTo>
                          <a:pt x="49" y="17"/>
                        </a:moveTo>
                        <a:lnTo>
                          <a:pt x="49" y="16"/>
                        </a:lnTo>
                        <a:lnTo>
                          <a:pt x="48" y="16"/>
                        </a:lnTo>
                        <a:lnTo>
                          <a:pt x="48" y="17"/>
                        </a:lnTo>
                        <a:lnTo>
                          <a:pt x="48" y="18"/>
                        </a:lnTo>
                        <a:lnTo>
                          <a:pt x="50" y="19"/>
                        </a:lnTo>
                        <a:lnTo>
                          <a:pt x="49" y="17"/>
                        </a:lnTo>
                        <a:lnTo>
                          <a:pt x="49" y="17"/>
                        </a:lnTo>
                        <a:close/>
                        <a:moveTo>
                          <a:pt x="1" y="11"/>
                        </a:moveTo>
                        <a:lnTo>
                          <a:pt x="0" y="12"/>
                        </a:lnTo>
                        <a:lnTo>
                          <a:pt x="0" y="12"/>
                        </a:lnTo>
                        <a:lnTo>
                          <a:pt x="0" y="13"/>
                        </a:lnTo>
                        <a:lnTo>
                          <a:pt x="2" y="15"/>
                        </a:lnTo>
                        <a:lnTo>
                          <a:pt x="3" y="15"/>
                        </a:lnTo>
                        <a:lnTo>
                          <a:pt x="4" y="14"/>
                        </a:lnTo>
                        <a:lnTo>
                          <a:pt x="3" y="11"/>
                        </a:lnTo>
                        <a:lnTo>
                          <a:pt x="2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close/>
                        <a:moveTo>
                          <a:pt x="12" y="4"/>
                        </a:moveTo>
                        <a:lnTo>
                          <a:pt x="8" y="3"/>
                        </a:lnTo>
                        <a:lnTo>
                          <a:pt x="7" y="2"/>
                        </a:lnTo>
                        <a:lnTo>
                          <a:pt x="5" y="2"/>
                        </a:lnTo>
                        <a:lnTo>
                          <a:pt x="7" y="3"/>
                        </a:lnTo>
                        <a:lnTo>
                          <a:pt x="7" y="4"/>
                        </a:lnTo>
                        <a:lnTo>
                          <a:pt x="8" y="5"/>
                        </a:lnTo>
                        <a:lnTo>
                          <a:pt x="10" y="6"/>
                        </a:lnTo>
                        <a:lnTo>
                          <a:pt x="13" y="7"/>
                        </a:lnTo>
                        <a:lnTo>
                          <a:pt x="14" y="8"/>
                        </a:lnTo>
                        <a:lnTo>
                          <a:pt x="14" y="9"/>
                        </a:lnTo>
                        <a:lnTo>
                          <a:pt x="11" y="9"/>
                        </a:lnTo>
                        <a:lnTo>
                          <a:pt x="9" y="9"/>
                        </a:lnTo>
                        <a:lnTo>
                          <a:pt x="9" y="9"/>
                        </a:lnTo>
                        <a:lnTo>
                          <a:pt x="10" y="10"/>
                        </a:lnTo>
                        <a:lnTo>
                          <a:pt x="13" y="10"/>
                        </a:lnTo>
                        <a:lnTo>
                          <a:pt x="13" y="9"/>
                        </a:lnTo>
                        <a:lnTo>
                          <a:pt x="14" y="9"/>
                        </a:lnTo>
                        <a:lnTo>
                          <a:pt x="14" y="10"/>
                        </a:lnTo>
                        <a:lnTo>
                          <a:pt x="14" y="11"/>
                        </a:lnTo>
                        <a:lnTo>
                          <a:pt x="14" y="11"/>
                        </a:lnTo>
                        <a:lnTo>
                          <a:pt x="14" y="12"/>
                        </a:lnTo>
                        <a:lnTo>
                          <a:pt x="13" y="13"/>
                        </a:lnTo>
                        <a:lnTo>
                          <a:pt x="10" y="15"/>
                        </a:lnTo>
                        <a:lnTo>
                          <a:pt x="7" y="15"/>
                        </a:lnTo>
                        <a:lnTo>
                          <a:pt x="4" y="18"/>
                        </a:lnTo>
                        <a:lnTo>
                          <a:pt x="8" y="20"/>
                        </a:lnTo>
                        <a:lnTo>
                          <a:pt x="11" y="21"/>
                        </a:lnTo>
                        <a:lnTo>
                          <a:pt x="14" y="21"/>
                        </a:lnTo>
                        <a:lnTo>
                          <a:pt x="14" y="21"/>
                        </a:lnTo>
                        <a:lnTo>
                          <a:pt x="14" y="20"/>
                        </a:lnTo>
                        <a:lnTo>
                          <a:pt x="15" y="20"/>
                        </a:lnTo>
                        <a:lnTo>
                          <a:pt x="16" y="20"/>
                        </a:lnTo>
                        <a:lnTo>
                          <a:pt x="16" y="18"/>
                        </a:lnTo>
                        <a:lnTo>
                          <a:pt x="16" y="16"/>
                        </a:lnTo>
                        <a:lnTo>
                          <a:pt x="17" y="16"/>
                        </a:lnTo>
                        <a:lnTo>
                          <a:pt x="18" y="16"/>
                        </a:lnTo>
                        <a:lnTo>
                          <a:pt x="21" y="16"/>
                        </a:lnTo>
                        <a:lnTo>
                          <a:pt x="22" y="15"/>
                        </a:lnTo>
                        <a:lnTo>
                          <a:pt x="25" y="12"/>
                        </a:lnTo>
                        <a:lnTo>
                          <a:pt x="26" y="9"/>
                        </a:lnTo>
                        <a:lnTo>
                          <a:pt x="27" y="8"/>
                        </a:lnTo>
                        <a:lnTo>
                          <a:pt x="28" y="7"/>
                        </a:lnTo>
                        <a:lnTo>
                          <a:pt x="28" y="6"/>
                        </a:lnTo>
                        <a:lnTo>
                          <a:pt x="28" y="5"/>
                        </a:lnTo>
                        <a:lnTo>
                          <a:pt x="29" y="4"/>
                        </a:lnTo>
                        <a:lnTo>
                          <a:pt x="29" y="3"/>
                        </a:lnTo>
                        <a:lnTo>
                          <a:pt x="28" y="2"/>
                        </a:lnTo>
                        <a:lnTo>
                          <a:pt x="28" y="2"/>
                        </a:lnTo>
                        <a:lnTo>
                          <a:pt x="26" y="3"/>
                        </a:lnTo>
                        <a:lnTo>
                          <a:pt x="26" y="2"/>
                        </a:lnTo>
                        <a:lnTo>
                          <a:pt x="22" y="4"/>
                        </a:lnTo>
                        <a:lnTo>
                          <a:pt x="20" y="4"/>
                        </a:lnTo>
                        <a:lnTo>
                          <a:pt x="19" y="3"/>
                        </a:lnTo>
                        <a:lnTo>
                          <a:pt x="18" y="2"/>
                        </a:lnTo>
                        <a:lnTo>
                          <a:pt x="16" y="3"/>
                        </a:lnTo>
                        <a:lnTo>
                          <a:pt x="14" y="5"/>
                        </a:lnTo>
                        <a:lnTo>
                          <a:pt x="12" y="4"/>
                        </a:lnTo>
                        <a:lnTo>
                          <a:pt x="12" y="4"/>
                        </a:lnTo>
                        <a:close/>
                        <a:moveTo>
                          <a:pt x="14" y="2"/>
                        </a:moveTo>
                        <a:lnTo>
                          <a:pt x="14" y="1"/>
                        </a:lnTo>
                        <a:lnTo>
                          <a:pt x="14" y="0"/>
                        </a:lnTo>
                        <a:lnTo>
                          <a:pt x="13" y="0"/>
                        </a:lnTo>
                        <a:lnTo>
                          <a:pt x="11" y="0"/>
                        </a:lnTo>
                        <a:lnTo>
                          <a:pt x="11" y="2"/>
                        </a:lnTo>
                        <a:lnTo>
                          <a:pt x="12" y="2"/>
                        </a:lnTo>
                        <a:lnTo>
                          <a:pt x="14" y="2"/>
                        </a:lnTo>
                        <a:close/>
                        <a:moveTo>
                          <a:pt x="36" y="0"/>
                        </a:moveTo>
                        <a:lnTo>
                          <a:pt x="35" y="0"/>
                        </a:lnTo>
                        <a:lnTo>
                          <a:pt x="36" y="2"/>
                        </a:lnTo>
                        <a:lnTo>
                          <a:pt x="33" y="5"/>
                        </a:lnTo>
                        <a:lnTo>
                          <a:pt x="34" y="7"/>
                        </a:lnTo>
                        <a:lnTo>
                          <a:pt x="35" y="9"/>
                        </a:lnTo>
                        <a:lnTo>
                          <a:pt x="35" y="9"/>
                        </a:lnTo>
                        <a:lnTo>
                          <a:pt x="35" y="9"/>
                        </a:lnTo>
                        <a:lnTo>
                          <a:pt x="33" y="9"/>
                        </a:lnTo>
                        <a:lnTo>
                          <a:pt x="32" y="10"/>
                        </a:lnTo>
                        <a:lnTo>
                          <a:pt x="31" y="11"/>
                        </a:lnTo>
                        <a:lnTo>
                          <a:pt x="28" y="15"/>
                        </a:lnTo>
                        <a:lnTo>
                          <a:pt x="29" y="15"/>
                        </a:lnTo>
                        <a:lnTo>
                          <a:pt x="28" y="18"/>
                        </a:lnTo>
                        <a:lnTo>
                          <a:pt x="28" y="19"/>
                        </a:lnTo>
                        <a:lnTo>
                          <a:pt x="31" y="22"/>
                        </a:lnTo>
                        <a:lnTo>
                          <a:pt x="35" y="23"/>
                        </a:lnTo>
                        <a:lnTo>
                          <a:pt x="35" y="21"/>
                        </a:lnTo>
                        <a:lnTo>
                          <a:pt x="36" y="21"/>
                        </a:lnTo>
                        <a:lnTo>
                          <a:pt x="38" y="21"/>
                        </a:lnTo>
                        <a:lnTo>
                          <a:pt x="39" y="21"/>
                        </a:lnTo>
                        <a:lnTo>
                          <a:pt x="36" y="17"/>
                        </a:lnTo>
                        <a:lnTo>
                          <a:pt x="37" y="17"/>
                        </a:lnTo>
                        <a:lnTo>
                          <a:pt x="46" y="19"/>
                        </a:lnTo>
                        <a:lnTo>
                          <a:pt x="46" y="17"/>
                        </a:lnTo>
                        <a:lnTo>
                          <a:pt x="45" y="16"/>
                        </a:lnTo>
                        <a:lnTo>
                          <a:pt x="44" y="15"/>
                        </a:lnTo>
                        <a:lnTo>
                          <a:pt x="50" y="13"/>
                        </a:lnTo>
                        <a:lnTo>
                          <a:pt x="52" y="12"/>
                        </a:lnTo>
                        <a:lnTo>
                          <a:pt x="53" y="11"/>
                        </a:lnTo>
                        <a:lnTo>
                          <a:pt x="55" y="10"/>
                        </a:lnTo>
                        <a:lnTo>
                          <a:pt x="57" y="9"/>
                        </a:lnTo>
                        <a:lnTo>
                          <a:pt x="57" y="9"/>
                        </a:lnTo>
                        <a:lnTo>
                          <a:pt x="57" y="8"/>
                        </a:lnTo>
                        <a:lnTo>
                          <a:pt x="56" y="8"/>
                        </a:lnTo>
                        <a:lnTo>
                          <a:pt x="55" y="7"/>
                        </a:lnTo>
                        <a:lnTo>
                          <a:pt x="55" y="6"/>
                        </a:lnTo>
                        <a:lnTo>
                          <a:pt x="56" y="6"/>
                        </a:lnTo>
                        <a:lnTo>
                          <a:pt x="54" y="3"/>
                        </a:lnTo>
                        <a:lnTo>
                          <a:pt x="53" y="2"/>
                        </a:lnTo>
                        <a:lnTo>
                          <a:pt x="49" y="3"/>
                        </a:lnTo>
                        <a:lnTo>
                          <a:pt x="48" y="3"/>
                        </a:lnTo>
                        <a:lnTo>
                          <a:pt x="48" y="4"/>
                        </a:lnTo>
                        <a:lnTo>
                          <a:pt x="48" y="5"/>
                        </a:lnTo>
                        <a:lnTo>
                          <a:pt x="49" y="6"/>
                        </a:lnTo>
                        <a:lnTo>
                          <a:pt x="50" y="7"/>
                        </a:lnTo>
                        <a:lnTo>
                          <a:pt x="49" y="7"/>
                        </a:lnTo>
                        <a:lnTo>
                          <a:pt x="44" y="5"/>
                        </a:lnTo>
                        <a:lnTo>
                          <a:pt x="44" y="5"/>
                        </a:lnTo>
                        <a:lnTo>
                          <a:pt x="43" y="3"/>
                        </a:lnTo>
                        <a:lnTo>
                          <a:pt x="44" y="3"/>
                        </a:lnTo>
                        <a:lnTo>
                          <a:pt x="45" y="3"/>
                        </a:lnTo>
                        <a:lnTo>
                          <a:pt x="45" y="2"/>
                        </a:lnTo>
                        <a:lnTo>
                          <a:pt x="44" y="1"/>
                        </a:lnTo>
                        <a:lnTo>
                          <a:pt x="42" y="0"/>
                        </a:lnTo>
                        <a:lnTo>
                          <a:pt x="39" y="1"/>
                        </a:lnTo>
                        <a:lnTo>
                          <a:pt x="36" y="0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5A4F7BB-B798-9F86-961F-691B67AD4D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6050" y="4021138"/>
                    <a:ext cx="6350" cy="9525"/>
                  </a:xfrm>
                  <a:custGeom>
                    <a:avLst/>
                    <a:gdLst>
                      <a:gd name="T0" fmla="*/ 1 w 4"/>
                      <a:gd name="T1" fmla="*/ 6 h 6"/>
                      <a:gd name="T2" fmla="*/ 3 w 4"/>
                      <a:gd name="T3" fmla="*/ 5 h 6"/>
                      <a:gd name="T4" fmla="*/ 4 w 4"/>
                      <a:gd name="T5" fmla="*/ 1 h 6"/>
                      <a:gd name="T6" fmla="*/ 3 w 4"/>
                      <a:gd name="T7" fmla="*/ 0 h 6"/>
                      <a:gd name="T8" fmla="*/ 2 w 4"/>
                      <a:gd name="T9" fmla="*/ 1 h 6"/>
                      <a:gd name="T10" fmla="*/ 1 w 4"/>
                      <a:gd name="T11" fmla="*/ 3 h 6"/>
                      <a:gd name="T12" fmla="*/ 1 w 4"/>
                      <a:gd name="T13" fmla="*/ 5 h 6"/>
                      <a:gd name="T14" fmla="*/ 0 w 4"/>
                      <a:gd name="T15" fmla="*/ 6 h 6"/>
                      <a:gd name="T16" fmla="*/ 1 w 4"/>
                      <a:gd name="T17" fmla="*/ 6 h 6"/>
                      <a:gd name="T18" fmla="*/ 1 w 4"/>
                      <a:gd name="T1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" h="6">
                        <a:moveTo>
                          <a:pt x="1" y="6"/>
                        </a:moveTo>
                        <a:lnTo>
                          <a:pt x="3" y="5"/>
                        </a:lnTo>
                        <a:lnTo>
                          <a:pt x="4" y="1"/>
                        </a:lnTo>
                        <a:lnTo>
                          <a:pt x="3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1" y="5"/>
                        </a:lnTo>
                        <a:lnTo>
                          <a:pt x="0" y="6"/>
                        </a:lnTo>
                        <a:lnTo>
                          <a:pt x="1" y="6"/>
                        </a:lnTo>
                        <a:lnTo>
                          <a:pt x="1" y="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A4F9C05-DF1C-33B1-8485-A2DE7C118D3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48113" y="4054476"/>
                    <a:ext cx="47625" cy="47625"/>
                  </a:xfrm>
                  <a:custGeom>
                    <a:avLst/>
                    <a:gdLst>
                      <a:gd name="T0" fmla="*/ 19 w 30"/>
                      <a:gd name="T1" fmla="*/ 29 h 30"/>
                      <a:gd name="T2" fmla="*/ 19 w 30"/>
                      <a:gd name="T3" fmla="*/ 28 h 30"/>
                      <a:gd name="T4" fmla="*/ 19 w 30"/>
                      <a:gd name="T5" fmla="*/ 27 h 30"/>
                      <a:gd name="T6" fmla="*/ 20 w 30"/>
                      <a:gd name="T7" fmla="*/ 25 h 30"/>
                      <a:gd name="T8" fmla="*/ 19 w 30"/>
                      <a:gd name="T9" fmla="*/ 23 h 30"/>
                      <a:gd name="T10" fmla="*/ 19 w 30"/>
                      <a:gd name="T11" fmla="*/ 21 h 30"/>
                      <a:gd name="T12" fmla="*/ 19 w 30"/>
                      <a:gd name="T13" fmla="*/ 19 h 30"/>
                      <a:gd name="T14" fmla="*/ 19 w 30"/>
                      <a:gd name="T15" fmla="*/ 16 h 30"/>
                      <a:gd name="T16" fmla="*/ 20 w 30"/>
                      <a:gd name="T17" fmla="*/ 15 h 30"/>
                      <a:gd name="T18" fmla="*/ 22 w 30"/>
                      <a:gd name="T19" fmla="*/ 13 h 30"/>
                      <a:gd name="T20" fmla="*/ 18 w 30"/>
                      <a:gd name="T21" fmla="*/ 13 h 30"/>
                      <a:gd name="T22" fmla="*/ 16 w 30"/>
                      <a:gd name="T23" fmla="*/ 14 h 30"/>
                      <a:gd name="T24" fmla="*/ 12 w 30"/>
                      <a:gd name="T25" fmla="*/ 14 h 30"/>
                      <a:gd name="T26" fmla="*/ 10 w 30"/>
                      <a:gd name="T27" fmla="*/ 14 h 30"/>
                      <a:gd name="T28" fmla="*/ 8 w 30"/>
                      <a:gd name="T29" fmla="*/ 14 h 30"/>
                      <a:gd name="T30" fmla="*/ 6 w 30"/>
                      <a:gd name="T31" fmla="*/ 15 h 30"/>
                      <a:gd name="T32" fmla="*/ 6 w 30"/>
                      <a:gd name="T33" fmla="*/ 15 h 30"/>
                      <a:gd name="T34" fmla="*/ 8 w 30"/>
                      <a:gd name="T35" fmla="*/ 16 h 30"/>
                      <a:gd name="T36" fmla="*/ 9 w 30"/>
                      <a:gd name="T37" fmla="*/ 17 h 30"/>
                      <a:gd name="T38" fmla="*/ 10 w 30"/>
                      <a:gd name="T39" fmla="*/ 18 h 30"/>
                      <a:gd name="T40" fmla="*/ 10 w 30"/>
                      <a:gd name="T41" fmla="*/ 19 h 30"/>
                      <a:gd name="T42" fmla="*/ 9 w 30"/>
                      <a:gd name="T43" fmla="*/ 26 h 30"/>
                      <a:gd name="T44" fmla="*/ 8 w 30"/>
                      <a:gd name="T45" fmla="*/ 27 h 30"/>
                      <a:gd name="T46" fmla="*/ 6 w 30"/>
                      <a:gd name="T47" fmla="*/ 27 h 30"/>
                      <a:gd name="T48" fmla="*/ 5 w 30"/>
                      <a:gd name="T49" fmla="*/ 28 h 30"/>
                      <a:gd name="T50" fmla="*/ 0 w 30"/>
                      <a:gd name="T51" fmla="*/ 30 h 30"/>
                      <a:gd name="T52" fmla="*/ 3 w 30"/>
                      <a:gd name="T53" fmla="*/ 30 h 30"/>
                      <a:gd name="T54" fmla="*/ 6 w 30"/>
                      <a:gd name="T55" fmla="*/ 30 h 30"/>
                      <a:gd name="T56" fmla="*/ 15 w 30"/>
                      <a:gd name="T57" fmla="*/ 30 h 30"/>
                      <a:gd name="T58" fmla="*/ 19 w 30"/>
                      <a:gd name="T59" fmla="*/ 29 h 30"/>
                      <a:gd name="T60" fmla="*/ 19 w 30"/>
                      <a:gd name="T61" fmla="*/ 29 h 30"/>
                      <a:gd name="T62" fmla="*/ 26 w 30"/>
                      <a:gd name="T63" fmla="*/ 4 h 30"/>
                      <a:gd name="T64" fmla="*/ 30 w 30"/>
                      <a:gd name="T65" fmla="*/ 2 h 30"/>
                      <a:gd name="T66" fmla="*/ 30 w 30"/>
                      <a:gd name="T67" fmla="*/ 0 h 30"/>
                      <a:gd name="T68" fmla="*/ 29 w 30"/>
                      <a:gd name="T69" fmla="*/ 0 h 30"/>
                      <a:gd name="T70" fmla="*/ 26 w 30"/>
                      <a:gd name="T71" fmla="*/ 2 h 30"/>
                      <a:gd name="T72" fmla="*/ 25 w 30"/>
                      <a:gd name="T73" fmla="*/ 4 h 30"/>
                      <a:gd name="T74" fmla="*/ 25 w 30"/>
                      <a:gd name="T75" fmla="*/ 4 h 30"/>
                      <a:gd name="T76" fmla="*/ 26 w 30"/>
                      <a:gd name="T77" fmla="*/ 4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0" h="30">
                        <a:moveTo>
                          <a:pt x="19" y="29"/>
                        </a:moveTo>
                        <a:lnTo>
                          <a:pt x="19" y="28"/>
                        </a:lnTo>
                        <a:lnTo>
                          <a:pt x="19" y="27"/>
                        </a:lnTo>
                        <a:lnTo>
                          <a:pt x="20" y="25"/>
                        </a:lnTo>
                        <a:lnTo>
                          <a:pt x="19" y="23"/>
                        </a:lnTo>
                        <a:lnTo>
                          <a:pt x="19" y="21"/>
                        </a:lnTo>
                        <a:lnTo>
                          <a:pt x="19" y="19"/>
                        </a:lnTo>
                        <a:lnTo>
                          <a:pt x="19" y="16"/>
                        </a:lnTo>
                        <a:lnTo>
                          <a:pt x="20" y="15"/>
                        </a:lnTo>
                        <a:lnTo>
                          <a:pt x="22" y="13"/>
                        </a:lnTo>
                        <a:lnTo>
                          <a:pt x="18" y="13"/>
                        </a:lnTo>
                        <a:lnTo>
                          <a:pt x="16" y="14"/>
                        </a:lnTo>
                        <a:lnTo>
                          <a:pt x="12" y="14"/>
                        </a:lnTo>
                        <a:lnTo>
                          <a:pt x="10" y="14"/>
                        </a:lnTo>
                        <a:lnTo>
                          <a:pt x="8" y="14"/>
                        </a:lnTo>
                        <a:lnTo>
                          <a:pt x="6" y="15"/>
                        </a:lnTo>
                        <a:lnTo>
                          <a:pt x="6" y="15"/>
                        </a:lnTo>
                        <a:lnTo>
                          <a:pt x="8" y="16"/>
                        </a:lnTo>
                        <a:lnTo>
                          <a:pt x="9" y="17"/>
                        </a:lnTo>
                        <a:lnTo>
                          <a:pt x="10" y="18"/>
                        </a:lnTo>
                        <a:lnTo>
                          <a:pt x="10" y="19"/>
                        </a:lnTo>
                        <a:lnTo>
                          <a:pt x="9" y="26"/>
                        </a:lnTo>
                        <a:lnTo>
                          <a:pt x="8" y="27"/>
                        </a:lnTo>
                        <a:lnTo>
                          <a:pt x="6" y="27"/>
                        </a:lnTo>
                        <a:lnTo>
                          <a:pt x="5" y="28"/>
                        </a:lnTo>
                        <a:lnTo>
                          <a:pt x="0" y="30"/>
                        </a:lnTo>
                        <a:lnTo>
                          <a:pt x="3" y="30"/>
                        </a:lnTo>
                        <a:lnTo>
                          <a:pt x="6" y="30"/>
                        </a:lnTo>
                        <a:lnTo>
                          <a:pt x="15" y="30"/>
                        </a:lnTo>
                        <a:lnTo>
                          <a:pt x="19" y="29"/>
                        </a:lnTo>
                        <a:lnTo>
                          <a:pt x="19" y="29"/>
                        </a:lnTo>
                        <a:close/>
                        <a:moveTo>
                          <a:pt x="26" y="4"/>
                        </a:moveTo>
                        <a:lnTo>
                          <a:pt x="30" y="2"/>
                        </a:lnTo>
                        <a:lnTo>
                          <a:pt x="30" y="0"/>
                        </a:lnTo>
                        <a:lnTo>
                          <a:pt x="29" y="0"/>
                        </a:lnTo>
                        <a:lnTo>
                          <a:pt x="26" y="2"/>
                        </a:lnTo>
                        <a:lnTo>
                          <a:pt x="25" y="4"/>
                        </a:lnTo>
                        <a:lnTo>
                          <a:pt x="25" y="4"/>
                        </a:lnTo>
                        <a:lnTo>
                          <a:pt x="26" y="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F0D4C9A-60BD-1879-C517-37F66E9FEB4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71925" y="3979863"/>
                    <a:ext cx="9525" cy="25400"/>
                  </a:xfrm>
                  <a:custGeom>
                    <a:avLst/>
                    <a:gdLst>
                      <a:gd name="T0" fmla="*/ 0 w 6"/>
                      <a:gd name="T1" fmla="*/ 16 h 16"/>
                      <a:gd name="T2" fmla="*/ 0 w 6"/>
                      <a:gd name="T3" fmla="*/ 16 h 16"/>
                      <a:gd name="T4" fmla="*/ 0 w 6"/>
                      <a:gd name="T5" fmla="*/ 15 h 16"/>
                      <a:gd name="T6" fmla="*/ 0 w 6"/>
                      <a:gd name="T7" fmla="*/ 15 h 16"/>
                      <a:gd name="T8" fmla="*/ 0 w 6"/>
                      <a:gd name="T9" fmla="*/ 15 h 16"/>
                      <a:gd name="T10" fmla="*/ 0 w 6"/>
                      <a:gd name="T11" fmla="*/ 15 h 16"/>
                      <a:gd name="T12" fmla="*/ 0 w 6"/>
                      <a:gd name="T13" fmla="*/ 14 h 16"/>
                      <a:gd name="T14" fmla="*/ 0 w 6"/>
                      <a:gd name="T15" fmla="*/ 14 h 16"/>
                      <a:gd name="T16" fmla="*/ 0 w 6"/>
                      <a:gd name="T17" fmla="*/ 15 h 16"/>
                      <a:gd name="T18" fmla="*/ 0 w 6"/>
                      <a:gd name="T19" fmla="*/ 15 h 16"/>
                      <a:gd name="T20" fmla="*/ 0 w 6"/>
                      <a:gd name="T21" fmla="*/ 15 h 16"/>
                      <a:gd name="T22" fmla="*/ 0 w 6"/>
                      <a:gd name="T23" fmla="*/ 15 h 16"/>
                      <a:gd name="T24" fmla="*/ 0 w 6"/>
                      <a:gd name="T25" fmla="*/ 16 h 16"/>
                      <a:gd name="T26" fmla="*/ 0 w 6"/>
                      <a:gd name="T27" fmla="*/ 16 h 16"/>
                      <a:gd name="T28" fmla="*/ 0 w 6"/>
                      <a:gd name="T29" fmla="*/ 16 h 16"/>
                      <a:gd name="T30" fmla="*/ 0 w 6"/>
                      <a:gd name="T31" fmla="*/ 16 h 16"/>
                      <a:gd name="T32" fmla="*/ 3 w 6"/>
                      <a:gd name="T33" fmla="*/ 8 h 16"/>
                      <a:gd name="T34" fmla="*/ 3 w 6"/>
                      <a:gd name="T35" fmla="*/ 7 h 16"/>
                      <a:gd name="T36" fmla="*/ 4 w 6"/>
                      <a:gd name="T37" fmla="*/ 7 h 16"/>
                      <a:gd name="T38" fmla="*/ 4 w 6"/>
                      <a:gd name="T39" fmla="*/ 7 h 16"/>
                      <a:gd name="T40" fmla="*/ 4 w 6"/>
                      <a:gd name="T41" fmla="*/ 7 h 16"/>
                      <a:gd name="T42" fmla="*/ 3 w 6"/>
                      <a:gd name="T43" fmla="*/ 6 h 16"/>
                      <a:gd name="T44" fmla="*/ 3 w 6"/>
                      <a:gd name="T45" fmla="*/ 6 h 16"/>
                      <a:gd name="T46" fmla="*/ 3 w 6"/>
                      <a:gd name="T47" fmla="*/ 7 h 16"/>
                      <a:gd name="T48" fmla="*/ 2 w 6"/>
                      <a:gd name="T49" fmla="*/ 7 h 16"/>
                      <a:gd name="T50" fmla="*/ 2 w 6"/>
                      <a:gd name="T51" fmla="*/ 7 h 16"/>
                      <a:gd name="T52" fmla="*/ 2 w 6"/>
                      <a:gd name="T53" fmla="*/ 8 h 16"/>
                      <a:gd name="T54" fmla="*/ 2 w 6"/>
                      <a:gd name="T55" fmla="*/ 8 h 16"/>
                      <a:gd name="T56" fmla="*/ 2 w 6"/>
                      <a:gd name="T57" fmla="*/ 8 h 16"/>
                      <a:gd name="T58" fmla="*/ 2 w 6"/>
                      <a:gd name="T59" fmla="*/ 8 h 16"/>
                      <a:gd name="T60" fmla="*/ 2 w 6"/>
                      <a:gd name="T61" fmla="*/ 8 h 16"/>
                      <a:gd name="T62" fmla="*/ 2 w 6"/>
                      <a:gd name="T63" fmla="*/ 8 h 16"/>
                      <a:gd name="T64" fmla="*/ 2 w 6"/>
                      <a:gd name="T65" fmla="*/ 8 h 16"/>
                      <a:gd name="T66" fmla="*/ 2 w 6"/>
                      <a:gd name="T67" fmla="*/ 8 h 16"/>
                      <a:gd name="T68" fmla="*/ 2 w 6"/>
                      <a:gd name="T69" fmla="*/ 8 h 16"/>
                      <a:gd name="T70" fmla="*/ 2 w 6"/>
                      <a:gd name="T71" fmla="*/ 8 h 16"/>
                      <a:gd name="T72" fmla="*/ 2 w 6"/>
                      <a:gd name="T73" fmla="*/ 8 h 16"/>
                      <a:gd name="T74" fmla="*/ 2 w 6"/>
                      <a:gd name="T75" fmla="*/ 8 h 16"/>
                      <a:gd name="T76" fmla="*/ 3 w 6"/>
                      <a:gd name="T77" fmla="*/ 8 h 16"/>
                      <a:gd name="T78" fmla="*/ 3 w 6"/>
                      <a:gd name="T79" fmla="*/ 8 h 16"/>
                      <a:gd name="T80" fmla="*/ 4 w 6"/>
                      <a:gd name="T81" fmla="*/ 5 h 16"/>
                      <a:gd name="T82" fmla="*/ 5 w 6"/>
                      <a:gd name="T83" fmla="*/ 4 h 16"/>
                      <a:gd name="T84" fmla="*/ 6 w 6"/>
                      <a:gd name="T85" fmla="*/ 1 h 16"/>
                      <a:gd name="T86" fmla="*/ 5 w 6"/>
                      <a:gd name="T87" fmla="*/ 0 h 16"/>
                      <a:gd name="T88" fmla="*/ 4 w 6"/>
                      <a:gd name="T89" fmla="*/ 0 h 16"/>
                      <a:gd name="T90" fmla="*/ 3 w 6"/>
                      <a:gd name="T91" fmla="*/ 0 h 16"/>
                      <a:gd name="T92" fmla="*/ 2 w 6"/>
                      <a:gd name="T93" fmla="*/ 1 h 16"/>
                      <a:gd name="T94" fmla="*/ 2 w 6"/>
                      <a:gd name="T95" fmla="*/ 3 h 16"/>
                      <a:gd name="T96" fmla="*/ 4 w 6"/>
                      <a:gd name="T97" fmla="*/ 5 h 16"/>
                      <a:gd name="T98" fmla="*/ 4 w 6"/>
                      <a:gd name="T99" fmla="*/ 5 h 16"/>
                      <a:gd name="T100" fmla="*/ 4 w 6"/>
                      <a:gd name="T101" fmla="*/ 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6" h="16">
                        <a:moveTo>
                          <a:pt x="0" y="16"/>
                        </a:moveTo>
                        <a:lnTo>
                          <a:pt x="0" y="16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4"/>
                        </a:lnTo>
                        <a:lnTo>
                          <a:pt x="0" y="14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6"/>
                        </a:lnTo>
                        <a:lnTo>
                          <a:pt x="0" y="16"/>
                        </a:lnTo>
                        <a:lnTo>
                          <a:pt x="0" y="16"/>
                        </a:lnTo>
                        <a:lnTo>
                          <a:pt x="0" y="16"/>
                        </a:lnTo>
                        <a:close/>
                        <a:moveTo>
                          <a:pt x="3" y="8"/>
                        </a:moveTo>
                        <a:lnTo>
                          <a:pt x="3" y="7"/>
                        </a:lnTo>
                        <a:lnTo>
                          <a:pt x="4" y="7"/>
                        </a:lnTo>
                        <a:lnTo>
                          <a:pt x="4" y="7"/>
                        </a:lnTo>
                        <a:lnTo>
                          <a:pt x="4" y="7"/>
                        </a:lnTo>
                        <a:lnTo>
                          <a:pt x="3" y="6"/>
                        </a:lnTo>
                        <a:lnTo>
                          <a:pt x="3" y="6"/>
                        </a:lnTo>
                        <a:lnTo>
                          <a:pt x="3" y="7"/>
                        </a:lnTo>
                        <a:lnTo>
                          <a:pt x="2" y="7"/>
                        </a:lnTo>
                        <a:lnTo>
                          <a:pt x="2" y="7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3" y="8"/>
                        </a:lnTo>
                        <a:lnTo>
                          <a:pt x="3" y="8"/>
                        </a:lnTo>
                        <a:close/>
                        <a:moveTo>
                          <a:pt x="4" y="5"/>
                        </a:moveTo>
                        <a:lnTo>
                          <a:pt x="5" y="4"/>
                        </a:lnTo>
                        <a:lnTo>
                          <a:pt x="6" y="1"/>
                        </a:lnTo>
                        <a:lnTo>
                          <a:pt x="5" y="0"/>
                        </a:lnTo>
                        <a:lnTo>
                          <a:pt x="4" y="0"/>
                        </a:lnTo>
                        <a:lnTo>
                          <a:pt x="3" y="0"/>
                        </a:lnTo>
                        <a:lnTo>
                          <a:pt x="2" y="1"/>
                        </a:lnTo>
                        <a:lnTo>
                          <a:pt x="2" y="3"/>
                        </a:lnTo>
                        <a:lnTo>
                          <a:pt x="4" y="5"/>
                        </a:lnTo>
                        <a:lnTo>
                          <a:pt x="4" y="5"/>
                        </a:lnTo>
                        <a:lnTo>
                          <a:pt x="4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6791B57-82D7-C97E-E655-5A07B901FE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29075" y="3981451"/>
                    <a:ext cx="6350" cy="7938"/>
                  </a:xfrm>
                  <a:custGeom>
                    <a:avLst/>
                    <a:gdLst>
                      <a:gd name="T0" fmla="*/ 3 w 4"/>
                      <a:gd name="T1" fmla="*/ 5 h 5"/>
                      <a:gd name="T2" fmla="*/ 4 w 4"/>
                      <a:gd name="T3" fmla="*/ 4 h 5"/>
                      <a:gd name="T4" fmla="*/ 3 w 4"/>
                      <a:gd name="T5" fmla="*/ 3 h 5"/>
                      <a:gd name="T6" fmla="*/ 2 w 4"/>
                      <a:gd name="T7" fmla="*/ 0 h 5"/>
                      <a:gd name="T8" fmla="*/ 0 w 4"/>
                      <a:gd name="T9" fmla="*/ 0 h 5"/>
                      <a:gd name="T10" fmla="*/ 0 w 4"/>
                      <a:gd name="T11" fmla="*/ 4 h 5"/>
                      <a:gd name="T12" fmla="*/ 1 w 4"/>
                      <a:gd name="T13" fmla="*/ 4 h 5"/>
                      <a:gd name="T14" fmla="*/ 3 w 4"/>
                      <a:gd name="T15" fmla="*/ 5 h 5"/>
                      <a:gd name="T16" fmla="*/ 3 w 4"/>
                      <a:gd name="T17" fmla="*/ 5 h 5"/>
                      <a:gd name="T18" fmla="*/ 3 w 4"/>
                      <a:gd name="T1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" h="5">
                        <a:moveTo>
                          <a:pt x="3" y="5"/>
                        </a:moveTo>
                        <a:lnTo>
                          <a:pt x="4" y="4"/>
                        </a:lnTo>
                        <a:lnTo>
                          <a:pt x="3" y="3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lnTo>
                          <a:pt x="0" y="4"/>
                        </a:lnTo>
                        <a:lnTo>
                          <a:pt x="1" y="4"/>
                        </a:lnTo>
                        <a:lnTo>
                          <a:pt x="3" y="5"/>
                        </a:lnTo>
                        <a:lnTo>
                          <a:pt x="3" y="5"/>
                        </a:lnTo>
                        <a:lnTo>
                          <a:pt x="3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899C38F-8B1F-5318-BA8A-8B0CB21690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75100" y="3894138"/>
                    <a:ext cx="6350" cy="14288"/>
                  </a:xfrm>
                  <a:custGeom>
                    <a:avLst/>
                    <a:gdLst>
                      <a:gd name="T0" fmla="*/ 3 w 4"/>
                      <a:gd name="T1" fmla="*/ 8 h 9"/>
                      <a:gd name="T2" fmla="*/ 4 w 4"/>
                      <a:gd name="T3" fmla="*/ 6 h 9"/>
                      <a:gd name="T4" fmla="*/ 4 w 4"/>
                      <a:gd name="T5" fmla="*/ 2 h 9"/>
                      <a:gd name="T6" fmla="*/ 3 w 4"/>
                      <a:gd name="T7" fmla="*/ 1 h 9"/>
                      <a:gd name="T8" fmla="*/ 0 w 4"/>
                      <a:gd name="T9" fmla="*/ 0 h 9"/>
                      <a:gd name="T10" fmla="*/ 0 w 4"/>
                      <a:gd name="T11" fmla="*/ 1 h 9"/>
                      <a:gd name="T12" fmla="*/ 0 w 4"/>
                      <a:gd name="T13" fmla="*/ 2 h 9"/>
                      <a:gd name="T14" fmla="*/ 1 w 4"/>
                      <a:gd name="T15" fmla="*/ 5 h 9"/>
                      <a:gd name="T16" fmla="*/ 1 w 4"/>
                      <a:gd name="T17" fmla="*/ 9 h 9"/>
                      <a:gd name="T18" fmla="*/ 3 w 4"/>
                      <a:gd name="T1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" h="9">
                        <a:moveTo>
                          <a:pt x="3" y="8"/>
                        </a:moveTo>
                        <a:lnTo>
                          <a:pt x="4" y="6"/>
                        </a:lnTo>
                        <a:lnTo>
                          <a:pt x="4" y="2"/>
                        </a:lnTo>
                        <a:lnTo>
                          <a:pt x="3" y="1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1" y="5"/>
                        </a:lnTo>
                        <a:lnTo>
                          <a:pt x="1" y="9"/>
                        </a:lnTo>
                        <a:lnTo>
                          <a:pt x="3" y="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E52880C-3BD4-FC62-1A53-C23191D2C5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4625" y="3951288"/>
                    <a:ext cx="4762" cy="14288"/>
                  </a:xfrm>
                  <a:custGeom>
                    <a:avLst/>
                    <a:gdLst>
                      <a:gd name="T0" fmla="*/ 3 w 3"/>
                      <a:gd name="T1" fmla="*/ 7 h 9"/>
                      <a:gd name="T2" fmla="*/ 3 w 3"/>
                      <a:gd name="T3" fmla="*/ 2 h 9"/>
                      <a:gd name="T4" fmla="*/ 3 w 3"/>
                      <a:gd name="T5" fmla="*/ 0 h 9"/>
                      <a:gd name="T6" fmla="*/ 3 w 3"/>
                      <a:gd name="T7" fmla="*/ 0 h 9"/>
                      <a:gd name="T8" fmla="*/ 2 w 3"/>
                      <a:gd name="T9" fmla="*/ 2 h 9"/>
                      <a:gd name="T10" fmla="*/ 0 w 3"/>
                      <a:gd name="T11" fmla="*/ 4 h 9"/>
                      <a:gd name="T12" fmla="*/ 0 w 3"/>
                      <a:gd name="T13" fmla="*/ 6 h 9"/>
                      <a:gd name="T14" fmla="*/ 0 w 3"/>
                      <a:gd name="T15" fmla="*/ 8 h 9"/>
                      <a:gd name="T16" fmla="*/ 2 w 3"/>
                      <a:gd name="T17" fmla="*/ 9 h 9"/>
                      <a:gd name="T18" fmla="*/ 3 w 3"/>
                      <a:gd name="T19" fmla="*/ 7 h 9"/>
                      <a:gd name="T20" fmla="*/ 3 w 3"/>
                      <a:gd name="T21" fmla="*/ 7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" h="9">
                        <a:moveTo>
                          <a:pt x="3" y="7"/>
                        </a:moveTo>
                        <a:lnTo>
                          <a:pt x="3" y="2"/>
                        </a:ln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lnTo>
                          <a:pt x="2" y="9"/>
                        </a:lnTo>
                        <a:lnTo>
                          <a:pt x="3" y="7"/>
                        </a:lnTo>
                        <a:lnTo>
                          <a:pt x="3" y="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8D23D72-81E9-502F-AC93-E17D21D197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38563" y="4019551"/>
                    <a:ext cx="4762" cy="9525"/>
                  </a:xfrm>
                  <a:custGeom>
                    <a:avLst/>
                    <a:gdLst>
                      <a:gd name="T0" fmla="*/ 3 w 3"/>
                      <a:gd name="T1" fmla="*/ 4 h 6"/>
                      <a:gd name="T2" fmla="*/ 3 w 3"/>
                      <a:gd name="T3" fmla="*/ 1 h 6"/>
                      <a:gd name="T4" fmla="*/ 0 w 3"/>
                      <a:gd name="T5" fmla="*/ 0 h 6"/>
                      <a:gd name="T6" fmla="*/ 0 w 3"/>
                      <a:gd name="T7" fmla="*/ 1 h 6"/>
                      <a:gd name="T8" fmla="*/ 0 w 3"/>
                      <a:gd name="T9" fmla="*/ 2 h 6"/>
                      <a:gd name="T10" fmla="*/ 2 w 3"/>
                      <a:gd name="T11" fmla="*/ 2 h 6"/>
                      <a:gd name="T12" fmla="*/ 2 w 3"/>
                      <a:gd name="T13" fmla="*/ 3 h 6"/>
                      <a:gd name="T14" fmla="*/ 2 w 3"/>
                      <a:gd name="T15" fmla="*/ 5 h 6"/>
                      <a:gd name="T16" fmla="*/ 2 w 3"/>
                      <a:gd name="T17" fmla="*/ 6 h 6"/>
                      <a:gd name="T18" fmla="*/ 3 w 3"/>
                      <a:gd name="T19" fmla="*/ 4 h 6"/>
                      <a:gd name="T20" fmla="*/ 3 w 3"/>
                      <a:gd name="T2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" h="6">
                        <a:moveTo>
                          <a:pt x="3" y="4"/>
                        </a:moveTo>
                        <a:lnTo>
                          <a:pt x="3" y="1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2" y="2"/>
                        </a:lnTo>
                        <a:lnTo>
                          <a:pt x="2" y="3"/>
                        </a:lnTo>
                        <a:lnTo>
                          <a:pt x="2" y="5"/>
                        </a:lnTo>
                        <a:lnTo>
                          <a:pt x="2" y="6"/>
                        </a:lnTo>
                        <a:lnTo>
                          <a:pt x="3" y="4"/>
                        </a:lnTo>
                        <a:lnTo>
                          <a:pt x="3" y="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  <p:grpSp>
              <p:nvGrpSpPr>
                <p:cNvPr id="197" name="Asia">
                  <a:extLst>
                    <a:ext uri="{FF2B5EF4-FFF2-40B4-BE49-F238E27FC236}">
                      <a16:creationId xmlns:a16="http://schemas.microsoft.com/office/drawing/2014/main" id="{0E895774-AEC6-5A17-F73D-89162C1D8B4C}"/>
                    </a:ext>
                  </a:extLst>
                </p:cNvPr>
                <p:cNvGrpSpPr/>
                <p:nvPr/>
              </p:nvGrpSpPr>
              <p:grpSpPr>
                <a:xfrm>
                  <a:off x="4450558" y="2288040"/>
                  <a:ext cx="2841016" cy="2344790"/>
                  <a:chOff x="6551612" y="1595438"/>
                  <a:chExt cx="4144963" cy="3278188"/>
                </a:xfrm>
                <a:grpFill/>
              </p:grpSpPr>
              <p:sp>
                <p:nvSpPr>
    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4E8FC18-7D9E-122B-CF92-8D44EA9429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12100" y="3028951"/>
                    <a:ext cx="428625" cy="347663"/>
                  </a:xfrm>
                  <a:custGeom>
                    <a:avLst/>
                    <a:gdLst>
                      <a:gd name="T0" fmla="*/ 245 w 270"/>
                      <a:gd name="T1" fmla="*/ 26 h 219"/>
                      <a:gd name="T2" fmla="*/ 221 w 270"/>
                      <a:gd name="T3" fmla="*/ 35 h 219"/>
                      <a:gd name="T4" fmla="*/ 207 w 270"/>
                      <a:gd name="T5" fmla="*/ 42 h 219"/>
                      <a:gd name="T6" fmla="*/ 194 w 270"/>
                      <a:gd name="T7" fmla="*/ 14 h 219"/>
                      <a:gd name="T8" fmla="*/ 189 w 270"/>
                      <a:gd name="T9" fmla="*/ 6 h 219"/>
                      <a:gd name="T10" fmla="*/ 170 w 270"/>
                      <a:gd name="T11" fmla="*/ 9 h 219"/>
                      <a:gd name="T12" fmla="*/ 168 w 270"/>
                      <a:gd name="T13" fmla="*/ 22 h 219"/>
                      <a:gd name="T14" fmla="*/ 153 w 270"/>
                      <a:gd name="T15" fmla="*/ 32 h 219"/>
                      <a:gd name="T16" fmla="*/ 133 w 270"/>
                      <a:gd name="T17" fmla="*/ 36 h 219"/>
                      <a:gd name="T18" fmla="*/ 110 w 270"/>
                      <a:gd name="T19" fmla="*/ 27 h 219"/>
                      <a:gd name="T20" fmla="*/ 93 w 270"/>
                      <a:gd name="T21" fmla="*/ 27 h 219"/>
                      <a:gd name="T22" fmla="*/ 81 w 270"/>
                      <a:gd name="T23" fmla="*/ 28 h 219"/>
                      <a:gd name="T24" fmla="*/ 66 w 270"/>
                      <a:gd name="T25" fmla="*/ 53 h 219"/>
                      <a:gd name="T26" fmla="*/ 42 w 270"/>
                      <a:gd name="T27" fmla="*/ 64 h 219"/>
                      <a:gd name="T28" fmla="*/ 26 w 270"/>
                      <a:gd name="T29" fmla="*/ 78 h 219"/>
                      <a:gd name="T30" fmla="*/ 2 w 270"/>
                      <a:gd name="T31" fmla="*/ 98 h 219"/>
                      <a:gd name="T32" fmla="*/ 9 w 270"/>
                      <a:gd name="T33" fmla="*/ 120 h 219"/>
                      <a:gd name="T34" fmla="*/ 14 w 270"/>
                      <a:gd name="T35" fmla="*/ 152 h 219"/>
                      <a:gd name="T36" fmla="*/ 34 w 270"/>
                      <a:gd name="T37" fmla="*/ 170 h 219"/>
                      <a:gd name="T38" fmla="*/ 23 w 270"/>
                      <a:gd name="T39" fmla="*/ 208 h 219"/>
                      <a:gd name="T40" fmla="*/ 79 w 270"/>
                      <a:gd name="T41" fmla="*/ 216 h 219"/>
                      <a:gd name="T42" fmla="*/ 95 w 270"/>
                      <a:gd name="T43" fmla="*/ 213 h 219"/>
                      <a:gd name="T44" fmla="*/ 133 w 270"/>
                      <a:gd name="T45" fmla="*/ 206 h 219"/>
                      <a:gd name="T46" fmla="*/ 139 w 270"/>
                      <a:gd name="T47" fmla="*/ 172 h 219"/>
                      <a:gd name="T48" fmla="*/ 155 w 270"/>
                      <a:gd name="T49" fmla="*/ 166 h 219"/>
                      <a:gd name="T50" fmla="*/ 177 w 270"/>
                      <a:gd name="T51" fmla="*/ 165 h 219"/>
                      <a:gd name="T52" fmla="*/ 180 w 270"/>
                      <a:gd name="T53" fmla="*/ 144 h 219"/>
                      <a:gd name="T54" fmla="*/ 197 w 270"/>
                      <a:gd name="T55" fmla="*/ 124 h 219"/>
                      <a:gd name="T56" fmla="*/ 204 w 270"/>
                      <a:gd name="T57" fmla="*/ 109 h 219"/>
                      <a:gd name="T58" fmla="*/ 205 w 270"/>
                      <a:gd name="T59" fmla="*/ 91 h 219"/>
                      <a:gd name="T60" fmla="*/ 207 w 270"/>
                      <a:gd name="T61" fmla="*/ 69 h 219"/>
                      <a:gd name="T62" fmla="*/ 209 w 270"/>
                      <a:gd name="T63" fmla="*/ 48 h 219"/>
                      <a:gd name="T64" fmla="*/ 250 w 270"/>
                      <a:gd name="T65" fmla="*/ 40 h 219"/>
                      <a:gd name="T66" fmla="*/ 270 w 270"/>
                      <a:gd name="T67" fmla="*/ 33 h 219"/>
                      <a:gd name="T68" fmla="*/ 265 w 270"/>
                      <a:gd name="T69" fmla="*/ 26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70" h="219">
                        <a:moveTo>
                          <a:pt x="265" y="26"/>
                        </a:moveTo>
                        <a:lnTo>
                          <a:pt x="245" y="26"/>
                        </a:lnTo>
                        <a:lnTo>
                          <a:pt x="231" y="24"/>
                        </a:lnTo>
                        <a:lnTo>
                          <a:pt x="221" y="35"/>
                        </a:lnTo>
                        <a:lnTo>
                          <a:pt x="213" y="38"/>
                        </a:lnTo>
                        <a:lnTo>
                          <a:pt x="207" y="42"/>
                        </a:lnTo>
                        <a:lnTo>
                          <a:pt x="198" y="34"/>
                        </a:lnTo>
                        <a:lnTo>
                          <a:pt x="194" y="14"/>
                        </a:lnTo>
                        <a:lnTo>
                          <a:pt x="189" y="13"/>
                        </a:lnTo>
                        <a:lnTo>
                          <a:pt x="189" y="6"/>
                        </a:lnTo>
                        <a:lnTo>
                          <a:pt x="176" y="0"/>
                        </a:lnTo>
                        <a:lnTo>
                          <a:pt x="170" y="9"/>
                        </a:lnTo>
                        <a:lnTo>
                          <a:pt x="171" y="18"/>
                        </a:lnTo>
                        <a:lnTo>
                          <a:pt x="168" y="22"/>
                        </a:lnTo>
                        <a:lnTo>
                          <a:pt x="157" y="21"/>
                        </a:lnTo>
                        <a:lnTo>
                          <a:pt x="153" y="32"/>
                        </a:lnTo>
                        <a:lnTo>
                          <a:pt x="146" y="27"/>
                        </a:lnTo>
                        <a:lnTo>
                          <a:pt x="133" y="36"/>
                        </a:lnTo>
                        <a:lnTo>
                          <a:pt x="126" y="32"/>
                        </a:lnTo>
                        <a:lnTo>
                          <a:pt x="110" y="27"/>
                        </a:lnTo>
                        <a:lnTo>
                          <a:pt x="99" y="27"/>
                        </a:lnTo>
                        <a:lnTo>
                          <a:pt x="93" y="27"/>
                        </a:lnTo>
                        <a:lnTo>
                          <a:pt x="82" y="20"/>
                        </a:lnTo>
                        <a:lnTo>
                          <a:pt x="81" y="28"/>
                        </a:lnTo>
                        <a:lnTo>
                          <a:pt x="66" y="33"/>
                        </a:lnTo>
                        <a:lnTo>
                          <a:pt x="66" y="53"/>
                        </a:lnTo>
                        <a:lnTo>
                          <a:pt x="57" y="60"/>
                        </a:lnTo>
                        <a:lnTo>
                          <a:pt x="42" y="64"/>
                        </a:lnTo>
                        <a:lnTo>
                          <a:pt x="41" y="75"/>
                        </a:lnTo>
                        <a:lnTo>
                          <a:pt x="26" y="78"/>
                        </a:lnTo>
                        <a:lnTo>
                          <a:pt x="4" y="69"/>
                        </a:lnTo>
                        <a:lnTo>
                          <a:pt x="2" y="98"/>
                        </a:lnTo>
                        <a:lnTo>
                          <a:pt x="0" y="116"/>
                        </a:lnTo>
                        <a:lnTo>
                          <a:pt x="9" y="120"/>
                        </a:lnTo>
                        <a:lnTo>
                          <a:pt x="4" y="133"/>
                        </a:lnTo>
                        <a:lnTo>
                          <a:pt x="14" y="152"/>
                        </a:lnTo>
                        <a:lnTo>
                          <a:pt x="18" y="167"/>
                        </a:lnTo>
                        <a:lnTo>
                          <a:pt x="34" y="170"/>
                        </a:lnTo>
                        <a:lnTo>
                          <a:pt x="38" y="185"/>
                        </a:lnTo>
                        <a:lnTo>
                          <a:pt x="23" y="208"/>
                        </a:lnTo>
                        <a:lnTo>
                          <a:pt x="60" y="219"/>
                        </a:lnTo>
                        <a:lnTo>
                          <a:pt x="79" y="216"/>
                        </a:lnTo>
                        <a:lnTo>
                          <a:pt x="91" y="219"/>
                        </a:lnTo>
                        <a:lnTo>
                          <a:pt x="95" y="213"/>
                        </a:lnTo>
                        <a:lnTo>
                          <a:pt x="109" y="215"/>
                        </a:lnTo>
                        <a:lnTo>
                          <a:pt x="133" y="206"/>
                        </a:lnTo>
                        <a:lnTo>
                          <a:pt x="131" y="185"/>
                        </a:lnTo>
                        <a:lnTo>
                          <a:pt x="139" y="172"/>
                        </a:lnTo>
                        <a:lnTo>
                          <a:pt x="154" y="172"/>
                        </a:lnTo>
                        <a:lnTo>
                          <a:pt x="155" y="166"/>
                        </a:lnTo>
                        <a:lnTo>
                          <a:pt x="170" y="163"/>
                        </a:lnTo>
                        <a:lnTo>
                          <a:pt x="177" y="165"/>
                        </a:lnTo>
                        <a:lnTo>
                          <a:pt x="184" y="158"/>
                        </a:lnTo>
                        <a:lnTo>
                          <a:pt x="180" y="144"/>
                        </a:lnTo>
                        <a:lnTo>
                          <a:pt x="186" y="129"/>
                        </a:lnTo>
                        <a:lnTo>
                          <a:pt x="197" y="124"/>
                        </a:lnTo>
                        <a:lnTo>
                          <a:pt x="186" y="108"/>
                        </a:lnTo>
                        <a:lnTo>
                          <a:pt x="204" y="109"/>
                        </a:lnTo>
                        <a:lnTo>
                          <a:pt x="208" y="100"/>
                        </a:lnTo>
                        <a:lnTo>
                          <a:pt x="205" y="91"/>
                        </a:lnTo>
                        <a:lnTo>
                          <a:pt x="213" y="81"/>
                        </a:lnTo>
                        <a:lnTo>
                          <a:pt x="207" y="69"/>
                        </a:lnTo>
                        <a:lnTo>
                          <a:pt x="200" y="58"/>
                        </a:lnTo>
                        <a:lnTo>
                          <a:pt x="209" y="48"/>
                        </a:lnTo>
                        <a:lnTo>
                          <a:pt x="229" y="43"/>
                        </a:lnTo>
                        <a:lnTo>
                          <a:pt x="250" y="40"/>
                        </a:lnTo>
                        <a:lnTo>
                          <a:pt x="259" y="36"/>
                        </a:lnTo>
                        <a:lnTo>
                          <a:pt x="270" y="33"/>
                        </a:lnTo>
                        <a:lnTo>
                          <a:pt x="265" y="26"/>
                        </a:lnTo>
                        <a:lnTo>
                          <a:pt x="265" y="2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E663685-4071-F383-0111-0B5F8B112E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75562" y="3500438"/>
                    <a:ext cx="155575" cy="133350"/>
                  </a:xfrm>
                  <a:custGeom>
                    <a:avLst/>
                    <a:gdLst>
                      <a:gd name="T0" fmla="*/ 93 w 98"/>
                      <a:gd name="T1" fmla="*/ 8 h 84"/>
                      <a:gd name="T2" fmla="*/ 87 w 98"/>
                      <a:gd name="T3" fmla="*/ 0 h 84"/>
                      <a:gd name="T4" fmla="*/ 76 w 98"/>
                      <a:gd name="T5" fmla="*/ 14 h 84"/>
                      <a:gd name="T6" fmla="*/ 63 w 98"/>
                      <a:gd name="T7" fmla="*/ 30 h 84"/>
                      <a:gd name="T8" fmla="*/ 50 w 98"/>
                      <a:gd name="T9" fmla="*/ 46 h 84"/>
                      <a:gd name="T10" fmla="*/ 38 w 98"/>
                      <a:gd name="T11" fmla="*/ 45 h 84"/>
                      <a:gd name="T12" fmla="*/ 21 w 98"/>
                      <a:gd name="T13" fmla="*/ 44 h 84"/>
                      <a:gd name="T14" fmla="*/ 5 w 98"/>
                      <a:gd name="T15" fmla="*/ 48 h 84"/>
                      <a:gd name="T16" fmla="*/ 4 w 98"/>
                      <a:gd name="T17" fmla="*/ 41 h 84"/>
                      <a:gd name="T18" fmla="*/ 0 w 98"/>
                      <a:gd name="T19" fmla="*/ 43 h 84"/>
                      <a:gd name="T20" fmla="*/ 1 w 98"/>
                      <a:gd name="T21" fmla="*/ 49 h 84"/>
                      <a:gd name="T22" fmla="*/ 12 w 98"/>
                      <a:gd name="T23" fmla="*/ 72 h 84"/>
                      <a:gd name="T24" fmla="*/ 74 w 98"/>
                      <a:gd name="T25" fmla="*/ 84 h 84"/>
                      <a:gd name="T26" fmla="*/ 78 w 98"/>
                      <a:gd name="T27" fmla="*/ 80 h 84"/>
                      <a:gd name="T28" fmla="*/ 78 w 98"/>
                      <a:gd name="T29" fmla="*/ 69 h 84"/>
                      <a:gd name="T30" fmla="*/ 83 w 98"/>
                      <a:gd name="T31" fmla="*/ 60 h 84"/>
                      <a:gd name="T32" fmla="*/ 82 w 98"/>
                      <a:gd name="T33" fmla="*/ 51 h 84"/>
                      <a:gd name="T34" fmla="*/ 91 w 98"/>
                      <a:gd name="T35" fmla="*/ 45 h 84"/>
                      <a:gd name="T36" fmla="*/ 86 w 98"/>
                      <a:gd name="T37" fmla="*/ 42 h 84"/>
                      <a:gd name="T38" fmla="*/ 87 w 98"/>
                      <a:gd name="T39" fmla="*/ 26 h 84"/>
                      <a:gd name="T40" fmla="*/ 98 w 98"/>
                      <a:gd name="T41" fmla="*/ 26 h 84"/>
                      <a:gd name="T42" fmla="*/ 93 w 98"/>
                      <a:gd name="T43" fmla="*/ 8 h 84"/>
                      <a:gd name="T44" fmla="*/ 93 w 98"/>
                      <a:gd name="T45" fmla="*/ 8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98" h="84">
                        <a:moveTo>
                          <a:pt x="93" y="8"/>
                        </a:moveTo>
                        <a:lnTo>
                          <a:pt x="87" y="0"/>
                        </a:lnTo>
                        <a:lnTo>
                          <a:pt x="76" y="14"/>
                        </a:lnTo>
                        <a:lnTo>
                          <a:pt x="63" y="30"/>
                        </a:lnTo>
                        <a:lnTo>
                          <a:pt x="50" y="46"/>
                        </a:lnTo>
                        <a:lnTo>
                          <a:pt x="38" y="45"/>
                        </a:lnTo>
                        <a:lnTo>
                          <a:pt x="21" y="44"/>
                        </a:lnTo>
                        <a:lnTo>
                          <a:pt x="5" y="48"/>
                        </a:lnTo>
                        <a:lnTo>
                          <a:pt x="4" y="41"/>
                        </a:lnTo>
                        <a:lnTo>
                          <a:pt x="0" y="43"/>
                        </a:lnTo>
                        <a:lnTo>
                          <a:pt x="1" y="49"/>
                        </a:lnTo>
                        <a:lnTo>
                          <a:pt x="12" y="72"/>
                        </a:lnTo>
                        <a:lnTo>
                          <a:pt x="74" y="84"/>
                        </a:lnTo>
                        <a:lnTo>
                          <a:pt x="78" y="80"/>
                        </a:lnTo>
                        <a:lnTo>
                          <a:pt x="78" y="69"/>
                        </a:lnTo>
                        <a:lnTo>
                          <a:pt x="83" y="60"/>
                        </a:lnTo>
                        <a:lnTo>
                          <a:pt x="82" y="51"/>
                        </a:lnTo>
                        <a:lnTo>
                          <a:pt x="91" y="45"/>
                        </a:lnTo>
                        <a:lnTo>
                          <a:pt x="86" y="42"/>
                        </a:lnTo>
                        <a:lnTo>
                          <a:pt x="87" y="26"/>
                        </a:lnTo>
                        <a:lnTo>
                          <a:pt x="98" y="26"/>
                        </a:lnTo>
                        <a:lnTo>
                          <a:pt x="93" y="8"/>
                        </a:lnTo>
                        <a:lnTo>
                          <a:pt x="93" y="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F0B0F9E-7392-FDE8-7E61-87D9CFE2A7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32662" y="2925763"/>
                    <a:ext cx="104775" cy="93663"/>
                  </a:xfrm>
                  <a:custGeom>
                    <a:avLst/>
                    <a:gdLst>
                      <a:gd name="T0" fmla="*/ 66 w 66"/>
                      <a:gd name="T1" fmla="*/ 58 h 59"/>
                      <a:gd name="T2" fmla="*/ 62 w 66"/>
                      <a:gd name="T3" fmla="*/ 42 h 59"/>
                      <a:gd name="T4" fmla="*/ 53 w 66"/>
                      <a:gd name="T5" fmla="*/ 37 h 59"/>
                      <a:gd name="T6" fmla="*/ 44 w 66"/>
                      <a:gd name="T7" fmla="*/ 32 h 59"/>
                      <a:gd name="T8" fmla="*/ 47 w 66"/>
                      <a:gd name="T9" fmla="*/ 24 h 59"/>
                      <a:gd name="T10" fmla="*/ 36 w 66"/>
                      <a:gd name="T11" fmla="*/ 16 h 59"/>
                      <a:gd name="T12" fmla="*/ 39 w 66"/>
                      <a:gd name="T13" fmla="*/ 10 h 59"/>
                      <a:gd name="T14" fmla="*/ 31 w 66"/>
                      <a:gd name="T15" fmla="*/ 6 h 59"/>
                      <a:gd name="T16" fmla="*/ 25 w 66"/>
                      <a:gd name="T17" fmla="*/ 0 h 59"/>
                      <a:gd name="T18" fmla="*/ 0 w 66"/>
                      <a:gd name="T19" fmla="*/ 4 h 59"/>
                      <a:gd name="T20" fmla="*/ 5 w 66"/>
                      <a:gd name="T21" fmla="*/ 11 h 59"/>
                      <a:gd name="T22" fmla="*/ 5 w 66"/>
                      <a:gd name="T23" fmla="*/ 23 h 59"/>
                      <a:gd name="T24" fmla="*/ 20 w 66"/>
                      <a:gd name="T25" fmla="*/ 29 h 59"/>
                      <a:gd name="T26" fmla="*/ 29 w 66"/>
                      <a:gd name="T27" fmla="*/ 35 h 59"/>
                      <a:gd name="T28" fmla="*/ 33 w 66"/>
                      <a:gd name="T29" fmla="*/ 35 h 59"/>
                      <a:gd name="T30" fmla="*/ 40 w 66"/>
                      <a:gd name="T31" fmla="*/ 41 h 59"/>
                      <a:gd name="T32" fmla="*/ 48 w 66"/>
                      <a:gd name="T33" fmla="*/ 41 h 59"/>
                      <a:gd name="T34" fmla="*/ 49 w 66"/>
                      <a:gd name="T35" fmla="*/ 45 h 59"/>
                      <a:gd name="T36" fmla="*/ 60 w 66"/>
                      <a:gd name="T37" fmla="*/ 59 h 59"/>
                      <a:gd name="T38" fmla="*/ 66 w 66"/>
                      <a:gd name="T39" fmla="*/ 58 h 59"/>
                      <a:gd name="T40" fmla="*/ 66 w 66"/>
                      <a:gd name="T41" fmla="*/ 58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6" h="59">
                        <a:moveTo>
                          <a:pt x="66" y="58"/>
                        </a:moveTo>
                        <a:lnTo>
                          <a:pt x="62" y="42"/>
                        </a:lnTo>
                        <a:lnTo>
                          <a:pt x="53" y="37"/>
                        </a:lnTo>
                        <a:lnTo>
                          <a:pt x="44" y="32"/>
                        </a:lnTo>
                        <a:lnTo>
                          <a:pt x="47" y="24"/>
                        </a:lnTo>
                        <a:lnTo>
                          <a:pt x="36" y="16"/>
                        </a:lnTo>
                        <a:lnTo>
                          <a:pt x="39" y="10"/>
                        </a:lnTo>
                        <a:lnTo>
                          <a:pt x="31" y="6"/>
                        </a:lnTo>
                        <a:lnTo>
                          <a:pt x="25" y="0"/>
                        </a:lnTo>
                        <a:lnTo>
                          <a:pt x="0" y="4"/>
                        </a:lnTo>
                        <a:lnTo>
                          <a:pt x="5" y="11"/>
                        </a:lnTo>
                        <a:lnTo>
                          <a:pt x="5" y="23"/>
                        </a:lnTo>
                        <a:lnTo>
                          <a:pt x="20" y="29"/>
                        </a:lnTo>
                        <a:lnTo>
                          <a:pt x="29" y="35"/>
                        </a:lnTo>
                        <a:lnTo>
                          <a:pt x="33" y="35"/>
                        </a:lnTo>
                        <a:lnTo>
                          <a:pt x="40" y="41"/>
                        </a:lnTo>
                        <a:lnTo>
                          <a:pt x="48" y="41"/>
                        </a:lnTo>
                        <a:lnTo>
                          <a:pt x="49" y="45"/>
                        </a:lnTo>
                        <a:lnTo>
                          <a:pt x="60" y="59"/>
                        </a:lnTo>
                        <a:lnTo>
                          <a:pt x="66" y="58"/>
                        </a:lnTo>
                        <a:lnTo>
                          <a:pt x="66" y="5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8164F79-37E8-9D27-41AA-3FAD60F6962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372350" y="2901951"/>
                    <a:ext cx="174625" cy="134938"/>
                  </a:xfrm>
                  <a:custGeom>
                    <a:avLst/>
                    <a:gdLst>
                      <a:gd name="T0" fmla="*/ 8 w 110"/>
                      <a:gd name="T1" fmla="*/ 50 h 85"/>
                      <a:gd name="T2" fmla="*/ 4 w 110"/>
                      <a:gd name="T3" fmla="*/ 50 h 85"/>
                      <a:gd name="T4" fmla="*/ 8 w 110"/>
                      <a:gd name="T5" fmla="*/ 60 h 85"/>
                      <a:gd name="T6" fmla="*/ 21 w 110"/>
                      <a:gd name="T7" fmla="*/ 71 h 85"/>
                      <a:gd name="T8" fmla="*/ 35 w 110"/>
                      <a:gd name="T9" fmla="*/ 74 h 85"/>
                      <a:gd name="T10" fmla="*/ 24 w 110"/>
                      <a:gd name="T11" fmla="*/ 60 h 85"/>
                      <a:gd name="T12" fmla="*/ 23 w 110"/>
                      <a:gd name="T13" fmla="*/ 56 h 85"/>
                      <a:gd name="T14" fmla="*/ 15 w 110"/>
                      <a:gd name="T15" fmla="*/ 56 h 85"/>
                      <a:gd name="T16" fmla="*/ 8 w 110"/>
                      <a:gd name="T17" fmla="*/ 50 h 85"/>
                      <a:gd name="T18" fmla="*/ 8 w 110"/>
                      <a:gd name="T19" fmla="*/ 50 h 85"/>
                      <a:gd name="T20" fmla="*/ 47 w 110"/>
                      <a:gd name="T21" fmla="*/ 15 h 85"/>
                      <a:gd name="T22" fmla="*/ 31 w 110"/>
                      <a:gd name="T23" fmla="*/ 1 h 85"/>
                      <a:gd name="T24" fmla="*/ 25 w 110"/>
                      <a:gd name="T25" fmla="*/ 0 h 85"/>
                      <a:gd name="T26" fmla="*/ 21 w 110"/>
                      <a:gd name="T27" fmla="*/ 4 h 85"/>
                      <a:gd name="T28" fmla="*/ 33 w 110"/>
                      <a:gd name="T29" fmla="*/ 17 h 85"/>
                      <a:gd name="T30" fmla="*/ 31 w 110"/>
                      <a:gd name="T31" fmla="*/ 19 h 85"/>
                      <a:gd name="T32" fmla="*/ 21 w 110"/>
                      <a:gd name="T33" fmla="*/ 18 h 85"/>
                      <a:gd name="T34" fmla="*/ 5 w 110"/>
                      <a:gd name="T35" fmla="*/ 11 h 85"/>
                      <a:gd name="T36" fmla="*/ 0 w 110"/>
                      <a:gd name="T37" fmla="*/ 15 h 85"/>
                      <a:gd name="T38" fmla="*/ 6 w 110"/>
                      <a:gd name="T39" fmla="*/ 21 h 85"/>
                      <a:gd name="T40" fmla="*/ 14 w 110"/>
                      <a:gd name="T41" fmla="*/ 25 h 85"/>
                      <a:gd name="T42" fmla="*/ 11 w 110"/>
                      <a:gd name="T43" fmla="*/ 31 h 85"/>
                      <a:gd name="T44" fmla="*/ 22 w 110"/>
                      <a:gd name="T45" fmla="*/ 39 h 85"/>
                      <a:gd name="T46" fmla="*/ 19 w 110"/>
                      <a:gd name="T47" fmla="*/ 47 h 85"/>
                      <a:gd name="T48" fmla="*/ 28 w 110"/>
                      <a:gd name="T49" fmla="*/ 52 h 85"/>
                      <a:gd name="T50" fmla="*/ 37 w 110"/>
                      <a:gd name="T51" fmla="*/ 57 h 85"/>
                      <a:gd name="T52" fmla="*/ 41 w 110"/>
                      <a:gd name="T53" fmla="*/ 73 h 85"/>
                      <a:gd name="T54" fmla="*/ 61 w 110"/>
                      <a:gd name="T55" fmla="*/ 56 h 85"/>
                      <a:gd name="T56" fmla="*/ 68 w 110"/>
                      <a:gd name="T57" fmla="*/ 54 h 85"/>
                      <a:gd name="T58" fmla="*/ 75 w 110"/>
                      <a:gd name="T59" fmla="*/ 61 h 85"/>
                      <a:gd name="T60" fmla="*/ 71 w 110"/>
                      <a:gd name="T61" fmla="*/ 73 h 85"/>
                      <a:gd name="T62" fmla="*/ 85 w 110"/>
                      <a:gd name="T63" fmla="*/ 85 h 85"/>
                      <a:gd name="T64" fmla="*/ 90 w 110"/>
                      <a:gd name="T65" fmla="*/ 84 h 85"/>
                      <a:gd name="T66" fmla="*/ 87 w 110"/>
                      <a:gd name="T67" fmla="*/ 72 h 85"/>
                      <a:gd name="T68" fmla="*/ 93 w 110"/>
                      <a:gd name="T69" fmla="*/ 66 h 85"/>
                      <a:gd name="T70" fmla="*/ 94 w 110"/>
                      <a:gd name="T71" fmla="*/ 58 h 85"/>
                      <a:gd name="T72" fmla="*/ 94 w 110"/>
                      <a:gd name="T73" fmla="*/ 39 h 85"/>
                      <a:gd name="T74" fmla="*/ 110 w 110"/>
                      <a:gd name="T75" fmla="*/ 37 h 85"/>
                      <a:gd name="T76" fmla="*/ 103 w 110"/>
                      <a:gd name="T77" fmla="*/ 32 h 85"/>
                      <a:gd name="T78" fmla="*/ 93 w 110"/>
                      <a:gd name="T79" fmla="*/ 31 h 85"/>
                      <a:gd name="T80" fmla="*/ 80 w 110"/>
                      <a:gd name="T81" fmla="*/ 14 h 85"/>
                      <a:gd name="T82" fmla="*/ 67 w 110"/>
                      <a:gd name="T83" fmla="*/ 2 h 85"/>
                      <a:gd name="T84" fmla="*/ 67 w 110"/>
                      <a:gd name="T85" fmla="*/ 2 h 85"/>
                      <a:gd name="T86" fmla="*/ 58 w 110"/>
                      <a:gd name="T87" fmla="*/ 11 h 85"/>
                      <a:gd name="T88" fmla="*/ 56 w 110"/>
                      <a:gd name="T89" fmla="*/ 17 h 85"/>
                      <a:gd name="T90" fmla="*/ 47 w 110"/>
                      <a:gd name="T91" fmla="*/ 15 h 85"/>
                      <a:gd name="T92" fmla="*/ 47 w 110"/>
                      <a:gd name="T93" fmla="*/ 15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10" h="85">
                        <a:moveTo>
                          <a:pt x="8" y="50"/>
                        </a:moveTo>
                        <a:lnTo>
                          <a:pt x="4" y="50"/>
                        </a:lnTo>
                        <a:lnTo>
                          <a:pt x="8" y="60"/>
                        </a:lnTo>
                        <a:lnTo>
                          <a:pt x="21" y="71"/>
                        </a:lnTo>
                        <a:lnTo>
                          <a:pt x="35" y="74"/>
                        </a:lnTo>
                        <a:lnTo>
                          <a:pt x="24" y="60"/>
                        </a:lnTo>
                        <a:lnTo>
                          <a:pt x="23" y="56"/>
                        </a:lnTo>
                        <a:lnTo>
                          <a:pt x="15" y="56"/>
                        </a:lnTo>
                        <a:lnTo>
                          <a:pt x="8" y="50"/>
                        </a:lnTo>
                        <a:lnTo>
                          <a:pt x="8" y="50"/>
                        </a:lnTo>
                        <a:close/>
                        <a:moveTo>
                          <a:pt x="47" y="15"/>
                        </a:moveTo>
                        <a:lnTo>
                          <a:pt x="31" y="1"/>
                        </a:lnTo>
                        <a:lnTo>
                          <a:pt x="25" y="0"/>
                        </a:lnTo>
                        <a:lnTo>
                          <a:pt x="21" y="4"/>
                        </a:lnTo>
                        <a:lnTo>
                          <a:pt x="33" y="17"/>
                        </a:lnTo>
                        <a:lnTo>
                          <a:pt x="31" y="19"/>
                        </a:lnTo>
                        <a:lnTo>
                          <a:pt x="21" y="18"/>
                        </a:lnTo>
                        <a:lnTo>
                          <a:pt x="5" y="11"/>
                        </a:lnTo>
                        <a:lnTo>
                          <a:pt x="0" y="15"/>
                        </a:lnTo>
                        <a:lnTo>
                          <a:pt x="6" y="21"/>
                        </a:lnTo>
                        <a:lnTo>
                          <a:pt x="14" y="25"/>
                        </a:lnTo>
                        <a:lnTo>
                          <a:pt x="11" y="31"/>
                        </a:lnTo>
                        <a:lnTo>
                          <a:pt x="22" y="39"/>
                        </a:lnTo>
                        <a:lnTo>
                          <a:pt x="19" y="47"/>
                        </a:lnTo>
                        <a:lnTo>
                          <a:pt x="28" y="52"/>
                        </a:lnTo>
                        <a:lnTo>
                          <a:pt x="37" y="57"/>
                        </a:lnTo>
                        <a:lnTo>
                          <a:pt x="41" y="73"/>
                        </a:lnTo>
                        <a:lnTo>
                          <a:pt x="61" y="56"/>
                        </a:lnTo>
                        <a:lnTo>
                          <a:pt x="68" y="54"/>
                        </a:lnTo>
                        <a:lnTo>
                          <a:pt x="75" y="61"/>
                        </a:lnTo>
                        <a:lnTo>
                          <a:pt x="71" y="73"/>
                        </a:lnTo>
                        <a:lnTo>
                          <a:pt x="85" y="85"/>
                        </a:lnTo>
                        <a:lnTo>
                          <a:pt x="90" y="84"/>
                        </a:lnTo>
                        <a:lnTo>
                          <a:pt x="87" y="72"/>
                        </a:lnTo>
                        <a:lnTo>
                          <a:pt x="93" y="66"/>
                        </a:lnTo>
                        <a:lnTo>
                          <a:pt x="94" y="58"/>
                        </a:lnTo>
                        <a:lnTo>
                          <a:pt x="94" y="39"/>
                        </a:lnTo>
                        <a:lnTo>
                          <a:pt x="110" y="37"/>
                        </a:lnTo>
                        <a:lnTo>
                          <a:pt x="103" y="32"/>
                        </a:lnTo>
                        <a:lnTo>
                          <a:pt x="93" y="31"/>
                        </a:lnTo>
                        <a:lnTo>
                          <a:pt x="80" y="14"/>
                        </a:lnTo>
                        <a:lnTo>
                          <a:pt x="67" y="2"/>
                        </a:lnTo>
                        <a:lnTo>
                          <a:pt x="67" y="2"/>
                        </a:lnTo>
                        <a:lnTo>
                          <a:pt x="58" y="11"/>
                        </a:lnTo>
                        <a:lnTo>
                          <a:pt x="56" y="17"/>
                        </a:lnTo>
                        <a:lnTo>
                          <a:pt x="47" y="15"/>
                        </a:lnTo>
                        <a:lnTo>
                          <a:pt x="47" y="1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38F0968-6157-A440-6F8D-14AD104D1B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01225" y="4278313"/>
                    <a:ext cx="41275" cy="53975"/>
                  </a:xfrm>
                  <a:custGeom>
                    <a:avLst/>
                    <a:gdLst>
                      <a:gd name="T0" fmla="*/ 0 w 26"/>
                      <a:gd name="T1" fmla="*/ 22 h 34"/>
                      <a:gd name="T2" fmla="*/ 11 w 26"/>
                      <a:gd name="T3" fmla="*/ 34 h 34"/>
                      <a:gd name="T4" fmla="*/ 14 w 26"/>
                      <a:gd name="T5" fmla="*/ 26 h 34"/>
                      <a:gd name="T6" fmla="*/ 25 w 26"/>
                      <a:gd name="T7" fmla="*/ 27 h 34"/>
                      <a:gd name="T8" fmla="*/ 26 w 26"/>
                      <a:gd name="T9" fmla="*/ 11 h 34"/>
                      <a:gd name="T10" fmla="*/ 26 w 26"/>
                      <a:gd name="T11" fmla="*/ 0 h 34"/>
                      <a:gd name="T12" fmla="*/ 9 w 26"/>
                      <a:gd name="T13" fmla="*/ 13 h 34"/>
                      <a:gd name="T14" fmla="*/ 0 w 26"/>
                      <a:gd name="T15" fmla="*/ 22 h 34"/>
                      <a:gd name="T16" fmla="*/ 0 w 26"/>
                      <a:gd name="T17" fmla="*/ 22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" h="34">
                        <a:moveTo>
                          <a:pt x="0" y="22"/>
                        </a:moveTo>
                        <a:lnTo>
                          <a:pt x="11" y="34"/>
                        </a:lnTo>
                        <a:lnTo>
                          <a:pt x="14" y="26"/>
                        </a:lnTo>
                        <a:lnTo>
                          <a:pt x="25" y="27"/>
                        </a:lnTo>
                        <a:lnTo>
                          <a:pt x="26" y="11"/>
                        </a:lnTo>
                        <a:lnTo>
                          <a:pt x="26" y="0"/>
                        </a:lnTo>
                        <a:lnTo>
                          <a:pt x="9" y="13"/>
                        </a:lnTo>
                        <a:lnTo>
                          <a:pt x="0" y="2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07104B3-AA08-518B-0F14-1C4CC452B4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4600" y="3414713"/>
                    <a:ext cx="106362" cy="60325"/>
                  </a:xfrm>
                  <a:custGeom>
                    <a:avLst/>
                    <a:gdLst>
                      <a:gd name="T0" fmla="*/ 56 w 67"/>
                      <a:gd name="T1" fmla="*/ 13 h 38"/>
                      <a:gd name="T2" fmla="*/ 46 w 67"/>
                      <a:gd name="T3" fmla="*/ 7 h 38"/>
                      <a:gd name="T4" fmla="*/ 35 w 67"/>
                      <a:gd name="T5" fmla="*/ 6 h 38"/>
                      <a:gd name="T6" fmla="*/ 20 w 67"/>
                      <a:gd name="T7" fmla="*/ 0 h 38"/>
                      <a:gd name="T8" fmla="*/ 10 w 67"/>
                      <a:gd name="T9" fmla="*/ 7 h 38"/>
                      <a:gd name="T10" fmla="*/ 0 w 67"/>
                      <a:gd name="T11" fmla="*/ 24 h 38"/>
                      <a:gd name="T12" fmla="*/ 1 w 67"/>
                      <a:gd name="T13" fmla="*/ 29 h 38"/>
                      <a:gd name="T14" fmla="*/ 22 w 67"/>
                      <a:gd name="T15" fmla="*/ 38 h 38"/>
                      <a:gd name="T16" fmla="*/ 34 w 67"/>
                      <a:gd name="T17" fmla="*/ 35 h 38"/>
                      <a:gd name="T18" fmla="*/ 52 w 67"/>
                      <a:gd name="T19" fmla="*/ 36 h 38"/>
                      <a:gd name="T20" fmla="*/ 67 w 67"/>
                      <a:gd name="T21" fmla="*/ 36 h 38"/>
                      <a:gd name="T22" fmla="*/ 67 w 67"/>
                      <a:gd name="T23" fmla="*/ 21 h 38"/>
                      <a:gd name="T24" fmla="*/ 56 w 67"/>
                      <a:gd name="T25" fmla="*/ 13 h 38"/>
                      <a:gd name="T26" fmla="*/ 56 w 67"/>
                      <a:gd name="T27" fmla="*/ 13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67" h="38">
                        <a:moveTo>
                          <a:pt x="56" y="13"/>
                        </a:moveTo>
                        <a:lnTo>
                          <a:pt x="46" y="7"/>
                        </a:lnTo>
                        <a:lnTo>
                          <a:pt x="35" y="6"/>
                        </a:lnTo>
                        <a:lnTo>
                          <a:pt x="20" y="0"/>
                        </a:lnTo>
                        <a:lnTo>
                          <a:pt x="10" y="7"/>
                        </a:lnTo>
                        <a:lnTo>
                          <a:pt x="0" y="24"/>
                        </a:lnTo>
                        <a:lnTo>
                          <a:pt x="1" y="29"/>
                        </a:lnTo>
                        <a:lnTo>
                          <a:pt x="22" y="38"/>
                        </a:lnTo>
                        <a:lnTo>
                          <a:pt x="34" y="35"/>
                        </a:lnTo>
                        <a:lnTo>
                          <a:pt x="52" y="36"/>
                        </a:lnTo>
                        <a:lnTo>
                          <a:pt x="67" y="36"/>
                        </a:lnTo>
                        <a:lnTo>
                          <a:pt x="67" y="21"/>
                        </a:lnTo>
                        <a:lnTo>
                          <a:pt x="56" y="13"/>
                        </a:lnTo>
                        <a:lnTo>
                          <a:pt x="56" y="1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771865A-BEDE-FA1F-ACE5-22607C74EE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6662" y="3486151"/>
                    <a:ext cx="169862" cy="215900"/>
                  </a:xfrm>
                  <a:custGeom>
                    <a:avLst/>
                    <a:gdLst>
                      <a:gd name="T0" fmla="*/ 105 w 107"/>
                      <a:gd name="T1" fmla="*/ 105 h 136"/>
                      <a:gd name="T2" fmla="*/ 88 w 107"/>
                      <a:gd name="T3" fmla="*/ 66 h 136"/>
                      <a:gd name="T4" fmla="*/ 83 w 107"/>
                      <a:gd name="T5" fmla="*/ 67 h 136"/>
                      <a:gd name="T6" fmla="*/ 82 w 107"/>
                      <a:gd name="T7" fmla="*/ 82 h 136"/>
                      <a:gd name="T8" fmla="*/ 69 w 107"/>
                      <a:gd name="T9" fmla="*/ 69 h 136"/>
                      <a:gd name="T10" fmla="*/ 73 w 107"/>
                      <a:gd name="T11" fmla="*/ 56 h 136"/>
                      <a:gd name="T12" fmla="*/ 82 w 107"/>
                      <a:gd name="T13" fmla="*/ 54 h 136"/>
                      <a:gd name="T14" fmla="*/ 88 w 107"/>
                      <a:gd name="T15" fmla="*/ 34 h 136"/>
                      <a:gd name="T16" fmla="*/ 75 w 107"/>
                      <a:gd name="T17" fmla="*/ 31 h 136"/>
                      <a:gd name="T18" fmla="*/ 57 w 107"/>
                      <a:gd name="T19" fmla="*/ 31 h 136"/>
                      <a:gd name="T20" fmla="*/ 36 w 107"/>
                      <a:gd name="T21" fmla="*/ 28 h 136"/>
                      <a:gd name="T22" fmla="*/ 32 w 107"/>
                      <a:gd name="T23" fmla="*/ 11 h 136"/>
                      <a:gd name="T24" fmla="*/ 22 w 107"/>
                      <a:gd name="T25" fmla="*/ 9 h 136"/>
                      <a:gd name="T26" fmla="*/ 4 w 107"/>
                      <a:gd name="T27" fmla="*/ 0 h 136"/>
                      <a:gd name="T28" fmla="*/ 0 w 107"/>
                      <a:gd name="T29" fmla="*/ 16 h 136"/>
                      <a:gd name="T30" fmla="*/ 16 w 107"/>
                      <a:gd name="T31" fmla="*/ 28 h 136"/>
                      <a:gd name="T32" fmla="*/ 5 w 107"/>
                      <a:gd name="T33" fmla="*/ 37 h 136"/>
                      <a:gd name="T34" fmla="*/ 2 w 107"/>
                      <a:gd name="T35" fmla="*/ 46 h 136"/>
                      <a:gd name="T36" fmla="*/ 16 w 107"/>
                      <a:gd name="T37" fmla="*/ 52 h 136"/>
                      <a:gd name="T38" fmla="*/ 15 w 107"/>
                      <a:gd name="T39" fmla="*/ 66 h 136"/>
                      <a:gd name="T40" fmla="*/ 24 w 107"/>
                      <a:gd name="T41" fmla="*/ 84 h 136"/>
                      <a:gd name="T42" fmla="*/ 30 w 107"/>
                      <a:gd name="T43" fmla="*/ 104 h 136"/>
                      <a:gd name="T44" fmla="*/ 38 w 107"/>
                      <a:gd name="T45" fmla="*/ 106 h 136"/>
                      <a:gd name="T46" fmla="*/ 44 w 107"/>
                      <a:gd name="T47" fmla="*/ 108 h 136"/>
                      <a:gd name="T48" fmla="*/ 47 w 107"/>
                      <a:gd name="T49" fmla="*/ 105 h 136"/>
                      <a:gd name="T50" fmla="*/ 57 w 107"/>
                      <a:gd name="T51" fmla="*/ 109 h 136"/>
                      <a:gd name="T52" fmla="*/ 61 w 107"/>
                      <a:gd name="T53" fmla="*/ 96 h 136"/>
                      <a:gd name="T54" fmla="*/ 58 w 107"/>
                      <a:gd name="T55" fmla="*/ 86 h 136"/>
                      <a:gd name="T56" fmla="*/ 77 w 107"/>
                      <a:gd name="T57" fmla="*/ 87 h 136"/>
                      <a:gd name="T58" fmla="*/ 87 w 107"/>
                      <a:gd name="T59" fmla="*/ 101 h 136"/>
                      <a:gd name="T60" fmla="*/ 93 w 107"/>
                      <a:gd name="T61" fmla="*/ 112 h 136"/>
                      <a:gd name="T62" fmla="*/ 96 w 107"/>
                      <a:gd name="T63" fmla="*/ 124 h 136"/>
                      <a:gd name="T64" fmla="*/ 103 w 107"/>
                      <a:gd name="T65" fmla="*/ 136 h 136"/>
                      <a:gd name="T66" fmla="*/ 100 w 107"/>
                      <a:gd name="T67" fmla="*/ 118 h 136"/>
                      <a:gd name="T68" fmla="*/ 107 w 107"/>
                      <a:gd name="T69" fmla="*/ 121 h 136"/>
                      <a:gd name="T70" fmla="*/ 105 w 107"/>
                      <a:gd name="T71" fmla="*/ 105 h 136"/>
                      <a:gd name="T72" fmla="*/ 105 w 107"/>
                      <a:gd name="T73" fmla="*/ 105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07" h="136">
                        <a:moveTo>
                          <a:pt x="105" y="105"/>
                        </a:moveTo>
                        <a:lnTo>
                          <a:pt x="88" y="66"/>
                        </a:lnTo>
                        <a:lnTo>
                          <a:pt x="83" y="67"/>
                        </a:lnTo>
                        <a:lnTo>
                          <a:pt x="82" y="82"/>
                        </a:lnTo>
                        <a:lnTo>
                          <a:pt x="69" y="69"/>
                        </a:lnTo>
                        <a:lnTo>
                          <a:pt x="73" y="56"/>
                        </a:lnTo>
                        <a:lnTo>
                          <a:pt x="82" y="54"/>
                        </a:lnTo>
                        <a:lnTo>
                          <a:pt x="88" y="34"/>
                        </a:lnTo>
                        <a:lnTo>
                          <a:pt x="75" y="31"/>
                        </a:lnTo>
                        <a:lnTo>
                          <a:pt x="57" y="31"/>
                        </a:lnTo>
                        <a:lnTo>
                          <a:pt x="36" y="28"/>
                        </a:lnTo>
                        <a:lnTo>
                          <a:pt x="32" y="11"/>
                        </a:lnTo>
                        <a:lnTo>
                          <a:pt x="22" y="9"/>
                        </a:lnTo>
                        <a:lnTo>
                          <a:pt x="4" y="0"/>
                        </a:lnTo>
                        <a:lnTo>
                          <a:pt x="0" y="16"/>
                        </a:lnTo>
                        <a:lnTo>
                          <a:pt x="16" y="28"/>
                        </a:lnTo>
                        <a:lnTo>
                          <a:pt x="5" y="37"/>
                        </a:lnTo>
                        <a:lnTo>
                          <a:pt x="2" y="46"/>
                        </a:lnTo>
                        <a:lnTo>
                          <a:pt x="16" y="52"/>
                        </a:lnTo>
                        <a:lnTo>
                          <a:pt x="15" y="66"/>
                        </a:lnTo>
                        <a:lnTo>
                          <a:pt x="24" y="84"/>
                        </a:lnTo>
                        <a:lnTo>
                          <a:pt x="30" y="104"/>
                        </a:lnTo>
                        <a:lnTo>
                          <a:pt x="38" y="106"/>
                        </a:lnTo>
                        <a:lnTo>
                          <a:pt x="44" y="108"/>
                        </a:lnTo>
                        <a:lnTo>
                          <a:pt x="47" y="105"/>
                        </a:lnTo>
                        <a:lnTo>
                          <a:pt x="57" y="109"/>
                        </a:lnTo>
                        <a:lnTo>
                          <a:pt x="61" y="96"/>
                        </a:lnTo>
                        <a:lnTo>
                          <a:pt x="58" y="86"/>
                        </a:lnTo>
                        <a:lnTo>
                          <a:pt x="77" y="87"/>
                        </a:lnTo>
                        <a:lnTo>
                          <a:pt x="87" y="101"/>
                        </a:lnTo>
                        <a:lnTo>
                          <a:pt x="93" y="112"/>
                        </a:lnTo>
                        <a:lnTo>
                          <a:pt x="96" y="124"/>
                        </a:lnTo>
                        <a:lnTo>
                          <a:pt x="103" y="136"/>
                        </a:lnTo>
                        <a:lnTo>
                          <a:pt x="100" y="118"/>
                        </a:lnTo>
                        <a:lnTo>
                          <a:pt x="107" y="121"/>
                        </a:lnTo>
                        <a:lnTo>
                          <a:pt x="105" y="105"/>
                        </a:lnTo>
                        <a:lnTo>
                          <a:pt x="105" y="10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D1094BB-99CC-D5DA-D4C6-4718BED8668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269287" y="2478088"/>
                    <a:ext cx="1703387" cy="1319213"/>
                  </a:xfrm>
                  <a:custGeom>
                    <a:avLst/>
                    <a:gdLst>
                      <a:gd name="T0" fmla="*/ 855 w 1073"/>
                      <a:gd name="T1" fmla="*/ 786 h 831"/>
                      <a:gd name="T2" fmla="*/ 817 w 1073"/>
                      <a:gd name="T3" fmla="*/ 824 h 831"/>
                      <a:gd name="T4" fmla="*/ 901 w 1073"/>
                      <a:gd name="T5" fmla="*/ 85 h 831"/>
                      <a:gd name="T6" fmla="*/ 819 w 1073"/>
                      <a:gd name="T7" fmla="*/ 16 h 831"/>
                      <a:gd name="T8" fmla="*/ 723 w 1073"/>
                      <a:gd name="T9" fmla="*/ 6 h 831"/>
                      <a:gd name="T10" fmla="*/ 735 w 1073"/>
                      <a:gd name="T11" fmla="*/ 42 h 831"/>
                      <a:gd name="T12" fmla="*/ 698 w 1073"/>
                      <a:gd name="T13" fmla="*/ 82 h 831"/>
                      <a:gd name="T14" fmla="*/ 721 w 1073"/>
                      <a:gd name="T15" fmla="*/ 129 h 831"/>
                      <a:gd name="T16" fmla="*/ 796 w 1073"/>
                      <a:gd name="T17" fmla="*/ 148 h 831"/>
                      <a:gd name="T18" fmla="*/ 749 w 1073"/>
                      <a:gd name="T19" fmla="*/ 163 h 831"/>
                      <a:gd name="T20" fmla="*/ 686 w 1073"/>
                      <a:gd name="T21" fmla="*/ 195 h 831"/>
                      <a:gd name="T22" fmla="*/ 691 w 1073"/>
                      <a:gd name="T23" fmla="*/ 224 h 831"/>
                      <a:gd name="T24" fmla="*/ 628 w 1073"/>
                      <a:gd name="T25" fmla="*/ 253 h 831"/>
                      <a:gd name="T26" fmla="*/ 550 w 1073"/>
                      <a:gd name="T27" fmla="*/ 267 h 831"/>
                      <a:gd name="T28" fmla="*/ 428 w 1073"/>
                      <a:gd name="T29" fmla="*/ 247 h 831"/>
                      <a:gd name="T30" fmla="*/ 359 w 1073"/>
                      <a:gd name="T31" fmla="*/ 210 h 831"/>
                      <a:gd name="T32" fmla="*/ 268 w 1073"/>
                      <a:gd name="T33" fmla="*/ 179 h 831"/>
                      <a:gd name="T34" fmla="*/ 189 w 1073"/>
                      <a:gd name="T35" fmla="*/ 112 h 831"/>
                      <a:gd name="T36" fmla="*/ 150 w 1073"/>
                      <a:gd name="T37" fmla="*/ 116 h 831"/>
                      <a:gd name="T38" fmla="*/ 118 w 1073"/>
                      <a:gd name="T39" fmla="*/ 183 h 831"/>
                      <a:gd name="T40" fmla="*/ 98 w 1073"/>
                      <a:gd name="T41" fmla="*/ 243 h 831"/>
                      <a:gd name="T42" fmla="*/ 75 w 1073"/>
                      <a:gd name="T43" fmla="*/ 283 h 831"/>
                      <a:gd name="T44" fmla="*/ 15 w 1073"/>
                      <a:gd name="T45" fmla="*/ 303 h 831"/>
                      <a:gd name="T46" fmla="*/ 12 w 1073"/>
                      <a:gd name="T47" fmla="*/ 346 h 831"/>
                      <a:gd name="T48" fmla="*/ 40 w 1073"/>
                      <a:gd name="T49" fmla="*/ 373 h 831"/>
                      <a:gd name="T50" fmla="*/ 108 w 1073"/>
                      <a:gd name="T51" fmla="*/ 419 h 831"/>
                      <a:gd name="T52" fmla="*/ 153 w 1073"/>
                      <a:gd name="T53" fmla="*/ 491 h 831"/>
                      <a:gd name="T54" fmla="*/ 204 w 1073"/>
                      <a:gd name="T55" fmla="*/ 545 h 831"/>
                      <a:gd name="T56" fmla="*/ 265 w 1073"/>
                      <a:gd name="T57" fmla="*/ 566 h 831"/>
                      <a:gd name="T58" fmla="*/ 334 w 1073"/>
                      <a:gd name="T59" fmla="*/ 599 h 831"/>
                      <a:gd name="T60" fmla="*/ 385 w 1073"/>
                      <a:gd name="T61" fmla="*/ 597 h 831"/>
                      <a:gd name="T62" fmla="*/ 431 w 1073"/>
                      <a:gd name="T63" fmla="*/ 603 h 831"/>
                      <a:gd name="T64" fmla="*/ 499 w 1073"/>
                      <a:gd name="T65" fmla="*/ 573 h 831"/>
                      <a:gd name="T66" fmla="*/ 542 w 1073"/>
                      <a:gd name="T67" fmla="*/ 591 h 831"/>
                      <a:gd name="T68" fmla="*/ 579 w 1073"/>
                      <a:gd name="T69" fmla="*/ 627 h 831"/>
                      <a:gd name="T70" fmla="*/ 590 w 1073"/>
                      <a:gd name="T71" fmla="*/ 691 h 831"/>
                      <a:gd name="T72" fmla="*/ 626 w 1073"/>
                      <a:gd name="T73" fmla="*/ 746 h 831"/>
                      <a:gd name="T74" fmla="*/ 654 w 1073"/>
                      <a:gd name="T75" fmla="*/ 759 h 831"/>
                      <a:gd name="T76" fmla="*/ 679 w 1073"/>
                      <a:gd name="T77" fmla="*/ 724 h 831"/>
                      <a:gd name="T78" fmla="*/ 741 w 1073"/>
                      <a:gd name="T79" fmla="*/ 717 h 831"/>
                      <a:gd name="T80" fmla="*/ 793 w 1073"/>
                      <a:gd name="T81" fmla="*/ 751 h 831"/>
                      <a:gd name="T82" fmla="*/ 836 w 1073"/>
                      <a:gd name="T83" fmla="*/ 781 h 831"/>
                      <a:gd name="T84" fmla="*/ 897 w 1073"/>
                      <a:gd name="T85" fmla="*/ 740 h 831"/>
                      <a:gd name="T86" fmla="*/ 949 w 1073"/>
                      <a:gd name="T87" fmla="*/ 722 h 831"/>
                      <a:gd name="T88" fmla="*/ 1018 w 1073"/>
                      <a:gd name="T89" fmla="*/ 620 h 831"/>
                      <a:gd name="T90" fmla="*/ 1033 w 1073"/>
                      <a:gd name="T91" fmla="*/ 555 h 831"/>
                      <a:gd name="T92" fmla="*/ 1014 w 1073"/>
                      <a:gd name="T93" fmla="*/ 510 h 831"/>
                      <a:gd name="T94" fmla="*/ 930 w 1073"/>
                      <a:gd name="T95" fmla="*/ 433 h 831"/>
                      <a:gd name="T96" fmla="*/ 976 w 1073"/>
                      <a:gd name="T97" fmla="*/ 385 h 831"/>
                      <a:gd name="T98" fmla="*/ 918 w 1073"/>
                      <a:gd name="T99" fmla="*/ 379 h 831"/>
                      <a:gd name="T100" fmla="*/ 859 w 1073"/>
                      <a:gd name="T101" fmla="*/ 341 h 831"/>
                      <a:gd name="T102" fmla="*/ 900 w 1073"/>
                      <a:gd name="T103" fmla="*/ 297 h 831"/>
                      <a:gd name="T104" fmla="*/ 931 w 1073"/>
                      <a:gd name="T105" fmla="*/ 326 h 831"/>
                      <a:gd name="T106" fmla="*/ 976 w 1073"/>
                      <a:gd name="T107" fmla="*/ 313 h 831"/>
                      <a:gd name="T108" fmla="*/ 1015 w 1073"/>
                      <a:gd name="T109" fmla="*/ 276 h 831"/>
                      <a:gd name="T110" fmla="*/ 1046 w 1073"/>
                      <a:gd name="T111" fmla="*/ 242 h 831"/>
                      <a:gd name="T112" fmla="*/ 1068 w 1073"/>
                      <a:gd name="T113" fmla="*/ 243 h 831"/>
                      <a:gd name="T114" fmla="*/ 1073 w 1073"/>
                      <a:gd name="T115" fmla="*/ 192 h 831"/>
                      <a:gd name="T116" fmla="*/ 1057 w 1073"/>
                      <a:gd name="T117" fmla="*/ 115 h 831"/>
                      <a:gd name="T118" fmla="*/ 971 w 1073"/>
                      <a:gd name="T119" fmla="*/ 109 h 8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073" h="831">
                        <a:moveTo>
                          <a:pt x="851" y="819"/>
                        </a:moveTo>
                        <a:lnTo>
                          <a:pt x="853" y="806"/>
                        </a:lnTo>
                        <a:lnTo>
                          <a:pt x="861" y="796"/>
                        </a:lnTo>
                        <a:lnTo>
                          <a:pt x="855" y="786"/>
                        </a:lnTo>
                        <a:lnTo>
                          <a:pt x="843" y="785"/>
                        </a:lnTo>
                        <a:lnTo>
                          <a:pt x="822" y="792"/>
                        </a:lnTo>
                        <a:lnTo>
                          <a:pt x="813" y="803"/>
                        </a:lnTo>
                        <a:lnTo>
                          <a:pt x="817" y="824"/>
                        </a:lnTo>
                        <a:lnTo>
                          <a:pt x="836" y="831"/>
                        </a:lnTo>
                        <a:lnTo>
                          <a:pt x="851" y="819"/>
                        </a:lnTo>
                        <a:lnTo>
                          <a:pt x="851" y="819"/>
                        </a:lnTo>
                        <a:close/>
                        <a:moveTo>
                          <a:pt x="901" y="85"/>
                        </a:moveTo>
                        <a:lnTo>
                          <a:pt x="878" y="63"/>
                        </a:lnTo>
                        <a:lnTo>
                          <a:pt x="862" y="49"/>
                        </a:lnTo>
                        <a:lnTo>
                          <a:pt x="847" y="38"/>
                        </a:lnTo>
                        <a:lnTo>
                          <a:pt x="819" y="16"/>
                        </a:lnTo>
                        <a:lnTo>
                          <a:pt x="796" y="8"/>
                        </a:lnTo>
                        <a:lnTo>
                          <a:pt x="765" y="0"/>
                        </a:lnTo>
                        <a:lnTo>
                          <a:pt x="741" y="1"/>
                        </a:lnTo>
                        <a:lnTo>
                          <a:pt x="723" y="6"/>
                        </a:lnTo>
                        <a:lnTo>
                          <a:pt x="716" y="17"/>
                        </a:lnTo>
                        <a:lnTo>
                          <a:pt x="730" y="22"/>
                        </a:lnTo>
                        <a:lnTo>
                          <a:pt x="739" y="35"/>
                        </a:lnTo>
                        <a:lnTo>
                          <a:pt x="735" y="42"/>
                        </a:lnTo>
                        <a:lnTo>
                          <a:pt x="735" y="66"/>
                        </a:lnTo>
                        <a:lnTo>
                          <a:pt x="742" y="77"/>
                        </a:lnTo>
                        <a:lnTo>
                          <a:pt x="725" y="91"/>
                        </a:lnTo>
                        <a:lnTo>
                          <a:pt x="698" y="82"/>
                        </a:lnTo>
                        <a:lnTo>
                          <a:pt x="701" y="99"/>
                        </a:lnTo>
                        <a:lnTo>
                          <a:pt x="702" y="122"/>
                        </a:lnTo>
                        <a:lnTo>
                          <a:pt x="712" y="133"/>
                        </a:lnTo>
                        <a:lnTo>
                          <a:pt x="721" y="129"/>
                        </a:lnTo>
                        <a:lnTo>
                          <a:pt x="741" y="133"/>
                        </a:lnTo>
                        <a:lnTo>
                          <a:pt x="751" y="124"/>
                        </a:lnTo>
                        <a:lnTo>
                          <a:pt x="769" y="132"/>
                        </a:lnTo>
                        <a:lnTo>
                          <a:pt x="796" y="148"/>
                        </a:lnTo>
                        <a:lnTo>
                          <a:pt x="799" y="156"/>
                        </a:lnTo>
                        <a:lnTo>
                          <a:pt x="783" y="153"/>
                        </a:lnTo>
                        <a:lnTo>
                          <a:pt x="757" y="157"/>
                        </a:lnTo>
                        <a:lnTo>
                          <a:pt x="749" y="163"/>
                        </a:lnTo>
                        <a:lnTo>
                          <a:pt x="743" y="178"/>
                        </a:lnTo>
                        <a:lnTo>
                          <a:pt x="720" y="188"/>
                        </a:lnTo>
                        <a:lnTo>
                          <a:pt x="709" y="200"/>
                        </a:lnTo>
                        <a:lnTo>
                          <a:pt x="686" y="195"/>
                        </a:lnTo>
                        <a:lnTo>
                          <a:pt x="674" y="193"/>
                        </a:lnTo>
                        <a:lnTo>
                          <a:pt x="673" y="208"/>
                        </a:lnTo>
                        <a:lnTo>
                          <a:pt x="683" y="217"/>
                        </a:lnTo>
                        <a:lnTo>
                          <a:pt x="691" y="224"/>
                        </a:lnTo>
                        <a:lnTo>
                          <a:pt x="682" y="232"/>
                        </a:lnTo>
                        <a:lnTo>
                          <a:pt x="674" y="245"/>
                        </a:lnTo>
                        <a:lnTo>
                          <a:pt x="656" y="252"/>
                        </a:lnTo>
                        <a:lnTo>
                          <a:pt x="628" y="253"/>
                        </a:lnTo>
                        <a:lnTo>
                          <a:pt x="601" y="261"/>
                        </a:lnTo>
                        <a:lnTo>
                          <a:pt x="584" y="274"/>
                        </a:lnTo>
                        <a:lnTo>
                          <a:pt x="572" y="266"/>
                        </a:lnTo>
                        <a:lnTo>
                          <a:pt x="550" y="267"/>
                        </a:lnTo>
                        <a:lnTo>
                          <a:pt x="514" y="252"/>
                        </a:lnTo>
                        <a:lnTo>
                          <a:pt x="494" y="249"/>
                        </a:lnTo>
                        <a:lnTo>
                          <a:pt x="471" y="252"/>
                        </a:lnTo>
                        <a:lnTo>
                          <a:pt x="428" y="247"/>
                        </a:lnTo>
                        <a:lnTo>
                          <a:pt x="408" y="247"/>
                        </a:lnTo>
                        <a:lnTo>
                          <a:pt x="390" y="234"/>
                        </a:lnTo>
                        <a:lnTo>
                          <a:pt x="372" y="213"/>
                        </a:lnTo>
                        <a:lnTo>
                          <a:pt x="359" y="210"/>
                        </a:lnTo>
                        <a:lnTo>
                          <a:pt x="330" y="196"/>
                        </a:lnTo>
                        <a:lnTo>
                          <a:pt x="303" y="192"/>
                        </a:lnTo>
                        <a:lnTo>
                          <a:pt x="279" y="189"/>
                        </a:lnTo>
                        <a:lnTo>
                          <a:pt x="268" y="179"/>
                        </a:lnTo>
                        <a:lnTo>
                          <a:pt x="263" y="151"/>
                        </a:lnTo>
                        <a:lnTo>
                          <a:pt x="242" y="133"/>
                        </a:lnTo>
                        <a:lnTo>
                          <a:pt x="211" y="124"/>
                        </a:lnTo>
                        <a:lnTo>
                          <a:pt x="189" y="112"/>
                        </a:lnTo>
                        <a:lnTo>
                          <a:pt x="177" y="95"/>
                        </a:lnTo>
                        <a:lnTo>
                          <a:pt x="171" y="97"/>
                        </a:lnTo>
                        <a:lnTo>
                          <a:pt x="164" y="113"/>
                        </a:lnTo>
                        <a:lnTo>
                          <a:pt x="150" y="116"/>
                        </a:lnTo>
                        <a:lnTo>
                          <a:pt x="160" y="138"/>
                        </a:lnTo>
                        <a:lnTo>
                          <a:pt x="154" y="149"/>
                        </a:lnTo>
                        <a:lnTo>
                          <a:pt x="114" y="142"/>
                        </a:lnTo>
                        <a:lnTo>
                          <a:pt x="118" y="183"/>
                        </a:lnTo>
                        <a:lnTo>
                          <a:pt x="110" y="189"/>
                        </a:lnTo>
                        <a:lnTo>
                          <a:pt x="76" y="197"/>
                        </a:lnTo>
                        <a:lnTo>
                          <a:pt x="109" y="237"/>
                        </a:lnTo>
                        <a:lnTo>
                          <a:pt x="98" y="243"/>
                        </a:lnTo>
                        <a:lnTo>
                          <a:pt x="105" y="256"/>
                        </a:lnTo>
                        <a:lnTo>
                          <a:pt x="104" y="261"/>
                        </a:lnTo>
                        <a:lnTo>
                          <a:pt x="78" y="275"/>
                        </a:lnTo>
                        <a:lnTo>
                          <a:pt x="75" y="283"/>
                        </a:lnTo>
                        <a:lnTo>
                          <a:pt x="50" y="286"/>
                        </a:lnTo>
                        <a:lnTo>
                          <a:pt x="48" y="301"/>
                        </a:lnTo>
                        <a:lnTo>
                          <a:pt x="27" y="298"/>
                        </a:lnTo>
                        <a:lnTo>
                          <a:pt x="15" y="303"/>
                        </a:lnTo>
                        <a:lnTo>
                          <a:pt x="0" y="314"/>
                        </a:lnTo>
                        <a:lnTo>
                          <a:pt x="5" y="319"/>
                        </a:lnTo>
                        <a:lnTo>
                          <a:pt x="1" y="325"/>
                        </a:lnTo>
                        <a:lnTo>
                          <a:pt x="12" y="346"/>
                        </a:lnTo>
                        <a:lnTo>
                          <a:pt x="18" y="345"/>
                        </a:lnTo>
                        <a:lnTo>
                          <a:pt x="31" y="349"/>
                        </a:lnTo>
                        <a:lnTo>
                          <a:pt x="33" y="359"/>
                        </a:lnTo>
                        <a:lnTo>
                          <a:pt x="40" y="373"/>
                        </a:lnTo>
                        <a:lnTo>
                          <a:pt x="45" y="380"/>
                        </a:lnTo>
                        <a:lnTo>
                          <a:pt x="62" y="391"/>
                        </a:lnTo>
                        <a:lnTo>
                          <a:pt x="74" y="410"/>
                        </a:lnTo>
                        <a:lnTo>
                          <a:pt x="108" y="419"/>
                        </a:lnTo>
                        <a:lnTo>
                          <a:pt x="137" y="447"/>
                        </a:lnTo>
                        <a:lnTo>
                          <a:pt x="140" y="467"/>
                        </a:lnTo>
                        <a:lnTo>
                          <a:pt x="151" y="479"/>
                        </a:lnTo>
                        <a:lnTo>
                          <a:pt x="153" y="491"/>
                        </a:lnTo>
                        <a:lnTo>
                          <a:pt x="138" y="488"/>
                        </a:lnTo>
                        <a:lnTo>
                          <a:pt x="150" y="514"/>
                        </a:lnTo>
                        <a:lnTo>
                          <a:pt x="173" y="529"/>
                        </a:lnTo>
                        <a:lnTo>
                          <a:pt x="204" y="545"/>
                        </a:lnTo>
                        <a:lnTo>
                          <a:pt x="212" y="540"/>
                        </a:lnTo>
                        <a:lnTo>
                          <a:pt x="230" y="547"/>
                        </a:lnTo>
                        <a:lnTo>
                          <a:pt x="253" y="563"/>
                        </a:lnTo>
                        <a:lnTo>
                          <a:pt x="265" y="566"/>
                        </a:lnTo>
                        <a:lnTo>
                          <a:pt x="274" y="578"/>
                        </a:lnTo>
                        <a:lnTo>
                          <a:pt x="291" y="583"/>
                        </a:lnTo>
                        <a:lnTo>
                          <a:pt x="310" y="593"/>
                        </a:lnTo>
                        <a:lnTo>
                          <a:pt x="334" y="599"/>
                        </a:lnTo>
                        <a:lnTo>
                          <a:pt x="358" y="600"/>
                        </a:lnTo>
                        <a:lnTo>
                          <a:pt x="370" y="596"/>
                        </a:lnTo>
                        <a:lnTo>
                          <a:pt x="375" y="614"/>
                        </a:lnTo>
                        <a:lnTo>
                          <a:pt x="385" y="597"/>
                        </a:lnTo>
                        <a:lnTo>
                          <a:pt x="395" y="590"/>
                        </a:lnTo>
                        <a:lnTo>
                          <a:pt x="410" y="596"/>
                        </a:lnTo>
                        <a:lnTo>
                          <a:pt x="421" y="597"/>
                        </a:lnTo>
                        <a:lnTo>
                          <a:pt x="431" y="603"/>
                        </a:lnTo>
                        <a:lnTo>
                          <a:pt x="447" y="600"/>
                        </a:lnTo>
                        <a:lnTo>
                          <a:pt x="461" y="583"/>
                        </a:lnTo>
                        <a:lnTo>
                          <a:pt x="481" y="568"/>
                        </a:lnTo>
                        <a:lnTo>
                          <a:pt x="499" y="573"/>
                        </a:lnTo>
                        <a:lnTo>
                          <a:pt x="512" y="563"/>
                        </a:lnTo>
                        <a:lnTo>
                          <a:pt x="525" y="578"/>
                        </a:lnTo>
                        <a:lnTo>
                          <a:pt x="520" y="588"/>
                        </a:lnTo>
                        <a:lnTo>
                          <a:pt x="542" y="591"/>
                        </a:lnTo>
                        <a:lnTo>
                          <a:pt x="554" y="590"/>
                        </a:lnTo>
                        <a:lnTo>
                          <a:pt x="564" y="603"/>
                        </a:lnTo>
                        <a:lnTo>
                          <a:pt x="574" y="609"/>
                        </a:lnTo>
                        <a:lnTo>
                          <a:pt x="579" y="627"/>
                        </a:lnTo>
                        <a:lnTo>
                          <a:pt x="582" y="647"/>
                        </a:lnTo>
                        <a:lnTo>
                          <a:pt x="567" y="667"/>
                        </a:lnTo>
                        <a:lnTo>
                          <a:pt x="569" y="695"/>
                        </a:lnTo>
                        <a:lnTo>
                          <a:pt x="590" y="691"/>
                        </a:lnTo>
                        <a:lnTo>
                          <a:pt x="598" y="713"/>
                        </a:lnTo>
                        <a:lnTo>
                          <a:pt x="612" y="718"/>
                        </a:lnTo>
                        <a:lnTo>
                          <a:pt x="610" y="738"/>
                        </a:lnTo>
                        <a:lnTo>
                          <a:pt x="626" y="746"/>
                        </a:lnTo>
                        <a:lnTo>
                          <a:pt x="636" y="751"/>
                        </a:lnTo>
                        <a:lnTo>
                          <a:pt x="650" y="744"/>
                        </a:lnTo>
                        <a:lnTo>
                          <a:pt x="653" y="754"/>
                        </a:lnTo>
                        <a:lnTo>
                          <a:pt x="654" y="759"/>
                        </a:lnTo>
                        <a:lnTo>
                          <a:pt x="666" y="760"/>
                        </a:lnTo>
                        <a:lnTo>
                          <a:pt x="658" y="733"/>
                        </a:lnTo>
                        <a:lnTo>
                          <a:pt x="668" y="729"/>
                        </a:lnTo>
                        <a:lnTo>
                          <a:pt x="679" y="724"/>
                        </a:lnTo>
                        <a:lnTo>
                          <a:pt x="695" y="724"/>
                        </a:lnTo>
                        <a:lnTo>
                          <a:pt x="714" y="721"/>
                        </a:lnTo>
                        <a:lnTo>
                          <a:pt x="730" y="708"/>
                        </a:lnTo>
                        <a:lnTo>
                          <a:pt x="741" y="717"/>
                        </a:lnTo>
                        <a:lnTo>
                          <a:pt x="761" y="721"/>
                        </a:lnTo>
                        <a:lnTo>
                          <a:pt x="760" y="735"/>
                        </a:lnTo>
                        <a:lnTo>
                          <a:pt x="771" y="745"/>
                        </a:lnTo>
                        <a:lnTo>
                          <a:pt x="793" y="751"/>
                        </a:lnTo>
                        <a:lnTo>
                          <a:pt x="802" y="747"/>
                        </a:lnTo>
                        <a:lnTo>
                          <a:pt x="831" y="754"/>
                        </a:lnTo>
                        <a:lnTo>
                          <a:pt x="827" y="764"/>
                        </a:lnTo>
                        <a:lnTo>
                          <a:pt x="836" y="781"/>
                        </a:lnTo>
                        <a:lnTo>
                          <a:pt x="847" y="780"/>
                        </a:lnTo>
                        <a:lnTo>
                          <a:pt x="850" y="754"/>
                        </a:lnTo>
                        <a:lnTo>
                          <a:pt x="871" y="751"/>
                        </a:lnTo>
                        <a:lnTo>
                          <a:pt x="897" y="740"/>
                        </a:lnTo>
                        <a:lnTo>
                          <a:pt x="907" y="727"/>
                        </a:lnTo>
                        <a:lnTo>
                          <a:pt x="916" y="735"/>
                        </a:lnTo>
                        <a:lnTo>
                          <a:pt x="926" y="725"/>
                        </a:lnTo>
                        <a:lnTo>
                          <a:pt x="949" y="722"/>
                        </a:lnTo>
                        <a:lnTo>
                          <a:pt x="974" y="702"/>
                        </a:lnTo>
                        <a:lnTo>
                          <a:pt x="997" y="680"/>
                        </a:lnTo>
                        <a:lnTo>
                          <a:pt x="1009" y="652"/>
                        </a:lnTo>
                        <a:lnTo>
                          <a:pt x="1018" y="620"/>
                        </a:lnTo>
                        <a:lnTo>
                          <a:pt x="1026" y="594"/>
                        </a:lnTo>
                        <a:lnTo>
                          <a:pt x="1036" y="592"/>
                        </a:lnTo>
                        <a:lnTo>
                          <a:pt x="1035" y="573"/>
                        </a:lnTo>
                        <a:lnTo>
                          <a:pt x="1033" y="555"/>
                        </a:lnTo>
                        <a:lnTo>
                          <a:pt x="1019" y="547"/>
                        </a:lnTo>
                        <a:lnTo>
                          <a:pt x="1009" y="534"/>
                        </a:lnTo>
                        <a:lnTo>
                          <a:pt x="1019" y="528"/>
                        </a:lnTo>
                        <a:lnTo>
                          <a:pt x="1014" y="510"/>
                        </a:lnTo>
                        <a:lnTo>
                          <a:pt x="993" y="492"/>
                        </a:lnTo>
                        <a:lnTo>
                          <a:pt x="974" y="471"/>
                        </a:lnTo>
                        <a:lnTo>
                          <a:pt x="956" y="446"/>
                        </a:lnTo>
                        <a:lnTo>
                          <a:pt x="930" y="433"/>
                        </a:lnTo>
                        <a:lnTo>
                          <a:pt x="933" y="416"/>
                        </a:lnTo>
                        <a:lnTo>
                          <a:pt x="948" y="404"/>
                        </a:lnTo>
                        <a:lnTo>
                          <a:pt x="951" y="391"/>
                        </a:lnTo>
                        <a:lnTo>
                          <a:pt x="976" y="385"/>
                        </a:lnTo>
                        <a:lnTo>
                          <a:pt x="967" y="372"/>
                        </a:lnTo>
                        <a:lnTo>
                          <a:pt x="954" y="372"/>
                        </a:lnTo>
                        <a:lnTo>
                          <a:pt x="933" y="362"/>
                        </a:lnTo>
                        <a:lnTo>
                          <a:pt x="918" y="379"/>
                        </a:lnTo>
                        <a:lnTo>
                          <a:pt x="900" y="372"/>
                        </a:lnTo>
                        <a:lnTo>
                          <a:pt x="894" y="361"/>
                        </a:lnTo>
                        <a:lnTo>
                          <a:pt x="877" y="358"/>
                        </a:lnTo>
                        <a:lnTo>
                          <a:pt x="859" y="341"/>
                        </a:lnTo>
                        <a:lnTo>
                          <a:pt x="864" y="330"/>
                        </a:lnTo>
                        <a:lnTo>
                          <a:pt x="882" y="329"/>
                        </a:lnTo>
                        <a:lnTo>
                          <a:pt x="887" y="314"/>
                        </a:lnTo>
                        <a:lnTo>
                          <a:pt x="900" y="297"/>
                        </a:lnTo>
                        <a:lnTo>
                          <a:pt x="913" y="289"/>
                        </a:lnTo>
                        <a:lnTo>
                          <a:pt x="929" y="301"/>
                        </a:lnTo>
                        <a:lnTo>
                          <a:pt x="922" y="317"/>
                        </a:lnTo>
                        <a:lnTo>
                          <a:pt x="931" y="326"/>
                        </a:lnTo>
                        <a:lnTo>
                          <a:pt x="925" y="337"/>
                        </a:lnTo>
                        <a:lnTo>
                          <a:pt x="944" y="331"/>
                        </a:lnTo>
                        <a:lnTo>
                          <a:pt x="952" y="319"/>
                        </a:lnTo>
                        <a:lnTo>
                          <a:pt x="976" y="313"/>
                        </a:lnTo>
                        <a:lnTo>
                          <a:pt x="984" y="298"/>
                        </a:lnTo>
                        <a:lnTo>
                          <a:pt x="998" y="285"/>
                        </a:lnTo>
                        <a:lnTo>
                          <a:pt x="1002" y="269"/>
                        </a:lnTo>
                        <a:lnTo>
                          <a:pt x="1015" y="276"/>
                        </a:lnTo>
                        <a:lnTo>
                          <a:pt x="1033" y="276"/>
                        </a:lnTo>
                        <a:lnTo>
                          <a:pt x="1022" y="264"/>
                        </a:lnTo>
                        <a:lnTo>
                          <a:pt x="1046" y="255"/>
                        </a:lnTo>
                        <a:lnTo>
                          <a:pt x="1046" y="242"/>
                        </a:lnTo>
                        <a:lnTo>
                          <a:pt x="1066" y="255"/>
                        </a:lnTo>
                        <a:lnTo>
                          <a:pt x="1066" y="255"/>
                        </a:lnTo>
                        <a:lnTo>
                          <a:pt x="1059" y="244"/>
                        </a:lnTo>
                        <a:lnTo>
                          <a:pt x="1068" y="243"/>
                        </a:lnTo>
                        <a:lnTo>
                          <a:pt x="1054" y="216"/>
                        </a:lnTo>
                        <a:lnTo>
                          <a:pt x="1036" y="196"/>
                        </a:lnTo>
                        <a:lnTo>
                          <a:pt x="1048" y="188"/>
                        </a:lnTo>
                        <a:lnTo>
                          <a:pt x="1073" y="192"/>
                        </a:lnTo>
                        <a:lnTo>
                          <a:pt x="1071" y="170"/>
                        </a:lnTo>
                        <a:lnTo>
                          <a:pt x="1060" y="144"/>
                        </a:lnTo>
                        <a:lnTo>
                          <a:pt x="1062" y="135"/>
                        </a:lnTo>
                        <a:lnTo>
                          <a:pt x="1057" y="115"/>
                        </a:lnTo>
                        <a:lnTo>
                          <a:pt x="1031" y="121"/>
                        </a:lnTo>
                        <a:lnTo>
                          <a:pt x="1021" y="131"/>
                        </a:lnTo>
                        <a:lnTo>
                          <a:pt x="993" y="131"/>
                        </a:lnTo>
                        <a:lnTo>
                          <a:pt x="971" y="109"/>
                        </a:lnTo>
                        <a:lnTo>
                          <a:pt x="937" y="92"/>
                        </a:lnTo>
                        <a:lnTo>
                          <a:pt x="901" y="85"/>
                        </a:lnTo>
                        <a:lnTo>
                          <a:pt x="901" y="8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0B80007-170C-DE4B-0B18-4FEB6DEB8B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5662" y="2841626"/>
                    <a:ext cx="219075" cy="90488"/>
                  </a:xfrm>
                  <a:custGeom>
                    <a:avLst/>
                    <a:gdLst>
                      <a:gd name="T0" fmla="*/ 75 w 138"/>
                      <a:gd name="T1" fmla="*/ 18 h 57"/>
                      <a:gd name="T2" fmla="*/ 47 w 138"/>
                      <a:gd name="T3" fmla="*/ 7 h 57"/>
                      <a:gd name="T4" fmla="*/ 18 w 138"/>
                      <a:gd name="T5" fmla="*/ 4 h 57"/>
                      <a:gd name="T6" fmla="*/ 1 w 138"/>
                      <a:gd name="T7" fmla="*/ 0 h 57"/>
                      <a:gd name="T8" fmla="*/ 0 w 138"/>
                      <a:gd name="T9" fmla="*/ 3 h 57"/>
                      <a:gd name="T10" fmla="*/ 8 w 138"/>
                      <a:gd name="T11" fmla="*/ 9 h 57"/>
                      <a:gd name="T12" fmla="*/ 19 w 138"/>
                      <a:gd name="T13" fmla="*/ 12 h 57"/>
                      <a:gd name="T14" fmla="*/ 32 w 138"/>
                      <a:gd name="T15" fmla="*/ 20 h 57"/>
                      <a:gd name="T16" fmla="*/ 40 w 138"/>
                      <a:gd name="T17" fmla="*/ 36 h 57"/>
                      <a:gd name="T18" fmla="*/ 39 w 138"/>
                      <a:gd name="T19" fmla="*/ 46 h 57"/>
                      <a:gd name="T20" fmla="*/ 58 w 138"/>
                      <a:gd name="T21" fmla="*/ 46 h 57"/>
                      <a:gd name="T22" fmla="*/ 80 w 138"/>
                      <a:gd name="T23" fmla="*/ 57 h 57"/>
                      <a:gd name="T24" fmla="*/ 105 w 138"/>
                      <a:gd name="T25" fmla="*/ 53 h 57"/>
                      <a:gd name="T26" fmla="*/ 110 w 138"/>
                      <a:gd name="T27" fmla="*/ 49 h 57"/>
                      <a:gd name="T28" fmla="*/ 126 w 138"/>
                      <a:gd name="T29" fmla="*/ 56 h 57"/>
                      <a:gd name="T30" fmla="*/ 136 w 138"/>
                      <a:gd name="T31" fmla="*/ 57 h 57"/>
                      <a:gd name="T32" fmla="*/ 138 w 138"/>
                      <a:gd name="T33" fmla="*/ 55 h 57"/>
                      <a:gd name="T34" fmla="*/ 126 w 138"/>
                      <a:gd name="T35" fmla="*/ 42 h 57"/>
                      <a:gd name="T36" fmla="*/ 130 w 138"/>
                      <a:gd name="T37" fmla="*/ 38 h 57"/>
                      <a:gd name="T38" fmla="*/ 117 w 138"/>
                      <a:gd name="T39" fmla="*/ 33 h 57"/>
                      <a:gd name="T40" fmla="*/ 109 w 138"/>
                      <a:gd name="T41" fmla="*/ 24 h 57"/>
                      <a:gd name="T42" fmla="*/ 90 w 138"/>
                      <a:gd name="T43" fmla="*/ 19 h 57"/>
                      <a:gd name="T44" fmla="*/ 79 w 138"/>
                      <a:gd name="T45" fmla="*/ 23 h 57"/>
                      <a:gd name="T46" fmla="*/ 75 w 138"/>
                      <a:gd name="T47" fmla="*/ 18 h 57"/>
                      <a:gd name="T48" fmla="*/ 75 w 138"/>
                      <a:gd name="T49" fmla="*/ 18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38" h="57">
                        <a:moveTo>
                          <a:pt x="75" y="18"/>
                        </a:moveTo>
                        <a:lnTo>
                          <a:pt x="47" y="7"/>
                        </a:lnTo>
                        <a:lnTo>
                          <a:pt x="18" y="4"/>
                        </a:lnTo>
                        <a:lnTo>
                          <a:pt x="1" y="0"/>
                        </a:lnTo>
                        <a:lnTo>
                          <a:pt x="0" y="3"/>
                        </a:lnTo>
                        <a:lnTo>
                          <a:pt x="8" y="9"/>
                        </a:lnTo>
                        <a:lnTo>
                          <a:pt x="19" y="12"/>
                        </a:lnTo>
                        <a:lnTo>
                          <a:pt x="32" y="20"/>
                        </a:lnTo>
                        <a:lnTo>
                          <a:pt x="40" y="36"/>
                        </a:lnTo>
                        <a:lnTo>
                          <a:pt x="39" y="46"/>
                        </a:lnTo>
                        <a:lnTo>
                          <a:pt x="58" y="46"/>
                        </a:lnTo>
                        <a:lnTo>
                          <a:pt x="80" y="57"/>
                        </a:lnTo>
                        <a:lnTo>
                          <a:pt x="105" y="53"/>
                        </a:lnTo>
                        <a:lnTo>
                          <a:pt x="110" y="49"/>
                        </a:lnTo>
                        <a:lnTo>
                          <a:pt x="126" y="56"/>
                        </a:lnTo>
                        <a:lnTo>
                          <a:pt x="136" y="57"/>
                        </a:lnTo>
                        <a:lnTo>
                          <a:pt x="138" y="55"/>
                        </a:lnTo>
                        <a:lnTo>
                          <a:pt x="126" y="42"/>
                        </a:lnTo>
                        <a:lnTo>
                          <a:pt x="130" y="38"/>
                        </a:lnTo>
                        <a:lnTo>
                          <a:pt x="117" y="33"/>
                        </a:lnTo>
                        <a:lnTo>
                          <a:pt x="109" y="24"/>
                        </a:lnTo>
                        <a:lnTo>
                          <a:pt x="90" y="19"/>
                        </a:lnTo>
                        <a:lnTo>
                          <a:pt x="79" y="23"/>
                        </a:lnTo>
                        <a:lnTo>
                          <a:pt x="75" y="18"/>
                        </a:lnTo>
                        <a:lnTo>
                          <a:pt x="75" y="1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78CA075-2F7D-3A2B-BE4E-47C67073A12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172575" y="4276726"/>
                    <a:ext cx="1524000" cy="596900"/>
                  </a:xfrm>
                  <a:custGeom>
                    <a:avLst/>
                    <a:gdLst>
                      <a:gd name="T0" fmla="*/ 489 w 960"/>
                      <a:gd name="T1" fmla="*/ 357 h 376"/>
                      <a:gd name="T2" fmla="*/ 617 w 960"/>
                      <a:gd name="T3" fmla="*/ 353 h 376"/>
                      <a:gd name="T4" fmla="*/ 581 w 960"/>
                      <a:gd name="T5" fmla="*/ 373 h 376"/>
                      <a:gd name="T6" fmla="*/ 463 w 960"/>
                      <a:gd name="T7" fmla="*/ 331 h 376"/>
                      <a:gd name="T8" fmla="*/ 493 w 960"/>
                      <a:gd name="T9" fmla="*/ 337 h 376"/>
                      <a:gd name="T10" fmla="*/ 574 w 960"/>
                      <a:gd name="T11" fmla="*/ 323 h 376"/>
                      <a:gd name="T12" fmla="*/ 510 w 960"/>
                      <a:gd name="T13" fmla="*/ 339 h 376"/>
                      <a:gd name="T14" fmla="*/ 277 w 960"/>
                      <a:gd name="T15" fmla="*/ 291 h 376"/>
                      <a:gd name="T16" fmla="*/ 209 w 960"/>
                      <a:gd name="T17" fmla="*/ 293 h 376"/>
                      <a:gd name="T18" fmla="*/ 293 w 960"/>
                      <a:gd name="T19" fmla="*/ 314 h 376"/>
                      <a:gd name="T20" fmla="*/ 398 w 960"/>
                      <a:gd name="T21" fmla="*/ 338 h 376"/>
                      <a:gd name="T22" fmla="*/ 322 w 960"/>
                      <a:gd name="T23" fmla="*/ 283 h 376"/>
                      <a:gd name="T24" fmla="*/ 825 w 960"/>
                      <a:gd name="T25" fmla="*/ 267 h 376"/>
                      <a:gd name="T26" fmla="*/ 825 w 960"/>
                      <a:gd name="T27" fmla="*/ 278 h 376"/>
                      <a:gd name="T28" fmla="*/ 663 w 960"/>
                      <a:gd name="T29" fmla="*/ 220 h 376"/>
                      <a:gd name="T30" fmla="*/ 690 w 960"/>
                      <a:gd name="T31" fmla="*/ 198 h 376"/>
                      <a:gd name="T32" fmla="*/ 746 w 960"/>
                      <a:gd name="T33" fmla="*/ 222 h 376"/>
                      <a:gd name="T34" fmla="*/ 781 w 960"/>
                      <a:gd name="T35" fmla="*/ 139 h 376"/>
                      <a:gd name="T36" fmla="*/ 776 w 960"/>
                      <a:gd name="T37" fmla="*/ 183 h 376"/>
                      <a:gd name="T38" fmla="*/ 787 w 960"/>
                      <a:gd name="T39" fmla="*/ 209 h 376"/>
                      <a:gd name="T40" fmla="*/ 836 w 960"/>
                      <a:gd name="T41" fmla="*/ 236 h 376"/>
                      <a:gd name="T42" fmla="*/ 891 w 960"/>
                      <a:gd name="T43" fmla="*/ 311 h 376"/>
                      <a:gd name="T44" fmla="*/ 951 w 960"/>
                      <a:gd name="T45" fmla="*/ 347 h 376"/>
                      <a:gd name="T46" fmla="*/ 905 w 960"/>
                      <a:gd name="T47" fmla="*/ 170 h 376"/>
                      <a:gd name="T48" fmla="*/ 817 w 960"/>
                      <a:gd name="T49" fmla="*/ 157 h 376"/>
                      <a:gd name="T50" fmla="*/ 556 w 960"/>
                      <a:gd name="T51" fmla="*/ 106 h 376"/>
                      <a:gd name="T52" fmla="*/ 503 w 960"/>
                      <a:gd name="T53" fmla="*/ 181 h 376"/>
                      <a:gd name="T54" fmla="*/ 504 w 960"/>
                      <a:gd name="T55" fmla="*/ 258 h 376"/>
                      <a:gd name="T56" fmla="*/ 540 w 960"/>
                      <a:gd name="T57" fmla="*/ 193 h 376"/>
                      <a:gd name="T58" fmla="*/ 575 w 960"/>
                      <a:gd name="T59" fmla="*/ 236 h 376"/>
                      <a:gd name="T60" fmla="*/ 567 w 960"/>
                      <a:gd name="T61" fmla="*/ 213 h 376"/>
                      <a:gd name="T62" fmla="*/ 590 w 960"/>
                      <a:gd name="T63" fmla="*/ 156 h 376"/>
                      <a:gd name="T64" fmla="*/ 525 w 960"/>
                      <a:gd name="T65" fmla="*/ 125 h 376"/>
                      <a:gd name="T66" fmla="*/ 631 w 960"/>
                      <a:gd name="T67" fmla="*/ 96 h 376"/>
                      <a:gd name="T68" fmla="*/ 687 w 960"/>
                      <a:gd name="T69" fmla="*/ 78 h 376"/>
                      <a:gd name="T70" fmla="*/ 697 w 960"/>
                      <a:gd name="T71" fmla="*/ 148 h 376"/>
                      <a:gd name="T72" fmla="*/ 704 w 960"/>
                      <a:gd name="T73" fmla="*/ 103 h 376"/>
                      <a:gd name="T74" fmla="*/ 455 w 960"/>
                      <a:gd name="T75" fmla="*/ 28 h 376"/>
                      <a:gd name="T76" fmla="*/ 391 w 960"/>
                      <a:gd name="T77" fmla="*/ 101 h 376"/>
                      <a:gd name="T78" fmla="*/ 322 w 960"/>
                      <a:gd name="T79" fmla="*/ 112 h 376"/>
                      <a:gd name="T80" fmla="*/ 292 w 960"/>
                      <a:gd name="T81" fmla="*/ 141 h 376"/>
                      <a:gd name="T82" fmla="*/ 345 w 960"/>
                      <a:gd name="T83" fmla="*/ 201 h 376"/>
                      <a:gd name="T84" fmla="*/ 410 w 960"/>
                      <a:gd name="T85" fmla="*/ 227 h 376"/>
                      <a:gd name="T86" fmla="*/ 469 w 960"/>
                      <a:gd name="T87" fmla="*/ 149 h 376"/>
                      <a:gd name="T88" fmla="*/ 476 w 960"/>
                      <a:gd name="T89" fmla="*/ 86 h 376"/>
                      <a:gd name="T90" fmla="*/ 203 w 960"/>
                      <a:gd name="T91" fmla="*/ 185 h 376"/>
                      <a:gd name="T92" fmla="*/ 182 w 960"/>
                      <a:gd name="T93" fmla="*/ 127 h 376"/>
                      <a:gd name="T94" fmla="*/ 94 w 960"/>
                      <a:gd name="T95" fmla="*/ 55 h 376"/>
                      <a:gd name="T96" fmla="*/ 0 w 960"/>
                      <a:gd name="T97" fmla="*/ 0 h 376"/>
                      <a:gd name="T98" fmla="*/ 71 w 960"/>
                      <a:gd name="T99" fmla="*/ 86 h 376"/>
                      <a:gd name="T100" fmla="*/ 129 w 960"/>
                      <a:gd name="T101" fmla="*/ 197 h 376"/>
                      <a:gd name="T102" fmla="*/ 219 w 960"/>
                      <a:gd name="T103" fmla="*/ 269 h 3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960" h="376">
                        <a:moveTo>
                          <a:pt x="524" y="373"/>
                        </a:moveTo>
                        <a:lnTo>
                          <a:pt x="526" y="367"/>
                        </a:lnTo>
                        <a:lnTo>
                          <a:pt x="519" y="360"/>
                        </a:lnTo>
                        <a:lnTo>
                          <a:pt x="508" y="353"/>
                        </a:lnTo>
                        <a:lnTo>
                          <a:pt x="489" y="357"/>
                        </a:lnTo>
                        <a:lnTo>
                          <a:pt x="515" y="374"/>
                        </a:lnTo>
                        <a:lnTo>
                          <a:pt x="524" y="373"/>
                        </a:lnTo>
                        <a:lnTo>
                          <a:pt x="524" y="373"/>
                        </a:lnTo>
                        <a:close/>
                        <a:moveTo>
                          <a:pt x="602" y="371"/>
                        </a:moveTo>
                        <a:lnTo>
                          <a:pt x="617" y="353"/>
                        </a:lnTo>
                        <a:lnTo>
                          <a:pt x="618" y="346"/>
                        </a:lnTo>
                        <a:lnTo>
                          <a:pt x="616" y="341"/>
                        </a:lnTo>
                        <a:lnTo>
                          <a:pt x="594" y="351"/>
                        </a:lnTo>
                        <a:lnTo>
                          <a:pt x="584" y="366"/>
                        </a:lnTo>
                        <a:lnTo>
                          <a:pt x="581" y="373"/>
                        </a:lnTo>
                        <a:lnTo>
                          <a:pt x="583" y="376"/>
                        </a:lnTo>
                        <a:lnTo>
                          <a:pt x="602" y="371"/>
                        </a:lnTo>
                        <a:lnTo>
                          <a:pt x="602" y="371"/>
                        </a:lnTo>
                        <a:close/>
                        <a:moveTo>
                          <a:pt x="469" y="323"/>
                        </a:moveTo>
                        <a:lnTo>
                          <a:pt x="463" y="331"/>
                        </a:lnTo>
                        <a:lnTo>
                          <a:pt x="451" y="331"/>
                        </a:lnTo>
                        <a:lnTo>
                          <a:pt x="443" y="344"/>
                        </a:lnTo>
                        <a:lnTo>
                          <a:pt x="454" y="345"/>
                        </a:lnTo>
                        <a:lnTo>
                          <a:pt x="469" y="341"/>
                        </a:lnTo>
                        <a:lnTo>
                          <a:pt x="493" y="337"/>
                        </a:lnTo>
                        <a:lnTo>
                          <a:pt x="489" y="326"/>
                        </a:lnTo>
                        <a:lnTo>
                          <a:pt x="476" y="329"/>
                        </a:lnTo>
                        <a:lnTo>
                          <a:pt x="469" y="323"/>
                        </a:lnTo>
                        <a:lnTo>
                          <a:pt x="469" y="323"/>
                        </a:lnTo>
                        <a:close/>
                        <a:moveTo>
                          <a:pt x="574" y="323"/>
                        </a:moveTo>
                        <a:lnTo>
                          <a:pt x="554" y="331"/>
                        </a:lnTo>
                        <a:lnTo>
                          <a:pt x="540" y="333"/>
                        </a:lnTo>
                        <a:lnTo>
                          <a:pt x="528" y="325"/>
                        </a:lnTo>
                        <a:lnTo>
                          <a:pt x="511" y="331"/>
                        </a:lnTo>
                        <a:lnTo>
                          <a:pt x="510" y="339"/>
                        </a:lnTo>
                        <a:lnTo>
                          <a:pt x="537" y="342"/>
                        </a:lnTo>
                        <a:lnTo>
                          <a:pt x="570" y="336"/>
                        </a:lnTo>
                        <a:lnTo>
                          <a:pt x="574" y="323"/>
                        </a:lnTo>
                        <a:lnTo>
                          <a:pt x="574" y="323"/>
                        </a:lnTo>
                        <a:close/>
                        <a:moveTo>
                          <a:pt x="277" y="291"/>
                        </a:moveTo>
                        <a:lnTo>
                          <a:pt x="274" y="282"/>
                        </a:lnTo>
                        <a:lnTo>
                          <a:pt x="266" y="281"/>
                        </a:lnTo>
                        <a:lnTo>
                          <a:pt x="250" y="271"/>
                        </a:lnTo>
                        <a:lnTo>
                          <a:pt x="224" y="270"/>
                        </a:lnTo>
                        <a:lnTo>
                          <a:pt x="209" y="293"/>
                        </a:lnTo>
                        <a:lnTo>
                          <a:pt x="227" y="295"/>
                        </a:lnTo>
                        <a:lnTo>
                          <a:pt x="231" y="305"/>
                        </a:lnTo>
                        <a:lnTo>
                          <a:pt x="268" y="314"/>
                        </a:lnTo>
                        <a:lnTo>
                          <a:pt x="277" y="311"/>
                        </a:lnTo>
                        <a:lnTo>
                          <a:pt x="293" y="314"/>
                        </a:lnTo>
                        <a:lnTo>
                          <a:pt x="316" y="323"/>
                        </a:lnTo>
                        <a:lnTo>
                          <a:pt x="336" y="327"/>
                        </a:lnTo>
                        <a:lnTo>
                          <a:pt x="357" y="329"/>
                        </a:lnTo>
                        <a:lnTo>
                          <a:pt x="376" y="328"/>
                        </a:lnTo>
                        <a:lnTo>
                          <a:pt x="398" y="338"/>
                        </a:lnTo>
                        <a:lnTo>
                          <a:pt x="422" y="329"/>
                        </a:lnTo>
                        <a:lnTo>
                          <a:pt x="398" y="314"/>
                        </a:lnTo>
                        <a:lnTo>
                          <a:pt x="367" y="311"/>
                        </a:lnTo>
                        <a:lnTo>
                          <a:pt x="360" y="296"/>
                        </a:lnTo>
                        <a:lnTo>
                          <a:pt x="322" y="283"/>
                        </a:lnTo>
                        <a:lnTo>
                          <a:pt x="317" y="294"/>
                        </a:lnTo>
                        <a:lnTo>
                          <a:pt x="277" y="291"/>
                        </a:lnTo>
                        <a:lnTo>
                          <a:pt x="277" y="291"/>
                        </a:lnTo>
                        <a:close/>
                        <a:moveTo>
                          <a:pt x="825" y="278"/>
                        </a:moveTo>
                        <a:lnTo>
                          <a:pt x="825" y="267"/>
                        </a:lnTo>
                        <a:lnTo>
                          <a:pt x="821" y="259"/>
                        </a:lnTo>
                        <a:lnTo>
                          <a:pt x="816" y="268"/>
                        </a:lnTo>
                        <a:lnTo>
                          <a:pt x="812" y="276"/>
                        </a:lnTo>
                        <a:lnTo>
                          <a:pt x="813" y="294"/>
                        </a:lnTo>
                        <a:lnTo>
                          <a:pt x="825" y="278"/>
                        </a:lnTo>
                        <a:close/>
                        <a:moveTo>
                          <a:pt x="672" y="212"/>
                        </a:moveTo>
                        <a:lnTo>
                          <a:pt x="666" y="204"/>
                        </a:lnTo>
                        <a:lnTo>
                          <a:pt x="645" y="206"/>
                        </a:lnTo>
                        <a:lnTo>
                          <a:pt x="648" y="215"/>
                        </a:lnTo>
                        <a:lnTo>
                          <a:pt x="663" y="220"/>
                        </a:lnTo>
                        <a:lnTo>
                          <a:pt x="672" y="212"/>
                        </a:lnTo>
                        <a:lnTo>
                          <a:pt x="672" y="212"/>
                        </a:lnTo>
                        <a:close/>
                        <a:moveTo>
                          <a:pt x="739" y="203"/>
                        </a:moveTo>
                        <a:lnTo>
                          <a:pt x="717" y="197"/>
                        </a:lnTo>
                        <a:lnTo>
                          <a:pt x="690" y="198"/>
                        </a:lnTo>
                        <a:lnTo>
                          <a:pt x="685" y="211"/>
                        </a:lnTo>
                        <a:lnTo>
                          <a:pt x="700" y="212"/>
                        </a:lnTo>
                        <a:lnTo>
                          <a:pt x="711" y="210"/>
                        </a:lnTo>
                        <a:lnTo>
                          <a:pt x="729" y="212"/>
                        </a:lnTo>
                        <a:lnTo>
                          <a:pt x="746" y="222"/>
                        </a:lnTo>
                        <a:lnTo>
                          <a:pt x="739" y="203"/>
                        </a:lnTo>
                        <a:lnTo>
                          <a:pt x="739" y="203"/>
                        </a:lnTo>
                        <a:close/>
                        <a:moveTo>
                          <a:pt x="817" y="157"/>
                        </a:moveTo>
                        <a:lnTo>
                          <a:pt x="815" y="148"/>
                        </a:lnTo>
                        <a:lnTo>
                          <a:pt x="781" y="139"/>
                        </a:lnTo>
                        <a:lnTo>
                          <a:pt x="770" y="146"/>
                        </a:lnTo>
                        <a:lnTo>
                          <a:pt x="742" y="152"/>
                        </a:lnTo>
                        <a:lnTo>
                          <a:pt x="750" y="164"/>
                        </a:lnTo>
                        <a:lnTo>
                          <a:pt x="769" y="169"/>
                        </a:lnTo>
                        <a:lnTo>
                          <a:pt x="776" y="183"/>
                        </a:lnTo>
                        <a:lnTo>
                          <a:pt x="808" y="183"/>
                        </a:lnTo>
                        <a:lnTo>
                          <a:pt x="809" y="189"/>
                        </a:lnTo>
                        <a:lnTo>
                          <a:pt x="794" y="188"/>
                        </a:lnTo>
                        <a:lnTo>
                          <a:pt x="771" y="197"/>
                        </a:lnTo>
                        <a:lnTo>
                          <a:pt x="787" y="209"/>
                        </a:lnTo>
                        <a:lnTo>
                          <a:pt x="787" y="219"/>
                        </a:lnTo>
                        <a:lnTo>
                          <a:pt x="791" y="227"/>
                        </a:lnTo>
                        <a:lnTo>
                          <a:pt x="799" y="226"/>
                        </a:lnTo>
                        <a:lnTo>
                          <a:pt x="805" y="214"/>
                        </a:lnTo>
                        <a:lnTo>
                          <a:pt x="836" y="236"/>
                        </a:lnTo>
                        <a:lnTo>
                          <a:pt x="853" y="238"/>
                        </a:lnTo>
                        <a:lnTo>
                          <a:pt x="893" y="258"/>
                        </a:lnTo>
                        <a:lnTo>
                          <a:pt x="901" y="278"/>
                        </a:lnTo>
                        <a:lnTo>
                          <a:pt x="905" y="304"/>
                        </a:lnTo>
                        <a:lnTo>
                          <a:pt x="891" y="311"/>
                        </a:lnTo>
                        <a:lnTo>
                          <a:pt x="881" y="330"/>
                        </a:lnTo>
                        <a:lnTo>
                          <a:pt x="907" y="329"/>
                        </a:lnTo>
                        <a:lnTo>
                          <a:pt x="914" y="323"/>
                        </a:lnTo>
                        <a:lnTo>
                          <a:pt x="934" y="327"/>
                        </a:lnTo>
                        <a:lnTo>
                          <a:pt x="951" y="347"/>
                        </a:lnTo>
                        <a:lnTo>
                          <a:pt x="957" y="269"/>
                        </a:lnTo>
                        <a:lnTo>
                          <a:pt x="960" y="192"/>
                        </a:lnTo>
                        <a:lnTo>
                          <a:pt x="938" y="187"/>
                        </a:lnTo>
                        <a:lnTo>
                          <a:pt x="923" y="179"/>
                        </a:lnTo>
                        <a:lnTo>
                          <a:pt x="905" y="170"/>
                        </a:lnTo>
                        <a:lnTo>
                          <a:pt x="887" y="170"/>
                        </a:lnTo>
                        <a:lnTo>
                          <a:pt x="862" y="184"/>
                        </a:lnTo>
                        <a:lnTo>
                          <a:pt x="844" y="210"/>
                        </a:lnTo>
                        <a:lnTo>
                          <a:pt x="822" y="196"/>
                        </a:lnTo>
                        <a:lnTo>
                          <a:pt x="817" y="157"/>
                        </a:lnTo>
                        <a:close/>
                        <a:moveTo>
                          <a:pt x="631" y="96"/>
                        </a:moveTo>
                        <a:lnTo>
                          <a:pt x="627" y="91"/>
                        </a:lnTo>
                        <a:lnTo>
                          <a:pt x="606" y="108"/>
                        </a:lnTo>
                        <a:lnTo>
                          <a:pt x="582" y="109"/>
                        </a:lnTo>
                        <a:lnTo>
                          <a:pt x="556" y="106"/>
                        </a:lnTo>
                        <a:lnTo>
                          <a:pt x="539" y="99"/>
                        </a:lnTo>
                        <a:lnTo>
                          <a:pt x="521" y="116"/>
                        </a:lnTo>
                        <a:lnTo>
                          <a:pt x="517" y="127"/>
                        </a:lnTo>
                        <a:lnTo>
                          <a:pt x="507" y="162"/>
                        </a:lnTo>
                        <a:lnTo>
                          <a:pt x="503" y="181"/>
                        </a:lnTo>
                        <a:lnTo>
                          <a:pt x="494" y="197"/>
                        </a:lnTo>
                        <a:lnTo>
                          <a:pt x="500" y="212"/>
                        </a:lnTo>
                        <a:lnTo>
                          <a:pt x="508" y="213"/>
                        </a:lnTo>
                        <a:lnTo>
                          <a:pt x="511" y="236"/>
                        </a:lnTo>
                        <a:lnTo>
                          <a:pt x="504" y="258"/>
                        </a:lnTo>
                        <a:lnTo>
                          <a:pt x="512" y="265"/>
                        </a:lnTo>
                        <a:lnTo>
                          <a:pt x="526" y="261"/>
                        </a:lnTo>
                        <a:lnTo>
                          <a:pt x="527" y="227"/>
                        </a:lnTo>
                        <a:lnTo>
                          <a:pt x="526" y="199"/>
                        </a:lnTo>
                        <a:lnTo>
                          <a:pt x="540" y="193"/>
                        </a:lnTo>
                        <a:lnTo>
                          <a:pt x="537" y="215"/>
                        </a:lnTo>
                        <a:lnTo>
                          <a:pt x="552" y="229"/>
                        </a:lnTo>
                        <a:lnTo>
                          <a:pt x="549" y="239"/>
                        </a:lnTo>
                        <a:lnTo>
                          <a:pt x="554" y="245"/>
                        </a:lnTo>
                        <a:lnTo>
                          <a:pt x="575" y="236"/>
                        </a:lnTo>
                        <a:lnTo>
                          <a:pt x="563" y="255"/>
                        </a:lnTo>
                        <a:lnTo>
                          <a:pt x="572" y="264"/>
                        </a:lnTo>
                        <a:lnTo>
                          <a:pt x="583" y="256"/>
                        </a:lnTo>
                        <a:lnTo>
                          <a:pt x="584" y="241"/>
                        </a:lnTo>
                        <a:lnTo>
                          <a:pt x="567" y="213"/>
                        </a:lnTo>
                        <a:lnTo>
                          <a:pt x="571" y="206"/>
                        </a:lnTo>
                        <a:lnTo>
                          <a:pt x="552" y="175"/>
                        </a:lnTo>
                        <a:lnTo>
                          <a:pt x="571" y="166"/>
                        </a:lnTo>
                        <a:lnTo>
                          <a:pt x="580" y="152"/>
                        </a:lnTo>
                        <a:lnTo>
                          <a:pt x="590" y="156"/>
                        </a:lnTo>
                        <a:lnTo>
                          <a:pt x="591" y="144"/>
                        </a:lnTo>
                        <a:lnTo>
                          <a:pt x="552" y="153"/>
                        </a:lnTo>
                        <a:lnTo>
                          <a:pt x="540" y="163"/>
                        </a:lnTo>
                        <a:lnTo>
                          <a:pt x="521" y="142"/>
                        </a:lnTo>
                        <a:lnTo>
                          <a:pt x="525" y="125"/>
                        </a:lnTo>
                        <a:lnTo>
                          <a:pt x="543" y="121"/>
                        </a:lnTo>
                        <a:lnTo>
                          <a:pt x="578" y="120"/>
                        </a:lnTo>
                        <a:lnTo>
                          <a:pt x="598" y="125"/>
                        </a:lnTo>
                        <a:lnTo>
                          <a:pt x="614" y="120"/>
                        </a:lnTo>
                        <a:lnTo>
                          <a:pt x="631" y="96"/>
                        </a:lnTo>
                        <a:lnTo>
                          <a:pt x="631" y="96"/>
                        </a:lnTo>
                        <a:close/>
                        <a:moveTo>
                          <a:pt x="704" y="103"/>
                        </a:moveTo>
                        <a:lnTo>
                          <a:pt x="701" y="94"/>
                        </a:lnTo>
                        <a:lnTo>
                          <a:pt x="689" y="91"/>
                        </a:lnTo>
                        <a:lnTo>
                          <a:pt x="687" y="78"/>
                        </a:lnTo>
                        <a:lnTo>
                          <a:pt x="680" y="86"/>
                        </a:lnTo>
                        <a:lnTo>
                          <a:pt x="676" y="106"/>
                        </a:lnTo>
                        <a:lnTo>
                          <a:pt x="683" y="137"/>
                        </a:lnTo>
                        <a:lnTo>
                          <a:pt x="690" y="152"/>
                        </a:lnTo>
                        <a:lnTo>
                          <a:pt x="697" y="148"/>
                        </a:lnTo>
                        <a:lnTo>
                          <a:pt x="689" y="136"/>
                        </a:lnTo>
                        <a:lnTo>
                          <a:pt x="691" y="122"/>
                        </a:lnTo>
                        <a:lnTo>
                          <a:pt x="703" y="124"/>
                        </a:lnTo>
                        <a:lnTo>
                          <a:pt x="704" y="103"/>
                        </a:lnTo>
                        <a:lnTo>
                          <a:pt x="704" y="103"/>
                        </a:lnTo>
                        <a:close/>
                        <a:moveTo>
                          <a:pt x="476" y="86"/>
                        </a:moveTo>
                        <a:lnTo>
                          <a:pt x="479" y="75"/>
                        </a:lnTo>
                        <a:lnTo>
                          <a:pt x="463" y="53"/>
                        </a:lnTo>
                        <a:lnTo>
                          <a:pt x="474" y="31"/>
                        </a:lnTo>
                        <a:lnTo>
                          <a:pt x="455" y="28"/>
                        </a:lnTo>
                        <a:lnTo>
                          <a:pt x="432" y="28"/>
                        </a:lnTo>
                        <a:lnTo>
                          <a:pt x="425" y="55"/>
                        </a:lnTo>
                        <a:lnTo>
                          <a:pt x="418" y="63"/>
                        </a:lnTo>
                        <a:lnTo>
                          <a:pt x="408" y="96"/>
                        </a:lnTo>
                        <a:lnTo>
                          <a:pt x="391" y="101"/>
                        </a:lnTo>
                        <a:lnTo>
                          <a:pt x="371" y="94"/>
                        </a:lnTo>
                        <a:lnTo>
                          <a:pt x="361" y="97"/>
                        </a:lnTo>
                        <a:lnTo>
                          <a:pt x="349" y="109"/>
                        </a:lnTo>
                        <a:lnTo>
                          <a:pt x="336" y="107"/>
                        </a:lnTo>
                        <a:lnTo>
                          <a:pt x="322" y="112"/>
                        </a:lnTo>
                        <a:lnTo>
                          <a:pt x="308" y="99"/>
                        </a:lnTo>
                        <a:lnTo>
                          <a:pt x="304" y="83"/>
                        </a:lnTo>
                        <a:lnTo>
                          <a:pt x="291" y="98"/>
                        </a:lnTo>
                        <a:lnTo>
                          <a:pt x="289" y="120"/>
                        </a:lnTo>
                        <a:lnTo>
                          <a:pt x="292" y="141"/>
                        </a:lnTo>
                        <a:lnTo>
                          <a:pt x="302" y="161"/>
                        </a:lnTo>
                        <a:lnTo>
                          <a:pt x="312" y="168"/>
                        </a:lnTo>
                        <a:lnTo>
                          <a:pt x="315" y="199"/>
                        </a:lnTo>
                        <a:lnTo>
                          <a:pt x="332" y="202"/>
                        </a:lnTo>
                        <a:lnTo>
                          <a:pt x="345" y="201"/>
                        </a:lnTo>
                        <a:lnTo>
                          <a:pt x="352" y="212"/>
                        </a:lnTo>
                        <a:lnTo>
                          <a:pt x="378" y="204"/>
                        </a:lnTo>
                        <a:lnTo>
                          <a:pt x="388" y="212"/>
                        </a:lnTo>
                        <a:lnTo>
                          <a:pt x="403" y="213"/>
                        </a:lnTo>
                        <a:lnTo>
                          <a:pt x="410" y="227"/>
                        </a:lnTo>
                        <a:lnTo>
                          <a:pt x="435" y="217"/>
                        </a:lnTo>
                        <a:lnTo>
                          <a:pt x="438" y="226"/>
                        </a:lnTo>
                        <a:lnTo>
                          <a:pt x="448" y="189"/>
                        </a:lnTo>
                        <a:lnTo>
                          <a:pt x="449" y="165"/>
                        </a:lnTo>
                        <a:lnTo>
                          <a:pt x="469" y="149"/>
                        </a:lnTo>
                        <a:lnTo>
                          <a:pt x="468" y="127"/>
                        </a:lnTo>
                        <a:lnTo>
                          <a:pt x="475" y="112"/>
                        </a:lnTo>
                        <a:lnTo>
                          <a:pt x="500" y="109"/>
                        </a:lnTo>
                        <a:lnTo>
                          <a:pt x="476" y="86"/>
                        </a:lnTo>
                        <a:lnTo>
                          <a:pt x="476" y="86"/>
                        </a:lnTo>
                        <a:close/>
                        <a:moveTo>
                          <a:pt x="219" y="269"/>
                        </a:moveTo>
                        <a:lnTo>
                          <a:pt x="222" y="232"/>
                        </a:lnTo>
                        <a:lnTo>
                          <a:pt x="228" y="202"/>
                        </a:lnTo>
                        <a:lnTo>
                          <a:pt x="218" y="187"/>
                        </a:lnTo>
                        <a:lnTo>
                          <a:pt x="203" y="185"/>
                        </a:lnTo>
                        <a:lnTo>
                          <a:pt x="196" y="172"/>
                        </a:lnTo>
                        <a:lnTo>
                          <a:pt x="193" y="156"/>
                        </a:lnTo>
                        <a:lnTo>
                          <a:pt x="185" y="156"/>
                        </a:lnTo>
                        <a:lnTo>
                          <a:pt x="173" y="147"/>
                        </a:lnTo>
                        <a:lnTo>
                          <a:pt x="182" y="127"/>
                        </a:lnTo>
                        <a:lnTo>
                          <a:pt x="166" y="116"/>
                        </a:lnTo>
                        <a:lnTo>
                          <a:pt x="154" y="97"/>
                        </a:lnTo>
                        <a:lnTo>
                          <a:pt x="136" y="81"/>
                        </a:lnTo>
                        <a:lnTo>
                          <a:pt x="114" y="80"/>
                        </a:lnTo>
                        <a:lnTo>
                          <a:pt x="94" y="55"/>
                        </a:lnTo>
                        <a:lnTo>
                          <a:pt x="82" y="44"/>
                        </a:lnTo>
                        <a:lnTo>
                          <a:pt x="65" y="29"/>
                        </a:lnTo>
                        <a:lnTo>
                          <a:pt x="45" y="5"/>
                        </a:lnTo>
                        <a:lnTo>
                          <a:pt x="13" y="1"/>
                        </a:lnTo>
                        <a:lnTo>
                          <a:pt x="0" y="0"/>
                        </a:lnTo>
                        <a:lnTo>
                          <a:pt x="1" y="12"/>
                        </a:lnTo>
                        <a:lnTo>
                          <a:pt x="24" y="38"/>
                        </a:lnTo>
                        <a:lnTo>
                          <a:pt x="41" y="51"/>
                        </a:lnTo>
                        <a:lnTo>
                          <a:pt x="52" y="71"/>
                        </a:lnTo>
                        <a:lnTo>
                          <a:pt x="71" y="86"/>
                        </a:lnTo>
                        <a:lnTo>
                          <a:pt x="80" y="105"/>
                        </a:lnTo>
                        <a:lnTo>
                          <a:pt x="85" y="126"/>
                        </a:lnTo>
                        <a:lnTo>
                          <a:pt x="104" y="145"/>
                        </a:lnTo>
                        <a:lnTo>
                          <a:pt x="119" y="179"/>
                        </a:lnTo>
                        <a:lnTo>
                          <a:pt x="129" y="197"/>
                        </a:lnTo>
                        <a:lnTo>
                          <a:pt x="145" y="216"/>
                        </a:lnTo>
                        <a:lnTo>
                          <a:pt x="153" y="230"/>
                        </a:lnTo>
                        <a:lnTo>
                          <a:pt x="179" y="250"/>
                        </a:lnTo>
                        <a:lnTo>
                          <a:pt x="196" y="269"/>
                        </a:lnTo>
                        <a:lnTo>
                          <a:pt x="219" y="269"/>
                        </a:lnTo>
                        <a:lnTo>
                          <a:pt x="219" y="26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5D26F8A-74E3-2A21-420B-F004589B8A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16900" y="3143251"/>
                    <a:ext cx="919162" cy="1039813"/>
                  </a:xfrm>
                  <a:custGeom>
                    <a:avLst/>
                    <a:gdLst>
                      <a:gd name="T0" fmla="*/ 183 w 579"/>
                      <a:gd name="T1" fmla="*/ 95 h 655"/>
                      <a:gd name="T2" fmla="*/ 184 w 579"/>
                      <a:gd name="T3" fmla="*/ 60 h 655"/>
                      <a:gd name="T4" fmla="*/ 141 w 579"/>
                      <a:gd name="T5" fmla="*/ 0 h 655"/>
                      <a:gd name="T6" fmla="*/ 75 w 579"/>
                      <a:gd name="T7" fmla="*/ 18 h 655"/>
                      <a:gd name="T8" fmla="*/ 90 w 579"/>
                      <a:gd name="T9" fmla="*/ 66 h 655"/>
                      <a:gd name="T10" fmla="*/ 99 w 579"/>
                      <a:gd name="T11" fmla="*/ 108 h 655"/>
                      <a:gd name="T12" fmla="*/ 60 w 579"/>
                      <a:gd name="T13" fmla="*/ 180 h 655"/>
                      <a:gd name="T14" fmla="*/ 32 w 579"/>
                      <a:gd name="T15" fmla="*/ 214 h 655"/>
                      <a:gd name="T16" fmla="*/ 57 w 579"/>
                      <a:gd name="T17" fmla="*/ 265 h 655"/>
                      <a:gd name="T18" fmla="*/ 26 w 579"/>
                      <a:gd name="T19" fmla="*/ 301 h 655"/>
                      <a:gd name="T20" fmla="*/ 54 w 579"/>
                      <a:gd name="T21" fmla="*/ 348 h 655"/>
                      <a:gd name="T22" fmla="*/ 105 w 579"/>
                      <a:gd name="T23" fmla="*/ 359 h 655"/>
                      <a:gd name="T24" fmla="*/ 130 w 579"/>
                      <a:gd name="T25" fmla="*/ 464 h 655"/>
                      <a:gd name="T26" fmla="*/ 165 w 579"/>
                      <a:gd name="T27" fmla="*/ 541 h 655"/>
                      <a:gd name="T28" fmla="*/ 194 w 579"/>
                      <a:gd name="T29" fmla="*/ 599 h 655"/>
                      <a:gd name="T30" fmla="*/ 235 w 579"/>
                      <a:gd name="T31" fmla="*/ 648 h 655"/>
                      <a:gd name="T32" fmla="*/ 253 w 579"/>
                      <a:gd name="T33" fmla="*/ 617 h 655"/>
                      <a:gd name="T34" fmla="*/ 269 w 579"/>
                      <a:gd name="T35" fmla="*/ 558 h 655"/>
                      <a:gd name="T36" fmla="*/ 267 w 579"/>
                      <a:gd name="T37" fmla="*/ 485 h 655"/>
                      <a:gd name="T38" fmla="*/ 299 w 579"/>
                      <a:gd name="T39" fmla="*/ 457 h 655"/>
                      <a:gd name="T40" fmla="*/ 326 w 579"/>
                      <a:gd name="T41" fmla="*/ 424 h 655"/>
                      <a:gd name="T42" fmla="*/ 387 w 579"/>
                      <a:gd name="T43" fmla="*/ 365 h 655"/>
                      <a:gd name="T44" fmla="*/ 418 w 579"/>
                      <a:gd name="T45" fmla="*/ 328 h 655"/>
                      <a:gd name="T46" fmla="*/ 427 w 579"/>
                      <a:gd name="T47" fmla="*/ 300 h 655"/>
                      <a:gd name="T48" fmla="*/ 405 w 579"/>
                      <a:gd name="T49" fmla="*/ 262 h 655"/>
                      <a:gd name="T50" fmla="*/ 403 w 579"/>
                      <a:gd name="T51" fmla="*/ 232 h 655"/>
                      <a:gd name="T52" fmla="*/ 435 w 579"/>
                      <a:gd name="T53" fmla="*/ 227 h 655"/>
                      <a:gd name="T54" fmla="*/ 478 w 579"/>
                      <a:gd name="T55" fmla="*/ 247 h 655"/>
                      <a:gd name="T56" fmla="*/ 476 w 579"/>
                      <a:gd name="T57" fmla="*/ 272 h 655"/>
                      <a:gd name="T58" fmla="*/ 486 w 579"/>
                      <a:gd name="T59" fmla="*/ 283 h 655"/>
                      <a:gd name="T60" fmla="*/ 518 w 579"/>
                      <a:gd name="T61" fmla="*/ 315 h 655"/>
                      <a:gd name="T62" fmla="*/ 514 w 579"/>
                      <a:gd name="T63" fmla="*/ 272 h 655"/>
                      <a:gd name="T64" fmla="*/ 535 w 579"/>
                      <a:gd name="T65" fmla="*/ 246 h 655"/>
                      <a:gd name="T66" fmla="*/ 562 w 579"/>
                      <a:gd name="T67" fmla="*/ 196 h 655"/>
                      <a:gd name="T68" fmla="*/ 579 w 579"/>
                      <a:gd name="T69" fmla="*/ 181 h 655"/>
                      <a:gd name="T70" fmla="*/ 558 w 579"/>
                      <a:gd name="T71" fmla="*/ 159 h 655"/>
                      <a:gd name="T72" fmla="*/ 514 w 579"/>
                      <a:gd name="T73" fmla="*/ 149 h 655"/>
                      <a:gd name="T74" fmla="*/ 464 w 579"/>
                      <a:gd name="T75" fmla="*/ 184 h 655"/>
                      <a:gd name="T76" fmla="*/ 460 w 579"/>
                      <a:gd name="T77" fmla="*/ 207 h 655"/>
                      <a:gd name="T78" fmla="*/ 409 w 579"/>
                      <a:gd name="T79" fmla="*/ 200 h 655"/>
                      <a:gd name="T80" fmla="*/ 391 w 579"/>
                      <a:gd name="T81" fmla="*/ 181 h 655"/>
                      <a:gd name="T82" fmla="*/ 397 w 579"/>
                      <a:gd name="T83" fmla="*/ 216 h 655"/>
                      <a:gd name="T84" fmla="*/ 338 w 579"/>
                      <a:gd name="T85" fmla="*/ 208 h 655"/>
                      <a:gd name="T86" fmla="*/ 267 w 579"/>
                      <a:gd name="T87" fmla="*/ 180 h 655"/>
                      <a:gd name="T88" fmla="*/ 227 w 579"/>
                      <a:gd name="T89" fmla="*/ 138 h 6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579" h="655">
                        <a:moveTo>
                          <a:pt x="237" y="126"/>
                        </a:moveTo>
                        <a:lnTo>
                          <a:pt x="206" y="110"/>
                        </a:lnTo>
                        <a:lnTo>
                          <a:pt x="183" y="95"/>
                        </a:lnTo>
                        <a:lnTo>
                          <a:pt x="171" y="69"/>
                        </a:lnTo>
                        <a:lnTo>
                          <a:pt x="186" y="72"/>
                        </a:lnTo>
                        <a:lnTo>
                          <a:pt x="184" y="60"/>
                        </a:lnTo>
                        <a:lnTo>
                          <a:pt x="173" y="48"/>
                        </a:lnTo>
                        <a:lnTo>
                          <a:pt x="170" y="28"/>
                        </a:lnTo>
                        <a:lnTo>
                          <a:pt x="141" y="0"/>
                        </a:lnTo>
                        <a:lnTo>
                          <a:pt x="127" y="21"/>
                        </a:lnTo>
                        <a:lnTo>
                          <a:pt x="107" y="25"/>
                        </a:lnTo>
                        <a:lnTo>
                          <a:pt x="75" y="18"/>
                        </a:lnTo>
                        <a:lnTo>
                          <a:pt x="67" y="29"/>
                        </a:lnTo>
                        <a:lnTo>
                          <a:pt x="80" y="50"/>
                        </a:lnTo>
                        <a:lnTo>
                          <a:pt x="90" y="66"/>
                        </a:lnTo>
                        <a:lnTo>
                          <a:pt x="109" y="78"/>
                        </a:lnTo>
                        <a:lnTo>
                          <a:pt x="95" y="91"/>
                        </a:lnTo>
                        <a:lnTo>
                          <a:pt x="99" y="108"/>
                        </a:lnTo>
                        <a:lnTo>
                          <a:pt x="84" y="132"/>
                        </a:lnTo>
                        <a:lnTo>
                          <a:pt x="77" y="156"/>
                        </a:lnTo>
                        <a:lnTo>
                          <a:pt x="60" y="180"/>
                        </a:lnTo>
                        <a:lnTo>
                          <a:pt x="36" y="179"/>
                        </a:lnTo>
                        <a:lnTo>
                          <a:pt x="17" y="204"/>
                        </a:lnTo>
                        <a:lnTo>
                          <a:pt x="32" y="214"/>
                        </a:lnTo>
                        <a:lnTo>
                          <a:pt x="38" y="233"/>
                        </a:lnTo>
                        <a:lnTo>
                          <a:pt x="51" y="245"/>
                        </a:lnTo>
                        <a:lnTo>
                          <a:pt x="57" y="265"/>
                        </a:lnTo>
                        <a:lnTo>
                          <a:pt x="12" y="265"/>
                        </a:lnTo>
                        <a:lnTo>
                          <a:pt x="0" y="281"/>
                        </a:lnTo>
                        <a:lnTo>
                          <a:pt x="26" y="301"/>
                        </a:lnTo>
                        <a:lnTo>
                          <a:pt x="34" y="310"/>
                        </a:lnTo>
                        <a:lnTo>
                          <a:pt x="25" y="319"/>
                        </a:lnTo>
                        <a:lnTo>
                          <a:pt x="54" y="348"/>
                        </a:lnTo>
                        <a:lnTo>
                          <a:pt x="69" y="350"/>
                        </a:lnTo>
                        <a:lnTo>
                          <a:pt x="98" y="336"/>
                        </a:lnTo>
                        <a:lnTo>
                          <a:pt x="105" y="359"/>
                        </a:lnTo>
                        <a:lnTo>
                          <a:pt x="108" y="388"/>
                        </a:lnTo>
                        <a:lnTo>
                          <a:pt x="117" y="418"/>
                        </a:lnTo>
                        <a:lnTo>
                          <a:pt x="130" y="464"/>
                        </a:lnTo>
                        <a:lnTo>
                          <a:pt x="152" y="497"/>
                        </a:lnTo>
                        <a:lnTo>
                          <a:pt x="157" y="511"/>
                        </a:lnTo>
                        <a:lnTo>
                          <a:pt x="165" y="541"/>
                        </a:lnTo>
                        <a:lnTo>
                          <a:pt x="177" y="564"/>
                        </a:lnTo>
                        <a:lnTo>
                          <a:pt x="185" y="575"/>
                        </a:lnTo>
                        <a:lnTo>
                          <a:pt x="194" y="599"/>
                        </a:lnTo>
                        <a:lnTo>
                          <a:pt x="206" y="632"/>
                        </a:lnTo>
                        <a:lnTo>
                          <a:pt x="226" y="655"/>
                        </a:lnTo>
                        <a:lnTo>
                          <a:pt x="235" y="648"/>
                        </a:lnTo>
                        <a:lnTo>
                          <a:pt x="241" y="631"/>
                        </a:lnTo>
                        <a:lnTo>
                          <a:pt x="260" y="625"/>
                        </a:lnTo>
                        <a:lnTo>
                          <a:pt x="253" y="617"/>
                        </a:lnTo>
                        <a:lnTo>
                          <a:pt x="262" y="599"/>
                        </a:lnTo>
                        <a:lnTo>
                          <a:pt x="272" y="598"/>
                        </a:lnTo>
                        <a:lnTo>
                          <a:pt x="269" y="558"/>
                        </a:lnTo>
                        <a:lnTo>
                          <a:pt x="277" y="535"/>
                        </a:lnTo>
                        <a:lnTo>
                          <a:pt x="274" y="515"/>
                        </a:lnTo>
                        <a:lnTo>
                          <a:pt x="267" y="485"/>
                        </a:lnTo>
                        <a:lnTo>
                          <a:pt x="271" y="466"/>
                        </a:lnTo>
                        <a:lnTo>
                          <a:pt x="280" y="465"/>
                        </a:lnTo>
                        <a:lnTo>
                          <a:pt x="299" y="457"/>
                        </a:lnTo>
                        <a:lnTo>
                          <a:pt x="308" y="450"/>
                        </a:lnTo>
                        <a:lnTo>
                          <a:pt x="307" y="440"/>
                        </a:lnTo>
                        <a:lnTo>
                          <a:pt x="326" y="424"/>
                        </a:lnTo>
                        <a:lnTo>
                          <a:pt x="340" y="409"/>
                        </a:lnTo>
                        <a:lnTo>
                          <a:pt x="360" y="381"/>
                        </a:lnTo>
                        <a:lnTo>
                          <a:pt x="387" y="365"/>
                        </a:lnTo>
                        <a:lnTo>
                          <a:pt x="396" y="351"/>
                        </a:lnTo>
                        <a:lnTo>
                          <a:pt x="392" y="334"/>
                        </a:lnTo>
                        <a:lnTo>
                          <a:pt x="418" y="328"/>
                        </a:lnTo>
                        <a:lnTo>
                          <a:pt x="432" y="329"/>
                        </a:lnTo>
                        <a:lnTo>
                          <a:pt x="433" y="320"/>
                        </a:lnTo>
                        <a:lnTo>
                          <a:pt x="427" y="300"/>
                        </a:lnTo>
                        <a:lnTo>
                          <a:pt x="418" y="282"/>
                        </a:lnTo>
                        <a:lnTo>
                          <a:pt x="419" y="268"/>
                        </a:lnTo>
                        <a:lnTo>
                          <a:pt x="405" y="262"/>
                        </a:lnTo>
                        <a:lnTo>
                          <a:pt x="408" y="253"/>
                        </a:lnTo>
                        <a:lnTo>
                          <a:pt x="419" y="244"/>
                        </a:lnTo>
                        <a:lnTo>
                          <a:pt x="403" y="232"/>
                        </a:lnTo>
                        <a:lnTo>
                          <a:pt x="407" y="216"/>
                        </a:lnTo>
                        <a:lnTo>
                          <a:pt x="425" y="225"/>
                        </a:lnTo>
                        <a:lnTo>
                          <a:pt x="435" y="227"/>
                        </a:lnTo>
                        <a:lnTo>
                          <a:pt x="439" y="244"/>
                        </a:lnTo>
                        <a:lnTo>
                          <a:pt x="460" y="247"/>
                        </a:lnTo>
                        <a:lnTo>
                          <a:pt x="478" y="247"/>
                        </a:lnTo>
                        <a:lnTo>
                          <a:pt x="491" y="250"/>
                        </a:lnTo>
                        <a:lnTo>
                          <a:pt x="485" y="270"/>
                        </a:lnTo>
                        <a:lnTo>
                          <a:pt x="476" y="272"/>
                        </a:lnTo>
                        <a:lnTo>
                          <a:pt x="472" y="285"/>
                        </a:lnTo>
                        <a:lnTo>
                          <a:pt x="485" y="298"/>
                        </a:lnTo>
                        <a:lnTo>
                          <a:pt x="486" y="283"/>
                        </a:lnTo>
                        <a:lnTo>
                          <a:pt x="491" y="282"/>
                        </a:lnTo>
                        <a:lnTo>
                          <a:pt x="508" y="321"/>
                        </a:lnTo>
                        <a:lnTo>
                          <a:pt x="518" y="315"/>
                        </a:lnTo>
                        <a:lnTo>
                          <a:pt x="514" y="305"/>
                        </a:lnTo>
                        <a:lnTo>
                          <a:pt x="518" y="296"/>
                        </a:lnTo>
                        <a:lnTo>
                          <a:pt x="514" y="272"/>
                        </a:lnTo>
                        <a:lnTo>
                          <a:pt x="531" y="278"/>
                        </a:lnTo>
                        <a:lnTo>
                          <a:pt x="536" y="258"/>
                        </a:lnTo>
                        <a:lnTo>
                          <a:pt x="535" y="246"/>
                        </a:lnTo>
                        <a:lnTo>
                          <a:pt x="544" y="226"/>
                        </a:lnTo>
                        <a:lnTo>
                          <a:pt x="540" y="212"/>
                        </a:lnTo>
                        <a:lnTo>
                          <a:pt x="562" y="196"/>
                        </a:lnTo>
                        <a:lnTo>
                          <a:pt x="578" y="200"/>
                        </a:lnTo>
                        <a:lnTo>
                          <a:pt x="574" y="186"/>
                        </a:lnTo>
                        <a:lnTo>
                          <a:pt x="579" y="181"/>
                        </a:lnTo>
                        <a:lnTo>
                          <a:pt x="575" y="172"/>
                        </a:lnTo>
                        <a:lnTo>
                          <a:pt x="553" y="169"/>
                        </a:lnTo>
                        <a:lnTo>
                          <a:pt x="558" y="159"/>
                        </a:lnTo>
                        <a:lnTo>
                          <a:pt x="545" y="144"/>
                        </a:lnTo>
                        <a:lnTo>
                          <a:pt x="532" y="154"/>
                        </a:lnTo>
                        <a:lnTo>
                          <a:pt x="514" y="149"/>
                        </a:lnTo>
                        <a:lnTo>
                          <a:pt x="494" y="164"/>
                        </a:lnTo>
                        <a:lnTo>
                          <a:pt x="480" y="181"/>
                        </a:lnTo>
                        <a:lnTo>
                          <a:pt x="464" y="184"/>
                        </a:lnTo>
                        <a:lnTo>
                          <a:pt x="475" y="192"/>
                        </a:lnTo>
                        <a:lnTo>
                          <a:pt x="475" y="207"/>
                        </a:lnTo>
                        <a:lnTo>
                          <a:pt x="460" y="207"/>
                        </a:lnTo>
                        <a:lnTo>
                          <a:pt x="442" y="206"/>
                        </a:lnTo>
                        <a:lnTo>
                          <a:pt x="430" y="209"/>
                        </a:lnTo>
                        <a:lnTo>
                          <a:pt x="409" y="200"/>
                        </a:lnTo>
                        <a:lnTo>
                          <a:pt x="408" y="195"/>
                        </a:lnTo>
                        <a:lnTo>
                          <a:pt x="403" y="177"/>
                        </a:lnTo>
                        <a:lnTo>
                          <a:pt x="391" y="181"/>
                        </a:lnTo>
                        <a:lnTo>
                          <a:pt x="391" y="192"/>
                        </a:lnTo>
                        <a:lnTo>
                          <a:pt x="397" y="207"/>
                        </a:lnTo>
                        <a:lnTo>
                          <a:pt x="397" y="216"/>
                        </a:lnTo>
                        <a:lnTo>
                          <a:pt x="379" y="217"/>
                        </a:lnTo>
                        <a:lnTo>
                          <a:pt x="354" y="211"/>
                        </a:lnTo>
                        <a:lnTo>
                          <a:pt x="338" y="208"/>
                        </a:lnTo>
                        <a:lnTo>
                          <a:pt x="324" y="197"/>
                        </a:lnTo>
                        <a:lnTo>
                          <a:pt x="295" y="194"/>
                        </a:lnTo>
                        <a:lnTo>
                          <a:pt x="267" y="180"/>
                        </a:lnTo>
                        <a:lnTo>
                          <a:pt x="245" y="169"/>
                        </a:lnTo>
                        <a:lnTo>
                          <a:pt x="224" y="160"/>
                        </a:lnTo>
                        <a:lnTo>
                          <a:pt x="227" y="138"/>
                        </a:lnTo>
                        <a:lnTo>
                          <a:pt x="237" y="126"/>
                        </a:lnTo>
                        <a:lnTo>
                          <a:pt x="237" y="12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7206904-2EBD-395E-2A57-74A1DD8EC0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59650" y="2981326"/>
                    <a:ext cx="685800" cy="555625"/>
                  </a:xfrm>
                  <a:custGeom>
                    <a:avLst/>
                    <a:gdLst>
                      <a:gd name="T0" fmla="*/ 16 w 432"/>
                      <a:gd name="T1" fmla="*/ 10 h 350"/>
                      <a:gd name="T2" fmla="*/ 0 w 432"/>
                      <a:gd name="T3" fmla="*/ 8 h 350"/>
                      <a:gd name="T4" fmla="*/ 8 w 432"/>
                      <a:gd name="T5" fmla="*/ 42 h 350"/>
                      <a:gd name="T6" fmla="*/ 22 w 432"/>
                      <a:gd name="T7" fmla="*/ 62 h 350"/>
                      <a:gd name="T8" fmla="*/ 53 w 432"/>
                      <a:gd name="T9" fmla="*/ 98 h 350"/>
                      <a:gd name="T10" fmla="*/ 48 w 432"/>
                      <a:gd name="T11" fmla="*/ 120 h 350"/>
                      <a:gd name="T12" fmla="*/ 64 w 432"/>
                      <a:gd name="T13" fmla="*/ 162 h 350"/>
                      <a:gd name="T14" fmla="*/ 103 w 432"/>
                      <a:gd name="T15" fmla="*/ 193 h 350"/>
                      <a:gd name="T16" fmla="*/ 109 w 432"/>
                      <a:gd name="T17" fmla="*/ 210 h 350"/>
                      <a:gd name="T18" fmla="*/ 123 w 432"/>
                      <a:gd name="T19" fmla="*/ 235 h 350"/>
                      <a:gd name="T20" fmla="*/ 143 w 432"/>
                      <a:gd name="T21" fmla="*/ 234 h 350"/>
                      <a:gd name="T22" fmla="*/ 172 w 432"/>
                      <a:gd name="T23" fmla="*/ 261 h 350"/>
                      <a:gd name="T24" fmla="*/ 210 w 432"/>
                      <a:gd name="T25" fmla="*/ 291 h 350"/>
                      <a:gd name="T26" fmla="*/ 258 w 432"/>
                      <a:gd name="T27" fmla="*/ 317 h 350"/>
                      <a:gd name="T28" fmla="*/ 292 w 432"/>
                      <a:gd name="T29" fmla="*/ 301 h 350"/>
                      <a:gd name="T30" fmla="*/ 314 w 432"/>
                      <a:gd name="T31" fmla="*/ 335 h 350"/>
                      <a:gd name="T32" fmla="*/ 361 w 432"/>
                      <a:gd name="T33" fmla="*/ 343 h 350"/>
                      <a:gd name="T34" fmla="*/ 404 w 432"/>
                      <a:gd name="T35" fmla="*/ 323 h 350"/>
                      <a:gd name="T36" fmla="*/ 428 w 432"/>
                      <a:gd name="T37" fmla="*/ 299 h 350"/>
                      <a:gd name="T38" fmla="*/ 415 w 432"/>
                      <a:gd name="T39" fmla="*/ 274 h 350"/>
                      <a:gd name="T40" fmla="*/ 383 w 432"/>
                      <a:gd name="T41" fmla="*/ 250 h 350"/>
                      <a:gd name="T42" fmla="*/ 386 w 432"/>
                      <a:gd name="T43" fmla="*/ 215 h 350"/>
                      <a:gd name="T44" fmla="*/ 366 w 432"/>
                      <a:gd name="T45" fmla="*/ 197 h 350"/>
                      <a:gd name="T46" fmla="*/ 352 w 432"/>
                      <a:gd name="T47" fmla="*/ 163 h 350"/>
                      <a:gd name="T48" fmla="*/ 348 w 432"/>
                      <a:gd name="T49" fmla="*/ 146 h 350"/>
                      <a:gd name="T50" fmla="*/ 352 w 432"/>
                      <a:gd name="T51" fmla="*/ 99 h 350"/>
                      <a:gd name="T52" fmla="*/ 331 w 432"/>
                      <a:gd name="T53" fmla="*/ 77 h 350"/>
                      <a:gd name="T54" fmla="*/ 288 w 432"/>
                      <a:gd name="T55" fmla="*/ 54 h 350"/>
                      <a:gd name="T56" fmla="*/ 250 w 432"/>
                      <a:gd name="T57" fmla="*/ 39 h 350"/>
                      <a:gd name="T58" fmla="*/ 228 w 432"/>
                      <a:gd name="T59" fmla="*/ 42 h 350"/>
                      <a:gd name="T60" fmla="*/ 201 w 432"/>
                      <a:gd name="T61" fmla="*/ 61 h 350"/>
                      <a:gd name="T62" fmla="*/ 171 w 432"/>
                      <a:gd name="T63" fmla="*/ 73 h 350"/>
                      <a:gd name="T64" fmla="*/ 127 w 432"/>
                      <a:gd name="T65" fmla="*/ 57 h 350"/>
                      <a:gd name="T66" fmla="*/ 98 w 432"/>
                      <a:gd name="T67" fmla="*/ 34 h 350"/>
                      <a:gd name="T68" fmla="*/ 79 w 432"/>
                      <a:gd name="T69" fmla="*/ 23 h 350"/>
                      <a:gd name="T70" fmla="*/ 76 w 432"/>
                      <a:gd name="T71" fmla="*/ 4 h 350"/>
                      <a:gd name="T72" fmla="*/ 49 w 432"/>
                      <a:gd name="T73" fmla="*/ 23 h 350"/>
                      <a:gd name="T74" fmla="*/ 29 w 432"/>
                      <a:gd name="T75" fmla="*/ 21 h 3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32" h="350">
                        <a:moveTo>
                          <a:pt x="29" y="21"/>
                        </a:moveTo>
                        <a:lnTo>
                          <a:pt x="16" y="10"/>
                        </a:lnTo>
                        <a:lnTo>
                          <a:pt x="12" y="0"/>
                        </a:lnTo>
                        <a:lnTo>
                          <a:pt x="0" y="8"/>
                        </a:lnTo>
                        <a:lnTo>
                          <a:pt x="11" y="35"/>
                        </a:lnTo>
                        <a:lnTo>
                          <a:pt x="8" y="42"/>
                        </a:lnTo>
                        <a:lnTo>
                          <a:pt x="22" y="62"/>
                        </a:lnTo>
                        <a:lnTo>
                          <a:pt x="22" y="62"/>
                        </a:lnTo>
                        <a:lnTo>
                          <a:pt x="40" y="91"/>
                        </a:lnTo>
                        <a:lnTo>
                          <a:pt x="53" y="98"/>
                        </a:lnTo>
                        <a:lnTo>
                          <a:pt x="57" y="113"/>
                        </a:lnTo>
                        <a:lnTo>
                          <a:pt x="48" y="120"/>
                        </a:lnTo>
                        <a:lnTo>
                          <a:pt x="46" y="139"/>
                        </a:lnTo>
                        <a:lnTo>
                          <a:pt x="64" y="162"/>
                        </a:lnTo>
                        <a:lnTo>
                          <a:pt x="90" y="174"/>
                        </a:lnTo>
                        <a:lnTo>
                          <a:pt x="103" y="193"/>
                        </a:lnTo>
                        <a:lnTo>
                          <a:pt x="102" y="210"/>
                        </a:lnTo>
                        <a:lnTo>
                          <a:pt x="109" y="210"/>
                        </a:lnTo>
                        <a:lnTo>
                          <a:pt x="111" y="223"/>
                        </a:lnTo>
                        <a:lnTo>
                          <a:pt x="123" y="235"/>
                        </a:lnTo>
                        <a:lnTo>
                          <a:pt x="129" y="225"/>
                        </a:lnTo>
                        <a:lnTo>
                          <a:pt x="143" y="234"/>
                        </a:lnTo>
                        <a:lnTo>
                          <a:pt x="154" y="230"/>
                        </a:lnTo>
                        <a:lnTo>
                          <a:pt x="172" y="261"/>
                        </a:lnTo>
                        <a:lnTo>
                          <a:pt x="189" y="284"/>
                        </a:lnTo>
                        <a:lnTo>
                          <a:pt x="210" y="291"/>
                        </a:lnTo>
                        <a:lnTo>
                          <a:pt x="232" y="309"/>
                        </a:lnTo>
                        <a:lnTo>
                          <a:pt x="258" y="317"/>
                        </a:lnTo>
                        <a:lnTo>
                          <a:pt x="277" y="305"/>
                        </a:lnTo>
                        <a:lnTo>
                          <a:pt x="292" y="301"/>
                        </a:lnTo>
                        <a:lnTo>
                          <a:pt x="302" y="305"/>
                        </a:lnTo>
                        <a:lnTo>
                          <a:pt x="314" y="335"/>
                        </a:lnTo>
                        <a:lnTo>
                          <a:pt x="338" y="338"/>
                        </a:lnTo>
                        <a:lnTo>
                          <a:pt x="361" y="343"/>
                        </a:lnTo>
                        <a:lnTo>
                          <a:pt x="400" y="350"/>
                        </a:lnTo>
                        <a:lnTo>
                          <a:pt x="404" y="323"/>
                        </a:lnTo>
                        <a:lnTo>
                          <a:pt x="432" y="310"/>
                        </a:lnTo>
                        <a:lnTo>
                          <a:pt x="428" y="299"/>
                        </a:lnTo>
                        <a:lnTo>
                          <a:pt x="419" y="296"/>
                        </a:lnTo>
                        <a:lnTo>
                          <a:pt x="415" y="274"/>
                        </a:lnTo>
                        <a:lnTo>
                          <a:pt x="394" y="264"/>
                        </a:lnTo>
                        <a:lnTo>
                          <a:pt x="383" y="250"/>
                        </a:lnTo>
                        <a:lnTo>
                          <a:pt x="371" y="238"/>
                        </a:lnTo>
                        <a:lnTo>
                          <a:pt x="386" y="215"/>
                        </a:lnTo>
                        <a:lnTo>
                          <a:pt x="382" y="200"/>
                        </a:lnTo>
                        <a:lnTo>
                          <a:pt x="366" y="197"/>
                        </a:lnTo>
                        <a:lnTo>
                          <a:pt x="362" y="182"/>
                        </a:lnTo>
                        <a:lnTo>
                          <a:pt x="352" y="163"/>
                        </a:lnTo>
                        <a:lnTo>
                          <a:pt x="357" y="150"/>
                        </a:lnTo>
                        <a:lnTo>
                          <a:pt x="348" y="146"/>
                        </a:lnTo>
                        <a:lnTo>
                          <a:pt x="350" y="128"/>
                        </a:lnTo>
                        <a:lnTo>
                          <a:pt x="352" y="99"/>
                        </a:lnTo>
                        <a:lnTo>
                          <a:pt x="346" y="78"/>
                        </a:lnTo>
                        <a:lnTo>
                          <a:pt x="331" y="77"/>
                        </a:lnTo>
                        <a:lnTo>
                          <a:pt x="304" y="57"/>
                        </a:lnTo>
                        <a:lnTo>
                          <a:pt x="288" y="54"/>
                        </a:lnTo>
                        <a:lnTo>
                          <a:pt x="264" y="42"/>
                        </a:lnTo>
                        <a:lnTo>
                          <a:pt x="250" y="39"/>
                        </a:lnTo>
                        <a:lnTo>
                          <a:pt x="241" y="43"/>
                        </a:lnTo>
                        <a:lnTo>
                          <a:pt x="228" y="42"/>
                        </a:lnTo>
                        <a:lnTo>
                          <a:pt x="217" y="57"/>
                        </a:lnTo>
                        <a:lnTo>
                          <a:pt x="201" y="61"/>
                        </a:lnTo>
                        <a:lnTo>
                          <a:pt x="200" y="67"/>
                        </a:lnTo>
                        <a:lnTo>
                          <a:pt x="171" y="73"/>
                        </a:lnTo>
                        <a:lnTo>
                          <a:pt x="143" y="70"/>
                        </a:lnTo>
                        <a:lnTo>
                          <a:pt x="127" y="57"/>
                        </a:lnTo>
                        <a:lnTo>
                          <a:pt x="107" y="52"/>
                        </a:lnTo>
                        <a:lnTo>
                          <a:pt x="98" y="34"/>
                        </a:lnTo>
                        <a:lnTo>
                          <a:pt x="93" y="35"/>
                        </a:lnTo>
                        <a:lnTo>
                          <a:pt x="79" y="23"/>
                        </a:lnTo>
                        <a:lnTo>
                          <a:pt x="83" y="11"/>
                        </a:lnTo>
                        <a:lnTo>
                          <a:pt x="76" y="4"/>
                        </a:lnTo>
                        <a:lnTo>
                          <a:pt x="69" y="6"/>
                        </a:lnTo>
                        <a:lnTo>
                          <a:pt x="49" y="23"/>
                        </a:lnTo>
                        <a:lnTo>
                          <a:pt x="43" y="24"/>
                        </a:lnTo>
                        <a:lnTo>
                          <a:pt x="29" y="21"/>
                        </a:lnTo>
                        <a:lnTo>
                          <a:pt x="29" y="2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48EAB35-A85B-E316-9498-BE90511009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27887" y="3071813"/>
                    <a:ext cx="327025" cy="312738"/>
                  </a:xfrm>
                  <a:custGeom>
                    <a:avLst/>
                    <a:gdLst>
                      <a:gd name="T0" fmla="*/ 88 w 206"/>
                      <a:gd name="T1" fmla="*/ 3 h 197"/>
                      <a:gd name="T2" fmla="*/ 65 w 206"/>
                      <a:gd name="T3" fmla="*/ 0 h 197"/>
                      <a:gd name="T4" fmla="*/ 57 w 206"/>
                      <a:gd name="T5" fmla="*/ 3 h 197"/>
                      <a:gd name="T6" fmla="*/ 50 w 206"/>
                      <a:gd name="T7" fmla="*/ 18 h 197"/>
                      <a:gd name="T8" fmla="*/ 40 w 206"/>
                      <a:gd name="T9" fmla="*/ 25 h 197"/>
                      <a:gd name="T10" fmla="*/ 44 w 206"/>
                      <a:gd name="T11" fmla="*/ 42 h 197"/>
                      <a:gd name="T12" fmla="*/ 41 w 206"/>
                      <a:gd name="T13" fmla="*/ 71 h 197"/>
                      <a:gd name="T14" fmla="*/ 0 w 206"/>
                      <a:gd name="T15" fmla="*/ 97 h 197"/>
                      <a:gd name="T16" fmla="*/ 11 w 206"/>
                      <a:gd name="T17" fmla="*/ 125 h 197"/>
                      <a:gd name="T18" fmla="*/ 36 w 206"/>
                      <a:gd name="T19" fmla="*/ 131 h 197"/>
                      <a:gd name="T20" fmla="*/ 68 w 206"/>
                      <a:gd name="T21" fmla="*/ 148 h 197"/>
                      <a:gd name="T22" fmla="*/ 130 w 206"/>
                      <a:gd name="T23" fmla="*/ 196 h 197"/>
                      <a:gd name="T24" fmla="*/ 169 w 206"/>
                      <a:gd name="T25" fmla="*/ 197 h 197"/>
                      <a:gd name="T26" fmla="*/ 181 w 206"/>
                      <a:gd name="T27" fmla="*/ 175 h 197"/>
                      <a:gd name="T28" fmla="*/ 194 w 206"/>
                      <a:gd name="T29" fmla="*/ 177 h 197"/>
                      <a:gd name="T30" fmla="*/ 206 w 206"/>
                      <a:gd name="T31" fmla="*/ 178 h 197"/>
                      <a:gd name="T32" fmla="*/ 194 w 206"/>
                      <a:gd name="T33" fmla="*/ 166 h 197"/>
                      <a:gd name="T34" fmla="*/ 192 w 206"/>
                      <a:gd name="T35" fmla="*/ 153 h 197"/>
                      <a:gd name="T36" fmla="*/ 185 w 206"/>
                      <a:gd name="T37" fmla="*/ 153 h 197"/>
                      <a:gd name="T38" fmla="*/ 186 w 206"/>
                      <a:gd name="T39" fmla="*/ 136 h 197"/>
                      <a:gd name="T40" fmla="*/ 173 w 206"/>
                      <a:gd name="T41" fmla="*/ 117 h 197"/>
                      <a:gd name="T42" fmla="*/ 147 w 206"/>
                      <a:gd name="T43" fmla="*/ 105 h 197"/>
                      <a:gd name="T44" fmla="*/ 129 w 206"/>
                      <a:gd name="T45" fmla="*/ 82 h 197"/>
                      <a:gd name="T46" fmla="*/ 131 w 206"/>
                      <a:gd name="T47" fmla="*/ 63 h 197"/>
                      <a:gd name="T48" fmla="*/ 140 w 206"/>
                      <a:gd name="T49" fmla="*/ 56 h 197"/>
                      <a:gd name="T50" fmla="*/ 136 w 206"/>
                      <a:gd name="T51" fmla="*/ 41 h 197"/>
                      <a:gd name="T52" fmla="*/ 123 w 206"/>
                      <a:gd name="T53" fmla="*/ 34 h 197"/>
                      <a:gd name="T54" fmla="*/ 105 w 206"/>
                      <a:gd name="T55" fmla="*/ 5 h 197"/>
                      <a:gd name="T56" fmla="*/ 105 w 206"/>
                      <a:gd name="T57" fmla="*/ 5 h 197"/>
                      <a:gd name="T58" fmla="*/ 97 w 206"/>
                      <a:gd name="T59" fmla="*/ 9 h 197"/>
                      <a:gd name="T60" fmla="*/ 88 w 206"/>
                      <a:gd name="T61" fmla="*/ 3 h 197"/>
                      <a:gd name="T62" fmla="*/ 88 w 206"/>
                      <a:gd name="T63" fmla="*/ 3 h 1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06" h="197">
                        <a:moveTo>
                          <a:pt x="88" y="3"/>
                        </a:moveTo>
                        <a:lnTo>
                          <a:pt x="65" y="0"/>
                        </a:lnTo>
                        <a:lnTo>
                          <a:pt x="57" y="3"/>
                        </a:lnTo>
                        <a:lnTo>
                          <a:pt x="50" y="18"/>
                        </a:lnTo>
                        <a:lnTo>
                          <a:pt x="40" y="25"/>
                        </a:lnTo>
                        <a:lnTo>
                          <a:pt x="44" y="42"/>
                        </a:lnTo>
                        <a:lnTo>
                          <a:pt x="41" y="71"/>
                        </a:lnTo>
                        <a:lnTo>
                          <a:pt x="0" y="97"/>
                        </a:lnTo>
                        <a:lnTo>
                          <a:pt x="11" y="125"/>
                        </a:lnTo>
                        <a:lnTo>
                          <a:pt x="36" y="131"/>
                        </a:lnTo>
                        <a:lnTo>
                          <a:pt x="68" y="148"/>
                        </a:lnTo>
                        <a:lnTo>
                          <a:pt x="130" y="196"/>
                        </a:lnTo>
                        <a:lnTo>
                          <a:pt x="169" y="197"/>
                        </a:lnTo>
                        <a:lnTo>
                          <a:pt x="181" y="175"/>
                        </a:lnTo>
                        <a:lnTo>
                          <a:pt x="194" y="177"/>
                        </a:lnTo>
                        <a:lnTo>
                          <a:pt x="206" y="178"/>
                        </a:lnTo>
                        <a:lnTo>
                          <a:pt x="194" y="166"/>
                        </a:lnTo>
                        <a:lnTo>
                          <a:pt x="192" y="153"/>
                        </a:lnTo>
                        <a:lnTo>
                          <a:pt x="185" y="153"/>
                        </a:lnTo>
                        <a:lnTo>
                          <a:pt x="186" y="136"/>
                        </a:lnTo>
                        <a:lnTo>
                          <a:pt x="173" y="117"/>
                        </a:lnTo>
                        <a:lnTo>
                          <a:pt x="147" y="105"/>
                        </a:lnTo>
                        <a:lnTo>
                          <a:pt x="129" y="82"/>
                        </a:lnTo>
                        <a:lnTo>
                          <a:pt x="131" y="63"/>
                        </a:lnTo>
                        <a:lnTo>
                          <a:pt x="140" y="56"/>
                        </a:lnTo>
                        <a:lnTo>
                          <a:pt x="136" y="41"/>
                        </a:lnTo>
                        <a:lnTo>
                          <a:pt x="123" y="34"/>
                        </a:lnTo>
                        <a:lnTo>
                          <a:pt x="105" y="5"/>
                        </a:lnTo>
                        <a:lnTo>
                          <a:pt x="105" y="5"/>
                        </a:lnTo>
                        <a:lnTo>
                          <a:pt x="97" y="9"/>
                        </a:lnTo>
                        <a:lnTo>
                          <a:pt x="88" y="3"/>
                        </a:lnTo>
                        <a:lnTo>
                          <a:pt x="88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B0C5DD3-DD7B-0CD6-1A2B-F0604581F0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9937" y="3225801"/>
                    <a:ext cx="125412" cy="157163"/>
                  </a:xfrm>
                  <a:custGeom>
                    <a:avLst/>
                    <a:gdLst>
                      <a:gd name="T0" fmla="*/ 79 w 79"/>
                      <a:gd name="T1" fmla="*/ 28 h 99"/>
                      <a:gd name="T2" fmla="*/ 68 w 79"/>
                      <a:gd name="T3" fmla="*/ 0 h 99"/>
                      <a:gd name="T4" fmla="*/ 32 w 79"/>
                      <a:gd name="T5" fmla="*/ 24 h 99"/>
                      <a:gd name="T6" fmla="*/ 8 w 79"/>
                      <a:gd name="T7" fmla="*/ 15 h 99"/>
                      <a:gd name="T8" fmla="*/ 6 w 79"/>
                      <a:gd name="T9" fmla="*/ 22 h 99"/>
                      <a:gd name="T10" fmla="*/ 7 w 79"/>
                      <a:gd name="T11" fmla="*/ 37 h 99"/>
                      <a:gd name="T12" fmla="*/ 5 w 79"/>
                      <a:gd name="T13" fmla="*/ 44 h 99"/>
                      <a:gd name="T14" fmla="*/ 6 w 79"/>
                      <a:gd name="T15" fmla="*/ 53 h 99"/>
                      <a:gd name="T16" fmla="*/ 0 w 79"/>
                      <a:gd name="T17" fmla="*/ 91 h 99"/>
                      <a:gd name="T18" fmla="*/ 1 w 79"/>
                      <a:gd name="T19" fmla="*/ 95 h 99"/>
                      <a:gd name="T20" fmla="*/ 24 w 79"/>
                      <a:gd name="T21" fmla="*/ 99 h 99"/>
                      <a:gd name="T22" fmla="*/ 32 w 79"/>
                      <a:gd name="T23" fmla="*/ 91 h 99"/>
                      <a:gd name="T24" fmla="*/ 36 w 79"/>
                      <a:gd name="T25" fmla="*/ 82 h 99"/>
                      <a:gd name="T26" fmla="*/ 51 w 79"/>
                      <a:gd name="T27" fmla="*/ 79 h 99"/>
                      <a:gd name="T28" fmla="*/ 54 w 79"/>
                      <a:gd name="T29" fmla="*/ 71 h 99"/>
                      <a:gd name="T30" fmla="*/ 60 w 79"/>
                      <a:gd name="T31" fmla="*/ 67 h 99"/>
                      <a:gd name="T32" fmla="*/ 37 w 79"/>
                      <a:gd name="T33" fmla="*/ 43 h 99"/>
                      <a:gd name="T34" fmla="*/ 76 w 79"/>
                      <a:gd name="T35" fmla="*/ 31 h 99"/>
                      <a:gd name="T36" fmla="*/ 79 w 79"/>
                      <a:gd name="T37" fmla="*/ 28 h 99"/>
                      <a:gd name="T38" fmla="*/ 79 w 79"/>
                      <a:gd name="T39" fmla="*/ 28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9" h="99">
                        <a:moveTo>
                          <a:pt x="79" y="28"/>
                        </a:moveTo>
                        <a:lnTo>
                          <a:pt x="68" y="0"/>
                        </a:lnTo>
                        <a:lnTo>
                          <a:pt x="32" y="24"/>
                        </a:lnTo>
                        <a:lnTo>
                          <a:pt x="8" y="15"/>
                        </a:lnTo>
                        <a:lnTo>
                          <a:pt x="6" y="22"/>
                        </a:lnTo>
                        <a:lnTo>
                          <a:pt x="7" y="37"/>
                        </a:lnTo>
                        <a:lnTo>
                          <a:pt x="5" y="44"/>
                        </a:lnTo>
                        <a:lnTo>
                          <a:pt x="6" y="53"/>
                        </a:lnTo>
                        <a:lnTo>
                          <a:pt x="0" y="91"/>
                        </a:lnTo>
                        <a:lnTo>
                          <a:pt x="1" y="95"/>
                        </a:lnTo>
                        <a:lnTo>
                          <a:pt x="24" y="99"/>
                        </a:lnTo>
                        <a:lnTo>
                          <a:pt x="32" y="91"/>
                        </a:lnTo>
                        <a:lnTo>
                          <a:pt x="36" y="82"/>
                        </a:lnTo>
                        <a:lnTo>
                          <a:pt x="51" y="79"/>
                        </a:lnTo>
                        <a:lnTo>
                          <a:pt x="54" y="71"/>
                        </a:lnTo>
                        <a:lnTo>
                          <a:pt x="60" y="67"/>
                        </a:lnTo>
                        <a:lnTo>
                          <a:pt x="37" y="43"/>
                        </a:lnTo>
                        <a:lnTo>
                          <a:pt x="76" y="31"/>
                        </a:lnTo>
                        <a:lnTo>
                          <a:pt x="79" y="28"/>
                        </a:lnTo>
                        <a:lnTo>
                          <a:pt x="79" y="2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FA4C816-E7C5-ACE7-EF91-4C995870DE2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093325" y="2768601"/>
                    <a:ext cx="314325" cy="544513"/>
                  </a:xfrm>
                  <a:custGeom>
                    <a:avLst/>
                    <a:gdLst>
                      <a:gd name="T0" fmla="*/ 79 w 198"/>
                      <a:gd name="T1" fmla="*/ 263 h 343"/>
                      <a:gd name="T2" fmla="*/ 62 w 198"/>
                      <a:gd name="T3" fmla="*/ 271 h 343"/>
                      <a:gd name="T4" fmla="*/ 62 w 198"/>
                      <a:gd name="T5" fmla="*/ 296 h 343"/>
                      <a:gd name="T6" fmla="*/ 77 w 198"/>
                      <a:gd name="T7" fmla="*/ 289 h 343"/>
                      <a:gd name="T8" fmla="*/ 96 w 198"/>
                      <a:gd name="T9" fmla="*/ 291 h 343"/>
                      <a:gd name="T10" fmla="*/ 96 w 198"/>
                      <a:gd name="T11" fmla="*/ 269 h 343"/>
                      <a:gd name="T12" fmla="*/ 187 w 198"/>
                      <a:gd name="T13" fmla="*/ 196 h 343"/>
                      <a:gd name="T14" fmla="*/ 178 w 198"/>
                      <a:gd name="T15" fmla="*/ 148 h 343"/>
                      <a:gd name="T16" fmla="*/ 138 w 198"/>
                      <a:gd name="T17" fmla="*/ 95 h 343"/>
                      <a:gd name="T18" fmla="*/ 120 w 198"/>
                      <a:gd name="T19" fmla="*/ 115 h 343"/>
                      <a:gd name="T20" fmla="*/ 143 w 198"/>
                      <a:gd name="T21" fmla="*/ 171 h 343"/>
                      <a:gd name="T22" fmla="*/ 120 w 198"/>
                      <a:gd name="T23" fmla="*/ 205 h 343"/>
                      <a:gd name="T24" fmla="*/ 101 w 198"/>
                      <a:gd name="T25" fmla="*/ 235 h 343"/>
                      <a:gd name="T26" fmla="*/ 41 w 198"/>
                      <a:gd name="T27" fmla="*/ 238 h 343"/>
                      <a:gd name="T28" fmla="*/ 20 w 198"/>
                      <a:gd name="T29" fmla="*/ 267 h 343"/>
                      <a:gd name="T30" fmla="*/ 0 w 198"/>
                      <a:gd name="T31" fmla="*/ 289 h 343"/>
                      <a:gd name="T32" fmla="*/ 30 w 198"/>
                      <a:gd name="T33" fmla="*/ 312 h 343"/>
                      <a:gd name="T34" fmla="*/ 47 w 198"/>
                      <a:gd name="T35" fmla="*/ 343 h 343"/>
                      <a:gd name="T36" fmla="*/ 53 w 198"/>
                      <a:gd name="T37" fmla="*/ 292 h 343"/>
                      <a:gd name="T38" fmla="*/ 49 w 198"/>
                      <a:gd name="T39" fmla="*/ 275 h 343"/>
                      <a:gd name="T40" fmla="*/ 99 w 198"/>
                      <a:gd name="T41" fmla="*/ 258 h 343"/>
                      <a:gd name="T42" fmla="*/ 125 w 198"/>
                      <a:gd name="T43" fmla="*/ 285 h 343"/>
                      <a:gd name="T44" fmla="*/ 176 w 198"/>
                      <a:gd name="T45" fmla="*/ 256 h 343"/>
                      <a:gd name="T46" fmla="*/ 198 w 198"/>
                      <a:gd name="T47" fmla="*/ 228 h 343"/>
                      <a:gd name="T48" fmla="*/ 187 w 198"/>
                      <a:gd name="T49" fmla="*/ 196 h 343"/>
                      <a:gd name="T50" fmla="*/ 142 w 198"/>
                      <a:gd name="T51" fmla="*/ 32 h 343"/>
                      <a:gd name="T52" fmla="*/ 84 w 198"/>
                      <a:gd name="T53" fmla="*/ 0 h 343"/>
                      <a:gd name="T54" fmla="*/ 107 w 198"/>
                      <a:gd name="T55" fmla="*/ 50 h 343"/>
                      <a:gd name="T56" fmla="*/ 90 w 198"/>
                      <a:gd name="T57" fmla="*/ 68 h 343"/>
                      <a:gd name="T58" fmla="*/ 128 w 198"/>
                      <a:gd name="T59" fmla="*/ 92 h 343"/>
                      <a:gd name="T60" fmla="*/ 163 w 198"/>
                      <a:gd name="T61" fmla="*/ 81 h 343"/>
                      <a:gd name="T62" fmla="*/ 188 w 198"/>
                      <a:gd name="T63" fmla="*/ 52 h 343"/>
                      <a:gd name="T64" fmla="*/ 159 w 198"/>
                      <a:gd name="T65" fmla="*/ 36 h 343"/>
                      <a:gd name="T66" fmla="*/ 142 w 198"/>
                      <a:gd name="T67" fmla="*/ 32 h 3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98" h="343">
                        <a:moveTo>
                          <a:pt x="96" y="269"/>
                        </a:moveTo>
                        <a:lnTo>
                          <a:pt x="79" y="263"/>
                        </a:lnTo>
                        <a:lnTo>
                          <a:pt x="75" y="274"/>
                        </a:lnTo>
                        <a:lnTo>
                          <a:pt x="62" y="271"/>
                        </a:lnTo>
                        <a:lnTo>
                          <a:pt x="57" y="285"/>
                        </a:lnTo>
                        <a:lnTo>
                          <a:pt x="62" y="296"/>
                        </a:lnTo>
                        <a:lnTo>
                          <a:pt x="78" y="303"/>
                        </a:lnTo>
                        <a:lnTo>
                          <a:pt x="77" y="289"/>
                        </a:lnTo>
                        <a:lnTo>
                          <a:pt x="85" y="284"/>
                        </a:lnTo>
                        <a:lnTo>
                          <a:pt x="96" y="291"/>
                        </a:lnTo>
                        <a:lnTo>
                          <a:pt x="101" y="276"/>
                        </a:lnTo>
                        <a:lnTo>
                          <a:pt x="96" y="269"/>
                        </a:lnTo>
                        <a:lnTo>
                          <a:pt x="96" y="269"/>
                        </a:lnTo>
                        <a:close/>
                        <a:moveTo>
                          <a:pt x="187" y="196"/>
                        </a:moveTo>
                        <a:lnTo>
                          <a:pt x="173" y="172"/>
                        </a:lnTo>
                        <a:lnTo>
                          <a:pt x="178" y="148"/>
                        </a:lnTo>
                        <a:lnTo>
                          <a:pt x="167" y="128"/>
                        </a:lnTo>
                        <a:lnTo>
                          <a:pt x="138" y="95"/>
                        </a:lnTo>
                        <a:lnTo>
                          <a:pt x="120" y="100"/>
                        </a:lnTo>
                        <a:lnTo>
                          <a:pt x="120" y="115"/>
                        </a:lnTo>
                        <a:lnTo>
                          <a:pt x="139" y="141"/>
                        </a:lnTo>
                        <a:lnTo>
                          <a:pt x="143" y="171"/>
                        </a:lnTo>
                        <a:lnTo>
                          <a:pt x="137" y="180"/>
                        </a:lnTo>
                        <a:lnTo>
                          <a:pt x="120" y="205"/>
                        </a:lnTo>
                        <a:lnTo>
                          <a:pt x="101" y="192"/>
                        </a:lnTo>
                        <a:lnTo>
                          <a:pt x="101" y="235"/>
                        </a:lnTo>
                        <a:lnTo>
                          <a:pt x="78" y="231"/>
                        </a:lnTo>
                        <a:lnTo>
                          <a:pt x="41" y="238"/>
                        </a:lnTo>
                        <a:lnTo>
                          <a:pt x="35" y="254"/>
                        </a:lnTo>
                        <a:lnTo>
                          <a:pt x="20" y="267"/>
                        </a:lnTo>
                        <a:lnTo>
                          <a:pt x="16" y="282"/>
                        </a:lnTo>
                        <a:lnTo>
                          <a:pt x="0" y="289"/>
                        </a:lnTo>
                        <a:lnTo>
                          <a:pt x="15" y="305"/>
                        </a:lnTo>
                        <a:lnTo>
                          <a:pt x="30" y="312"/>
                        </a:lnTo>
                        <a:lnTo>
                          <a:pt x="34" y="333"/>
                        </a:lnTo>
                        <a:lnTo>
                          <a:pt x="47" y="343"/>
                        </a:lnTo>
                        <a:lnTo>
                          <a:pt x="56" y="332"/>
                        </a:lnTo>
                        <a:lnTo>
                          <a:pt x="53" y="292"/>
                        </a:lnTo>
                        <a:lnTo>
                          <a:pt x="25" y="275"/>
                        </a:lnTo>
                        <a:lnTo>
                          <a:pt x="49" y="275"/>
                        </a:lnTo>
                        <a:lnTo>
                          <a:pt x="67" y="263"/>
                        </a:lnTo>
                        <a:lnTo>
                          <a:pt x="99" y="258"/>
                        </a:lnTo>
                        <a:lnTo>
                          <a:pt x="109" y="276"/>
                        </a:lnTo>
                        <a:lnTo>
                          <a:pt x="125" y="285"/>
                        </a:lnTo>
                        <a:lnTo>
                          <a:pt x="142" y="258"/>
                        </a:lnTo>
                        <a:lnTo>
                          <a:pt x="176" y="256"/>
                        </a:lnTo>
                        <a:lnTo>
                          <a:pt x="196" y="245"/>
                        </a:lnTo>
                        <a:lnTo>
                          <a:pt x="198" y="228"/>
                        </a:lnTo>
                        <a:lnTo>
                          <a:pt x="189" y="216"/>
                        </a:lnTo>
                        <a:lnTo>
                          <a:pt x="187" y="196"/>
                        </a:lnTo>
                        <a:lnTo>
                          <a:pt x="187" y="196"/>
                        </a:lnTo>
                        <a:close/>
                        <a:moveTo>
                          <a:pt x="142" y="32"/>
                        </a:moveTo>
                        <a:lnTo>
                          <a:pt x="123" y="23"/>
                        </a:lnTo>
                        <a:lnTo>
                          <a:pt x="84" y="0"/>
                        </a:lnTo>
                        <a:lnTo>
                          <a:pt x="91" y="18"/>
                        </a:lnTo>
                        <a:lnTo>
                          <a:pt x="107" y="50"/>
                        </a:lnTo>
                        <a:lnTo>
                          <a:pt x="88" y="50"/>
                        </a:lnTo>
                        <a:lnTo>
                          <a:pt x="90" y="68"/>
                        </a:lnTo>
                        <a:lnTo>
                          <a:pt x="107" y="92"/>
                        </a:lnTo>
                        <a:lnTo>
                          <a:pt x="128" y="92"/>
                        </a:lnTo>
                        <a:lnTo>
                          <a:pt x="123" y="65"/>
                        </a:lnTo>
                        <a:lnTo>
                          <a:pt x="163" y="81"/>
                        </a:lnTo>
                        <a:lnTo>
                          <a:pt x="165" y="59"/>
                        </a:lnTo>
                        <a:lnTo>
                          <a:pt x="188" y="52"/>
                        </a:lnTo>
                        <a:lnTo>
                          <a:pt x="166" y="26"/>
                        </a:lnTo>
                        <a:lnTo>
                          <a:pt x="159" y="36"/>
                        </a:lnTo>
                        <a:lnTo>
                          <a:pt x="142" y="32"/>
                        </a:lnTo>
                        <a:lnTo>
                          <a:pt x="142" y="3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D60EEFF-EEE9-8A3C-B44F-1A91FD92C6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59650" y="2409826"/>
                    <a:ext cx="1181100" cy="536575"/>
                  </a:xfrm>
                  <a:custGeom>
                    <a:avLst/>
                    <a:gdLst>
                      <a:gd name="T0" fmla="*/ 351 w 744"/>
                      <a:gd name="T1" fmla="*/ 0 h 338"/>
                      <a:gd name="T2" fmla="*/ 299 w 744"/>
                      <a:gd name="T3" fmla="*/ 18 h 338"/>
                      <a:gd name="T4" fmla="*/ 230 w 744"/>
                      <a:gd name="T5" fmla="*/ 31 h 338"/>
                      <a:gd name="T6" fmla="*/ 243 w 744"/>
                      <a:gd name="T7" fmla="*/ 54 h 338"/>
                      <a:gd name="T8" fmla="*/ 234 w 744"/>
                      <a:gd name="T9" fmla="*/ 66 h 338"/>
                      <a:gd name="T10" fmla="*/ 256 w 744"/>
                      <a:gd name="T11" fmla="*/ 93 h 338"/>
                      <a:gd name="T12" fmla="*/ 229 w 744"/>
                      <a:gd name="T13" fmla="*/ 103 h 338"/>
                      <a:gd name="T14" fmla="*/ 199 w 744"/>
                      <a:gd name="T15" fmla="*/ 98 h 338"/>
                      <a:gd name="T16" fmla="*/ 155 w 744"/>
                      <a:gd name="T17" fmla="*/ 108 h 338"/>
                      <a:gd name="T18" fmla="*/ 86 w 744"/>
                      <a:gd name="T19" fmla="*/ 83 h 338"/>
                      <a:gd name="T20" fmla="*/ 28 w 744"/>
                      <a:gd name="T21" fmla="*/ 108 h 338"/>
                      <a:gd name="T22" fmla="*/ 8 w 744"/>
                      <a:gd name="T23" fmla="*/ 112 h 338"/>
                      <a:gd name="T24" fmla="*/ 6 w 744"/>
                      <a:gd name="T25" fmla="*/ 142 h 338"/>
                      <a:gd name="T26" fmla="*/ 19 w 744"/>
                      <a:gd name="T27" fmla="*/ 176 h 338"/>
                      <a:gd name="T28" fmla="*/ 49 w 744"/>
                      <a:gd name="T29" fmla="*/ 191 h 338"/>
                      <a:gd name="T30" fmla="*/ 60 w 744"/>
                      <a:gd name="T31" fmla="*/ 205 h 338"/>
                      <a:gd name="T32" fmla="*/ 95 w 744"/>
                      <a:gd name="T33" fmla="*/ 191 h 338"/>
                      <a:gd name="T34" fmla="*/ 131 w 744"/>
                      <a:gd name="T35" fmla="*/ 195 h 338"/>
                      <a:gd name="T36" fmla="*/ 141 w 744"/>
                      <a:gd name="T37" fmla="*/ 233 h 338"/>
                      <a:gd name="T38" fmla="*/ 108 w 744"/>
                      <a:gd name="T39" fmla="*/ 233 h 338"/>
                      <a:gd name="T40" fmla="*/ 93 w 744"/>
                      <a:gd name="T41" fmla="*/ 248 h 338"/>
                      <a:gd name="T42" fmla="*/ 107 w 744"/>
                      <a:gd name="T43" fmla="*/ 261 h 338"/>
                      <a:gd name="T44" fmla="*/ 144 w 744"/>
                      <a:gd name="T45" fmla="*/ 290 h 338"/>
                      <a:gd name="T46" fmla="*/ 148 w 744"/>
                      <a:gd name="T47" fmla="*/ 306 h 338"/>
                      <a:gd name="T48" fmla="*/ 157 w 744"/>
                      <a:gd name="T49" fmla="*/ 304 h 338"/>
                      <a:gd name="T50" fmla="*/ 192 w 744"/>
                      <a:gd name="T51" fmla="*/ 306 h 338"/>
                      <a:gd name="T52" fmla="*/ 219 w 744"/>
                      <a:gd name="T53" fmla="*/ 323 h 338"/>
                      <a:gd name="T54" fmla="*/ 241 w 744"/>
                      <a:gd name="T55" fmla="*/ 225 h 338"/>
                      <a:gd name="T56" fmla="*/ 279 w 744"/>
                      <a:gd name="T57" fmla="*/ 244 h 338"/>
                      <a:gd name="T58" fmla="*/ 321 w 744"/>
                      <a:gd name="T59" fmla="*/ 273 h 338"/>
                      <a:gd name="T60" fmla="*/ 374 w 744"/>
                      <a:gd name="T61" fmla="*/ 267 h 338"/>
                      <a:gd name="T62" fmla="*/ 408 w 744"/>
                      <a:gd name="T63" fmla="*/ 307 h 338"/>
                      <a:gd name="T64" fmla="*/ 427 w 744"/>
                      <a:gd name="T65" fmla="*/ 327 h 338"/>
                      <a:gd name="T66" fmla="*/ 460 w 744"/>
                      <a:gd name="T67" fmla="*/ 338 h 338"/>
                      <a:gd name="T68" fmla="*/ 471 w 744"/>
                      <a:gd name="T69" fmla="*/ 321 h 338"/>
                      <a:gd name="T70" fmla="*/ 500 w 744"/>
                      <a:gd name="T71" fmla="*/ 301 h 338"/>
                      <a:gd name="T72" fmla="*/ 513 w 744"/>
                      <a:gd name="T73" fmla="*/ 288 h 338"/>
                      <a:gd name="T74" fmla="*/ 545 w 744"/>
                      <a:gd name="T75" fmla="*/ 282 h 338"/>
                      <a:gd name="T76" fmla="*/ 585 w 744"/>
                      <a:gd name="T77" fmla="*/ 288 h 338"/>
                      <a:gd name="T78" fmla="*/ 622 w 744"/>
                      <a:gd name="T79" fmla="*/ 286 h 338"/>
                      <a:gd name="T80" fmla="*/ 664 w 744"/>
                      <a:gd name="T81" fmla="*/ 296 h 338"/>
                      <a:gd name="T82" fmla="*/ 671 w 744"/>
                      <a:gd name="T83" fmla="*/ 286 h 338"/>
                      <a:gd name="T84" fmla="*/ 649 w 744"/>
                      <a:gd name="T85" fmla="*/ 240 h 338"/>
                      <a:gd name="T86" fmla="*/ 691 w 744"/>
                      <a:gd name="T87" fmla="*/ 226 h 338"/>
                      <a:gd name="T88" fmla="*/ 727 w 744"/>
                      <a:gd name="T89" fmla="*/ 192 h 338"/>
                      <a:gd name="T90" fmla="*/ 723 w 744"/>
                      <a:gd name="T91" fmla="*/ 159 h 338"/>
                      <a:gd name="T92" fmla="*/ 744 w 744"/>
                      <a:gd name="T93" fmla="*/ 140 h 338"/>
                      <a:gd name="T94" fmla="*/ 706 w 744"/>
                      <a:gd name="T95" fmla="*/ 130 h 338"/>
                      <a:gd name="T96" fmla="*/ 678 w 744"/>
                      <a:gd name="T97" fmla="*/ 116 h 338"/>
                      <a:gd name="T98" fmla="*/ 651 w 744"/>
                      <a:gd name="T99" fmla="*/ 98 h 338"/>
                      <a:gd name="T100" fmla="*/ 597 w 744"/>
                      <a:gd name="T101" fmla="*/ 91 h 338"/>
                      <a:gd name="T102" fmla="*/ 525 w 744"/>
                      <a:gd name="T103" fmla="*/ 45 h 338"/>
                      <a:gd name="T104" fmla="*/ 497 w 744"/>
                      <a:gd name="T105" fmla="*/ 21 h 338"/>
                      <a:gd name="T106" fmla="*/ 447 w 744"/>
                      <a:gd name="T107" fmla="*/ 43 h 338"/>
                      <a:gd name="T108" fmla="*/ 417 w 744"/>
                      <a:gd name="T109" fmla="*/ 22 h 338"/>
                      <a:gd name="T110" fmla="*/ 384 w 744"/>
                      <a:gd name="T111" fmla="*/ 5 h 3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744" h="338">
                        <a:moveTo>
                          <a:pt x="384" y="5"/>
                        </a:moveTo>
                        <a:lnTo>
                          <a:pt x="351" y="0"/>
                        </a:lnTo>
                        <a:lnTo>
                          <a:pt x="340" y="9"/>
                        </a:lnTo>
                        <a:lnTo>
                          <a:pt x="299" y="18"/>
                        </a:lnTo>
                        <a:lnTo>
                          <a:pt x="293" y="23"/>
                        </a:lnTo>
                        <a:lnTo>
                          <a:pt x="230" y="31"/>
                        </a:lnTo>
                        <a:lnTo>
                          <a:pt x="225" y="39"/>
                        </a:lnTo>
                        <a:lnTo>
                          <a:pt x="243" y="54"/>
                        </a:lnTo>
                        <a:lnTo>
                          <a:pt x="228" y="60"/>
                        </a:lnTo>
                        <a:lnTo>
                          <a:pt x="234" y="66"/>
                        </a:lnTo>
                        <a:lnTo>
                          <a:pt x="221" y="78"/>
                        </a:lnTo>
                        <a:lnTo>
                          <a:pt x="256" y="93"/>
                        </a:lnTo>
                        <a:lnTo>
                          <a:pt x="255" y="105"/>
                        </a:lnTo>
                        <a:lnTo>
                          <a:pt x="229" y="103"/>
                        </a:lnTo>
                        <a:lnTo>
                          <a:pt x="227" y="110"/>
                        </a:lnTo>
                        <a:lnTo>
                          <a:pt x="199" y="98"/>
                        </a:lnTo>
                        <a:lnTo>
                          <a:pt x="171" y="99"/>
                        </a:lnTo>
                        <a:lnTo>
                          <a:pt x="155" y="108"/>
                        </a:lnTo>
                        <a:lnTo>
                          <a:pt x="130" y="99"/>
                        </a:lnTo>
                        <a:lnTo>
                          <a:pt x="86" y="83"/>
                        </a:lnTo>
                        <a:lnTo>
                          <a:pt x="58" y="84"/>
                        </a:lnTo>
                        <a:lnTo>
                          <a:pt x="28" y="108"/>
                        </a:lnTo>
                        <a:lnTo>
                          <a:pt x="30" y="125"/>
                        </a:lnTo>
                        <a:lnTo>
                          <a:pt x="8" y="112"/>
                        </a:lnTo>
                        <a:lnTo>
                          <a:pt x="0" y="137"/>
                        </a:lnTo>
                        <a:lnTo>
                          <a:pt x="6" y="142"/>
                        </a:lnTo>
                        <a:lnTo>
                          <a:pt x="0" y="160"/>
                        </a:lnTo>
                        <a:lnTo>
                          <a:pt x="19" y="176"/>
                        </a:lnTo>
                        <a:lnTo>
                          <a:pt x="33" y="175"/>
                        </a:lnTo>
                        <a:lnTo>
                          <a:pt x="49" y="191"/>
                        </a:lnTo>
                        <a:lnTo>
                          <a:pt x="49" y="202"/>
                        </a:lnTo>
                        <a:lnTo>
                          <a:pt x="60" y="205"/>
                        </a:lnTo>
                        <a:lnTo>
                          <a:pt x="76" y="201"/>
                        </a:lnTo>
                        <a:lnTo>
                          <a:pt x="95" y="191"/>
                        </a:lnTo>
                        <a:lnTo>
                          <a:pt x="113" y="196"/>
                        </a:lnTo>
                        <a:lnTo>
                          <a:pt x="131" y="195"/>
                        </a:lnTo>
                        <a:lnTo>
                          <a:pt x="138" y="210"/>
                        </a:lnTo>
                        <a:lnTo>
                          <a:pt x="141" y="233"/>
                        </a:lnTo>
                        <a:lnTo>
                          <a:pt x="123" y="229"/>
                        </a:lnTo>
                        <a:lnTo>
                          <a:pt x="108" y="233"/>
                        </a:lnTo>
                        <a:lnTo>
                          <a:pt x="112" y="249"/>
                        </a:lnTo>
                        <a:lnTo>
                          <a:pt x="93" y="248"/>
                        </a:lnTo>
                        <a:lnTo>
                          <a:pt x="95" y="255"/>
                        </a:lnTo>
                        <a:lnTo>
                          <a:pt x="107" y="261"/>
                        </a:lnTo>
                        <a:lnTo>
                          <a:pt x="121" y="281"/>
                        </a:lnTo>
                        <a:lnTo>
                          <a:pt x="144" y="290"/>
                        </a:lnTo>
                        <a:lnTo>
                          <a:pt x="150" y="297"/>
                        </a:lnTo>
                        <a:lnTo>
                          <a:pt x="148" y="306"/>
                        </a:lnTo>
                        <a:lnTo>
                          <a:pt x="150" y="312"/>
                        </a:lnTo>
                        <a:lnTo>
                          <a:pt x="157" y="304"/>
                        </a:lnTo>
                        <a:lnTo>
                          <a:pt x="178" y="300"/>
                        </a:lnTo>
                        <a:lnTo>
                          <a:pt x="192" y="306"/>
                        </a:lnTo>
                        <a:lnTo>
                          <a:pt x="210" y="325"/>
                        </a:lnTo>
                        <a:lnTo>
                          <a:pt x="219" y="323"/>
                        </a:lnTo>
                        <a:lnTo>
                          <a:pt x="197" y="238"/>
                        </a:lnTo>
                        <a:lnTo>
                          <a:pt x="241" y="225"/>
                        </a:lnTo>
                        <a:lnTo>
                          <a:pt x="245" y="227"/>
                        </a:lnTo>
                        <a:lnTo>
                          <a:pt x="279" y="244"/>
                        </a:lnTo>
                        <a:lnTo>
                          <a:pt x="297" y="252"/>
                        </a:lnTo>
                        <a:lnTo>
                          <a:pt x="321" y="273"/>
                        </a:lnTo>
                        <a:lnTo>
                          <a:pt x="342" y="269"/>
                        </a:lnTo>
                        <a:lnTo>
                          <a:pt x="374" y="267"/>
                        </a:lnTo>
                        <a:lnTo>
                          <a:pt x="402" y="284"/>
                        </a:lnTo>
                        <a:lnTo>
                          <a:pt x="408" y="307"/>
                        </a:lnTo>
                        <a:lnTo>
                          <a:pt x="417" y="308"/>
                        </a:lnTo>
                        <a:lnTo>
                          <a:pt x="427" y="327"/>
                        </a:lnTo>
                        <a:lnTo>
                          <a:pt x="452" y="327"/>
                        </a:lnTo>
                        <a:lnTo>
                          <a:pt x="460" y="338"/>
                        </a:lnTo>
                        <a:lnTo>
                          <a:pt x="467" y="338"/>
                        </a:lnTo>
                        <a:lnTo>
                          <a:pt x="471" y="321"/>
                        </a:lnTo>
                        <a:lnTo>
                          <a:pt x="491" y="305"/>
                        </a:lnTo>
                        <a:lnTo>
                          <a:pt x="500" y="301"/>
                        </a:lnTo>
                        <a:lnTo>
                          <a:pt x="501" y="291"/>
                        </a:lnTo>
                        <a:lnTo>
                          <a:pt x="513" y="288"/>
                        </a:lnTo>
                        <a:lnTo>
                          <a:pt x="547" y="296"/>
                        </a:lnTo>
                        <a:lnTo>
                          <a:pt x="545" y="282"/>
                        </a:lnTo>
                        <a:lnTo>
                          <a:pt x="554" y="277"/>
                        </a:lnTo>
                        <a:lnTo>
                          <a:pt x="585" y="288"/>
                        </a:lnTo>
                        <a:lnTo>
                          <a:pt x="591" y="285"/>
                        </a:lnTo>
                        <a:lnTo>
                          <a:pt x="622" y="286"/>
                        </a:lnTo>
                        <a:lnTo>
                          <a:pt x="652" y="288"/>
                        </a:lnTo>
                        <a:lnTo>
                          <a:pt x="664" y="296"/>
                        </a:lnTo>
                        <a:lnTo>
                          <a:pt x="678" y="299"/>
                        </a:lnTo>
                        <a:lnTo>
                          <a:pt x="671" y="286"/>
                        </a:lnTo>
                        <a:lnTo>
                          <a:pt x="682" y="280"/>
                        </a:lnTo>
                        <a:lnTo>
                          <a:pt x="649" y="240"/>
                        </a:lnTo>
                        <a:lnTo>
                          <a:pt x="683" y="232"/>
                        </a:lnTo>
                        <a:lnTo>
                          <a:pt x="691" y="226"/>
                        </a:lnTo>
                        <a:lnTo>
                          <a:pt x="687" y="185"/>
                        </a:lnTo>
                        <a:lnTo>
                          <a:pt x="727" y="192"/>
                        </a:lnTo>
                        <a:lnTo>
                          <a:pt x="733" y="181"/>
                        </a:lnTo>
                        <a:lnTo>
                          <a:pt x="723" y="159"/>
                        </a:lnTo>
                        <a:lnTo>
                          <a:pt x="737" y="156"/>
                        </a:lnTo>
                        <a:lnTo>
                          <a:pt x="744" y="140"/>
                        </a:lnTo>
                        <a:lnTo>
                          <a:pt x="728" y="126"/>
                        </a:lnTo>
                        <a:lnTo>
                          <a:pt x="706" y="130"/>
                        </a:lnTo>
                        <a:lnTo>
                          <a:pt x="693" y="120"/>
                        </a:lnTo>
                        <a:lnTo>
                          <a:pt x="678" y="116"/>
                        </a:lnTo>
                        <a:lnTo>
                          <a:pt x="664" y="102"/>
                        </a:lnTo>
                        <a:lnTo>
                          <a:pt x="651" y="98"/>
                        </a:lnTo>
                        <a:lnTo>
                          <a:pt x="628" y="104"/>
                        </a:lnTo>
                        <a:lnTo>
                          <a:pt x="597" y="91"/>
                        </a:lnTo>
                        <a:lnTo>
                          <a:pt x="593" y="103"/>
                        </a:lnTo>
                        <a:lnTo>
                          <a:pt x="525" y="45"/>
                        </a:lnTo>
                        <a:lnTo>
                          <a:pt x="495" y="27"/>
                        </a:lnTo>
                        <a:lnTo>
                          <a:pt x="497" y="21"/>
                        </a:lnTo>
                        <a:lnTo>
                          <a:pt x="464" y="41"/>
                        </a:lnTo>
                        <a:lnTo>
                          <a:pt x="447" y="43"/>
                        </a:lnTo>
                        <a:lnTo>
                          <a:pt x="443" y="31"/>
                        </a:lnTo>
                        <a:lnTo>
                          <a:pt x="417" y="22"/>
                        </a:lnTo>
                        <a:lnTo>
                          <a:pt x="400" y="28"/>
                        </a:lnTo>
                        <a:lnTo>
                          <a:pt x="384" y="5"/>
                        </a:lnTo>
                        <a:lnTo>
                          <a:pt x="384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ADD72E1-7D4A-551D-B395-79919B92AE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35937" y="2849563"/>
                    <a:ext cx="300037" cy="149225"/>
                  </a:xfrm>
                  <a:custGeom>
                    <a:avLst/>
                    <a:gdLst>
                      <a:gd name="T0" fmla="*/ 189 w 189"/>
                      <a:gd name="T1" fmla="*/ 22 h 94"/>
                      <a:gd name="T2" fmla="*/ 175 w 189"/>
                      <a:gd name="T3" fmla="*/ 19 h 94"/>
                      <a:gd name="T4" fmla="*/ 163 w 189"/>
                      <a:gd name="T5" fmla="*/ 11 h 94"/>
                      <a:gd name="T6" fmla="*/ 133 w 189"/>
                      <a:gd name="T7" fmla="*/ 9 h 94"/>
                      <a:gd name="T8" fmla="*/ 102 w 189"/>
                      <a:gd name="T9" fmla="*/ 8 h 94"/>
                      <a:gd name="T10" fmla="*/ 96 w 189"/>
                      <a:gd name="T11" fmla="*/ 11 h 94"/>
                      <a:gd name="T12" fmla="*/ 65 w 189"/>
                      <a:gd name="T13" fmla="*/ 0 h 94"/>
                      <a:gd name="T14" fmla="*/ 56 w 189"/>
                      <a:gd name="T15" fmla="*/ 5 h 94"/>
                      <a:gd name="T16" fmla="*/ 58 w 189"/>
                      <a:gd name="T17" fmla="*/ 19 h 94"/>
                      <a:gd name="T18" fmla="*/ 24 w 189"/>
                      <a:gd name="T19" fmla="*/ 11 h 94"/>
                      <a:gd name="T20" fmla="*/ 12 w 189"/>
                      <a:gd name="T21" fmla="*/ 14 h 94"/>
                      <a:gd name="T22" fmla="*/ 11 w 189"/>
                      <a:gd name="T23" fmla="*/ 24 h 94"/>
                      <a:gd name="T24" fmla="*/ 18 w 189"/>
                      <a:gd name="T25" fmla="*/ 27 h 94"/>
                      <a:gd name="T26" fmla="*/ 6 w 189"/>
                      <a:gd name="T27" fmla="*/ 41 h 94"/>
                      <a:gd name="T28" fmla="*/ 23 w 189"/>
                      <a:gd name="T29" fmla="*/ 50 h 94"/>
                      <a:gd name="T30" fmla="*/ 35 w 189"/>
                      <a:gd name="T31" fmla="*/ 44 h 94"/>
                      <a:gd name="T32" fmla="*/ 62 w 189"/>
                      <a:gd name="T33" fmla="*/ 56 h 94"/>
                      <a:gd name="T34" fmla="*/ 43 w 189"/>
                      <a:gd name="T35" fmla="*/ 73 h 94"/>
                      <a:gd name="T36" fmla="*/ 27 w 189"/>
                      <a:gd name="T37" fmla="*/ 71 h 94"/>
                      <a:gd name="T38" fmla="*/ 22 w 189"/>
                      <a:gd name="T39" fmla="*/ 79 h 94"/>
                      <a:gd name="T40" fmla="*/ 0 w 189"/>
                      <a:gd name="T41" fmla="*/ 74 h 94"/>
                      <a:gd name="T42" fmla="*/ 3 w 189"/>
                      <a:gd name="T43" fmla="*/ 88 h 94"/>
                      <a:gd name="T44" fmla="*/ 22 w 189"/>
                      <a:gd name="T45" fmla="*/ 86 h 94"/>
                      <a:gd name="T46" fmla="*/ 49 w 189"/>
                      <a:gd name="T47" fmla="*/ 94 h 94"/>
                      <a:gd name="T48" fmla="*/ 85 w 189"/>
                      <a:gd name="T49" fmla="*/ 91 h 94"/>
                      <a:gd name="T50" fmla="*/ 89 w 189"/>
                      <a:gd name="T51" fmla="*/ 85 h 94"/>
                      <a:gd name="T52" fmla="*/ 84 w 189"/>
                      <a:gd name="T53" fmla="*/ 80 h 94"/>
                      <a:gd name="T54" fmla="*/ 99 w 189"/>
                      <a:gd name="T55" fmla="*/ 69 h 94"/>
                      <a:gd name="T56" fmla="*/ 111 w 189"/>
                      <a:gd name="T57" fmla="*/ 64 h 94"/>
                      <a:gd name="T58" fmla="*/ 132 w 189"/>
                      <a:gd name="T59" fmla="*/ 67 h 94"/>
                      <a:gd name="T60" fmla="*/ 134 w 189"/>
                      <a:gd name="T61" fmla="*/ 52 h 94"/>
                      <a:gd name="T62" fmla="*/ 159 w 189"/>
                      <a:gd name="T63" fmla="*/ 49 h 94"/>
                      <a:gd name="T64" fmla="*/ 162 w 189"/>
                      <a:gd name="T65" fmla="*/ 41 h 94"/>
                      <a:gd name="T66" fmla="*/ 188 w 189"/>
                      <a:gd name="T67" fmla="*/ 27 h 94"/>
                      <a:gd name="T68" fmla="*/ 189 w 189"/>
                      <a:gd name="T69" fmla="*/ 22 h 94"/>
                      <a:gd name="T70" fmla="*/ 189 w 189"/>
                      <a:gd name="T71" fmla="*/ 22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89" h="94">
                        <a:moveTo>
                          <a:pt x="189" y="22"/>
                        </a:moveTo>
                        <a:lnTo>
                          <a:pt x="175" y="19"/>
                        </a:lnTo>
                        <a:lnTo>
                          <a:pt x="163" y="11"/>
                        </a:lnTo>
                        <a:lnTo>
                          <a:pt x="133" y="9"/>
                        </a:lnTo>
                        <a:lnTo>
                          <a:pt x="102" y="8"/>
                        </a:lnTo>
                        <a:lnTo>
                          <a:pt x="96" y="11"/>
                        </a:lnTo>
                        <a:lnTo>
                          <a:pt x="65" y="0"/>
                        </a:lnTo>
                        <a:lnTo>
                          <a:pt x="56" y="5"/>
                        </a:lnTo>
                        <a:lnTo>
                          <a:pt x="58" y="19"/>
                        </a:lnTo>
                        <a:lnTo>
                          <a:pt x="24" y="11"/>
                        </a:lnTo>
                        <a:lnTo>
                          <a:pt x="12" y="14"/>
                        </a:lnTo>
                        <a:lnTo>
                          <a:pt x="11" y="24"/>
                        </a:lnTo>
                        <a:lnTo>
                          <a:pt x="18" y="27"/>
                        </a:lnTo>
                        <a:lnTo>
                          <a:pt x="6" y="41"/>
                        </a:lnTo>
                        <a:lnTo>
                          <a:pt x="23" y="50"/>
                        </a:lnTo>
                        <a:lnTo>
                          <a:pt x="35" y="44"/>
                        </a:lnTo>
                        <a:lnTo>
                          <a:pt x="62" y="56"/>
                        </a:lnTo>
                        <a:lnTo>
                          <a:pt x="43" y="73"/>
                        </a:lnTo>
                        <a:lnTo>
                          <a:pt x="27" y="71"/>
                        </a:lnTo>
                        <a:lnTo>
                          <a:pt x="22" y="79"/>
                        </a:lnTo>
                        <a:lnTo>
                          <a:pt x="0" y="74"/>
                        </a:lnTo>
                        <a:lnTo>
                          <a:pt x="3" y="88"/>
                        </a:lnTo>
                        <a:lnTo>
                          <a:pt x="22" y="86"/>
                        </a:lnTo>
                        <a:lnTo>
                          <a:pt x="49" y="94"/>
                        </a:lnTo>
                        <a:lnTo>
                          <a:pt x="85" y="91"/>
                        </a:lnTo>
                        <a:lnTo>
                          <a:pt x="89" y="85"/>
                        </a:lnTo>
                        <a:lnTo>
                          <a:pt x="84" y="80"/>
                        </a:lnTo>
                        <a:lnTo>
                          <a:pt x="99" y="69"/>
                        </a:lnTo>
                        <a:lnTo>
                          <a:pt x="111" y="64"/>
                        </a:lnTo>
                        <a:lnTo>
                          <a:pt x="132" y="67"/>
                        </a:lnTo>
                        <a:lnTo>
                          <a:pt x="134" y="52"/>
                        </a:lnTo>
                        <a:lnTo>
                          <a:pt x="159" y="49"/>
                        </a:lnTo>
                        <a:lnTo>
                          <a:pt x="162" y="41"/>
                        </a:lnTo>
                        <a:lnTo>
                          <a:pt x="188" y="27"/>
                        </a:lnTo>
                        <a:lnTo>
                          <a:pt x="189" y="22"/>
                        </a:lnTo>
                        <a:lnTo>
                          <a:pt x="189" y="2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367F4AC-D733-E7D7-C871-E6672E1F41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83712" y="3933826"/>
                    <a:ext cx="174625" cy="153988"/>
                  </a:xfrm>
                  <a:custGeom>
                    <a:avLst/>
                    <a:gdLst>
                      <a:gd name="T0" fmla="*/ 103 w 110"/>
                      <a:gd name="T1" fmla="*/ 8 h 97"/>
                      <a:gd name="T2" fmla="*/ 83 w 110"/>
                      <a:gd name="T3" fmla="*/ 0 h 97"/>
                      <a:gd name="T4" fmla="*/ 76 w 110"/>
                      <a:gd name="T5" fmla="*/ 16 h 97"/>
                      <a:gd name="T6" fmla="*/ 58 w 110"/>
                      <a:gd name="T7" fmla="*/ 7 h 97"/>
                      <a:gd name="T8" fmla="*/ 38 w 110"/>
                      <a:gd name="T9" fmla="*/ 4 h 97"/>
                      <a:gd name="T10" fmla="*/ 11 w 110"/>
                      <a:gd name="T11" fmla="*/ 8 h 97"/>
                      <a:gd name="T12" fmla="*/ 0 w 110"/>
                      <a:gd name="T13" fmla="*/ 28 h 97"/>
                      <a:gd name="T14" fmla="*/ 8 w 110"/>
                      <a:gd name="T15" fmla="*/ 56 h 97"/>
                      <a:gd name="T16" fmla="*/ 21 w 110"/>
                      <a:gd name="T17" fmla="*/ 81 h 97"/>
                      <a:gd name="T18" fmla="*/ 31 w 110"/>
                      <a:gd name="T19" fmla="*/ 93 h 97"/>
                      <a:gd name="T20" fmla="*/ 48 w 110"/>
                      <a:gd name="T21" fmla="*/ 97 h 97"/>
                      <a:gd name="T22" fmla="*/ 65 w 110"/>
                      <a:gd name="T23" fmla="*/ 88 h 97"/>
                      <a:gd name="T24" fmla="*/ 87 w 110"/>
                      <a:gd name="T25" fmla="*/ 86 h 97"/>
                      <a:gd name="T26" fmla="*/ 77 w 110"/>
                      <a:gd name="T27" fmla="*/ 71 h 97"/>
                      <a:gd name="T28" fmla="*/ 110 w 110"/>
                      <a:gd name="T29" fmla="*/ 53 h 97"/>
                      <a:gd name="T30" fmla="*/ 109 w 110"/>
                      <a:gd name="T31" fmla="*/ 24 h 97"/>
                      <a:gd name="T32" fmla="*/ 103 w 110"/>
                      <a:gd name="T33" fmla="*/ 8 h 97"/>
                      <a:gd name="T34" fmla="*/ 103 w 110"/>
                      <a:gd name="T35" fmla="*/ 8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10" h="97">
                        <a:moveTo>
                          <a:pt x="103" y="8"/>
                        </a:moveTo>
                        <a:lnTo>
                          <a:pt x="83" y="0"/>
                        </a:lnTo>
                        <a:lnTo>
                          <a:pt x="76" y="16"/>
                        </a:lnTo>
                        <a:lnTo>
                          <a:pt x="58" y="7"/>
                        </a:lnTo>
                        <a:lnTo>
                          <a:pt x="38" y="4"/>
                        </a:lnTo>
                        <a:lnTo>
                          <a:pt x="11" y="8"/>
                        </a:lnTo>
                        <a:lnTo>
                          <a:pt x="0" y="28"/>
                        </a:lnTo>
                        <a:lnTo>
                          <a:pt x="8" y="56"/>
                        </a:lnTo>
                        <a:lnTo>
                          <a:pt x="21" y="81"/>
                        </a:lnTo>
                        <a:lnTo>
                          <a:pt x="31" y="93"/>
                        </a:lnTo>
                        <a:lnTo>
                          <a:pt x="48" y="97"/>
                        </a:lnTo>
                        <a:lnTo>
                          <a:pt x="65" y="88"/>
                        </a:lnTo>
                        <a:lnTo>
                          <a:pt x="87" y="86"/>
                        </a:lnTo>
                        <a:lnTo>
                          <a:pt x="77" y="71"/>
                        </a:lnTo>
                        <a:lnTo>
                          <a:pt x="110" y="53"/>
                        </a:lnTo>
                        <a:lnTo>
                          <a:pt x="109" y="24"/>
                        </a:lnTo>
                        <a:lnTo>
                          <a:pt x="103" y="8"/>
                        </a:lnTo>
                        <a:lnTo>
                          <a:pt x="103" y="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E8AF3BB-365E-0C98-01EA-0B78CBDC5E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17112" y="3024188"/>
                    <a:ext cx="141287" cy="161925"/>
                  </a:xfrm>
                  <a:custGeom>
                    <a:avLst/>
                    <a:gdLst>
                      <a:gd name="T0" fmla="*/ 0 w 89"/>
                      <a:gd name="T1" fmla="*/ 21 h 102"/>
                      <a:gd name="T2" fmla="*/ 24 w 89"/>
                      <a:gd name="T3" fmla="*/ 42 h 102"/>
                      <a:gd name="T4" fmla="*/ 10 w 89"/>
                      <a:gd name="T5" fmla="*/ 45 h 102"/>
                      <a:gd name="T6" fmla="*/ 30 w 89"/>
                      <a:gd name="T7" fmla="*/ 71 h 102"/>
                      <a:gd name="T8" fmla="*/ 35 w 89"/>
                      <a:gd name="T9" fmla="*/ 89 h 102"/>
                      <a:gd name="T10" fmla="*/ 42 w 89"/>
                      <a:gd name="T11" fmla="*/ 102 h 102"/>
                      <a:gd name="T12" fmla="*/ 59 w 89"/>
                      <a:gd name="T13" fmla="*/ 100 h 102"/>
                      <a:gd name="T14" fmla="*/ 71 w 89"/>
                      <a:gd name="T15" fmla="*/ 90 h 102"/>
                      <a:gd name="T16" fmla="*/ 87 w 89"/>
                      <a:gd name="T17" fmla="*/ 86 h 102"/>
                      <a:gd name="T18" fmla="*/ 89 w 89"/>
                      <a:gd name="T19" fmla="*/ 72 h 102"/>
                      <a:gd name="T20" fmla="*/ 76 w 89"/>
                      <a:gd name="T21" fmla="*/ 44 h 102"/>
                      <a:gd name="T22" fmla="*/ 64 w 89"/>
                      <a:gd name="T23" fmla="*/ 29 h 102"/>
                      <a:gd name="T24" fmla="*/ 33 w 89"/>
                      <a:gd name="T25" fmla="*/ 0 h 102"/>
                      <a:gd name="T26" fmla="*/ 33 w 89"/>
                      <a:gd name="T27" fmla="*/ 6 h 102"/>
                      <a:gd name="T28" fmla="*/ 25 w 89"/>
                      <a:gd name="T29" fmla="*/ 7 h 102"/>
                      <a:gd name="T30" fmla="*/ 12 w 89"/>
                      <a:gd name="T31" fmla="*/ 9 h 102"/>
                      <a:gd name="T32" fmla="*/ 10 w 89"/>
                      <a:gd name="T33" fmla="*/ 19 h 102"/>
                      <a:gd name="T34" fmla="*/ 1 w 89"/>
                      <a:gd name="T35" fmla="*/ 18 h 102"/>
                      <a:gd name="T36" fmla="*/ 0 w 89"/>
                      <a:gd name="T37" fmla="*/ 21 h 102"/>
                      <a:gd name="T38" fmla="*/ 0 w 89"/>
                      <a:gd name="T39" fmla="*/ 2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9" h="102">
                        <a:moveTo>
                          <a:pt x="0" y="21"/>
                        </a:moveTo>
                        <a:lnTo>
                          <a:pt x="24" y="42"/>
                        </a:lnTo>
                        <a:lnTo>
                          <a:pt x="10" y="45"/>
                        </a:lnTo>
                        <a:lnTo>
                          <a:pt x="30" y="71"/>
                        </a:lnTo>
                        <a:lnTo>
                          <a:pt x="35" y="89"/>
                        </a:lnTo>
                        <a:lnTo>
                          <a:pt x="42" y="102"/>
                        </a:lnTo>
                        <a:lnTo>
                          <a:pt x="59" y="100"/>
                        </a:lnTo>
                        <a:lnTo>
                          <a:pt x="71" y="90"/>
                        </a:lnTo>
                        <a:lnTo>
                          <a:pt x="87" y="86"/>
                        </a:lnTo>
                        <a:lnTo>
                          <a:pt x="89" y="72"/>
                        </a:lnTo>
                        <a:lnTo>
                          <a:pt x="76" y="44"/>
                        </a:lnTo>
                        <a:lnTo>
                          <a:pt x="64" y="29"/>
                        </a:lnTo>
                        <a:lnTo>
                          <a:pt x="33" y="0"/>
                        </a:lnTo>
                        <a:lnTo>
                          <a:pt x="33" y="6"/>
                        </a:lnTo>
                        <a:lnTo>
                          <a:pt x="25" y="7"/>
                        </a:lnTo>
                        <a:lnTo>
                          <a:pt x="12" y="9"/>
                        </a:lnTo>
                        <a:lnTo>
                          <a:pt x="10" y="19"/>
                        </a:lnTo>
                        <a:lnTo>
                          <a:pt x="1" y="18"/>
                        </a:lnTo>
                        <a:lnTo>
                          <a:pt x="0" y="21"/>
                        </a:lnTo>
                        <a:lnTo>
                          <a:pt x="0" y="2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59EF80C-385A-C463-39BD-43B6651013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96175" y="3349626"/>
                    <a:ext cx="60325" cy="57150"/>
                  </a:xfrm>
                  <a:custGeom>
                    <a:avLst/>
                    <a:gdLst>
                      <a:gd name="T0" fmla="*/ 25 w 38"/>
                      <a:gd name="T1" fmla="*/ 2 h 36"/>
                      <a:gd name="T2" fmla="*/ 12 w 38"/>
                      <a:gd name="T3" fmla="*/ 0 h 36"/>
                      <a:gd name="T4" fmla="*/ 0 w 38"/>
                      <a:gd name="T5" fmla="*/ 22 h 36"/>
                      <a:gd name="T6" fmla="*/ 17 w 38"/>
                      <a:gd name="T7" fmla="*/ 24 h 36"/>
                      <a:gd name="T8" fmla="*/ 24 w 38"/>
                      <a:gd name="T9" fmla="*/ 36 h 36"/>
                      <a:gd name="T10" fmla="*/ 38 w 38"/>
                      <a:gd name="T11" fmla="*/ 36 h 36"/>
                      <a:gd name="T12" fmla="*/ 29 w 38"/>
                      <a:gd name="T13" fmla="*/ 18 h 36"/>
                      <a:gd name="T14" fmla="*/ 30 w 38"/>
                      <a:gd name="T15" fmla="*/ 12 h 36"/>
                      <a:gd name="T16" fmla="*/ 25 w 38"/>
                      <a:gd name="T17" fmla="*/ 2 h 36"/>
                      <a:gd name="T18" fmla="*/ 25 w 38"/>
                      <a:gd name="T19" fmla="*/ 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" h="36">
                        <a:moveTo>
                          <a:pt x="25" y="2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7" y="24"/>
                        </a:lnTo>
                        <a:lnTo>
                          <a:pt x="24" y="36"/>
                        </a:lnTo>
                        <a:lnTo>
                          <a:pt x="38" y="36"/>
                        </a:lnTo>
                        <a:lnTo>
                          <a:pt x="29" y="18"/>
                        </a:lnTo>
                        <a:lnTo>
                          <a:pt x="30" y="12"/>
                        </a:lnTo>
                        <a:lnTo>
                          <a:pt x="25" y="2"/>
                        </a:lnTo>
                        <a:lnTo>
                          <a:pt x="25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DCBA54E-E936-D714-16FE-324B03DF56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75762" y="3635376"/>
                    <a:ext cx="273050" cy="323850"/>
                  </a:xfrm>
                  <a:custGeom>
                    <a:avLst/>
                    <a:gdLst>
                      <a:gd name="T0" fmla="*/ 171 w 172"/>
                      <a:gd name="T1" fmla="*/ 196 h 204"/>
                      <a:gd name="T2" fmla="*/ 172 w 172"/>
                      <a:gd name="T3" fmla="*/ 173 h 204"/>
                      <a:gd name="T4" fmla="*/ 164 w 172"/>
                      <a:gd name="T5" fmla="*/ 156 h 204"/>
                      <a:gd name="T6" fmla="*/ 146 w 172"/>
                      <a:gd name="T7" fmla="*/ 139 h 204"/>
                      <a:gd name="T8" fmla="*/ 131 w 172"/>
                      <a:gd name="T9" fmla="*/ 119 h 204"/>
                      <a:gd name="T10" fmla="*/ 109 w 172"/>
                      <a:gd name="T11" fmla="*/ 91 h 204"/>
                      <a:gd name="T12" fmla="*/ 82 w 172"/>
                      <a:gd name="T13" fmla="*/ 76 h 204"/>
                      <a:gd name="T14" fmla="*/ 87 w 172"/>
                      <a:gd name="T15" fmla="*/ 67 h 204"/>
                      <a:gd name="T16" fmla="*/ 99 w 172"/>
                      <a:gd name="T17" fmla="*/ 61 h 204"/>
                      <a:gd name="T18" fmla="*/ 88 w 172"/>
                      <a:gd name="T19" fmla="*/ 40 h 204"/>
                      <a:gd name="T20" fmla="*/ 62 w 172"/>
                      <a:gd name="T21" fmla="*/ 40 h 204"/>
                      <a:gd name="T22" fmla="*/ 49 w 172"/>
                      <a:gd name="T23" fmla="*/ 19 h 204"/>
                      <a:gd name="T24" fmla="*/ 34 w 172"/>
                      <a:gd name="T25" fmla="*/ 0 h 204"/>
                      <a:gd name="T26" fmla="*/ 24 w 172"/>
                      <a:gd name="T27" fmla="*/ 4 h 204"/>
                      <a:gd name="T28" fmla="*/ 32 w 172"/>
                      <a:gd name="T29" fmla="*/ 31 h 204"/>
                      <a:gd name="T30" fmla="*/ 20 w 172"/>
                      <a:gd name="T31" fmla="*/ 30 h 204"/>
                      <a:gd name="T32" fmla="*/ 19 w 172"/>
                      <a:gd name="T33" fmla="*/ 25 h 204"/>
                      <a:gd name="T34" fmla="*/ 3 w 172"/>
                      <a:gd name="T35" fmla="*/ 40 h 204"/>
                      <a:gd name="T36" fmla="*/ 0 w 172"/>
                      <a:gd name="T37" fmla="*/ 49 h 204"/>
                      <a:gd name="T38" fmla="*/ 9 w 172"/>
                      <a:gd name="T39" fmla="*/ 56 h 204"/>
                      <a:gd name="T40" fmla="*/ 13 w 172"/>
                      <a:gd name="T41" fmla="*/ 70 h 204"/>
                      <a:gd name="T42" fmla="*/ 27 w 172"/>
                      <a:gd name="T43" fmla="*/ 71 h 204"/>
                      <a:gd name="T44" fmla="*/ 26 w 172"/>
                      <a:gd name="T45" fmla="*/ 96 h 204"/>
                      <a:gd name="T46" fmla="*/ 30 w 172"/>
                      <a:gd name="T47" fmla="*/ 118 h 204"/>
                      <a:gd name="T48" fmla="*/ 49 w 172"/>
                      <a:gd name="T49" fmla="*/ 104 h 204"/>
                      <a:gd name="T50" fmla="*/ 56 w 172"/>
                      <a:gd name="T51" fmla="*/ 108 h 204"/>
                      <a:gd name="T52" fmla="*/ 68 w 172"/>
                      <a:gd name="T53" fmla="*/ 108 h 204"/>
                      <a:gd name="T54" fmla="*/ 71 w 172"/>
                      <a:gd name="T55" fmla="*/ 99 h 204"/>
                      <a:gd name="T56" fmla="*/ 87 w 172"/>
                      <a:gd name="T57" fmla="*/ 100 h 204"/>
                      <a:gd name="T58" fmla="*/ 105 w 172"/>
                      <a:gd name="T59" fmla="*/ 120 h 204"/>
                      <a:gd name="T60" fmla="*/ 110 w 172"/>
                      <a:gd name="T61" fmla="*/ 143 h 204"/>
                      <a:gd name="T62" fmla="*/ 130 w 172"/>
                      <a:gd name="T63" fmla="*/ 164 h 204"/>
                      <a:gd name="T64" fmla="*/ 132 w 172"/>
                      <a:gd name="T65" fmla="*/ 184 h 204"/>
                      <a:gd name="T66" fmla="*/ 126 w 172"/>
                      <a:gd name="T67" fmla="*/ 195 h 204"/>
                      <a:gd name="T68" fmla="*/ 144 w 172"/>
                      <a:gd name="T69" fmla="*/ 204 h 204"/>
                      <a:gd name="T70" fmla="*/ 151 w 172"/>
                      <a:gd name="T71" fmla="*/ 188 h 204"/>
                      <a:gd name="T72" fmla="*/ 171 w 172"/>
                      <a:gd name="T73" fmla="*/ 196 h 204"/>
                      <a:gd name="T74" fmla="*/ 171 w 172"/>
                      <a:gd name="T75" fmla="*/ 196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72" h="204">
                        <a:moveTo>
                          <a:pt x="171" y="196"/>
                        </a:moveTo>
                        <a:lnTo>
                          <a:pt x="172" y="173"/>
                        </a:lnTo>
                        <a:lnTo>
                          <a:pt x="164" y="156"/>
                        </a:lnTo>
                        <a:lnTo>
                          <a:pt x="146" y="139"/>
                        </a:lnTo>
                        <a:lnTo>
                          <a:pt x="131" y="119"/>
                        </a:lnTo>
                        <a:lnTo>
                          <a:pt x="109" y="91"/>
                        </a:lnTo>
                        <a:lnTo>
                          <a:pt x="82" y="76"/>
                        </a:lnTo>
                        <a:lnTo>
                          <a:pt x="87" y="67"/>
                        </a:lnTo>
                        <a:lnTo>
                          <a:pt x="99" y="61"/>
                        </a:lnTo>
                        <a:lnTo>
                          <a:pt x="88" y="40"/>
                        </a:lnTo>
                        <a:lnTo>
                          <a:pt x="62" y="40"/>
                        </a:lnTo>
                        <a:lnTo>
                          <a:pt x="49" y="19"/>
                        </a:lnTo>
                        <a:lnTo>
                          <a:pt x="34" y="0"/>
                        </a:lnTo>
                        <a:lnTo>
                          <a:pt x="24" y="4"/>
                        </a:lnTo>
                        <a:lnTo>
                          <a:pt x="32" y="31"/>
                        </a:lnTo>
                        <a:lnTo>
                          <a:pt x="20" y="30"/>
                        </a:lnTo>
                        <a:lnTo>
                          <a:pt x="19" y="25"/>
                        </a:lnTo>
                        <a:lnTo>
                          <a:pt x="3" y="40"/>
                        </a:lnTo>
                        <a:lnTo>
                          <a:pt x="0" y="49"/>
                        </a:lnTo>
                        <a:lnTo>
                          <a:pt x="9" y="56"/>
                        </a:lnTo>
                        <a:lnTo>
                          <a:pt x="13" y="70"/>
                        </a:lnTo>
                        <a:lnTo>
                          <a:pt x="27" y="71"/>
                        </a:lnTo>
                        <a:lnTo>
                          <a:pt x="26" y="96"/>
                        </a:lnTo>
                        <a:lnTo>
                          <a:pt x="30" y="118"/>
                        </a:lnTo>
                        <a:lnTo>
                          <a:pt x="49" y="104"/>
                        </a:lnTo>
                        <a:lnTo>
                          <a:pt x="56" y="108"/>
                        </a:lnTo>
                        <a:lnTo>
                          <a:pt x="68" y="108"/>
                        </a:lnTo>
                        <a:lnTo>
                          <a:pt x="71" y="99"/>
                        </a:lnTo>
                        <a:lnTo>
                          <a:pt x="87" y="100"/>
                        </a:lnTo>
                        <a:lnTo>
                          <a:pt x="105" y="120"/>
                        </a:lnTo>
                        <a:lnTo>
                          <a:pt x="110" y="143"/>
                        </a:lnTo>
                        <a:lnTo>
                          <a:pt x="130" y="164"/>
                        </a:lnTo>
                        <a:lnTo>
                          <a:pt x="132" y="184"/>
                        </a:lnTo>
                        <a:lnTo>
                          <a:pt x="126" y="195"/>
                        </a:lnTo>
                        <a:lnTo>
                          <a:pt x="144" y="204"/>
                        </a:lnTo>
                        <a:lnTo>
                          <a:pt x="151" y="188"/>
                        </a:lnTo>
                        <a:lnTo>
                          <a:pt x="171" y="196"/>
                        </a:lnTo>
                        <a:lnTo>
                          <a:pt x="171" y="19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1778D8F-69B8-6BF5-F27E-6296EFFACC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48700" y="4113213"/>
                    <a:ext cx="69850" cy="144463"/>
                  </a:xfrm>
                  <a:custGeom>
                    <a:avLst/>
                    <a:gdLst>
                      <a:gd name="T0" fmla="*/ 34 w 44"/>
                      <a:gd name="T1" fmla="*/ 86 h 91"/>
                      <a:gd name="T2" fmla="*/ 42 w 44"/>
                      <a:gd name="T3" fmla="*/ 79 h 91"/>
                      <a:gd name="T4" fmla="*/ 44 w 44"/>
                      <a:gd name="T5" fmla="*/ 54 h 91"/>
                      <a:gd name="T6" fmla="*/ 33 w 44"/>
                      <a:gd name="T7" fmla="*/ 30 h 91"/>
                      <a:gd name="T8" fmla="*/ 22 w 44"/>
                      <a:gd name="T9" fmla="*/ 13 h 91"/>
                      <a:gd name="T10" fmla="*/ 6 w 44"/>
                      <a:gd name="T11" fmla="*/ 0 h 91"/>
                      <a:gd name="T12" fmla="*/ 0 w 44"/>
                      <a:gd name="T13" fmla="*/ 38 h 91"/>
                      <a:gd name="T14" fmla="*/ 5 w 44"/>
                      <a:gd name="T15" fmla="*/ 72 h 91"/>
                      <a:gd name="T16" fmla="*/ 16 w 44"/>
                      <a:gd name="T17" fmla="*/ 91 h 91"/>
                      <a:gd name="T18" fmla="*/ 34 w 44"/>
                      <a:gd name="T19" fmla="*/ 86 h 91"/>
                      <a:gd name="T20" fmla="*/ 34 w 44"/>
                      <a:gd name="T21" fmla="*/ 86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4" h="91">
                        <a:moveTo>
                          <a:pt x="34" y="86"/>
                        </a:moveTo>
                        <a:lnTo>
                          <a:pt x="42" y="79"/>
                        </a:lnTo>
                        <a:lnTo>
                          <a:pt x="44" y="54"/>
                        </a:lnTo>
                        <a:lnTo>
                          <a:pt x="33" y="30"/>
                        </a:lnTo>
                        <a:lnTo>
                          <a:pt x="22" y="13"/>
                        </a:lnTo>
                        <a:lnTo>
                          <a:pt x="6" y="0"/>
                        </a:lnTo>
                        <a:lnTo>
                          <a:pt x="0" y="38"/>
                        </a:lnTo>
                        <a:lnTo>
                          <a:pt x="5" y="72"/>
                        </a:lnTo>
                        <a:lnTo>
                          <a:pt x="16" y="91"/>
                        </a:lnTo>
                        <a:lnTo>
                          <a:pt x="34" y="86"/>
                        </a:lnTo>
                        <a:lnTo>
                          <a:pt x="34" y="8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5EFB654-BED0-11AD-2A5D-1B656801E4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15412" y="3414713"/>
                    <a:ext cx="290512" cy="693738"/>
                  </a:xfrm>
                  <a:custGeom>
                    <a:avLst/>
                    <a:gdLst>
                      <a:gd name="T0" fmla="*/ 180 w 183"/>
                      <a:gd name="T1" fmla="*/ 154 h 437"/>
                      <a:gd name="T2" fmla="*/ 156 w 183"/>
                      <a:gd name="T3" fmla="*/ 156 h 437"/>
                      <a:gd name="T4" fmla="*/ 142 w 183"/>
                      <a:gd name="T5" fmla="*/ 128 h 437"/>
                      <a:gd name="T6" fmla="*/ 120 w 183"/>
                      <a:gd name="T7" fmla="*/ 101 h 437"/>
                      <a:gd name="T8" fmla="*/ 97 w 183"/>
                      <a:gd name="T9" fmla="*/ 77 h 437"/>
                      <a:gd name="T10" fmla="*/ 109 w 183"/>
                      <a:gd name="T11" fmla="*/ 37 h 437"/>
                      <a:gd name="T12" fmla="*/ 94 w 183"/>
                      <a:gd name="T13" fmla="*/ 13 h 437"/>
                      <a:gd name="T14" fmla="*/ 72 w 183"/>
                      <a:gd name="T15" fmla="*/ 1 h 437"/>
                      <a:gd name="T16" fmla="*/ 71 w 183"/>
                      <a:gd name="T17" fmla="*/ 15 h 437"/>
                      <a:gd name="T18" fmla="*/ 59 w 183"/>
                      <a:gd name="T19" fmla="*/ 25 h 437"/>
                      <a:gd name="T20" fmla="*/ 41 w 183"/>
                      <a:gd name="T21" fmla="*/ 55 h 437"/>
                      <a:gd name="T22" fmla="*/ 33 w 183"/>
                      <a:gd name="T23" fmla="*/ 87 h 437"/>
                      <a:gd name="T24" fmla="*/ 11 w 183"/>
                      <a:gd name="T25" fmla="*/ 101 h 437"/>
                      <a:gd name="T26" fmla="*/ 11 w 183"/>
                      <a:gd name="T27" fmla="*/ 134 h 437"/>
                      <a:gd name="T28" fmla="*/ 5 w 183"/>
                      <a:gd name="T29" fmla="*/ 150 h 437"/>
                      <a:gd name="T30" fmla="*/ 0 w 183"/>
                      <a:gd name="T31" fmla="*/ 163 h 437"/>
                      <a:gd name="T32" fmla="*/ 20 w 183"/>
                      <a:gd name="T33" fmla="*/ 201 h 437"/>
                      <a:gd name="T34" fmla="*/ 31 w 183"/>
                      <a:gd name="T35" fmla="*/ 213 h 437"/>
                      <a:gd name="T36" fmla="*/ 59 w 183"/>
                      <a:gd name="T37" fmla="*/ 262 h 437"/>
                      <a:gd name="T38" fmla="*/ 69 w 183"/>
                      <a:gd name="T39" fmla="*/ 297 h 437"/>
                      <a:gd name="T40" fmla="*/ 102 w 183"/>
                      <a:gd name="T41" fmla="*/ 282 h 437"/>
                      <a:gd name="T42" fmla="*/ 127 w 183"/>
                      <a:gd name="T43" fmla="*/ 290 h 437"/>
                      <a:gd name="T44" fmla="*/ 143 w 183"/>
                      <a:gd name="T45" fmla="*/ 349 h 437"/>
                      <a:gd name="T46" fmla="*/ 154 w 183"/>
                      <a:gd name="T47" fmla="*/ 387 h 437"/>
                      <a:gd name="T48" fmla="*/ 157 w 183"/>
                      <a:gd name="T49" fmla="*/ 419 h 437"/>
                      <a:gd name="T50" fmla="*/ 169 w 183"/>
                      <a:gd name="T51" fmla="*/ 413 h 437"/>
                      <a:gd name="T52" fmla="*/ 168 w 183"/>
                      <a:gd name="T53" fmla="*/ 369 h 437"/>
                      <a:gd name="T54" fmla="*/ 164 w 183"/>
                      <a:gd name="T55" fmla="*/ 345 h 437"/>
                      <a:gd name="T56" fmla="*/ 141 w 183"/>
                      <a:gd name="T57" fmla="*/ 314 h 437"/>
                      <a:gd name="T58" fmla="*/ 153 w 183"/>
                      <a:gd name="T59" fmla="*/ 289 h 437"/>
                      <a:gd name="T60" fmla="*/ 127 w 183"/>
                      <a:gd name="T61" fmla="*/ 256 h 437"/>
                      <a:gd name="T62" fmla="*/ 122 w 183"/>
                      <a:gd name="T63" fmla="*/ 231 h 437"/>
                      <a:gd name="T64" fmla="*/ 142 w 183"/>
                      <a:gd name="T65" fmla="*/ 204 h 437"/>
                      <a:gd name="T66" fmla="*/ 164 w 183"/>
                      <a:gd name="T67" fmla="*/ 188 h 437"/>
                      <a:gd name="T68" fmla="*/ 183 w 183"/>
                      <a:gd name="T69" fmla="*/ 164 h 4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83" h="437">
                        <a:moveTo>
                          <a:pt x="183" y="164"/>
                        </a:moveTo>
                        <a:lnTo>
                          <a:pt x="180" y="154"/>
                        </a:lnTo>
                        <a:lnTo>
                          <a:pt x="166" y="161"/>
                        </a:lnTo>
                        <a:lnTo>
                          <a:pt x="156" y="156"/>
                        </a:lnTo>
                        <a:lnTo>
                          <a:pt x="140" y="148"/>
                        </a:lnTo>
                        <a:lnTo>
                          <a:pt x="142" y="128"/>
                        </a:lnTo>
                        <a:lnTo>
                          <a:pt x="128" y="123"/>
                        </a:lnTo>
                        <a:lnTo>
                          <a:pt x="120" y="101"/>
                        </a:lnTo>
                        <a:lnTo>
                          <a:pt x="99" y="105"/>
                        </a:lnTo>
                        <a:lnTo>
                          <a:pt x="97" y="77"/>
                        </a:lnTo>
                        <a:lnTo>
                          <a:pt x="112" y="57"/>
                        </a:lnTo>
                        <a:lnTo>
                          <a:pt x="109" y="37"/>
                        </a:lnTo>
                        <a:lnTo>
                          <a:pt x="104" y="19"/>
                        </a:lnTo>
                        <a:lnTo>
                          <a:pt x="94" y="13"/>
                        </a:lnTo>
                        <a:lnTo>
                          <a:pt x="84" y="0"/>
                        </a:lnTo>
                        <a:lnTo>
                          <a:pt x="72" y="1"/>
                        </a:lnTo>
                        <a:lnTo>
                          <a:pt x="76" y="10"/>
                        </a:lnTo>
                        <a:lnTo>
                          <a:pt x="71" y="15"/>
                        </a:lnTo>
                        <a:lnTo>
                          <a:pt x="75" y="29"/>
                        </a:lnTo>
                        <a:lnTo>
                          <a:pt x="59" y="25"/>
                        </a:lnTo>
                        <a:lnTo>
                          <a:pt x="37" y="41"/>
                        </a:lnTo>
                        <a:lnTo>
                          <a:pt x="41" y="55"/>
                        </a:lnTo>
                        <a:lnTo>
                          <a:pt x="32" y="75"/>
                        </a:lnTo>
                        <a:lnTo>
                          <a:pt x="33" y="87"/>
                        </a:lnTo>
                        <a:lnTo>
                          <a:pt x="28" y="107"/>
                        </a:lnTo>
                        <a:lnTo>
                          <a:pt x="11" y="101"/>
                        </a:lnTo>
                        <a:lnTo>
                          <a:pt x="15" y="125"/>
                        </a:lnTo>
                        <a:lnTo>
                          <a:pt x="11" y="134"/>
                        </a:lnTo>
                        <a:lnTo>
                          <a:pt x="15" y="144"/>
                        </a:lnTo>
                        <a:lnTo>
                          <a:pt x="5" y="150"/>
                        </a:lnTo>
                        <a:lnTo>
                          <a:pt x="7" y="166"/>
                        </a:lnTo>
                        <a:lnTo>
                          <a:pt x="0" y="163"/>
                        </a:lnTo>
                        <a:lnTo>
                          <a:pt x="3" y="181"/>
                        </a:lnTo>
                        <a:lnTo>
                          <a:pt x="20" y="201"/>
                        </a:lnTo>
                        <a:lnTo>
                          <a:pt x="33" y="205"/>
                        </a:lnTo>
                        <a:lnTo>
                          <a:pt x="31" y="213"/>
                        </a:lnTo>
                        <a:lnTo>
                          <a:pt x="52" y="240"/>
                        </a:lnTo>
                        <a:lnTo>
                          <a:pt x="59" y="262"/>
                        </a:lnTo>
                        <a:lnTo>
                          <a:pt x="56" y="291"/>
                        </a:lnTo>
                        <a:lnTo>
                          <a:pt x="69" y="297"/>
                        </a:lnTo>
                        <a:lnTo>
                          <a:pt x="81" y="300"/>
                        </a:lnTo>
                        <a:lnTo>
                          <a:pt x="102" y="282"/>
                        </a:lnTo>
                        <a:lnTo>
                          <a:pt x="114" y="271"/>
                        </a:lnTo>
                        <a:lnTo>
                          <a:pt x="127" y="290"/>
                        </a:lnTo>
                        <a:lnTo>
                          <a:pt x="134" y="320"/>
                        </a:lnTo>
                        <a:lnTo>
                          <a:pt x="143" y="349"/>
                        </a:lnTo>
                        <a:lnTo>
                          <a:pt x="153" y="361"/>
                        </a:lnTo>
                        <a:lnTo>
                          <a:pt x="154" y="387"/>
                        </a:lnTo>
                        <a:lnTo>
                          <a:pt x="162" y="402"/>
                        </a:lnTo>
                        <a:lnTo>
                          <a:pt x="157" y="419"/>
                        </a:lnTo>
                        <a:lnTo>
                          <a:pt x="160" y="437"/>
                        </a:lnTo>
                        <a:lnTo>
                          <a:pt x="169" y="413"/>
                        </a:lnTo>
                        <a:lnTo>
                          <a:pt x="179" y="390"/>
                        </a:lnTo>
                        <a:lnTo>
                          <a:pt x="168" y="369"/>
                        </a:lnTo>
                        <a:lnTo>
                          <a:pt x="168" y="358"/>
                        </a:lnTo>
                        <a:lnTo>
                          <a:pt x="164" y="345"/>
                        </a:lnTo>
                        <a:lnTo>
                          <a:pt x="148" y="325"/>
                        </a:lnTo>
                        <a:lnTo>
                          <a:pt x="141" y="314"/>
                        </a:lnTo>
                        <a:lnTo>
                          <a:pt x="148" y="309"/>
                        </a:lnTo>
                        <a:lnTo>
                          <a:pt x="153" y="289"/>
                        </a:lnTo>
                        <a:lnTo>
                          <a:pt x="142" y="273"/>
                        </a:lnTo>
                        <a:lnTo>
                          <a:pt x="127" y="256"/>
                        </a:lnTo>
                        <a:lnTo>
                          <a:pt x="113" y="234"/>
                        </a:lnTo>
                        <a:lnTo>
                          <a:pt x="122" y="231"/>
                        </a:lnTo>
                        <a:lnTo>
                          <a:pt x="127" y="205"/>
                        </a:lnTo>
                        <a:lnTo>
                          <a:pt x="142" y="204"/>
                        </a:lnTo>
                        <a:lnTo>
                          <a:pt x="153" y="193"/>
                        </a:lnTo>
                        <a:lnTo>
                          <a:pt x="164" y="188"/>
                        </a:lnTo>
                        <a:lnTo>
                          <a:pt x="167" y="179"/>
                        </a:lnTo>
                        <a:lnTo>
                          <a:pt x="183" y="164"/>
                        </a:lnTo>
                        <a:lnTo>
                          <a:pt x="183" y="16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6838F83-0D06-C89B-0780-DD57651A2A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0275" y="2530476"/>
                    <a:ext cx="987425" cy="382588"/>
                  </a:xfrm>
                  <a:custGeom>
                    <a:avLst/>
                    <a:gdLst>
                      <a:gd name="T0" fmla="*/ 237 w 622"/>
                      <a:gd name="T1" fmla="*/ 17 h 241"/>
                      <a:gd name="T2" fmla="*/ 194 w 622"/>
                      <a:gd name="T3" fmla="*/ 9 h 241"/>
                      <a:gd name="T4" fmla="*/ 164 w 622"/>
                      <a:gd name="T5" fmla="*/ 23 h 241"/>
                      <a:gd name="T6" fmla="*/ 169 w 622"/>
                      <a:gd name="T7" fmla="*/ 53 h 241"/>
                      <a:gd name="T8" fmla="*/ 121 w 622"/>
                      <a:gd name="T9" fmla="*/ 46 h 241"/>
                      <a:gd name="T10" fmla="*/ 84 w 622"/>
                      <a:gd name="T11" fmla="*/ 35 h 241"/>
                      <a:gd name="T12" fmla="*/ 42 w 622"/>
                      <a:gd name="T13" fmla="*/ 39 h 241"/>
                      <a:gd name="T14" fmla="*/ 0 w 622"/>
                      <a:gd name="T15" fmla="*/ 62 h 241"/>
                      <a:gd name="T16" fmla="*/ 34 w 622"/>
                      <a:gd name="T17" fmla="*/ 91 h 241"/>
                      <a:gd name="T18" fmla="*/ 86 w 622"/>
                      <a:gd name="T19" fmla="*/ 118 h 241"/>
                      <a:gd name="T20" fmla="*/ 102 w 622"/>
                      <a:gd name="T21" fmla="*/ 156 h 241"/>
                      <a:gd name="T22" fmla="*/ 153 w 622"/>
                      <a:gd name="T23" fmla="*/ 163 h 241"/>
                      <a:gd name="T24" fmla="*/ 195 w 622"/>
                      <a:gd name="T25" fmla="*/ 180 h 241"/>
                      <a:gd name="T26" fmla="*/ 231 w 622"/>
                      <a:gd name="T27" fmla="*/ 214 h 241"/>
                      <a:gd name="T28" fmla="*/ 294 w 622"/>
                      <a:gd name="T29" fmla="*/ 219 h 241"/>
                      <a:gd name="T30" fmla="*/ 337 w 622"/>
                      <a:gd name="T31" fmla="*/ 219 h 241"/>
                      <a:gd name="T32" fmla="*/ 395 w 622"/>
                      <a:gd name="T33" fmla="*/ 233 h 241"/>
                      <a:gd name="T34" fmla="*/ 424 w 622"/>
                      <a:gd name="T35" fmla="*/ 228 h 241"/>
                      <a:gd name="T36" fmla="*/ 479 w 622"/>
                      <a:gd name="T37" fmla="*/ 219 h 241"/>
                      <a:gd name="T38" fmla="*/ 505 w 622"/>
                      <a:gd name="T39" fmla="*/ 199 h 241"/>
                      <a:gd name="T40" fmla="*/ 506 w 622"/>
                      <a:gd name="T41" fmla="*/ 184 h 241"/>
                      <a:gd name="T42" fmla="*/ 497 w 622"/>
                      <a:gd name="T43" fmla="*/ 160 h 241"/>
                      <a:gd name="T44" fmla="*/ 532 w 622"/>
                      <a:gd name="T45" fmla="*/ 167 h 241"/>
                      <a:gd name="T46" fmla="*/ 566 w 622"/>
                      <a:gd name="T47" fmla="*/ 145 h 241"/>
                      <a:gd name="T48" fmla="*/ 580 w 622"/>
                      <a:gd name="T49" fmla="*/ 124 h 241"/>
                      <a:gd name="T50" fmla="*/ 622 w 622"/>
                      <a:gd name="T51" fmla="*/ 123 h 241"/>
                      <a:gd name="T52" fmla="*/ 592 w 622"/>
                      <a:gd name="T53" fmla="*/ 99 h 241"/>
                      <a:gd name="T54" fmla="*/ 564 w 622"/>
                      <a:gd name="T55" fmla="*/ 100 h 241"/>
                      <a:gd name="T56" fmla="*/ 535 w 622"/>
                      <a:gd name="T57" fmla="*/ 100 h 241"/>
                      <a:gd name="T58" fmla="*/ 524 w 622"/>
                      <a:gd name="T59" fmla="*/ 66 h 241"/>
                      <a:gd name="T60" fmla="*/ 501 w 622"/>
                      <a:gd name="T61" fmla="*/ 51 h 241"/>
                      <a:gd name="T62" fmla="*/ 474 w 622"/>
                      <a:gd name="T63" fmla="*/ 41 h 241"/>
                      <a:gd name="T64" fmla="*/ 435 w 622"/>
                      <a:gd name="T65" fmla="*/ 60 h 241"/>
                      <a:gd name="T66" fmla="*/ 397 w 622"/>
                      <a:gd name="T67" fmla="*/ 63 h 241"/>
                      <a:gd name="T68" fmla="*/ 362 w 622"/>
                      <a:gd name="T69" fmla="*/ 51 h 241"/>
                      <a:gd name="T70" fmla="*/ 318 w 622"/>
                      <a:gd name="T71" fmla="*/ 37 h 241"/>
                      <a:gd name="T72" fmla="*/ 281 w 622"/>
                      <a:gd name="T73" fmla="*/ 45 h 241"/>
                      <a:gd name="T74" fmla="*/ 251 w 622"/>
                      <a:gd name="T75" fmla="*/ 34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622" h="241">
                        <a:moveTo>
                          <a:pt x="251" y="34"/>
                        </a:moveTo>
                        <a:lnTo>
                          <a:pt x="237" y="17"/>
                        </a:lnTo>
                        <a:lnTo>
                          <a:pt x="212" y="12"/>
                        </a:lnTo>
                        <a:lnTo>
                          <a:pt x="194" y="9"/>
                        </a:lnTo>
                        <a:lnTo>
                          <a:pt x="168" y="0"/>
                        </a:lnTo>
                        <a:lnTo>
                          <a:pt x="164" y="23"/>
                        </a:lnTo>
                        <a:lnTo>
                          <a:pt x="179" y="37"/>
                        </a:lnTo>
                        <a:lnTo>
                          <a:pt x="169" y="53"/>
                        </a:lnTo>
                        <a:lnTo>
                          <a:pt x="139" y="47"/>
                        </a:lnTo>
                        <a:lnTo>
                          <a:pt x="121" y="46"/>
                        </a:lnTo>
                        <a:lnTo>
                          <a:pt x="104" y="35"/>
                        </a:lnTo>
                        <a:lnTo>
                          <a:pt x="84" y="35"/>
                        </a:lnTo>
                        <a:lnTo>
                          <a:pt x="65" y="28"/>
                        </a:lnTo>
                        <a:lnTo>
                          <a:pt x="42" y="39"/>
                        </a:lnTo>
                        <a:lnTo>
                          <a:pt x="18" y="59"/>
                        </a:lnTo>
                        <a:lnTo>
                          <a:pt x="0" y="62"/>
                        </a:lnTo>
                        <a:lnTo>
                          <a:pt x="12" y="79"/>
                        </a:lnTo>
                        <a:lnTo>
                          <a:pt x="34" y="91"/>
                        </a:lnTo>
                        <a:lnTo>
                          <a:pt x="65" y="100"/>
                        </a:lnTo>
                        <a:lnTo>
                          <a:pt x="86" y="118"/>
                        </a:lnTo>
                        <a:lnTo>
                          <a:pt x="91" y="146"/>
                        </a:lnTo>
                        <a:lnTo>
                          <a:pt x="102" y="156"/>
                        </a:lnTo>
                        <a:lnTo>
                          <a:pt x="126" y="159"/>
                        </a:lnTo>
                        <a:lnTo>
                          <a:pt x="153" y="163"/>
                        </a:lnTo>
                        <a:lnTo>
                          <a:pt x="182" y="177"/>
                        </a:lnTo>
                        <a:lnTo>
                          <a:pt x="195" y="180"/>
                        </a:lnTo>
                        <a:lnTo>
                          <a:pt x="213" y="201"/>
                        </a:lnTo>
                        <a:lnTo>
                          <a:pt x="231" y="214"/>
                        </a:lnTo>
                        <a:lnTo>
                          <a:pt x="251" y="214"/>
                        </a:lnTo>
                        <a:lnTo>
                          <a:pt x="294" y="219"/>
                        </a:lnTo>
                        <a:lnTo>
                          <a:pt x="317" y="216"/>
                        </a:lnTo>
                        <a:lnTo>
                          <a:pt x="337" y="219"/>
                        </a:lnTo>
                        <a:lnTo>
                          <a:pt x="373" y="234"/>
                        </a:lnTo>
                        <a:lnTo>
                          <a:pt x="395" y="233"/>
                        </a:lnTo>
                        <a:lnTo>
                          <a:pt x="407" y="241"/>
                        </a:lnTo>
                        <a:lnTo>
                          <a:pt x="424" y="228"/>
                        </a:lnTo>
                        <a:lnTo>
                          <a:pt x="451" y="220"/>
                        </a:lnTo>
                        <a:lnTo>
                          <a:pt x="479" y="219"/>
                        </a:lnTo>
                        <a:lnTo>
                          <a:pt x="497" y="212"/>
                        </a:lnTo>
                        <a:lnTo>
                          <a:pt x="505" y="199"/>
                        </a:lnTo>
                        <a:lnTo>
                          <a:pt x="514" y="191"/>
                        </a:lnTo>
                        <a:lnTo>
                          <a:pt x="506" y="184"/>
                        </a:lnTo>
                        <a:lnTo>
                          <a:pt x="496" y="175"/>
                        </a:lnTo>
                        <a:lnTo>
                          <a:pt x="497" y="160"/>
                        </a:lnTo>
                        <a:lnTo>
                          <a:pt x="509" y="162"/>
                        </a:lnTo>
                        <a:lnTo>
                          <a:pt x="532" y="167"/>
                        </a:lnTo>
                        <a:lnTo>
                          <a:pt x="543" y="155"/>
                        </a:lnTo>
                        <a:lnTo>
                          <a:pt x="566" y="145"/>
                        </a:lnTo>
                        <a:lnTo>
                          <a:pt x="572" y="130"/>
                        </a:lnTo>
                        <a:lnTo>
                          <a:pt x="580" y="124"/>
                        </a:lnTo>
                        <a:lnTo>
                          <a:pt x="606" y="120"/>
                        </a:lnTo>
                        <a:lnTo>
                          <a:pt x="622" y="123"/>
                        </a:lnTo>
                        <a:lnTo>
                          <a:pt x="619" y="115"/>
                        </a:lnTo>
                        <a:lnTo>
                          <a:pt x="592" y="99"/>
                        </a:lnTo>
                        <a:lnTo>
                          <a:pt x="574" y="91"/>
                        </a:lnTo>
                        <a:lnTo>
                          <a:pt x="564" y="100"/>
                        </a:lnTo>
                        <a:lnTo>
                          <a:pt x="544" y="96"/>
                        </a:lnTo>
                        <a:lnTo>
                          <a:pt x="535" y="100"/>
                        </a:lnTo>
                        <a:lnTo>
                          <a:pt x="525" y="89"/>
                        </a:lnTo>
                        <a:lnTo>
                          <a:pt x="524" y="66"/>
                        </a:lnTo>
                        <a:lnTo>
                          <a:pt x="521" y="49"/>
                        </a:lnTo>
                        <a:lnTo>
                          <a:pt x="501" y="51"/>
                        </a:lnTo>
                        <a:lnTo>
                          <a:pt x="487" y="44"/>
                        </a:lnTo>
                        <a:lnTo>
                          <a:pt x="474" y="41"/>
                        </a:lnTo>
                        <a:lnTo>
                          <a:pt x="457" y="57"/>
                        </a:lnTo>
                        <a:lnTo>
                          <a:pt x="435" y="60"/>
                        </a:lnTo>
                        <a:lnTo>
                          <a:pt x="422" y="67"/>
                        </a:lnTo>
                        <a:lnTo>
                          <a:pt x="397" y="63"/>
                        </a:lnTo>
                        <a:lnTo>
                          <a:pt x="380" y="63"/>
                        </a:lnTo>
                        <a:lnTo>
                          <a:pt x="362" y="51"/>
                        </a:lnTo>
                        <a:lnTo>
                          <a:pt x="337" y="40"/>
                        </a:lnTo>
                        <a:lnTo>
                          <a:pt x="318" y="37"/>
                        </a:lnTo>
                        <a:lnTo>
                          <a:pt x="296" y="40"/>
                        </a:lnTo>
                        <a:lnTo>
                          <a:pt x="281" y="45"/>
                        </a:lnTo>
                        <a:lnTo>
                          <a:pt x="251" y="34"/>
                        </a:lnTo>
                        <a:lnTo>
                          <a:pt x="251" y="3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57C3517-1AFF-5628-BE86-6571AAA5ECE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329737" y="4221163"/>
                    <a:ext cx="636587" cy="233363"/>
                  </a:xfrm>
                  <a:custGeom>
                    <a:avLst/>
                    <a:gdLst>
                      <a:gd name="T0" fmla="*/ 20 w 401"/>
                      <a:gd name="T1" fmla="*/ 18 h 147"/>
                      <a:gd name="T2" fmla="*/ 3 w 401"/>
                      <a:gd name="T3" fmla="*/ 8 h 147"/>
                      <a:gd name="T4" fmla="*/ 0 w 401"/>
                      <a:gd name="T5" fmla="*/ 11 h 147"/>
                      <a:gd name="T6" fmla="*/ 5 w 401"/>
                      <a:gd name="T7" fmla="*/ 22 h 147"/>
                      <a:gd name="T8" fmla="*/ 3 w 401"/>
                      <a:gd name="T9" fmla="*/ 39 h 147"/>
                      <a:gd name="T10" fmla="*/ 11 w 401"/>
                      <a:gd name="T11" fmla="*/ 51 h 147"/>
                      <a:gd name="T12" fmla="*/ 14 w 401"/>
                      <a:gd name="T13" fmla="*/ 71 h 147"/>
                      <a:gd name="T14" fmla="*/ 28 w 401"/>
                      <a:gd name="T15" fmla="*/ 88 h 147"/>
                      <a:gd name="T16" fmla="*/ 30 w 401"/>
                      <a:gd name="T17" fmla="*/ 99 h 147"/>
                      <a:gd name="T18" fmla="*/ 56 w 401"/>
                      <a:gd name="T19" fmla="*/ 118 h 147"/>
                      <a:gd name="T20" fmla="*/ 76 w 401"/>
                      <a:gd name="T21" fmla="*/ 136 h 147"/>
                      <a:gd name="T22" fmla="*/ 91 w 401"/>
                      <a:gd name="T23" fmla="*/ 134 h 147"/>
                      <a:gd name="T24" fmla="*/ 91 w 401"/>
                      <a:gd name="T25" fmla="*/ 126 h 147"/>
                      <a:gd name="T26" fmla="*/ 83 w 401"/>
                      <a:gd name="T27" fmla="*/ 106 h 147"/>
                      <a:gd name="T28" fmla="*/ 74 w 401"/>
                      <a:gd name="T29" fmla="*/ 99 h 147"/>
                      <a:gd name="T30" fmla="*/ 72 w 401"/>
                      <a:gd name="T31" fmla="*/ 84 h 147"/>
                      <a:gd name="T32" fmla="*/ 70 w 401"/>
                      <a:gd name="T33" fmla="*/ 77 h 147"/>
                      <a:gd name="T34" fmla="*/ 72 w 401"/>
                      <a:gd name="T35" fmla="*/ 65 h 147"/>
                      <a:gd name="T36" fmla="*/ 70 w 401"/>
                      <a:gd name="T37" fmla="*/ 50 h 147"/>
                      <a:gd name="T38" fmla="*/ 61 w 401"/>
                      <a:gd name="T39" fmla="*/ 34 h 147"/>
                      <a:gd name="T40" fmla="*/ 48 w 401"/>
                      <a:gd name="T41" fmla="*/ 20 h 147"/>
                      <a:gd name="T42" fmla="*/ 42 w 401"/>
                      <a:gd name="T43" fmla="*/ 17 h 147"/>
                      <a:gd name="T44" fmla="*/ 37 w 401"/>
                      <a:gd name="T45" fmla="*/ 27 h 147"/>
                      <a:gd name="T46" fmla="*/ 23 w 401"/>
                      <a:gd name="T47" fmla="*/ 30 h 147"/>
                      <a:gd name="T48" fmla="*/ 20 w 401"/>
                      <a:gd name="T49" fmla="*/ 18 h 147"/>
                      <a:gd name="T50" fmla="*/ 20 w 401"/>
                      <a:gd name="T51" fmla="*/ 18 h 147"/>
                      <a:gd name="T52" fmla="*/ 390 w 401"/>
                      <a:gd name="T53" fmla="*/ 59 h 147"/>
                      <a:gd name="T54" fmla="*/ 386 w 401"/>
                      <a:gd name="T55" fmla="*/ 47 h 147"/>
                      <a:gd name="T56" fmla="*/ 400 w 401"/>
                      <a:gd name="T57" fmla="*/ 46 h 147"/>
                      <a:gd name="T58" fmla="*/ 401 w 401"/>
                      <a:gd name="T59" fmla="*/ 36 h 147"/>
                      <a:gd name="T60" fmla="*/ 383 w 401"/>
                      <a:gd name="T61" fmla="*/ 29 h 147"/>
                      <a:gd name="T62" fmla="*/ 369 w 401"/>
                      <a:gd name="T63" fmla="*/ 22 h 147"/>
                      <a:gd name="T64" fmla="*/ 367 w 401"/>
                      <a:gd name="T65" fmla="*/ 12 h 147"/>
                      <a:gd name="T66" fmla="*/ 356 w 401"/>
                      <a:gd name="T67" fmla="*/ 0 h 147"/>
                      <a:gd name="T68" fmla="*/ 347 w 401"/>
                      <a:gd name="T69" fmla="*/ 0 h 147"/>
                      <a:gd name="T70" fmla="*/ 337 w 401"/>
                      <a:gd name="T71" fmla="*/ 19 h 147"/>
                      <a:gd name="T72" fmla="*/ 323 w 401"/>
                      <a:gd name="T73" fmla="*/ 36 h 147"/>
                      <a:gd name="T74" fmla="*/ 323 w 401"/>
                      <a:gd name="T75" fmla="*/ 47 h 147"/>
                      <a:gd name="T76" fmla="*/ 322 w 401"/>
                      <a:gd name="T77" fmla="*/ 63 h 147"/>
                      <a:gd name="T78" fmla="*/ 311 w 401"/>
                      <a:gd name="T79" fmla="*/ 62 h 147"/>
                      <a:gd name="T80" fmla="*/ 308 w 401"/>
                      <a:gd name="T81" fmla="*/ 70 h 147"/>
                      <a:gd name="T82" fmla="*/ 297 w 401"/>
                      <a:gd name="T83" fmla="*/ 58 h 147"/>
                      <a:gd name="T84" fmla="*/ 288 w 401"/>
                      <a:gd name="T85" fmla="*/ 73 h 147"/>
                      <a:gd name="T86" fmla="*/ 274 w 401"/>
                      <a:gd name="T87" fmla="*/ 92 h 147"/>
                      <a:gd name="T88" fmla="*/ 249 w 401"/>
                      <a:gd name="T89" fmla="*/ 96 h 147"/>
                      <a:gd name="T90" fmla="*/ 239 w 401"/>
                      <a:gd name="T91" fmla="*/ 101 h 147"/>
                      <a:gd name="T92" fmla="*/ 237 w 401"/>
                      <a:gd name="T93" fmla="*/ 121 h 147"/>
                      <a:gd name="T94" fmla="*/ 220 w 401"/>
                      <a:gd name="T95" fmla="*/ 125 h 147"/>
                      <a:gd name="T96" fmla="*/ 205 w 401"/>
                      <a:gd name="T97" fmla="*/ 118 h 147"/>
                      <a:gd name="T98" fmla="*/ 209 w 401"/>
                      <a:gd name="T99" fmla="*/ 134 h 147"/>
                      <a:gd name="T100" fmla="*/ 223 w 401"/>
                      <a:gd name="T101" fmla="*/ 147 h 147"/>
                      <a:gd name="T102" fmla="*/ 237 w 401"/>
                      <a:gd name="T103" fmla="*/ 142 h 147"/>
                      <a:gd name="T104" fmla="*/ 250 w 401"/>
                      <a:gd name="T105" fmla="*/ 144 h 147"/>
                      <a:gd name="T106" fmla="*/ 262 w 401"/>
                      <a:gd name="T107" fmla="*/ 132 h 147"/>
                      <a:gd name="T108" fmla="*/ 272 w 401"/>
                      <a:gd name="T109" fmla="*/ 129 h 147"/>
                      <a:gd name="T110" fmla="*/ 292 w 401"/>
                      <a:gd name="T111" fmla="*/ 136 h 147"/>
                      <a:gd name="T112" fmla="*/ 309 w 401"/>
                      <a:gd name="T113" fmla="*/ 131 h 147"/>
                      <a:gd name="T114" fmla="*/ 319 w 401"/>
                      <a:gd name="T115" fmla="*/ 98 h 147"/>
                      <a:gd name="T116" fmla="*/ 326 w 401"/>
                      <a:gd name="T117" fmla="*/ 90 h 147"/>
                      <a:gd name="T118" fmla="*/ 333 w 401"/>
                      <a:gd name="T119" fmla="*/ 63 h 147"/>
                      <a:gd name="T120" fmla="*/ 356 w 401"/>
                      <a:gd name="T121" fmla="*/ 63 h 147"/>
                      <a:gd name="T122" fmla="*/ 375 w 401"/>
                      <a:gd name="T123" fmla="*/ 66 h 147"/>
                      <a:gd name="T124" fmla="*/ 390 w 401"/>
                      <a:gd name="T125" fmla="*/ 59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01" h="147">
                        <a:moveTo>
                          <a:pt x="20" y="18"/>
                        </a:moveTo>
                        <a:lnTo>
                          <a:pt x="3" y="8"/>
                        </a:lnTo>
                        <a:lnTo>
                          <a:pt x="0" y="11"/>
                        </a:lnTo>
                        <a:lnTo>
                          <a:pt x="5" y="22"/>
                        </a:lnTo>
                        <a:lnTo>
                          <a:pt x="3" y="39"/>
                        </a:lnTo>
                        <a:lnTo>
                          <a:pt x="11" y="51"/>
                        </a:lnTo>
                        <a:lnTo>
                          <a:pt x="14" y="71"/>
                        </a:lnTo>
                        <a:lnTo>
                          <a:pt x="28" y="88"/>
                        </a:lnTo>
                        <a:lnTo>
                          <a:pt x="30" y="99"/>
                        </a:lnTo>
                        <a:lnTo>
                          <a:pt x="56" y="118"/>
                        </a:lnTo>
                        <a:lnTo>
                          <a:pt x="76" y="136"/>
                        </a:lnTo>
                        <a:lnTo>
                          <a:pt x="91" y="134"/>
                        </a:lnTo>
                        <a:lnTo>
                          <a:pt x="91" y="126"/>
                        </a:lnTo>
                        <a:lnTo>
                          <a:pt x="83" y="106"/>
                        </a:lnTo>
                        <a:lnTo>
                          <a:pt x="74" y="99"/>
                        </a:lnTo>
                        <a:lnTo>
                          <a:pt x="72" y="84"/>
                        </a:lnTo>
                        <a:lnTo>
                          <a:pt x="70" y="77"/>
                        </a:lnTo>
                        <a:lnTo>
                          <a:pt x="72" y="65"/>
                        </a:lnTo>
                        <a:lnTo>
                          <a:pt x="70" y="50"/>
                        </a:lnTo>
                        <a:lnTo>
                          <a:pt x="61" y="34"/>
                        </a:lnTo>
                        <a:lnTo>
                          <a:pt x="48" y="20"/>
                        </a:lnTo>
                        <a:lnTo>
                          <a:pt x="42" y="17"/>
                        </a:lnTo>
                        <a:lnTo>
                          <a:pt x="37" y="27"/>
                        </a:lnTo>
                        <a:lnTo>
                          <a:pt x="23" y="30"/>
                        </a:lnTo>
                        <a:lnTo>
                          <a:pt x="20" y="18"/>
                        </a:lnTo>
                        <a:lnTo>
                          <a:pt x="20" y="18"/>
                        </a:lnTo>
                        <a:close/>
                        <a:moveTo>
                          <a:pt x="390" y="59"/>
                        </a:moveTo>
                        <a:lnTo>
                          <a:pt x="386" y="47"/>
                        </a:lnTo>
                        <a:lnTo>
                          <a:pt x="400" y="46"/>
                        </a:lnTo>
                        <a:lnTo>
                          <a:pt x="401" y="36"/>
                        </a:lnTo>
                        <a:lnTo>
                          <a:pt x="383" y="29"/>
                        </a:lnTo>
                        <a:lnTo>
                          <a:pt x="369" y="22"/>
                        </a:lnTo>
                        <a:lnTo>
                          <a:pt x="367" y="12"/>
                        </a:lnTo>
                        <a:lnTo>
                          <a:pt x="356" y="0"/>
                        </a:lnTo>
                        <a:lnTo>
                          <a:pt x="347" y="0"/>
                        </a:lnTo>
                        <a:lnTo>
                          <a:pt x="337" y="19"/>
                        </a:lnTo>
                        <a:lnTo>
                          <a:pt x="323" y="36"/>
                        </a:lnTo>
                        <a:lnTo>
                          <a:pt x="323" y="47"/>
                        </a:lnTo>
                        <a:lnTo>
                          <a:pt x="322" y="63"/>
                        </a:lnTo>
                        <a:lnTo>
                          <a:pt x="311" y="62"/>
                        </a:lnTo>
                        <a:lnTo>
                          <a:pt x="308" y="70"/>
                        </a:lnTo>
                        <a:lnTo>
                          <a:pt x="297" y="58"/>
                        </a:lnTo>
                        <a:lnTo>
                          <a:pt x="288" y="73"/>
                        </a:lnTo>
                        <a:lnTo>
                          <a:pt x="274" y="92"/>
                        </a:lnTo>
                        <a:lnTo>
                          <a:pt x="249" y="96"/>
                        </a:lnTo>
                        <a:lnTo>
                          <a:pt x="239" y="101"/>
                        </a:lnTo>
                        <a:lnTo>
                          <a:pt x="237" y="121"/>
                        </a:lnTo>
                        <a:lnTo>
                          <a:pt x="220" y="125"/>
                        </a:lnTo>
                        <a:lnTo>
                          <a:pt x="205" y="118"/>
                        </a:lnTo>
                        <a:lnTo>
                          <a:pt x="209" y="134"/>
                        </a:lnTo>
                        <a:lnTo>
                          <a:pt x="223" y="147"/>
                        </a:lnTo>
                        <a:lnTo>
                          <a:pt x="237" y="142"/>
                        </a:lnTo>
                        <a:lnTo>
                          <a:pt x="250" y="144"/>
                        </a:lnTo>
                        <a:lnTo>
                          <a:pt x="262" y="132"/>
                        </a:lnTo>
                        <a:lnTo>
                          <a:pt x="272" y="129"/>
                        </a:lnTo>
                        <a:lnTo>
                          <a:pt x="292" y="136"/>
                        </a:lnTo>
                        <a:lnTo>
                          <a:pt x="309" y="131"/>
                        </a:lnTo>
                        <a:lnTo>
                          <a:pt x="319" y="98"/>
                        </a:lnTo>
                        <a:lnTo>
                          <a:pt x="326" y="90"/>
                        </a:lnTo>
                        <a:lnTo>
                          <a:pt x="333" y="63"/>
                        </a:lnTo>
                        <a:lnTo>
                          <a:pt x="356" y="63"/>
                        </a:lnTo>
                        <a:lnTo>
                          <a:pt x="375" y="66"/>
                        </a:lnTo>
                        <a:lnTo>
                          <a:pt x="390" y="5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1340DEA-0114-6742-14A5-A8A47E5B88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500" y="3335338"/>
                    <a:ext cx="274637" cy="152400"/>
                  </a:xfrm>
                  <a:custGeom>
                    <a:avLst/>
                    <a:gdLst>
                      <a:gd name="T0" fmla="*/ 167 w 173"/>
                      <a:gd name="T1" fmla="*/ 60 h 96"/>
                      <a:gd name="T2" fmla="*/ 143 w 173"/>
                      <a:gd name="T3" fmla="*/ 59 h 96"/>
                      <a:gd name="T4" fmla="*/ 119 w 173"/>
                      <a:gd name="T5" fmla="*/ 53 h 96"/>
                      <a:gd name="T6" fmla="*/ 100 w 173"/>
                      <a:gd name="T7" fmla="*/ 43 h 96"/>
                      <a:gd name="T8" fmla="*/ 83 w 173"/>
                      <a:gd name="T9" fmla="*/ 38 h 96"/>
                      <a:gd name="T10" fmla="*/ 74 w 173"/>
                      <a:gd name="T11" fmla="*/ 26 h 96"/>
                      <a:gd name="T12" fmla="*/ 62 w 173"/>
                      <a:gd name="T13" fmla="*/ 23 h 96"/>
                      <a:gd name="T14" fmla="*/ 39 w 173"/>
                      <a:gd name="T15" fmla="*/ 7 h 96"/>
                      <a:gd name="T16" fmla="*/ 21 w 173"/>
                      <a:gd name="T17" fmla="*/ 0 h 96"/>
                      <a:gd name="T18" fmla="*/ 13 w 173"/>
                      <a:gd name="T19" fmla="*/ 5 h 96"/>
                      <a:gd name="T20" fmla="*/ 3 w 173"/>
                      <a:gd name="T21" fmla="*/ 17 h 96"/>
                      <a:gd name="T22" fmla="*/ 0 w 173"/>
                      <a:gd name="T23" fmla="*/ 39 h 96"/>
                      <a:gd name="T24" fmla="*/ 21 w 173"/>
                      <a:gd name="T25" fmla="*/ 48 h 96"/>
                      <a:gd name="T26" fmla="*/ 43 w 173"/>
                      <a:gd name="T27" fmla="*/ 59 h 96"/>
                      <a:gd name="T28" fmla="*/ 71 w 173"/>
                      <a:gd name="T29" fmla="*/ 73 h 96"/>
                      <a:gd name="T30" fmla="*/ 100 w 173"/>
                      <a:gd name="T31" fmla="*/ 76 h 96"/>
                      <a:gd name="T32" fmla="*/ 114 w 173"/>
                      <a:gd name="T33" fmla="*/ 87 h 96"/>
                      <a:gd name="T34" fmla="*/ 130 w 173"/>
                      <a:gd name="T35" fmla="*/ 90 h 96"/>
                      <a:gd name="T36" fmla="*/ 155 w 173"/>
                      <a:gd name="T37" fmla="*/ 96 h 96"/>
                      <a:gd name="T38" fmla="*/ 173 w 173"/>
                      <a:gd name="T39" fmla="*/ 95 h 96"/>
                      <a:gd name="T40" fmla="*/ 173 w 173"/>
                      <a:gd name="T41" fmla="*/ 86 h 96"/>
                      <a:gd name="T42" fmla="*/ 167 w 173"/>
                      <a:gd name="T43" fmla="*/ 71 h 96"/>
                      <a:gd name="T44" fmla="*/ 167 w 173"/>
                      <a:gd name="T45" fmla="*/ 60 h 96"/>
                      <a:gd name="T46" fmla="*/ 167 w 173"/>
                      <a:gd name="T47" fmla="*/ 6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73" h="96">
                        <a:moveTo>
                          <a:pt x="167" y="60"/>
                        </a:moveTo>
                        <a:lnTo>
                          <a:pt x="143" y="59"/>
                        </a:lnTo>
                        <a:lnTo>
                          <a:pt x="119" y="53"/>
                        </a:lnTo>
                        <a:lnTo>
                          <a:pt x="100" y="43"/>
                        </a:lnTo>
                        <a:lnTo>
                          <a:pt x="83" y="38"/>
                        </a:lnTo>
                        <a:lnTo>
                          <a:pt x="74" y="26"/>
                        </a:lnTo>
                        <a:lnTo>
                          <a:pt x="62" y="23"/>
                        </a:lnTo>
                        <a:lnTo>
                          <a:pt x="39" y="7"/>
                        </a:lnTo>
                        <a:lnTo>
                          <a:pt x="21" y="0"/>
                        </a:lnTo>
                        <a:lnTo>
                          <a:pt x="13" y="5"/>
                        </a:lnTo>
                        <a:lnTo>
                          <a:pt x="3" y="17"/>
                        </a:lnTo>
                        <a:lnTo>
                          <a:pt x="0" y="39"/>
                        </a:lnTo>
                        <a:lnTo>
                          <a:pt x="21" y="48"/>
                        </a:lnTo>
                        <a:lnTo>
                          <a:pt x="43" y="59"/>
                        </a:lnTo>
                        <a:lnTo>
                          <a:pt x="71" y="73"/>
                        </a:lnTo>
                        <a:lnTo>
                          <a:pt x="100" y="76"/>
                        </a:lnTo>
                        <a:lnTo>
                          <a:pt x="114" y="87"/>
                        </a:lnTo>
                        <a:lnTo>
                          <a:pt x="130" y="90"/>
                        </a:lnTo>
                        <a:lnTo>
                          <a:pt x="155" y="96"/>
                        </a:lnTo>
                        <a:lnTo>
                          <a:pt x="173" y="95"/>
                        </a:lnTo>
                        <a:lnTo>
                          <a:pt x="173" y="86"/>
                        </a:lnTo>
                        <a:lnTo>
                          <a:pt x="167" y="71"/>
                        </a:lnTo>
                        <a:lnTo>
                          <a:pt x="167" y="60"/>
                        </a:lnTo>
                        <a:lnTo>
                          <a:pt x="167" y="6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7B9847F-782C-C3AA-A705-391A15AA87B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705725" y="3487738"/>
                    <a:ext cx="244475" cy="366713"/>
                  </a:xfrm>
                  <a:custGeom>
                    <a:avLst/>
                    <a:gdLst>
                      <a:gd name="T0" fmla="*/ 137 w 154"/>
                      <a:gd name="T1" fmla="*/ 125 h 231"/>
                      <a:gd name="T2" fmla="*/ 145 w 154"/>
                      <a:gd name="T3" fmla="*/ 118 h 231"/>
                      <a:gd name="T4" fmla="*/ 149 w 154"/>
                      <a:gd name="T5" fmla="*/ 111 h 231"/>
                      <a:gd name="T6" fmla="*/ 154 w 154"/>
                      <a:gd name="T7" fmla="*/ 97 h 231"/>
                      <a:gd name="T8" fmla="*/ 154 w 154"/>
                      <a:gd name="T9" fmla="*/ 91 h 231"/>
                      <a:gd name="T10" fmla="*/ 146 w 154"/>
                      <a:gd name="T11" fmla="*/ 89 h 231"/>
                      <a:gd name="T12" fmla="*/ 140 w 154"/>
                      <a:gd name="T13" fmla="*/ 81 h 231"/>
                      <a:gd name="T14" fmla="*/ 129 w 154"/>
                      <a:gd name="T15" fmla="*/ 67 h 231"/>
                      <a:gd name="T16" fmla="*/ 117 w 154"/>
                      <a:gd name="T17" fmla="*/ 62 h 231"/>
                      <a:gd name="T18" fmla="*/ 102 w 154"/>
                      <a:gd name="T19" fmla="*/ 60 h 231"/>
                      <a:gd name="T20" fmla="*/ 89 w 154"/>
                      <a:gd name="T21" fmla="*/ 51 h 231"/>
                      <a:gd name="T22" fmla="*/ 79 w 154"/>
                      <a:gd name="T23" fmla="*/ 34 h 231"/>
                      <a:gd name="T24" fmla="*/ 68 w 154"/>
                      <a:gd name="T25" fmla="*/ 34 h 231"/>
                      <a:gd name="T26" fmla="*/ 67 w 154"/>
                      <a:gd name="T27" fmla="*/ 50 h 231"/>
                      <a:gd name="T28" fmla="*/ 72 w 154"/>
                      <a:gd name="T29" fmla="*/ 53 h 231"/>
                      <a:gd name="T30" fmla="*/ 63 w 154"/>
                      <a:gd name="T31" fmla="*/ 59 h 231"/>
                      <a:gd name="T32" fmla="*/ 64 w 154"/>
                      <a:gd name="T33" fmla="*/ 68 h 231"/>
                      <a:gd name="T34" fmla="*/ 59 w 154"/>
                      <a:gd name="T35" fmla="*/ 77 h 231"/>
                      <a:gd name="T36" fmla="*/ 59 w 154"/>
                      <a:gd name="T37" fmla="*/ 88 h 231"/>
                      <a:gd name="T38" fmla="*/ 70 w 154"/>
                      <a:gd name="T39" fmla="*/ 104 h 231"/>
                      <a:gd name="T40" fmla="*/ 60 w 154"/>
                      <a:gd name="T41" fmla="*/ 152 h 231"/>
                      <a:gd name="T42" fmla="*/ 0 w 154"/>
                      <a:gd name="T43" fmla="*/ 175 h 231"/>
                      <a:gd name="T44" fmla="*/ 20 w 154"/>
                      <a:gd name="T45" fmla="*/ 215 h 231"/>
                      <a:gd name="T46" fmla="*/ 27 w 154"/>
                      <a:gd name="T47" fmla="*/ 231 h 231"/>
                      <a:gd name="T48" fmla="*/ 37 w 154"/>
                      <a:gd name="T49" fmla="*/ 230 h 231"/>
                      <a:gd name="T50" fmla="*/ 50 w 154"/>
                      <a:gd name="T51" fmla="*/ 222 h 231"/>
                      <a:gd name="T52" fmla="*/ 62 w 154"/>
                      <a:gd name="T53" fmla="*/ 224 h 231"/>
                      <a:gd name="T54" fmla="*/ 71 w 154"/>
                      <a:gd name="T55" fmla="*/ 217 h 231"/>
                      <a:gd name="T56" fmla="*/ 70 w 154"/>
                      <a:gd name="T57" fmla="*/ 208 h 231"/>
                      <a:gd name="T58" fmla="*/ 78 w 154"/>
                      <a:gd name="T59" fmla="*/ 202 h 231"/>
                      <a:gd name="T60" fmla="*/ 91 w 154"/>
                      <a:gd name="T61" fmla="*/ 202 h 231"/>
                      <a:gd name="T62" fmla="*/ 95 w 154"/>
                      <a:gd name="T63" fmla="*/ 197 h 231"/>
                      <a:gd name="T64" fmla="*/ 96 w 154"/>
                      <a:gd name="T65" fmla="*/ 186 h 231"/>
                      <a:gd name="T66" fmla="*/ 108 w 154"/>
                      <a:gd name="T67" fmla="*/ 176 h 231"/>
                      <a:gd name="T68" fmla="*/ 118 w 154"/>
                      <a:gd name="T69" fmla="*/ 176 h 231"/>
                      <a:gd name="T70" fmla="*/ 120 w 154"/>
                      <a:gd name="T71" fmla="*/ 174 h 231"/>
                      <a:gd name="T72" fmla="*/ 116 w 154"/>
                      <a:gd name="T73" fmla="*/ 158 h 231"/>
                      <a:gd name="T74" fmla="*/ 118 w 154"/>
                      <a:gd name="T75" fmla="*/ 146 h 231"/>
                      <a:gd name="T76" fmla="*/ 122 w 154"/>
                      <a:gd name="T77" fmla="*/ 141 h 231"/>
                      <a:gd name="T78" fmla="*/ 131 w 154"/>
                      <a:gd name="T79" fmla="*/ 142 h 231"/>
                      <a:gd name="T80" fmla="*/ 137 w 154"/>
                      <a:gd name="T81" fmla="*/ 125 h 231"/>
                      <a:gd name="T82" fmla="*/ 137 w 154"/>
                      <a:gd name="T83" fmla="*/ 125 h 231"/>
                      <a:gd name="T84" fmla="*/ 76 w 154"/>
                      <a:gd name="T85" fmla="*/ 12 h 231"/>
                      <a:gd name="T86" fmla="*/ 76 w 154"/>
                      <a:gd name="T87" fmla="*/ 2 h 231"/>
                      <a:gd name="T88" fmla="*/ 74 w 154"/>
                      <a:gd name="T89" fmla="*/ 0 h 231"/>
                      <a:gd name="T90" fmla="*/ 68 w 154"/>
                      <a:gd name="T91" fmla="*/ 8 h 231"/>
                      <a:gd name="T92" fmla="*/ 74 w 154"/>
                      <a:gd name="T93" fmla="*/ 16 h 231"/>
                      <a:gd name="T94" fmla="*/ 76 w 154"/>
                      <a:gd name="T95" fmla="*/ 12 h 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54" h="231">
                        <a:moveTo>
                          <a:pt x="137" y="125"/>
                        </a:moveTo>
                        <a:lnTo>
                          <a:pt x="145" y="118"/>
                        </a:lnTo>
                        <a:lnTo>
                          <a:pt x="149" y="111"/>
                        </a:lnTo>
                        <a:lnTo>
                          <a:pt x="154" y="97"/>
                        </a:lnTo>
                        <a:lnTo>
                          <a:pt x="154" y="91"/>
                        </a:lnTo>
                        <a:lnTo>
                          <a:pt x="146" y="89"/>
                        </a:lnTo>
                        <a:lnTo>
                          <a:pt x="140" y="81"/>
                        </a:lnTo>
                        <a:lnTo>
                          <a:pt x="129" y="67"/>
                        </a:lnTo>
                        <a:lnTo>
                          <a:pt x="117" y="62"/>
                        </a:lnTo>
                        <a:lnTo>
                          <a:pt x="102" y="60"/>
                        </a:lnTo>
                        <a:lnTo>
                          <a:pt x="89" y="51"/>
                        </a:lnTo>
                        <a:lnTo>
                          <a:pt x="79" y="34"/>
                        </a:lnTo>
                        <a:lnTo>
                          <a:pt x="68" y="34"/>
                        </a:lnTo>
                        <a:lnTo>
                          <a:pt x="67" y="50"/>
                        </a:lnTo>
                        <a:lnTo>
                          <a:pt x="72" y="53"/>
                        </a:lnTo>
                        <a:lnTo>
                          <a:pt x="63" y="59"/>
                        </a:lnTo>
                        <a:lnTo>
                          <a:pt x="64" y="68"/>
                        </a:lnTo>
                        <a:lnTo>
                          <a:pt x="59" y="77"/>
                        </a:lnTo>
                        <a:lnTo>
                          <a:pt x="59" y="88"/>
                        </a:lnTo>
                        <a:lnTo>
                          <a:pt x="70" y="104"/>
                        </a:lnTo>
                        <a:lnTo>
                          <a:pt x="60" y="152"/>
                        </a:lnTo>
                        <a:lnTo>
                          <a:pt x="0" y="175"/>
                        </a:lnTo>
                        <a:lnTo>
                          <a:pt x="20" y="215"/>
                        </a:lnTo>
                        <a:lnTo>
                          <a:pt x="27" y="231"/>
                        </a:lnTo>
                        <a:lnTo>
                          <a:pt x="37" y="230"/>
                        </a:lnTo>
                        <a:lnTo>
                          <a:pt x="50" y="222"/>
                        </a:lnTo>
                        <a:lnTo>
                          <a:pt x="62" y="224"/>
                        </a:lnTo>
                        <a:lnTo>
                          <a:pt x="71" y="217"/>
                        </a:lnTo>
                        <a:lnTo>
                          <a:pt x="70" y="208"/>
                        </a:lnTo>
                        <a:lnTo>
                          <a:pt x="78" y="202"/>
                        </a:lnTo>
                        <a:lnTo>
                          <a:pt x="91" y="202"/>
                        </a:lnTo>
                        <a:lnTo>
                          <a:pt x="95" y="197"/>
                        </a:lnTo>
                        <a:lnTo>
                          <a:pt x="96" y="186"/>
                        </a:lnTo>
                        <a:lnTo>
                          <a:pt x="108" y="176"/>
                        </a:lnTo>
                        <a:lnTo>
                          <a:pt x="118" y="176"/>
                        </a:lnTo>
                        <a:lnTo>
                          <a:pt x="120" y="174"/>
                        </a:lnTo>
                        <a:lnTo>
                          <a:pt x="116" y="158"/>
                        </a:lnTo>
                        <a:lnTo>
                          <a:pt x="118" y="146"/>
                        </a:lnTo>
                        <a:lnTo>
                          <a:pt x="122" y="141"/>
                        </a:lnTo>
                        <a:lnTo>
                          <a:pt x="131" y="142"/>
                        </a:lnTo>
                        <a:lnTo>
                          <a:pt x="137" y="125"/>
                        </a:lnTo>
                        <a:lnTo>
                          <a:pt x="137" y="125"/>
                        </a:lnTo>
                        <a:close/>
                        <a:moveTo>
                          <a:pt x="76" y="12"/>
                        </a:moveTo>
                        <a:lnTo>
                          <a:pt x="76" y="2"/>
                        </a:lnTo>
                        <a:lnTo>
                          <a:pt x="74" y="0"/>
                        </a:lnTo>
                        <a:lnTo>
                          <a:pt x="68" y="8"/>
                        </a:lnTo>
                        <a:lnTo>
                          <a:pt x="74" y="16"/>
                        </a:lnTo>
                        <a:lnTo>
                          <a:pt x="76" y="1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5C78660-3AC4-DB3C-B588-31E059888D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8612" y="3081338"/>
                    <a:ext cx="492125" cy="508000"/>
                  </a:xfrm>
                  <a:custGeom>
                    <a:avLst/>
                    <a:gdLst>
                      <a:gd name="T0" fmla="*/ 276 w 310"/>
                      <a:gd name="T1" fmla="*/ 30 h 320"/>
                      <a:gd name="T2" fmla="*/ 247 w 310"/>
                      <a:gd name="T3" fmla="*/ 0 h 320"/>
                      <a:gd name="T4" fmla="*/ 227 w 310"/>
                      <a:gd name="T5" fmla="*/ 7 h 320"/>
                      <a:gd name="T6" fmla="*/ 186 w 310"/>
                      <a:gd name="T7" fmla="*/ 15 h 320"/>
                      <a:gd name="T8" fmla="*/ 184 w 310"/>
                      <a:gd name="T9" fmla="*/ 36 h 320"/>
                      <a:gd name="T10" fmla="*/ 182 w 310"/>
                      <a:gd name="T11" fmla="*/ 58 h 320"/>
                      <a:gd name="T12" fmla="*/ 181 w 310"/>
                      <a:gd name="T13" fmla="*/ 76 h 320"/>
                      <a:gd name="T14" fmla="*/ 174 w 310"/>
                      <a:gd name="T15" fmla="*/ 91 h 320"/>
                      <a:gd name="T16" fmla="*/ 157 w 310"/>
                      <a:gd name="T17" fmla="*/ 111 h 320"/>
                      <a:gd name="T18" fmla="*/ 154 w 310"/>
                      <a:gd name="T19" fmla="*/ 132 h 320"/>
                      <a:gd name="T20" fmla="*/ 132 w 310"/>
                      <a:gd name="T21" fmla="*/ 133 h 320"/>
                      <a:gd name="T22" fmla="*/ 116 w 310"/>
                      <a:gd name="T23" fmla="*/ 139 h 320"/>
                      <a:gd name="T24" fmla="*/ 110 w 310"/>
                      <a:gd name="T25" fmla="*/ 173 h 320"/>
                      <a:gd name="T26" fmla="*/ 72 w 310"/>
                      <a:gd name="T27" fmla="*/ 180 h 320"/>
                      <a:gd name="T28" fmla="*/ 56 w 310"/>
                      <a:gd name="T29" fmla="*/ 183 h 320"/>
                      <a:gd name="T30" fmla="*/ 0 w 310"/>
                      <a:gd name="T31" fmla="*/ 175 h 320"/>
                      <a:gd name="T32" fmla="*/ 23 w 310"/>
                      <a:gd name="T33" fmla="*/ 201 h 320"/>
                      <a:gd name="T34" fmla="*/ 48 w 310"/>
                      <a:gd name="T35" fmla="*/ 233 h 320"/>
                      <a:gd name="T36" fmla="*/ 61 w 310"/>
                      <a:gd name="T37" fmla="*/ 247 h 320"/>
                      <a:gd name="T38" fmla="*/ 29 w 310"/>
                      <a:gd name="T39" fmla="*/ 287 h 320"/>
                      <a:gd name="T40" fmla="*/ 91 w 310"/>
                      <a:gd name="T41" fmla="*/ 283 h 320"/>
                      <a:gd name="T42" fmla="*/ 146 w 310"/>
                      <a:gd name="T43" fmla="*/ 297 h 320"/>
                      <a:gd name="T44" fmla="*/ 169 w 310"/>
                      <a:gd name="T45" fmla="*/ 320 h 320"/>
                      <a:gd name="T46" fmla="*/ 226 w 310"/>
                      <a:gd name="T47" fmla="*/ 304 h 320"/>
                      <a:gd name="T48" fmla="*/ 207 w 310"/>
                      <a:gd name="T49" fmla="*/ 272 h 320"/>
                      <a:gd name="T50" fmla="*/ 186 w 310"/>
                      <a:gd name="T51" fmla="*/ 243 h 320"/>
                      <a:gd name="T52" fmla="*/ 229 w 310"/>
                      <a:gd name="T53" fmla="*/ 219 h 320"/>
                      <a:gd name="T54" fmla="*/ 253 w 310"/>
                      <a:gd name="T55" fmla="*/ 171 h 320"/>
                      <a:gd name="T56" fmla="*/ 264 w 310"/>
                      <a:gd name="T57" fmla="*/ 130 h 320"/>
                      <a:gd name="T58" fmla="*/ 259 w 310"/>
                      <a:gd name="T59" fmla="*/ 105 h 320"/>
                      <a:gd name="T60" fmla="*/ 236 w 310"/>
                      <a:gd name="T61" fmla="*/ 68 h 320"/>
                      <a:gd name="T62" fmla="*/ 276 w 310"/>
                      <a:gd name="T63" fmla="*/ 64 h 320"/>
                      <a:gd name="T64" fmla="*/ 310 w 310"/>
                      <a:gd name="T65" fmla="*/ 39 h 3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10" h="320">
                        <a:moveTo>
                          <a:pt x="310" y="39"/>
                        </a:moveTo>
                        <a:lnTo>
                          <a:pt x="276" y="30"/>
                        </a:lnTo>
                        <a:lnTo>
                          <a:pt x="264" y="11"/>
                        </a:lnTo>
                        <a:lnTo>
                          <a:pt x="247" y="0"/>
                        </a:lnTo>
                        <a:lnTo>
                          <a:pt x="236" y="3"/>
                        </a:lnTo>
                        <a:lnTo>
                          <a:pt x="227" y="7"/>
                        </a:lnTo>
                        <a:lnTo>
                          <a:pt x="206" y="10"/>
                        </a:lnTo>
                        <a:lnTo>
                          <a:pt x="186" y="15"/>
                        </a:lnTo>
                        <a:lnTo>
                          <a:pt x="177" y="25"/>
                        </a:lnTo>
                        <a:lnTo>
                          <a:pt x="184" y="36"/>
                        </a:lnTo>
                        <a:lnTo>
                          <a:pt x="190" y="48"/>
                        </a:lnTo>
                        <a:lnTo>
                          <a:pt x="182" y="58"/>
                        </a:lnTo>
                        <a:lnTo>
                          <a:pt x="185" y="67"/>
                        </a:lnTo>
                        <a:lnTo>
                          <a:pt x="181" y="76"/>
                        </a:lnTo>
                        <a:lnTo>
                          <a:pt x="163" y="75"/>
                        </a:lnTo>
                        <a:lnTo>
                          <a:pt x="174" y="91"/>
                        </a:lnTo>
                        <a:lnTo>
                          <a:pt x="163" y="96"/>
                        </a:lnTo>
                        <a:lnTo>
                          <a:pt x="157" y="111"/>
                        </a:lnTo>
                        <a:lnTo>
                          <a:pt x="161" y="125"/>
                        </a:lnTo>
                        <a:lnTo>
                          <a:pt x="154" y="132"/>
                        </a:lnTo>
                        <a:lnTo>
                          <a:pt x="147" y="130"/>
                        </a:lnTo>
                        <a:lnTo>
                          <a:pt x="132" y="133"/>
                        </a:lnTo>
                        <a:lnTo>
                          <a:pt x="131" y="139"/>
                        </a:lnTo>
                        <a:lnTo>
                          <a:pt x="116" y="139"/>
                        </a:lnTo>
                        <a:lnTo>
                          <a:pt x="108" y="152"/>
                        </a:lnTo>
                        <a:lnTo>
                          <a:pt x="110" y="173"/>
                        </a:lnTo>
                        <a:lnTo>
                          <a:pt x="86" y="182"/>
                        </a:lnTo>
                        <a:lnTo>
                          <a:pt x="72" y="180"/>
                        </a:lnTo>
                        <a:lnTo>
                          <a:pt x="68" y="186"/>
                        </a:lnTo>
                        <a:lnTo>
                          <a:pt x="56" y="183"/>
                        </a:lnTo>
                        <a:lnTo>
                          <a:pt x="37" y="186"/>
                        </a:lnTo>
                        <a:lnTo>
                          <a:pt x="0" y="175"/>
                        </a:lnTo>
                        <a:lnTo>
                          <a:pt x="12" y="187"/>
                        </a:lnTo>
                        <a:lnTo>
                          <a:pt x="23" y="201"/>
                        </a:lnTo>
                        <a:lnTo>
                          <a:pt x="44" y="211"/>
                        </a:lnTo>
                        <a:lnTo>
                          <a:pt x="48" y="233"/>
                        </a:lnTo>
                        <a:lnTo>
                          <a:pt x="57" y="236"/>
                        </a:lnTo>
                        <a:lnTo>
                          <a:pt x="61" y="247"/>
                        </a:lnTo>
                        <a:lnTo>
                          <a:pt x="33" y="260"/>
                        </a:lnTo>
                        <a:lnTo>
                          <a:pt x="29" y="287"/>
                        </a:lnTo>
                        <a:lnTo>
                          <a:pt x="57" y="284"/>
                        </a:lnTo>
                        <a:lnTo>
                          <a:pt x="91" y="283"/>
                        </a:lnTo>
                        <a:lnTo>
                          <a:pt x="127" y="279"/>
                        </a:lnTo>
                        <a:lnTo>
                          <a:pt x="146" y="297"/>
                        </a:lnTo>
                        <a:lnTo>
                          <a:pt x="153" y="314"/>
                        </a:lnTo>
                        <a:lnTo>
                          <a:pt x="169" y="320"/>
                        </a:lnTo>
                        <a:lnTo>
                          <a:pt x="181" y="304"/>
                        </a:lnTo>
                        <a:lnTo>
                          <a:pt x="226" y="304"/>
                        </a:lnTo>
                        <a:lnTo>
                          <a:pt x="220" y="284"/>
                        </a:lnTo>
                        <a:lnTo>
                          <a:pt x="207" y="272"/>
                        </a:lnTo>
                        <a:lnTo>
                          <a:pt x="201" y="253"/>
                        </a:lnTo>
                        <a:lnTo>
                          <a:pt x="186" y="243"/>
                        </a:lnTo>
                        <a:lnTo>
                          <a:pt x="205" y="218"/>
                        </a:lnTo>
                        <a:lnTo>
                          <a:pt x="229" y="219"/>
                        </a:lnTo>
                        <a:lnTo>
                          <a:pt x="246" y="195"/>
                        </a:lnTo>
                        <a:lnTo>
                          <a:pt x="253" y="171"/>
                        </a:lnTo>
                        <a:lnTo>
                          <a:pt x="268" y="147"/>
                        </a:lnTo>
                        <a:lnTo>
                          <a:pt x="264" y="130"/>
                        </a:lnTo>
                        <a:lnTo>
                          <a:pt x="278" y="117"/>
                        </a:lnTo>
                        <a:lnTo>
                          <a:pt x="259" y="105"/>
                        </a:lnTo>
                        <a:lnTo>
                          <a:pt x="249" y="89"/>
                        </a:lnTo>
                        <a:lnTo>
                          <a:pt x="236" y="68"/>
                        </a:lnTo>
                        <a:lnTo>
                          <a:pt x="244" y="57"/>
                        </a:lnTo>
                        <a:lnTo>
                          <a:pt x="276" y="64"/>
                        </a:lnTo>
                        <a:lnTo>
                          <a:pt x="296" y="60"/>
                        </a:lnTo>
                        <a:lnTo>
                          <a:pt x="310" y="39"/>
                        </a:lnTo>
                        <a:lnTo>
                          <a:pt x="310" y="3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C9E9228-090B-7B81-01B4-D697B4CE851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891712" y="3786188"/>
                    <a:ext cx="314325" cy="487363"/>
                  </a:xfrm>
                  <a:custGeom>
                    <a:avLst/>
                    <a:gdLst>
                      <a:gd name="T0" fmla="*/ 191 w 198"/>
                      <a:gd name="T1" fmla="*/ 230 h 307"/>
                      <a:gd name="T2" fmla="*/ 170 w 198"/>
                      <a:gd name="T3" fmla="*/ 207 h 307"/>
                      <a:gd name="T4" fmla="*/ 158 w 198"/>
                      <a:gd name="T5" fmla="*/ 226 h 307"/>
                      <a:gd name="T6" fmla="*/ 140 w 198"/>
                      <a:gd name="T7" fmla="*/ 243 h 307"/>
                      <a:gd name="T8" fmla="*/ 122 w 198"/>
                      <a:gd name="T9" fmla="*/ 241 h 307"/>
                      <a:gd name="T10" fmla="*/ 101 w 198"/>
                      <a:gd name="T11" fmla="*/ 268 h 307"/>
                      <a:gd name="T12" fmla="*/ 120 w 198"/>
                      <a:gd name="T13" fmla="*/ 262 h 307"/>
                      <a:gd name="T14" fmla="*/ 136 w 198"/>
                      <a:gd name="T15" fmla="*/ 253 h 307"/>
                      <a:gd name="T16" fmla="*/ 144 w 198"/>
                      <a:gd name="T17" fmla="*/ 276 h 307"/>
                      <a:gd name="T18" fmla="*/ 177 w 198"/>
                      <a:gd name="T19" fmla="*/ 307 h 307"/>
                      <a:gd name="T20" fmla="*/ 174 w 198"/>
                      <a:gd name="T21" fmla="*/ 278 h 307"/>
                      <a:gd name="T22" fmla="*/ 193 w 198"/>
                      <a:gd name="T23" fmla="*/ 290 h 307"/>
                      <a:gd name="T24" fmla="*/ 196 w 198"/>
                      <a:gd name="T25" fmla="*/ 255 h 307"/>
                      <a:gd name="T26" fmla="*/ 193 w 198"/>
                      <a:gd name="T27" fmla="*/ 239 h 307"/>
                      <a:gd name="T28" fmla="*/ 138 w 198"/>
                      <a:gd name="T29" fmla="*/ 172 h 307"/>
                      <a:gd name="T30" fmla="*/ 127 w 198"/>
                      <a:gd name="T31" fmla="*/ 179 h 307"/>
                      <a:gd name="T32" fmla="*/ 115 w 198"/>
                      <a:gd name="T33" fmla="*/ 196 h 307"/>
                      <a:gd name="T34" fmla="*/ 107 w 198"/>
                      <a:gd name="T35" fmla="*/ 209 h 307"/>
                      <a:gd name="T36" fmla="*/ 127 w 198"/>
                      <a:gd name="T37" fmla="*/ 218 h 307"/>
                      <a:gd name="T38" fmla="*/ 138 w 198"/>
                      <a:gd name="T39" fmla="*/ 195 h 307"/>
                      <a:gd name="T40" fmla="*/ 26 w 198"/>
                      <a:gd name="T41" fmla="*/ 218 h 307"/>
                      <a:gd name="T42" fmla="*/ 49 w 198"/>
                      <a:gd name="T43" fmla="*/ 188 h 307"/>
                      <a:gd name="T44" fmla="*/ 34 w 198"/>
                      <a:gd name="T45" fmla="*/ 192 h 307"/>
                      <a:gd name="T46" fmla="*/ 10 w 198"/>
                      <a:gd name="T47" fmla="*/ 224 h 307"/>
                      <a:gd name="T48" fmla="*/ 26 w 198"/>
                      <a:gd name="T49" fmla="*/ 218 h 307"/>
                      <a:gd name="T50" fmla="*/ 92 w 198"/>
                      <a:gd name="T51" fmla="*/ 156 h 307"/>
                      <a:gd name="T52" fmla="*/ 96 w 198"/>
                      <a:gd name="T53" fmla="*/ 180 h 307"/>
                      <a:gd name="T54" fmla="*/ 110 w 198"/>
                      <a:gd name="T55" fmla="*/ 183 h 307"/>
                      <a:gd name="T56" fmla="*/ 118 w 198"/>
                      <a:gd name="T57" fmla="*/ 164 h 307"/>
                      <a:gd name="T58" fmla="*/ 92 w 198"/>
                      <a:gd name="T59" fmla="*/ 156 h 307"/>
                      <a:gd name="T60" fmla="*/ 166 w 198"/>
                      <a:gd name="T61" fmla="*/ 150 h 307"/>
                      <a:gd name="T62" fmla="*/ 139 w 198"/>
                      <a:gd name="T63" fmla="*/ 141 h 307"/>
                      <a:gd name="T64" fmla="*/ 155 w 198"/>
                      <a:gd name="T65" fmla="*/ 168 h 307"/>
                      <a:gd name="T66" fmla="*/ 148 w 198"/>
                      <a:gd name="T67" fmla="*/ 181 h 307"/>
                      <a:gd name="T68" fmla="*/ 156 w 198"/>
                      <a:gd name="T69" fmla="*/ 198 h 307"/>
                      <a:gd name="T70" fmla="*/ 159 w 198"/>
                      <a:gd name="T71" fmla="*/ 178 h 307"/>
                      <a:gd name="T72" fmla="*/ 175 w 198"/>
                      <a:gd name="T73" fmla="*/ 177 h 307"/>
                      <a:gd name="T74" fmla="*/ 166 w 198"/>
                      <a:gd name="T75" fmla="*/ 150 h 307"/>
                      <a:gd name="T76" fmla="*/ 72 w 198"/>
                      <a:gd name="T77" fmla="*/ 120 h 307"/>
                      <a:gd name="T78" fmla="*/ 68 w 198"/>
                      <a:gd name="T79" fmla="*/ 137 h 307"/>
                      <a:gd name="T80" fmla="*/ 81 w 198"/>
                      <a:gd name="T81" fmla="*/ 128 h 307"/>
                      <a:gd name="T82" fmla="*/ 56 w 198"/>
                      <a:gd name="T83" fmla="*/ 0 h 307"/>
                      <a:gd name="T84" fmla="*/ 41 w 198"/>
                      <a:gd name="T85" fmla="*/ 21 h 307"/>
                      <a:gd name="T86" fmla="*/ 36 w 198"/>
                      <a:gd name="T87" fmla="*/ 50 h 307"/>
                      <a:gd name="T88" fmla="*/ 44 w 198"/>
                      <a:gd name="T89" fmla="*/ 84 h 307"/>
                      <a:gd name="T90" fmla="*/ 58 w 198"/>
                      <a:gd name="T91" fmla="*/ 88 h 307"/>
                      <a:gd name="T92" fmla="*/ 59 w 198"/>
                      <a:gd name="T93" fmla="*/ 100 h 307"/>
                      <a:gd name="T94" fmla="*/ 70 w 198"/>
                      <a:gd name="T95" fmla="*/ 115 h 307"/>
                      <a:gd name="T96" fmla="*/ 104 w 198"/>
                      <a:gd name="T97" fmla="*/ 126 h 307"/>
                      <a:gd name="T98" fmla="*/ 118 w 198"/>
                      <a:gd name="T99" fmla="*/ 129 h 307"/>
                      <a:gd name="T100" fmla="*/ 137 w 198"/>
                      <a:gd name="T101" fmla="*/ 130 h 307"/>
                      <a:gd name="T102" fmla="*/ 129 w 198"/>
                      <a:gd name="T103" fmla="*/ 112 h 307"/>
                      <a:gd name="T104" fmla="*/ 93 w 198"/>
                      <a:gd name="T105" fmla="*/ 101 h 307"/>
                      <a:gd name="T106" fmla="*/ 73 w 198"/>
                      <a:gd name="T107" fmla="*/ 80 h 307"/>
                      <a:gd name="T108" fmla="*/ 85 w 198"/>
                      <a:gd name="T109" fmla="*/ 53 h 307"/>
                      <a:gd name="T110" fmla="*/ 77 w 198"/>
                      <a:gd name="T111" fmla="*/ 15 h 307"/>
                      <a:gd name="T112" fmla="*/ 76 w 198"/>
                      <a:gd name="T113" fmla="*/ 0 h 307"/>
                      <a:gd name="T114" fmla="*/ 56 w 198"/>
                      <a:gd name="T115" fmla="*/ 0 h 3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98" h="307">
                        <a:moveTo>
                          <a:pt x="193" y="239"/>
                        </a:moveTo>
                        <a:lnTo>
                          <a:pt x="191" y="230"/>
                        </a:lnTo>
                        <a:lnTo>
                          <a:pt x="188" y="218"/>
                        </a:lnTo>
                        <a:lnTo>
                          <a:pt x="170" y="207"/>
                        </a:lnTo>
                        <a:lnTo>
                          <a:pt x="173" y="225"/>
                        </a:lnTo>
                        <a:lnTo>
                          <a:pt x="158" y="226"/>
                        </a:lnTo>
                        <a:lnTo>
                          <a:pt x="155" y="237"/>
                        </a:lnTo>
                        <a:lnTo>
                          <a:pt x="140" y="243"/>
                        </a:lnTo>
                        <a:lnTo>
                          <a:pt x="132" y="233"/>
                        </a:lnTo>
                        <a:lnTo>
                          <a:pt x="122" y="241"/>
                        </a:lnTo>
                        <a:lnTo>
                          <a:pt x="109" y="248"/>
                        </a:lnTo>
                        <a:lnTo>
                          <a:pt x="101" y="268"/>
                        </a:lnTo>
                        <a:lnTo>
                          <a:pt x="106" y="275"/>
                        </a:lnTo>
                        <a:lnTo>
                          <a:pt x="120" y="262"/>
                        </a:lnTo>
                        <a:lnTo>
                          <a:pt x="130" y="263"/>
                        </a:lnTo>
                        <a:lnTo>
                          <a:pt x="136" y="253"/>
                        </a:lnTo>
                        <a:lnTo>
                          <a:pt x="150" y="264"/>
                        </a:lnTo>
                        <a:lnTo>
                          <a:pt x="144" y="276"/>
                        </a:lnTo>
                        <a:lnTo>
                          <a:pt x="152" y="293"/>
                        </a:lnTo>
                        <a:lnTo>
                          <a:pt x="177" y="307"/>
                        </a:lnTo>
                        <a:lnTo>
                          <a:pt x="182" y="296"/>
                        </a:lnTo>
                        <a:lnTo>
                          <a:pt x="174" y="278"/>
                        </a:lnTo>
                        <a:lnTo>
                          <a:pt x="183" y="266"/>
                        </a:lnTo>
                        <a:lnTo>
                          <a:pt x="193" y="290"/>
                        </a:lnTo>
                        <a:lnTo>
                          <a:pt x="198" y="268"/>
                        </a:lnTo>
                        <a:lnTo>
                          <a:pt x="196" y="255"/>
                        </a:lnTo>
                        <a:lnTo>
                          <a:pt x="193" y="239"/>
                        </a:lnTo>
                        <a:lnTo>
                          <a:pt x="193" y="239"/>
                        </a:lnTo>
                        <a:close/>
                        <a:moveTo>
                          <a:pt x="138" y="195"/>
                        </a:moveTo>
                        <a:lnTo>
                          <a:pt x="138" y="172"/>
                        </a:lnTo>
                        <a:lnTo>
                          <a:pt x="125" y="195"/>
                        </a:lnTo>
                        <a:lnTo>
                          <a:pt x="127" y="179"/>
                        </a:lnTo>
                        <a:lnTo>
                          <a:pt x="116" y="181"/>
                        </a:lnTo>
                        <a:lnTo>
                          <a:pt x="115" y="196"/>
                        </a:lnTo>
                        <a:lnTo>
                          <a:pt x="110" y="202"/>
                        </a:lnTo>
                        <a:lnTo>
                          <a:pt x="107" y="209"/>
                        </a:lnTo>
                        <a:lnTo>
                          <a:pt x="121" y="225"/>
                        </a:lnTo>
                        <a:lnTo>
                          <a:pt x="127" y="218"/>
                        </a:lnTo>
                        <a:lnTo>
                          <a:pt x="132" y="203"/>
                        </a:lnTo>
                        <a:lnTo>
                          <a:pt x="138" y="195"/>
                        </a:lnTo>
                        <a:lnTo>
                          <a:pt x="138" y="195"/>
                        </a:lnTo>
                        <a:close/>
                        <a:moveTo>
                          <a:pt x="26" y="218"/>
                        </a:moveTo>
                        <a:lnTo>
                          <a:pt x="36" y="201"/>
                        </a:lnTo>
                        <a:lnTo>
                          <a:pt x="49" y="188"/>
                        </a:lnTo>
                        <a:lnTo>
                          <a:pt x="43" y="169"/>
                        </a:lnTo>
                        <a:lnTo>
                          <a:pt x="34" y="192"/>
                        </a:lnTo>
                        <a:lnTo>
                          <a:pt x="24" y="209"/>
                        </a:lnTo>
                        <a:lnTo>
                          <a:pt x="10" y="224"/>
                        </a:lnTo>
                        <a:lnTo>
                          <a:pt x="0" y="240"/>
                        </a:lnTo>
                        <a:lnTo>
                          <a:pt x="26" y="218"/>
                        </a:lnTo>
                        <a:lnTo>
                          <a:pt x="26" y="218"/>
                        </a:lnTo>
                        <a:close/>
                        <a:moveTo>
                          <a:pt x="92" y="156"/>
                        </a:moveTo>
                        <a:lnTo>
                          <a:pt x="96" y="168"/>
                        </a:lnTo>
                        <a:lnTo>
                          <a:pt x="96" y="180"/>
                        </a:lnTo>
                        <a:lnTo>
                          <a:pt x="97" y="191"/>
                        </a:lnTo>
                        <a:lnTo>
                          <a:pt x="110" y="183"/>
                        </a:lnTo>
                        <a:lnTo>
                          <a:pt x="119" y="173"/>
                        </a:lnTo>
                        <a:lnTo>
                          <a:pt x="118" y="164"/>
                        </a:lnTo>
                        <a:lnTo>
                          <a:pt x="105" y="164"/>
                        </a:lnTo>
                        <a:lnTo>
                          <a:pt x="92" y="156"/>
                        </a:lnTo>
                        <a:lnTo>
                          <a:pt x="92" y="156"/>
                        </a:lnTo>
                        <a:close/>
                        <a:moveTo>
                          <a:pt x="166" y="150"/>
                        </a:moveTo>
                        <a:lnTo>
                          <a:pt x="159" y="141"/>
                        </a:lnTo>
                        <a:lnTo>
                          <a:pt x="139" y="141"/>
                        </a:lnTo>
                        <a:lnTo>
                          <a:pt x="154" y="158"/>
                        </a:lnTo>
                        <a:lnTo>
                          <a:pt x="155" y="168"/>
                        </a:lnTo>
                        <a:lnTo>
                          <a:pt x="143" y="166"/>
                        </a:lnTo>
                        <a:lnTo>
                          <a:pt x="148" y="181"/>
                        </a:lnTo>
                        <a:lnTo>
                          <a:pt x="153" y="182"/>
                        </a:lnTo>
                        <a:lnTo>
                          <a:pt x="156" y="198"/>
                        </a:lnTo>
                        <a:lnTo>
                          <a:pt x="166" y="193"/>
                        </a:lnTo>
                        <a:lnTo>
                          <a:pt x="159" y="178"/>
                        </a:lnTo>
                        <a:lnTo>
                          <a:pt x="158" y="170"/>
                        </a:lnTo>
                        <a:lnTo>
                          <a:pt x="175" y="177"/>
                        </a:lnTo>
                        <a:lnTo>
                          <a:pt x="166" y="150"/>
                        </a:lnTo>
                        <a:lnTo>
                          <a:pt x="166" y="150"/>
                        </a:lnTo>
                        <a:close/>
                        <a:moveTo>
                          <a:pt x="81" y="128"/>
                        </a:moveTo>
                        <a:lnTo>
                          <a:pt x="72" y="120"/>
                        </a:lnTo>
                        <a:lnTo>
                          <a:pt x="54" y="119"/>
                        </a:lnTo>
                        <a:lnTo>
                          <a:pt x="68" y="137"/>
                        </a:lnTo>
                        <a:lnTo>
                          <a:pt x="78" y="149"/>
                        </a:lnTo>
                        <a:lnTo>
                          <a:pt x="81" y="128"/>
                        </a:lnTo>
                        <a:lnTo>
                          <a:pt x="81" y="128"/>
                        </a:lnTo>
                        <a:close/>
                        <a:moveTo>
                          <a:pt x="56" y="0"/>
                        </a:moveTo>
                        <a:lnTo>
                          <a:pt x="44" y="0"/>
                        </a:lnTo>
                        <a:lnTo>
                          <a:pt x="41" y="21"/>
                        </a:lnTo>
                        <a:lnTo>
                          <a:pt x="45" y="57"/>
                        </a:lnTo>
                        <a:lnTo>
                          <a:pt x="36" y="50"/>
                        </a:lnTo>
                        <a:lnTo>
                          <a:pt x="40" y="72"/>
                        </a:lnTo>
                        <a:lnTo>
                          <a:pt x="44" y="84"/>
                        </a:lnTo>
                        <a:lnTo>
                          <a:pt x="56" y="97"/>
                        </a:lnTo>
                        <a:lnTo>
                          <a:pt x="58" y="88"/>
                        </a:lnTo>
                        <a:lnTo>
                          <a:pt x="65" y="94"/>
                        </a:lnTo>
                        <a:lnTo>
                          <a:pt x="59" y="100"/>
                        </a:lnTo>
                        <a:lnTo>
                          <a:pt x="60" y="110"/>
                        </a:lnTo>
                        <a:lnTo>
                          <a:pt x="70" y="115"/>
                        </a:lnTo>
                        <a:lnTo>
                          <a:pt x="89" y="112"/>
                        </a:lnTo>
                        <a:lnTo>
                          <a:pt x="104" y="126"/>
                        </a:lnTo>
                        <a:lnTo>
                          <a:pt x="109" y="117"/>
                        </a:lnTo>
                        <a:lnTo>
                          <a:pt x="118" y="129"/>
                        </a:lnTo>
                        <a:lnTo>
                          <a:pt x="136" y="141"/>
                        </a:lnTo>
                        <a:lnTo>
                          <a:pt x="137" y="130"/>
                        </a:lnTo>
                        <a:lnTo>
                          <a:pt x="129" y="125"/>
                        </a:lnTo>
                        <a:lnTo>
                          <a:pt x="129" y="112"/>
                        </a:lnTo>
                        <a:lnTo>
                          <a:pt x="101" y="99"/>
                        </a:lnTo>
                        <a:lnTo>
                          <a:pt x="93" y="101"/>
                        </a:lnTo>
                        <a:lnTo>
                          <a:pt x="81" y="99"/>
                        </a:lnTo>
                        <a:lnTo>
                          <a:pt x="73" y="80"/>
                        </a:lnTo>
                        <a:lnTo>
                          <a:pt x="74" y="60"/>
                        </a:lnTo>
                        <a:lnTo>
                          <a:pt x="85" y="53"/>
                        </a:lnTo>
                        <a:lnTo>
                          <a:pt x="87" y="33"/>
                        </a:lnTo>
                        <a:lnTo>
                          <a:pt x="77" y="15"/>
                        </a:lnTo>
                        <a:lnTo>
                          <a:pt x="79" y="6"/>
                        </a:lnTo>
                        <a:lnTo>
                          <a:pt x="76" y="0"/>
                        </a:lnTo>
                        <a:lnTo>
                          <a:pt x="70" y="6"/>
                        </a:lnTo>
                        <a:lnTo>
                          <a:pt x="56" y="0"/>
                        </a:lnTo>
                        <a:lnTo>
                          <a:pt x="56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0F3A53F-55C3-0F04-B6BB-D61DB2AA19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18687" y="2862263"/>
                    <a:ext cx="150812" cy="198438"/>
                  </a:xfrm>
                  <a:custGeom>
                    <a:avLst/>
                    <a:gdLst>
                      <a:gd name="T0" fmla="*/ 90 w 95"/>
                      <a:gd name="T1" fmla="*/ 13 h 125"/>
                      <a:gd name="T2" fmla="*/ 90 w 95"/>
                      <a:gd name="T3" fmla="*/ 13 h 125"/>
                      <a:gd name="T4" fmla="*/ 70 w 95"/>
                      <a:gd name="T5" fmla="*/ 0 h 125"/>
                      <a:gd name="T6" fmla="*/ 70 w 95"/>
                      <a:gd name="T7" fmla="*/ 13 h 125"/>
                      <a:gd name="T8" fmla="*/ 46 w 95"/>
                      <a:gd name="T9" fmla="*/ 22 h 125"/>
                      <a:gd name="T10" fmla="*/ 57 w 95"/>
                      <a:gd name="T11" fmla="*/ 34 h 125"/>
                      <a:gd name="T12" fmla="*/ 39 w 95"/>
                      <a:gd name="T13" fmla="*/ 34 h 125"/>
                      <a:gd name="T14" fmla="*/ 26 w 95"/>
                      <a:gd name="T15" fmla="*/ 27 h 125"/>
                      <a:gd name="T16" fmla="*/ 22 w 95"/>
                      <a:gd name="T17" fmla="*/ 43 h 125"/>
                      <a:gd name="T18" fmla="*/ 8 w 95"/>
                      <a:gd name="T19" fmla="*/ 56 h 125"/>
                      <a:gd name="T20" fmla="*/ 0 w 95"/>
                      <a:gd name="T21" fmla="*/ 71 h 125"/>
                      <a:gd name="T22" fmla="*/ 13 w 95"/>
                      <a:gd name="T23" fmla="*/ 77 h 125"/>
                      <a:gd name="T24" fmla="*/ 25 w 95"/>
                      <a:gd name="T25" fmla="*/ 79 h 125"/>
                      <a:gd name="T26" fmla="*/ 28 w 95"/>
                      <a:gd name="T27" fmla="*/ 83 h 125"/>
                      <a:gd name="T28" fmla="*/ 29 w 95"/>
                      <a:gd name="T29" fmla="*/ 96 h 125"/>
                      <a:gd name="T30" fmla="*/ 33 w 95"/>
                      <a:gd name="T31" fmla="*/ 101 h 125"/>
                      <a:gd name="T32" fmla="*/ 30 w 95"/>
                      <a:gd name="T33" fmla="*/ 103 h 125"/>
                      <a:gd name="T34" fmla="*/ 29 w 95"/>
                      <a:gd name="T35" fmla="*/ 115 h 125"/>
                      <a:gd name="T36" fmla="*/ 37 w 95"/>
                      <a:gd name="T37" fmla="*/ 118 h 125"/>
                      <a:gd name="T38" fmla="*/ 43 w 95"/>
                      <a:gd name="T39" fmla="*/ 120 h 125"/>
                      <a:gd name="T40" fmla="*/ 46 w 95"/>
                      <a:gd name="T41" fmla="*/ 125 h 125"/>
                      <a:gd name="T42" fmla="*/ 51 w 95"/>
                      <a:gd name="T43" fmla="*/ 123 h 125"/>
                      <a:gd name="T44" fmla="*/ 51 w 95"/>
                      <a:gd name="T45" fmla="*/ 118 h 125"/>
                      <a:gd name="T46" fmla="*/ 62 w 95"/>
                      <a:gd name="T47" fmla="*/ 123 h 125"/>
                      <a:gd name="T48" fmla="*/ 63 w 95"/>
                      <a:gd name="T49" fmla="*/ 120 h 125"/>
                      <a:gd name="T50" fmla="*/ 72 w 95"/>
                      <a:gd name="T51" fmla="*/ 121 h 125"/>
                      <a:gd name="T52" fmla="*/ 74 w 95"/>
                      <a:gd name="T53" fmla="*/ 111 h 125"/>
                      <a:gd name="T54" fmla="*/ 87 w 95"/>
                      <a:gd name="T55" fmla="*/ 109 h 125"/>
                      <a:gd name="T56" fmla="*/ 95 w 95"/>
                      <a:gd name="T57" fmla="*/ 108 h 125"/>
                      <a:gd name="T58" fmla="*/ 95 w 95"/>
                      <a:gd name="T59" fmla="*/ 102 h 125"/>
                      <a:gd name="T60" fmla="*/ 79 w 95"/>
                      <a:gd name="T61" fmla="*/ 91 h 125"/>
                      <a:gd name="T62" fmla="*/ 69 w 95"/>
                      <a:gd name="T63" fmla="*/ 88 h 125"/>
                      <a:gd name="T64" fmla="*/ 70 w 95"/>
                      <a:gd name="T65" fmla="*/ 85 h 125"/>
                      <a:gd name="T66" fmla="*/ 65 w 95"/>
                      <a:gd name="T67" fmla="*/ 75 h 125"/>
                      <a:gd name="T68" fmla="*/ 71 w 95"/>
                      <a:gd name="T69" fmla="*/ 68 h 125"/>
                      <a:gd name="T70" fmla="*/ 81 w 95"/>
                      <a:gd name="T71" fmla="*/ 64 h 125"/>
                      <a:gd name="T72" fmla="*/ 85 w 95"/>
                      <a:gd name="T73" fmla="*/ 58 h 125"/>
                      <a:gd name="T74" fmla="*/ 86 w 95"/>
                      <a:gd name="T75" fmla="*/ 53 h 125"/>
                      <a:gd name="T76" fmla="*/ 93 w 95"/>
                      <a:gd name="T77" fmla="*/ 48 h 125"/>
                      <a:gd name="T78" fmla="*/ 83 w 95"/>
                      <a:gd name="T79" fmla="*/ 32 h 125"/>
                      <a:gd name="T80" fmla="*/ 84 w 95"/>
                      <a:gd name="T81" fmla="*/ 23 h 125"/>
                      <a:gd name="T82" fmla="*/ 87 w 95"/>
                      <a:gd name="T83" fmla="*/ 16 h 125"/>
                      <a:gd name="T84" fmla="*/ 95 w 95"/>
                      <a:gd name="T85" fmla="*/ 18 h 125"/>
                      <a:gd name="T86" fmla="*/ 95 w 95"/>
                      <a:gd name="T87" fmla="*/ 18 h 125"/>
                      <a:gd name="T88" fmla="*/ 95 w 95"/>
                      <a:gd name="T89" fmla="*/ 18 h 125"/>
                      <a:gd name="T90" fmla="*/ 95 w 95"/>
                      <a:gd name="T91" fmla="*/ 18 h 125"/>
                      <a:gd name="T92" fmla="*/ 90 w 95"/>
                      <a:gd name="T93" fmla="*/ 13 h 125"/>
                      <a:gd name="T94" fmla="*/ 90 w 95"/>
                      <a:gd name="T95" fmla="*/ 13 h 1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95" h="125">
                        <a:moveTo>
                          <a:pt x="90" y="13"/>
                        </a:moveTo>
                        <a:lnTo>
                          <a:pt x="90" y="13"/>
                        </a:lnTo>
                        <a:lnTo>
                          <a:pt x="70" y="0"/>
                        </a:lnTo>
                        <a:lnTo>
                          <a:pt x="70" y="13"/>
                        </a:lnTo>
                        <a:lnTo>
                          <a:pt x="46" y="22"/>
                        </a:lnTo>
                        <a:lnTo>
                          <a:pt x="57" y="34"/>
                        </a:lnTo>
                        <a:lnTo>
                          <a:pt x="39" y="34"/>
                        </a:lnTo>
                        <a:lnTo>
                          <a:pt x="26" y="27"/>
                        </a:lnTo>
                        <a:lnTo>
                          <a:pt x="22" y="43"/>
                        </a:lnTo>
                        <a:lnTo>
                          <a:pt x="8" y="56"/>
                        </a:lnTo>
                        <a:lnTo>
                          <a:pt x="0" y="71"/>
                        </a:lnTo>
                        <a:lnTo>
                          <a:pt x="13" y="77"/>
                        </a:lnTo>
                        <a:lnTo>
                          <a:pt x="25" y="79"/>
                        </a:lnTo>
                        <a:lnTo>
                          <a:pt x="28" y="83"/>
                        </a:lnTo>
                        <a:lnTo>
                          <a:pt x="29" y="96"/>
                        </a:lnTo>
                        <a:lnTo>
                          <a:pt x="33" y="101"/>
                        </a:lnTo>
                        <a:lnTo>
                          <a:pt x="30" y="103"/>
                        </a:lnTo>
                        <a:lnTo>
                          <a:pt x="29" y="115"/>
                        </a:lnTo>
                        <a:lnTo>
                          <a:pt x="37" y="118"/>
                        </a:lnTo>
                        <a:lnTo>
                          <a:pt x="43" y="120"/>
                        </a:lnTo>
                        <a:lnTo>
                          <a:pt x="46" y="125"/>
                        </a:lnTo>
                        <a:lnTo>
                          <a:pt x="51" y="123"/>
                        </a:lnTo>
                        <a:lnTo>
                          <a:pt x="51" y="118"/>
                        </a:lnTo>
                        <a:lnTo>
                          <a:pt x="62" y="123"/>
                        </a:lnTo>
                        <a:lnTo>
                          <a:pt x="63" y="120"/>
                        </a:lnTo>
                        <a:lnTo>
                          <a:pt x="72" y="121"/>
                        </a:lnTo>
                        <a:lnTo>
                          <a:pt x="74" y="111"/>
                        </a:lnTo>
                        <a:lnTo>
                          <a:pt x="87" y="109"/>
                        </a:lnTo>
                        <a:lnTo>
                          <a:pt x="95" y="108"/>
                        </a:lnTo>
                        <a:lnTo>
                          <a:pt x="95" y="102"/>
                        </a:lnTo>
                        <a:lnTo>
                          <a:pt x="79" y="91"/>
                        </a:lnTo>
                        <a:lnTo>
                          <a:pt x="69" y="88"/>
                        </a:lnTo>
                        <a:lnTo>
                          <a:pt x="70" y="85"/>
                        </a:lnTo>
                        <a:lnTo>
                          <a:pt x="65" y="75"/>
                        </a:lnTo>
                        <a:lnTo>
                          <a:pt x="71" y="68"/>
                        </a:lnTo>
                        <a:lnTo>
                          <a:pt x="81" y="64"/>
                        </a:lnTo>
                        <a:lnTo>
                          <a:pt x="85" y="58"/>
                        </a:lnTo>
                        <a:lnTo>
                          <a:pt x="86" y="53"/>
                        </a:lnTo>
                        <a:lnTo>
                          <a:pt x="93" y="48"/>
                        </a:lnTo>
                        <a:lnTo>
                          <a:pt x="83" y="32"/>
                        </a:lnTo>
                        <a:lnTo>
                          <a:pt x="84" y="23"/>
                        </a:lnTo>
                        <a:lnTo>
                          <a:pt x="87" y="16"/>
                        </a:lnTo>
                        <a:lnTo>
                          <a:pt x="95" y="18"/>
                        </a:lnTo>
                        <a:lnTo>
                          <a:pt x="95" y="18"/>
                        </a:lnTo>
                        <a:lnTo>
                          <a:pt x="95" y="18"/>
                        </a:lnTo>
                        <a:lnTo>
                          <a:pt x="95" y="18"/>
                        </a:lnTo>
                        <a:lnTo>
                          <a:pt x="90" y="13"/>
                        </a:lnTo>
                        <a:lnTo>
                          <a:pt x="90" y="1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47395FF-6638-8283-E1C8-2FCD898E01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45400" y="3497263"/>
                    <a:ext cx="28575" cy="60325"/>
                  </a:xfrm>
                  <a:custGeom>
                    <a:avLst/>
                    <a:gdLst>
                      <a:gd name="T0" fmla="*/ 15 w 18"/>
                      <a:gd name="T1" fmla="*/ 36 h 38"/>
                      <a:gd name="T2" fmla="*/ 18 w 18"/>
                      <a:gd name="T3" fmla="*/ 22 h 38"/>
                      <a:gd name="T4" fmla="*/ 16 w 18"/>
                      <a:gd name="T5" fmla="*/ 8 h 38"/>
                      <a:gd name="T6" fmla="*/ 9 w 18"/>
                      <a:gd name="T7" fmla="*/ 0 h 38"/>
                      <a:gd name="T8" fmla="*/ 4 w 18"/>
                      <a:gd name="T9" fmla="*/ 3 h 38"/>
                      <a:gd name="T10" fmla="*/ 0 w 18"/>
                      <a:gd name="T11" fmla="*/ 15 h 38"/>
                      <a:gd name="T12" fmla="*/ 3 w 18"/>
                      <a:gd name="T13" fmla="*/ 33 h 38"/>
                      <a:gd name="T14" fmla="*/ 9 w 18"/>
                      <a:gd name="T15" fmla="*/ 38 h 38"/>
                      <a:gd name="T16" fmla="*/ 15 w 18"/>
                      <a:gd name="T17" fmla="*/ 36 h 38"/>
                      <a:gd name="T18" fmla="*/ 15 w 18"/>
                      <a:gd name="T19" fmla="*/ 36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" h="38">
                        <a:moveTo>
                          <a:pt x="15" y="36"/>
                        </a:moveTo>
                        <a:lnTo>
                          <a:pt x="18" y="22"/>
                        </a:lnTo>
                        <a:lnTo>
                          <a:pt x="16" y="8"/>
                        </a:lnTo>
                        <a:lnTo>
                          <a:pt x="9" y="0"/>
                        </a:lnTo>
                        <a:lnTo>
                          <a:pt x="4" y="3"/>
                        </a:lnTo>
                        <a:lnTo>
                          <a:pt x="0" y="15"/>
                        </a:lnTo>
                        <a:lnTo>
                          <a:pt x="3" y="33"/>
                        </a:lnTo>
                        <a:lnTo>
                          <a:pt x="9" y="38"/>
                        </a:lnTo>
                        <a:lnTo>
                          <a:pt x="15" y="36"/>
                        </a:lnTo>
                        <a:lnTo>
                          <a:pt x="15" y="3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23A7E6C-528F-7130-6E39-2EB4519CA9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51612" y="1595438"/>
                    <a:ext cx="4113212" cy="1333500"/>
                  </a:xfrm>
                  <a:custGeom>
                    <a:avLst/>
                    <a:gdLst>
                      <a:gd name="T0" fmla="*/ 955 w 2591"/>
                      <a:gd name="T1" fmla="*/ 40 h 840"/>
                      <a:gd name="T2" fmla="*/ 261 w 2591"/>
                      <a:gd name="T3" fmla="*/ 10 h 840"/>
                      <a:gd name="T4" fmla="*/ 999 w 2591"/>
                      <a:gd name="T5" fmla="*/ 29 h 840"/>
                      <a:gd name="T6" fmla="*/ 1046 w 2591"/>
                      <a:gd name="T7" fmla="*/ 80 h 840"/>
                      <a:gd name="T8" fmla="*/ 899 w 2591"/>
                      <a:gd name="T9" fmla="*/ 127 h 840"/>
                      <a:gd name="T10" fmla="*/ 771 w 2591"/>
                      <a:gd name="T11" fmla="*/ 176 h 840"/>
                      <a:gd name="T12" fmla="*/ 798 w 2591"/>
                      <a:gd name="T13" fmla="*/ 236 h 840"/>
                      <a:gd name="T14" fmla="*/ 746 w 2591"/>
                      <a:gd name="T15" fmla="*/ 195 h 840"/>
                      <a:gd name="T16" fmla="*/ 668 w 2591"/>
                      <a:gd name="T17" fmla="*/ 204 h 840"/>
                      <a:gd name="T18" fmla="*/ 586 w 2591"/>
                      <a:gd name="T19" fmla="*/ 224 h 840"/>
                      <a:gd name="T20" fmla="*/ 400 w 2591"/>
                      <a:gd name="T21" fmla="*/ 253 h 840"/>
                      <a:gd name="T22" fmla="*/ 350 w 2591"/>
                      <a:gd name="T23" fmla="*/ 268 h 840"/>
                      <a:gd name="T24" fmla="*/ 250 w 2591"/>
                      <a:gd name="T25" fmla="*/ 328 h 840"/>
                      <a:gd name="T26" fmla="*/ 291 w 2591"/>
                      <a:gd name="T27" fmla="*/ 254 h 840"/>
                      <a:gd name="T28" fmla="*/ 117 w 2591"/>
                      <a:gd name="T29" fmla="*/ 249 h 840"/>
                      <a:gd name="T30" fmla="*/ 121 w 2591"/>
                      <a:gd name="T31" fmla="*/ 400 h 840"/>
                      <a:gd name="T32" fmla="*/ 142 w 2591"/>
                      <a:gd name="T33" fmla="*/ 496 h 840"/>
                      <a:gd name="T34" fmla="*/ 228 w 2591"/>
                      <a:gd name="T35" fmla="*/ 553 h 840"/>
                      <a:gd name="T36" fmla="*/ 240 w 2591"/>
                      <a:gd name="T37" fmla="*/ 584 h 840"/>
                      <a:gd name="T38" fmla="*/ 346 w 2591"/>
                      <a:gd name="T39" fmla="*/ 637 h 840"/>
                      <a:gd name="T40" fmla="*/ 379 w 2591"/>
                      <a:gd name="T41" fmla="*/ 699 h 840"/>
                      <a:gd name="T42" fmla="*/ 430 w 2591"/>
                      <a:gd name="T43" fmla="*/ 789 h 840"/>
                      <a:gd name="T44" fmla="*/ 573 w 2591"/>
                      <a:gd name="T45" fmla="*/ 840 h 840"/>
                      <a:gd name="T46" fmla="*/ 558 w 2591"/>
                      <a:gd name="T47" fmla="*/ 715 h 840"/>
                      <a:gd name="T48" fmla="*/ 567 w 2591"/>
                      <a:gd name="T49" fmla="*/ 597 h 840"/>
                      <a:gd name="T50" fmla="*/ 730 w 2591"/>
                      <a:gd name="T51" fmla="*/ 591 h 840"/>
                      <a:gd name="T52" fmla="*/ 893 w 2591"/>
                      <a:gd name="T53" fmla="*/ 518 h 840"/>
                      <a:gd name="T54" fmla="*/ 1106 w 2591"/>
                      <a:gd name="T55" fmla="*/ 604 h 840"/>
                      <a:gd name="T56" fmla="*/ 1277 w 2591"/>
                      <a:gd name="T57" fmla="*/ 648 h 840"/>
                      <a:gd name="T58" fmla="*/ 1427 w 2591"/>
                      <a:gd name="T59" fmla="*/ 589 h 840"/>
                      <a:gd name="T60" fmla="*/ 1639 w 2591"/>
                      <a:gd name="T61" fmla="*/ 652 h 840"/>
                      <a:gd name="T62" fmla="*/ 1824 w 2591"/>
                      <a:gd name="T63" fmla="*/ 633 h 840"/>
                      <a:gd name="T64" fmla="*/ 1901 w 2591"/>
                      <a:gd name="T65" fmla="*/ 572 h 840"/>
                      <a:gd name="T66" fmla="*/ 2139 w 2591"/>
                      <a:gd name="T67" fmla="*/ 671 h 840"/>
                      <a:gd name="T68" fmla="*/ 2148 w 2591"/>
                      <a:gd name="T69" fmla="*/ 811 h 840"/>
                      <a:gd name="T70" fmla="*/ 2214 w 2591"/>
                      <a:gd name="T71" fmla="*/ 789 h 840"/>
                      <a:gd name="T72" fmla="*/ 2122 w 2591"/>
                      <a:gd name="T73" fmla="*/ 540 h 840"/>
                      <a:gd name="T74" fmla="*/ 2172 w 2591"/>
                      <a:gd name="T75" fmla="*/ 419 h 840"/>
                      <a:gd name="T76" fmla="*/ 2325 w 2591"/>
                      <a:gd name="T77" fmla="*/ 358 h 840"/>
                      <a:gd name="T78" fmla="*/ 2428 w 2591"/>
                      <a:gd name="T79" fmla="*/ 564 h 840"/>
                      <a:gd name="T80" fmla="*/ 2483 w 2591"/>
                      <a:gd name="T81" fmla="*/ 496 h 840"/>
                      <a:gd name="T82" fmla="*/ 2511 w 2591"/>
                      <a:gd name="T83" fmla="*/ 414 h 840"/>
                      <a:gd name="T84" fmla="*/ 2524 w 2591"/>
                      <a:gd name="T85" fmla="*/ 324 h 840"/>
                      <a:gd name="T86" fmla="*/ 2228 w 2591"/>
                      <a:gd name="T87" fmla="*/ 210 h 840"/>
                      <a:gd name="T88" fmla="*/ 2027 w 2591"/>
                      <a:gd name="T89" fmla="*/ 185 h 840"/>
                      <a:gd name="T90" fmla="*/ 1657 w 2591"/>
                      <a:gd name="T91" fmla="*/ 170 h 840"/>
                      <a:gd name="T92" fmla="*/ 1426 w 2591"/>
                      <a:gd name="T93" fmla="*/ 130 h 840"/>
                      <a:gd name="T94" fmla="*/ 1217 w 2591"/>
                      <a:gd name="T95" fmla="*/ 122 h 840"/>
                      <a:gd name="T96" fmla="*/ 1119 w 2591"/>
                      <a:gd name="T97" fmla="*/ 71 h 840"/>
                      <a:gd name="T98" fmla="*/ 588 w 2591"/>
                      <a:gd name="T99" fmla="*/ 71 h 840"/>
                      <a:gd name="T100" fmla="*/ 424 w 2591"/>
                      <a:gd name="T101" fmla="*/ 159 h 840"/>
                      <a:gd name="T102" fmla="*/ 1581 w 2591"/>
                      <a:gd name="T103" fmla="*/ 85 h 840"/>
                      <a:gd name="T104" fmla="*/ 1712 w 2591"/>
                      <a:gd name="T105" fmla="*/ 103 h 840"/>
                      <a:gd name="T106" fmla="*/ 1679 w 2591"/>
                      <a:gd name="T107" fmla="*/ 138 h 840"/>
                      <a:gd name="T108" fmla="*/ 52 w 2591"/>
                      <a:gd name="T109" fmla="*/ 525 h 840"/>
                      <a:gd name="T110" fmla="*/ 2185 w 2591"/>
                      <a:gd name="T111" fmla="*/ 551 h 840"/>
                      <a:gd name="T112" fmla="*/ 2293 w 2591"/>
                      <a:gd name="T113" fmla="*/ 709 h 8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591" h="840">
                        <a:moveTo>
                          <a:pt x="981" y="37"/>
                        </a:moveTo>
                        <a:lnTo>
                          <a:pt x="964" y="22"/>
                        </a:lnTo>
                        <a:lnTo>
                          <a:pt x="914" y="7"/>
                        </a:lnTo>
                        <a:lnTo>
                          <a:pt x="878" y="0"/>
                        </a:lnTo>
                        <a:lnTo>
                          <a:pt x="855" y="2"/>
                        </a:lnTo>
                        <a:lnTo>
                          <a:pt x="835" y="14"/>
                        </a:lnTo>
                        <a:lnTo>
                          <a:pt x="857" y="16"/>
                        </a:lnTo>
                        <a:lnTo>
                          <a:pt x="882" y="29"/>
                        </a:lnTo>
                        <a:lnTo>
                          <a:pt x="912" y="35"/>
                        </a:lnTo>
                        <a:lnTo>
                          <a:pt x="955" y="40"/>
                        </a:lnTo>
                        <a:lnTo>
                          <a:pt x="981" y="37"/>
                        </a:lnTo>
                        <a:close/>
                        <a:moveTo>
                          <a:pt x="314" y="10"/>
                        </a:moveTo>
                        <a:lnTo>
                          <a:pt x="317" y="8"/>
                        </a:lnTo>
                        <a:lnTo>
                          <a:pt x="296" y="4"/>
                        </a:lnTo>
                        <a:lnTo>
                          <a:pt x="286" y="7"/>
                        </a:lnTo>
                        <a:lnTo>
                          <a:pt x="281" y="11"/>
                        </a:lnTo>
                        <a:lnTo>
                          <a:pt x="275" y="6"/>
                        </a:lnTo>
                        <a:lnTo>
                          <a:pt x="256" y="7"/>
                        </a:lnTo>
                        <a:lnTo>
                          <a:pt x="232" y="10"/>
                        </a:lnTo>
                        <a:lnTo>
                          <a:pt x="261" y="10"/>
                        </a:lnTo>
                        <a:lnTo>
                          <a:pt x="258" y="14"/>
                        </a:lnTo>
                        <a:lnTo>
                          <a:pt x="273" y="18"/>
                        </a:lnTo>
                        <a:lnTo>
                          <a:pt x="287" y="16"/>
                        </a:lnTo>
                        <a:lnTo>
                          <a:pt x="287" y="14"/>
                        </a:lnTo>
                        <a:lnTo>
                          <a:pt x="299" y="13"/>
                        </a:lnTo>
                        <a:lnTo>
                          <a:pt x="314" y="10"/>
                        </a:lnTo>
                        <a:close/>
                        <a:moveTo>
                          <a:pt x="1062" y="47"/>
                        </a:moveTo>
                        <a:lnTo>
                          <a:pt x="1057" y="41"/>
                        </a:lnTo>
                        <a:lnTo>
                          <a:pt x="1010" y="30"/>
                        </a:lnTo>
                        <a:lnTo>
                          <a:pt x="999" y="29"/>
                        </a:lnTo>
                        <a:lnTo>
                          <a:pt x="991" y="31"/>
                        </a:lnTo>
                        <a:lnTo>
                          <a:pt x="995" y="54"/>
                        </a:lnTo>
                        <a:lnTo>
                          <a:pt x="1062" y="47"/>
                        </a:lnTo>
                        <a:close/>
                        <a:moveTo>
                          <a:pt x="1119" y="71"/>
                        </a:moveTo>
                        <a:lnTo>
                          <a:pt x="1085" y="68"/>
                        </a:lnTo>
                        <a:lnTo>
                          <a:pt x="1098" y="63"/>
                        </a:lnTo>
                        <a:lnTo>
                          <a:pt x="1067" y="57"/>
                        </a:lnTo>
                        <a:lnTo>
                          <a:pt x="1045" y="65"/>
                        </a:lnTo>
                        <a:lnTo>
                          <a:pt x="1041" y="72"/>
                        </a:lnTo>
                        <a:lnTo>
                          <a:pt x="1046" y="80"/>
                        </a:lnTo>
                        <a:lnTo>
                          <a:pt x="1020" y="80"/>
                        </a:lnTo>
                        <a:lnTo>
                          <a:pt x="1001" y="89"/>
                        </a:lnTo>
                        <a:lnTo>
                          <a:pt x="985" y="85"/>
                        </a:lnTo>
                        <a:lnTo>
                          <a:pt x="950" y="87"/>
                        </a:lnTo>
                        <a:lnTo>
                          <a:pt x="951" y="92"/>
                        </a:lnTo>
                        <a:lnTo>
                          <a:pt x="917" y="95"/>
                        </a:lnTo>
                        <a:lnTo>
                          <a:pt x="898" y="104"/>
                        </a:lnTo>
                        <a:lnTo>
                          <a:pt x="883" y="104"/>
                        </a:lnTo>
                        <a:lnTo>
                          <a:pt x="878" y="117"/>
                        </a:lnTo>
                        <a:lnTo>
                          <a:pt x="899" y="127"/>
                        </a:lnTo>
                        <a:lnTo>
                          <a:pt x="870" y="129"/>
                        </a:lnTo>
                        <a:lnTo>
                          <a:pt x="835" y="128"/>
                        </a:lnTo>
                        <a:lnTo>
                          <a:pt x="813" y="132"/>
                        </a:lnTo>
                        <a:lnTo>
                          <a:pt x="831" y="153"/>
                        </a:lnTo>
                        <a:lnTo>
                          <a:pt x="857" y="169"/>
                        </a:lnTo>
                        <a:lnTo>
                          <a:pt x="821" y="157"/>
                        </a:lnTo>
                        <a:lnTo>
                          <a:pt x="792" y="158"/>
                        </a:lnTo>
                        <a:lnTo>
                          <a:pt x="772" y="166"/>
                        </a:lnTo>
                        <a:lnTo>
                          <a:pt x="789" y="180"/>
                        </a:lnTo>
                        <a:lnTo>
                          <a:pt x="771" y="176"/>
                        </a:lnTo>
                        <a:lnTo>
                          <a:pt x="763" y="157"/>
                        </a:lnTo>
                        <a:lnTo>
                          <a:pt x="747" y="147"/>
                        </a:lnTo>
                        <a:lnTo>
                          <a:pt x="740" y="147"/>
                        </a:lnTo>
                        <a:lnTo>
                          <a:pt x="754" y="161"/>
                        </a:lnTo>
                        <a:lnTo>
                          <a:pt x="736" y="174"/>
                        </a:lnTo>
                        <a:lnTo>
                          <a:pt x="767" y="190"/>
                        </a:lnTo>
                        <a:lnTo>
                          <a:pt x="768" y="211"/>
                        </a:lnTo>
                        <a:lnTo>
                          <a:pt x="779" y="221"/>
                        </a:lnTo>
                        <a:lnTo>
                          <a:pt x="797" y="223"/>
                        </a:lnTo>
                        <a:lnTo>
                          <a:pt x="798" y="236"/>
                        </a:lnTo>
                        <a:lnTo>
                          <a:pt x="815" y="248"/>
                        </a:lnTo>
                        <a:lnTo>
                          <a:pt x="807" y="257"/>
                        </a:lnTo>
                        <a:lnTo>
                          <a:pt x="809" y="268"/>
                        </a:lnTo>
                        <a:lnTo>
                          <a:pt x="795" y="272"/>
                        </a:lnTo>
                        <a:lnTo>
                          <a:pt x="793" y="280"/>
                        </a:lnTo>
                        <a:lnTo>
                          <a:pt x="774" y="277"/>
                        </a:lnTo>
                        <a:lnTo>
                          <a:pt x="787" y="248"/>
                        </a:lnTo>
                        <a:lnTo>
                          <a:pt x="785" y="235"/>
                        </a:lnTo>
                        <a:lnTo>
                          <a:pt x="760" y="222"/>
                        </a:lnTo>
                        <a:lnTo>
                          <a:pt x="746" y="195"/>
                        </a:lnTo>
                        <a:lnTo>
                          <a:pt x="732" y="181"/>
                        </a:lnTo>
                        <a:lnTo>
                          <a:pt x="719" y="175"/>
                        </a:lnTo>
                        <a:lnTo>
                          <a:pt x="722" y="159"/>
                        </a:lnTo>
                        <a:lnTo>
                          <a:pt x="711" y="149"/>
                        </a:lnTo>
                        <a:lnTo>
                          <a:pt x="668" y="143"/>
                        </a:lnTo>
                        <a:lnTo>
                          <a:pt x="661" y="147"/>
                        </a:lnTo>
                        <a:lnTo>
                          <a:pt x="663" y="165"/>
                        </a:lnTo>
                        <a:lnTo>
                          <a:pt x="647" y="183"/>
                        </a:lnTo>
                        <a:lnTo>
                          <a:pt x="652" y="188"/>
                        </a:lnTo>
                        <a:lnTo>
                          <a:pt x="668" y="204"/>
                        </a:lnTo>
                        <a:lnTo>
                          <a:pt x="669" y="213"/>
                        </a:lnTo>
                        <a:lnTo>
                          <a:pt x="689" y="215"/>
                        </a:lnTo>
                        <a:lnTo>
                          <a:pt x="692" y="220"/>
                        </a:lnTo>
                        <a:lnTo>
                          <a:pt x="713" y="230"/>
                        </a:lnTo>
                        <a:lnTo>
                          <a:pt x="709" y="240"/>
                        </a:lnTo>
                        <a:lnTo>
                          <a:pt x="640" y="218"/>
                        </a:lnTo>
                        <a:lnTo>
                          <a:pt x="616" y="212"/>
                        </a:lnTo>
                        <a:lnTo>
                          <a:pt x="568" y="206"/>
                        </a:lnTo>
                        <a:lnTo>
                          <a:pt x="564" y="212"/>
                        </a:lnTo>
                        <a:lnTo>
                          <a:pt x="586" y="224"/>
                        </a:lnTo>
                        <a:lnTo>
                          <a:pt x="576" y="237"/>
                        </a:lnTo>
                        <a:lnTo>
                          <a:pt x="552" y="226"/>
                        </a:lnTo>
                        <a:lnTo>
                          <a:pt x="533" y="233"/>
                        </a:lnTo>
                        <a:lnTo>
                          <a:pt x="505" y="234"/>
                        </a:lnTo>
                        <a:lnTo>
                          <a:pt x="497" y="240"/>
                        </a:lnTo>
                        <a:lnTo>
                          <a:pt x="477" y="239"/>
                        </a:lnTo>
                        <a:lnTo>
                          <a:pt x="486" y="226"/>
                        </a:lnTo>
                        <a:lnTo>
                          <a:pt x="474" y="226"/>
                        </a:lnTo>
                        <a:lnTo>
                          <a:pt x="428" y="242"/>
                        </a:lnTo>
                        <a:lnTo>
                          <a:pt x="400" y="253"/>
                        </a:lnTo>
                        <a:lnTo>
                          <a:pt x="401" y="266"/>
                        </a:lnTo>
                        <a:lnTo>
                          <a:pt x="379" y="270"/>
                        </a:lnTo>
                        <a:lnTo>
                          <a:pt x="364" y="263"/>
                        </a:lnTo>
                        <a:lnTo>
                          <a:pt x="360" y="252"/>
                        </a:lnTo>
                        <a:lnTo>
                          <a:pt x="379" y="249"/>
                        </a:lnTo>
                        <a:lnTo>
                          <a:pt x="365" y="238"/>
                        </a:lnTo>
                        <a:lnTo>
                          <a:pt x="319" y="231"/>
                        </a:lnTo>
                        <a:lnTo>
                          <a:pt x="336" y="244"/>
                        </a:lnTo>
                        <a:lnTo>
                          <a:pt x="332" y="255"/>
                        </a:lnTo>
                        <a:lnTo>
                          <a:pt x="350" y="268"/>
                        </a:lnTo>
                        <a:lnTo>
                          <a:pt x="346" y="282"/>
                        </a:lnTo>
                        <a:lnTo>
                          <a:pt x="328" y="275"/>
                        </a:lnTo>
                        <a:lnTo>
                          <a:pt x="314" y="274"/>
                        </a:lnTo>
                        <a:lnTo>
                          <a:pt x="284" y="295"/>
                        </a:lnTo>
                        <a:lnTo>
                          <a:pt x="300" y="310"/>
                        </a:lnTo>
                        <a:lnTo>
                          <a:pt x="287" y="315"/>
                        </a:lnTo>
                        <a:lnTo>
                          <a:pt x="245" y="302"/>
                        </a:lnTo>
                        <a:lnTo>
                          <a:pt x="237" y="310"/>
                        </a:lnTo>
                        <a:lnTo>
                          <a:pt x="250" y="319"/>
                        </a:lnTo>
                        <a:lnTo>
                          <a:pt x="250" y="328"/>
                        </a:lnTo>
                        <a:lnTo>
                          <a:pt x="236" y="324"/>
                        </a:lnTo>
                        <a:lnTo>
                          <a:pt x="214" y="317"/>
                        </a:lnTo>
                        <a:lnTo>
                          <a:pt x="207" y="296"/>
                        </a:lnTo>
                        <a:lnTo>
                          <a:pt x="203" y="285"/>
                        </a:lnTo>
                        <a:lnTo>
                          <a:pt x="173" y="270"/>
                        </a:lnTo>
                        <a:lnTo>
                          <a:pt x="184" y="268"/>
                        </a:lnTo>
                        <a:lnTo>
                          <a:pt x="259" y="283"/>
                        </a:lnTo>
                        <a:lnTo>
                          <a:pt x="283" y="278"/>
                        </a:lnTo>
                        <a:lnTo>
                          <a:pt x="297" y="268"/>
                        </a:lnTo>
                        <a:lnTo>
                          <a:pt x="291" y="254"/>
                        </a:lnTo>
                        <a:lnTo>
                          <a:pt x="276" y="244"/>
                        </a:lnTo>
                        <a:lnTo>
                          <a:pt x="210" y="222"/>
                        </a:lnTo>
                        <a:lnTo>
                          <a:pt x="167" y="216"/>
                        </a:lnTo>
                        <a:lnTo>
                          <a:pt x="138" y="205"/>
                        </a:lnTo>
                        <a:lnTo>
                          <a:pt x="125" y="212"/>
                        </a:lnTo>
                        <a:lnTo>
                          <a:pt x="125" y="212"/>
                        </a:lnTo>
                        <a:lnTo>
                          <a:pt x="101" y="220"/>
                        </a:lnTo>
                        <a:lnTo>
                          <a:pt x="89" y="222"/>
                        </a:lnTo>
                        <a:lnTo>
                          <a:pt x="90" y="235"/>
                        </a:lnTo>
                        <a:lnTo>
                          <a:pt x="117" y="249"/>
                        </a:lnTo>
                        <a:lnTo>
                          <a:pt x="107" y="265"/>
                        </a:lnTo>
                        <a:lnTo>
                          <a:pt x="131" y="288"/>
                        </a:lnTo>
                        <a:lnTo>
                          <a:pt x="125" y="306"/>
                        </a:lnTo>
                        <a:lnTo>
                          <a:pt x="143" y="321"/>
                        </a:lnTo>
                        <a:lnTo>
                          <a:pt x="140" y="335"/>
                        </a:lnTo>
                        <a:lnTo>
                          <a:pt x="167" y="350"/>
                        </a:lnTo>
                        <a:lnTo>
                          <a:pt x="163" y="360"/>
                        </a:lnTo>
                        <a:lnTo>
                          <a:pt x="151" y="373"/>
                        </a:lnTo>
                        <a:lnTo>
                          <a:pt x="121" y="400"/>
                        </a:lnTo>
                        <a:lnTo>
                          <a:pt x="121" y="400"/>
                        </a:lnTo>
                        <a:lnTo>
                          <a:pt x="142" y="410"/>
                        </a:lnTo>
                        <a:lnTo>
                          <a:pt x="125" y="423"/>
                        </a:lnTo>
                        <a:lnTo>
                          <a:pt x="125" y="423"/>
                        </a:lnTo>
                        <a:lnTo>
                          <a:pt x="128" y="426"/>
                        </a:lnTo>
                        <a:lnTo>
                          <a:pt x="118" y="439"/>
                        </a:lnTo>
                        <a:lnTo>
                          <a:pt x="128" y="460"/>
                        </a:lnTo>
                        <a:lnTo>
                          <a:pt x="121" y="466"/>
                        </a:lnTo>
                        <a:lnTo>
                          <a:pt x="131" y="472"/>
                        </a:lnTo>
                        <a:lnTo>
                          <a:pt x="134" y="482"/>
                        </a:lnTo>
                        <a:lnTo>
                          <a:pt x="142" y="496"/>
                        </a:lnTo>
                        <a:lnTo>
                          <a:pt x="161" y="502"/>
                        </a:lnTo>
                        <a:lnTo>
                          <a:pt x="165" y="507"/>
                        </a:lnTo>
                        <a:lnTo>
                          <a:pt x="173" y="504"/>
                        </a:lnTo>
                        <a:lnTo>
                          <a:pt x="192" y="509"/>
                        </a:lnTo>
                        <a:lnTo>
                          <a:pt x="196" y="521"/>
                        </a:lnTo>
                        <a:lnTo>
                          <a:pt x="193" y="526"/>
                        </a:lnTo>
                        <a:lnTo>
                          <a:pt x="207" y="541"/>
                        </a:lnTo>
                        <a:lnTo>
                          <a:pt x="216" y="545"/>
                        </a:lnTo>
                        <a:lnTo>
                          <a:pt x="215" y="549"/>
                        </a:lnTo>
                        <a:lnTo>
                          <a:pt x="228" y="553"/>
                        </a:lnTo>
                        <a:lnTo>
                          <a:pt x="234" y="559"/>
                        </a:lnTo>
                        <a:lnTo>
                          <a:pt x="228" y="564"/>
                        </a:lnTo>
                        <a:lnTo>
                          <a:pt x="214" y="564"/>
                        </a:lnTo>
                        <a:lnTo>
                          <a:pt x="211" y="565"/>
                        </a:lnTo>
                        <a:lnTo>
                          <a:pt x="216" y="573"/>
                        </a:lnTo>
                        <a:lnTo>
                          <a:pt x="224" y="588"/>
                        </a:lnTo>
                        <a:lnTo>
                          <a:pt x="224" y="588"/>
                        </a:lnTo>
                        <a:lnTo>
                          <a:pt x="230" y="588"/>
                        </a:lnTo>
                        <a:lnTo>
                          <a:pt x="234" y="583"/>
                        </a:lnTo>
                        <a:lnTo>
                          <a:pt x="240" y="584"/>
                        </a:lnTo>
                        <a:lnTo>
                          <a:pt x="258" y="582"/>
                        </a:lnTo>
                        <a:lnTo>
                          <a:pt x="272" y="595"/>
                        </a:lnTo>
                        <a:lnTo>
                          <a:pt x="269" y="600"/>
                        </a:lnTo>
                        <a:lnTo>
                          <a:pt x="271" y="606"/>
                        </a:lnTo>
                        <a:lnTo>
                          <a:pt x="286" y="607"/>
                        </a:lnTo>
                        <a:lnTo>
                          <a:pt x="294" y="618"/>
                        </a:lnTo>
                        <a:lnTo>
                          <a:pt x="295" y="622"/>
                        </a:lnTo>
                        <a:lnTo>
                          <a:pt x="319" y="631"/>
                        </a:lnTo>
                        <a:lnTo>
                          <a:pt x="332" y="627"/>
                        </a:lnTo>
                        <a:lnTo>
                          <a:pt x="346" y="637"/>
                        </a:lnTo>
                        <a:lnTo>
                          <a:pt x="356" y="637"/>
                        </a:lnTo>
                        <a:lnTo>
                          <a:pt x="385" y="645"/>
                        </a:lnTo>
                        <a:lnTo>
                          <a:pt x="386" y="651"/>
                        </a:lnTo>
                        <a:lnTo>
                          <a:pt x="382" y="663"/>
                        </a:lnTo>
                        <a:lnTo>
                          <a:pt x="388" y="676"/>
                        </a:lnTo>
                        <a:lnTo>
                          <a:pt x="387" y="684"/>
                        </a:lnTo>
                        <a:lnTo>
                          <a:pt x="370" y="686"/>
                        </a:lnTo>
                        <a:lnTo>
                          <a:pt x="362" y="692"/>
                        </a:lnTo>
                        <a:lnTo>
                          <a:pt x="363" y="703"/>
                        </a:lnTo>
                        <a:lnTo>
                          <a:pt x="379" y="699"/>
                        </a:lnTo>
                        <a:lnTo>
                          <a:pt x="381" y="704"/>
                        </a:lnTo>
                        <a:lnTo>
                          <a:pt x="355" y="714"/>
                        </a:lnTo>
                        <a:lnTo>
                          <a:pt x="367" y="722"/>
                        </a:lnTo>
                        <a:lnTo>
                          <a:pt x="355" y="742"/>
                        </a:lnTo>
                        <a:lnTo>
                          <a:pt x="342" y="746"/>
                        </a:lnTo>
                        <a:lnTo>
                          <a:pt x="361" y="760"/>
                        </a:lnTo>
                        <a:lnTo>
                          <a:pt x="384" y="768"/>
                        </a:lnTo>
                        <a:lnTo>
                          <a:pt x="412" y="788"/>
                        </a:lnTo>
                        <a:lnTo>
                          <a:pt x="413" y="785"/>
                        </a:lnTo>
                        <a:lnTo>
                          <a:pt x="430" y="789"/>
                        </a:lnTo>
                        <a:lnTo>
                          <a:pt x="459" y="792"/>
                        </a:lnTo>
                        <a:lnTo>
                          <a:pt x="487" y="803"/>
                        </a:lnTo>
                        <a:lnTo>
                          <a:pt x="491" y="808"/>
                        </a:lnTo>
                        <a:lnTo>
                          <a:pt x="502" y="804"/>
                        </a:lnTo>
                        <a:lnTo>
                          <a:pt x="521" y="809"/>
                        </a:lnTo>
                        <a:lnTo>
                          <a:pt x="529" y="818"/>
                        </a:lnTo>
                        <a:lnTo>
                          <a:pt x="542" y="823"/>
                        </a:lnTo>
                        <a:lnTo>
                          <a:pt x="548" y="824"/>
                        </a:lnTo>
                        <a:lnTo>
                          <a:pt x="564" y="838"/>
                        </a:lnTo>
                        <a:lnTo>
                          <a:pt x="573" y="840"/>
                        </a:lnTo>
                        <a:lnTo>
                          <a:pt x="575" y="834"/>
                        </a:lnTo>
                        <a:lnTo>
                          <a:pt x="584" y="825"/>
                        </a:lnTo>
                        <a:lnTo>
                          <a:pt x="584" y="825"/>
                        </a:lnTo>
                        <a:lnTo>
                          <a:pt x="557" y="798"/>
                        </a:lnTo>
                        <a:lnTo>
                          <a:pt x="555" y="782"/>
                        </a:lnTo>
                        <a:lnTo>
                          <a:pt x="534" y="761"/>
                        </a:lnTo>
                        <a:lnTo>
                          <a:pt x="547" y="737"/>
                        </a:lnTo>
                        <a:lnTo>
                          <a:pt x="564" y="732"/>
                        </a:lnTo>
                        <a:lnTo>
                          <a:pt x="569" y="718"/>
                        </a:lnTo>
                        <a:lnTo>
                          <a:pt x="558" y="715"/>
                        </a:lnTo>
                        <a:lnTo>
                          <a:pt x="558" y="704"/>
                        </a:lnTo>
                        <a:lnTo>
                          <a:pt x="542" y="688"/>
                        </a:lnTo>
                        <a:lnTo>
                          <a:pt x="528" y="689"/>
                        </a:lnTo>
                        <a:lnTo>
                          <a:pt x="509" y="673"/>
                        </a:lnTo>
                        <a:lnTo>
                          <a:pt x="515" y="655"/>
                        </a:lnTo>
                        <a:lnTo>
                          <a:pt x="509" y="650"/>
                        </a:lnTo>
                        <a:lnTo>
                          <a:pt x="517" y="625"/>
                        </a:lnTo>
                        <a:lnTo>
                          <a:pt x="539" y="638"/>
                        </a:lnTo>
                        <a:lnTo>
                          <a:pt x="537" y="621"/>
                        </a:lnTo>
                        <a:lnTo>
                          <a:pt x="567" y="597"/>
                        </a:lnTo>
                        <a:lnTo>
                          <a:pt x="595" y="596"/>
                        </a:lnTo>
                        <a:lnTo>
                          <a:pt x="639" y="612"/>
                        </a:lnTo>
                        <a:lnTo>
                          <a:pt x="664" y="621"/>
                        </a:lnTo>
                        <a:lnTo>
                          <a:pt x="680" y="612"/>
                        </a:lnTo>
                        <a:lnTo>
                          <a:pt x="708" y="611"/>
                        </a:lnTo>
                        <a:lnTo>
                          <a:pt x="736" y="623"/>
                        </a:lnTo>
                        <a:lnTo>
                          <a:pt x="738" y="616"/>
                        </a:lnTo>
                        <a:lnTo>
                          <a:pt x="764" y="618"/>
                        </a:lnTo>
                        <a:lnTo>
                          <a:pt x="765" y="606"/>
                        </a:lnTo>
                        <a:lnTo>
                          <a:pt x="730" y="591"/>
                        </a:lnTo>
                        <a:lnTo>
                          <a:pt x="743" y="579"/>
                        </a:lnTo>
                        <a:lnTo>
                          <a:pt x="737" y="573"/>
                        </a:lnTo>
                        <a:lnTo>
                          <a:pt x="752" y="567"/>
                        </a:lnTo>
                        <a:lnTo>
                          <a:pt x="734" y="552"/>
                        </a:lnTo>
                        <a:lnTo>
                          <a:pt x="739" y="544"/>
                        </a:lnTo>
                        <a:lnTo>
                          <a:pt x="802" y="536"/>
                        </a:lnTo>
                        <a:lnTo>
                          <a:pt x="808" y="531"/>
                        </a:lnTo>
                        <a:lnTo>
                          <a:pt x="849" y="522"/>
                        </a:lnTo>
                        <a:lnTo>
                          <a:pt x="860" y="513"/>
                        </a:lnTo>
                        <a:lnTo>
                          <a:pt x="893" y="518"/>
                        </a:lnTo>
                        <a:lnTo>
                          <a:pt x="909" y="541"/>
                        </a:lnTo>
                        <a:lnTo>
                          <a:pt x="926" y="535"/>
                        </a:lnTo>
                        <a:lnTo>
                          <a:pt x="952" y="544"/>
                        </a:lnTo>
                        <a:lnTo>
                          <a:pt x="956" y="556"/>
                        </a:lnTo>
                        <a:lnTo>
                          <a:pt x="973" y="554"/>
                        </a:lnTo>
                        <a:lnTo>
                          <a:pt x="1006" y="534"/>
                        </a:lnTo>
                        <a:lnTo>
                          <a:pt x="1004" y="540"/>
                        </a:lnTo>
                        <a:lnTo>
                          <a:pt x="1034" y="558"/>
                        </a:lnTo>
                        <a:lnTo>
                          <a:pt x="1102" y="616"/>
                        </a:lnTo>
                        <a:lnTo>
                          <a:pt x="1106" y="604"/>
                        </a:lnTo>
                        <a:lnTo>
                          <a:pt x="1137" y="617"/>
                        </a:lnTo>
                        <a:lnTo>
                          <a:pt x="1160" y="611"/>
                        </a:lnTo>
                        <a:lnTo>
                          <a:pt x="1173" y="615"/>
                        </a:lnTo>
                        <a:lnTo>
                          <a:pt x="1187" y="629"/>
                        </a:lnTo>
                        <a:lnTo>
                          <a:pt x="1202" y="633"/>
                        </a:lnTo>
                        <a:lnTo>
                          <a:pt x="1215" y="643"/>
                        </a:lnTo>
                        <a:lnTo>
                          <a:pt x="1237" y="639"/>
                        </a:lnTo>
                        <a:lnTo>
                          <a:pt x="1253" y="653"/>
                        </a:lnTo>
                        <a:lnTo>
                          <a:pt x="1259" y="651"/>
                        </a:lnTo>
                        <a:lnTo>
                          <a:pt x="1277" y="648"/>
                        </a:lnTo>
                        <a:lnTo>
                          <a:pt x="1301" y="628"/>
                        </a:lnTo>
                        <a:lnTo>
                          <a:pt x="1324" y="617"/>
                        </a:lnTo>
                        <a:lnTo>
                          <a:pt x="1343" y="624"/>
                        </a:lnTo>
                        <a:lnTo>
                          <a:pt x="1363" y="624"/>
                        </a:lnTo>
                        <a:lnTo>
                          <a:pt x="1380" y="635"/>
                        </a:lnTo>
                        <a:lnTo>
                          <a:pt x="1398" y="636"/>
                        </a:lnTo>
                        <a:lnTo>
                          <a:pt x="1428" y="642"/>
                        </a:lnTo>
                        <a:lnTo>
                          <a:pt x="1438" y="626"/>
                        </a:lnTo>
                        <a:lnTo>
                          <a:pt x="1423" y="612"/>
                        </a:lnTo>
                        <a:lnTo>
                          <a:pt x="1427" y="589"/>
                        </a:lnTo>
                        <a:lnTo>
                          <a:pt x="1453" y="598"/>
                        </a:lnTo>
                        <a:lnTo>
                          <a:pt x="1471" y="601"/>
                        </a:lnTo>
                        <a:lnTo>
                          <a:pt x="1496" y="606"/>
                        </a:lnTo>
                        <a:lnTo>
                          <a:pt x="1510" y="623"/>
                        </a:lnTo>
                        <a:lnTo>
                          <a:pt x="1540" y="634"/>
                        </a:lnTo>
                        <a:lnTo>
                          <a:pt x="1555" y="629"/>
                        </a:lnTo>
                        <a:lnTo>
                          <a:pt x="1577" y="626"/>
                        </a:lnTo>
                        <a:lnTo>
                          <a:pt x="1596" y="629"/>
                        </a:lnTo>
                        <a:lnTo>
                          <a:pt x="1621" y="640"/>
                        </a:lnTo>
                        <a:lnTo>
                          <a:pt x="1639" y="652"/>
                        </a:lnTo>
                        <a:lnTo>
                          <a:pt x="1656" y="652"/>
                        </a:lnTo>
                        <a:lnTo>
                          <a:pt x="1681" y="656"/>
                        </a:lnTo>
                        <a:lnTo>
                          <a:pt x="1694" y="649"/>
                        </a:lnTo>
                        <a:lnTo>
                          <a:pt x="1716" y="646"/>
                        </a:lnTo>
                        <a:lnTo>
                          <a:pt x="1733" y="630"/>
                        </a:lnTo>
                        <a:lnTo>
                          <a:pt x="1746" y="633"/>
                        </a:lnTo>
                        <a:lnTo>
                          <a:pt x="1760" y="640"/>
                        </a:lnTo>
                        <a:lnTo>
                          <a:pt x="1780" y="638"/>
                        </a:lnTo>
                        <a:lnTo>
                          <a:pt x="1807" y="647"/>
                        </a:lnTo>
                        <a:lnTo>
                          <a:pt x="1824" y="633"/>
                        </a:lnTo>
                        <a:lnTo>
                          <a:pt x="1817" y="622"/>
                        </a:lnTo>
                        <a:lnTo>
                          <a:pt x="1817" y="598"/>
                        </a:lnTo>
                        <a:lnTo>
                          <a:pt x="1821" y="591"/>
                        </a:lnTo>
                        <a:lnTo>
                          <a:pt x="1812" y="578"/>
                        </a:lnTo>
                        <a:lnTo>
                          <a:pt x="1798" y="573"/>
                        </a:lnTo>
                        <a:lnTo>
                          <a:pt x="1805" y="562"/>
                        </a:lnTo>
                        <a:lnTo>
                          <a:pt x="1823" y="557"/>
                        </a:lnTo>
                        <a:lnTo>
                          <a:pt x="1847" y="556"/>
                        </a:lnTo>
                        <a:lnTo>
                          <a:pt x="1878" y="564"/>
                        </a:lnTo>
                        <a:lnTo>
                          <a:pt x="1901" y="572"/>
                        </a:lnTo>
                        <a:lnTo>
                          <a:pt x="1929" y="594"/>
                        </a:lnTo>
                        <a:lnTo>
                          <a:pt x="1944" y="605"/>
                        </a:lnTo>
                        <a:lnTo>
                          <a:pt x="1960" y="619"/>
                        </a:lnTo>
                        <a:lnTo>
                          <a:pt x="1983" y="641"/>
                        </a:lnTo>
                        <a:lnTo>
                          <a:pt x="2019" y="648"/>
                        </a:lnTo>
                        <a:lnTo>
                          <a:pt x="2053" y="665"/>
                        </a:lnTo>
                        <a:lnTo>
                          <a:pt x="2075" y="687"/>
                        </a:lnTo>
                        <a:lnTo>
                          <a:pt x="2103" y="687"/>
                        </a:lnTo>
                        <a:lnTo>
                          <a:pt x="2113" y="677"/>
                        </a:lnTo>
                        <a:lnTo>
                          <a:pt x="2139" y="671"/>
                        </a:lnTo>
                        <a:lnTo>
                          <a:pt x="2144" y="691"/>
                        </a:lnTo>
                        <a:lnTo>
                          <a:pt x="2142" y="700"/>
                        </a:lnTo>
                        <a:lnTo>
                          <a:pt x="2153" y="726"/>
                        </a:lnTo>
                        <a:lnTo>
                          <a:pt x="2155" y="748"/>
                        </a:lnTo>
                        <a:lnTo>
                          <a:pt x="2130" y="744"/>
                        </a:lnTo>
                        <a:lnTo>
                          <a:pt x="2118" y="752"/>
                        </a:lnTo>
                        <a:lnTo>
                          <a:pt x="2136" y="772"/>
                        </a:lnTo>
                        <a:lnTo>
                          <a:pt x="2150" y="799"/>
                        </a:lnTo>
                        <a:lnTo>
                          <a:pt x="2141" y="800"/>
                        </a:lnTo>
                        <a:lnTo>
                          <a:pt x="2148" y="811"/>
                        </a:lnTo>
                        <a:lnTo>
                          <a:pt x="2148" y="811"/>
                        </a:lnTo>
                        <a:lnTo>
                          <a:pt x="2153" y="816"/>
                        </a:lnTo>
                        <a:lnTo>
                          <a:pt x="2153" y="816"/>
                        </a:lnTo>
                        <a:lnTo>
                          <a:pt x="2153" y="816"/>
                        </a:lnTo>
                        <a:lnTo>
                          <a:pt x="2153" y="816"/>
                        </a:lnTo>
                        <a:lnTo>
                          <a:pt x="2152" y="808"/>
                        </a:lnTo>
                        <a:lnTo>
                          <a:pt x="2167" y="791"/>
                        </a:lnTo>
                        <a:lnTo>
                          <a:pt x="2186" y="803"/>
                        </a:lnTo>
                        <a:lnTo>
                          <a:pt x="2198" y="802"/>
                        </a:lnTo>
                        <a:lnTo>
                          <a:pt x="2214" y="789"/>
                        </a:lnTo>
                        <a:lnTo>
                          <a:pt x="2218" y="775"/>
                        </a:lnTo>
                        <a:lnTo>
                          <a:pt x="2226" y="748"/>
                        </a:lnTo>
                        <a:lnTo>
                          <a:pt x="2233" y="721"/>
                        </a:lnTo>
                        <a:lnTo>
                          <a:pt x="2228" y="705"/>
                        </a:lnTo>
                        <a:lnTo>
                          <a:pt x="2231" y="672"/>
                        </a:lnTo>
                        <a:lnTo>
                          <a:pt x="2213" y="634"/>
                        </a:lnTo>
                        <a:lnTo>
                          <a:pt x="2192" y="607"/>
                        </a:lnTo>
                        <a:lnTo>
                          <a:pt x="2186" y="584"/>
                        </a:lnTo>
                        <a:lnTo>
                          <a:pt x="2170" y="565"/>
                        </a:lnTo>
                        <a:lnTo>
                          <a:pt x="2122" y="540"/>
                        </a:lnTo>
                        <a:lnTo>
                          <a:pt x="2101" y="538"/>
                        </a:lnTo>
                        <a:lnTo>
                          <a:pt x="2100" y="549"/>
                        </a:lnTo>
                        <a:lnTo>
                          <a:pt x="2078" y="545"/>
                        </a:lnTo>
                        <a:lnTo>
                          <a:pt x="2057" y="531"/>
                        </a:lnTo>
                        <a:lnTo>
                          <a:pt x="2027" y="528"/>
                        </a:lnTo>
                        <a:lnTo>
                          <a:pt x="2045" y="476"/>
                        </a:lnTo>
                        <a:lnTo>
                          <a:pt x="2059" y="433"/>
                        </a:lnTo>
                        <a:lnTo>
                          <a:pt x="2107" y="425"/>
                        </a:lnTo>
                        <a:lnTo>
                          <a:pt x="2163" y="429"/>
                        </a:lnTo>
                        <a:lnTo>
                          <a:pt x="2172" y="419"/>
                        </a:lnTo>
                        <a:lnTo>
                          <a:pt x="2201" y="422"/>
                        </a:lnTo>
                        <a:lnTo>
                          <a:pt x="2218" y="438"/>
                        </a:lnTo>
                        <a:lnTo>
                          <a:pt x="2242" y="436"/>
                        </a:lnTo>
                        <a:lnTo>
                          <a:pt x="2273" y="430"/>
                        </a:lnTo>
                        <a:lnTo>
                          <a:pt x="2244" y="417"/>
                        </a:lnTo>
                        <a:lnTo>
                          <a:pt x="2244" y="380"/>
                        </a:lnTo>
                        <a:lnTo>
                          <a:pt x="2278" y="373"/>
                        </a:lnTo>
                        <a:lnTo>
                          <a:pt x="2324" y="399"/>
                        </a:lnTo>
                        <a:lnTo>
                          <a:pt x="2337" y="376"/>
                        </a:lnTo>
                        <a:lnTo>
                          <a:pt x="2325" y="358"/>
                        </a:lnTo>
                        <a:lnTo>
                          <a:pt x="2342" y="356"/>
                        </a:lnTo>
                        <a:lnTo>
                          <a:pt x="2367" y="386"/>
                        </a:lnTo>
                        <a:lnTo>
                          <a:pt x="2358" y="404"/>
                        </a:lnTo>
                        <a:lnTo>
                          <a:pt x="2355" y="426"/>
                        </a:lnTo>
                        <a:lnTo>
                          <a:pt x="2356" y="454"/>
                        </a:lnTo>
                        <a:lnTo>
                          <a:pt x="2335" y="459"/>
                        </a:lnTo>
                        <a:lnTo>
                          <a:pt x="2345" y="469"/>
                        </a:lnTo>
                        <a:lnTo>
                          <a:pt x="2345" y="482"/>
                        </a:lnTo>
                        <a:lnTo>
                          <a:pt x="2369" y="513"/>
                        </a:lnTo>
                        <a:lnTo>
                          <a:pt x="2428" y="564"/>
                        </a:lnTo>
                        <a:lnTo>
                          <a:pt x="2467" y="596"/>
                        </a:lnTo>
                        <a:lnTo>
                          <a:pt x="2489" y="612"/>
                        </a:lnTo>
                        <a:lnTo>
                          <a:pt x="2495" y="592"/>
                        </a:lnTo>
                        <a:lnTo>
                          <a:pt x="2478" y="568"/>
                        </a:lnTo>
                        <a:lnTo>
                          <a:pt x="2499" y="563"/>
                        </a:lnTo>
                        <a:lnTo>
                          <a:pt x="2480" y="536"/>
                        </a:lnTo>
                        <a:lnTo>
                          <a:pt x="2498" y="525"/>
                        </a:lnTo>
                        <a:lnTo>
                          <a:pt x="2481" y="515"/>
                        </a:lnTo>
                        <a:lnTo>
                          <a:pt x="2467" y="496"/>
                        </a:lnTo>
                        <a:lnTo>
                          <a:pt x="2483" y="496"/>
                        </a:lnTo>
                        <a:lnTo>
                          <a:pt x="2450" y="464"/>
                        </a:lnTo>
                        <a:lnTo>
                          <a:pt x="2425" y="459"/>
                        </a:lnTo>
                        <a:lnTo>
                          <a:pt x="2413" y="450"/>
                        </a:lnTo>
                        <a:lnTo>
                          <a:pt x="2410" y="429"/>
                        </a:lnTo>
                        <a:lnTo>
                          <a:pt x="2397" y="414"/>
                        </a:lnTo>
                        <a:lnTo>
                          <a:pt x="2424" y="417"/>
                        </a:lnTo>
                        <a:lnTo>
                          <a:pt x="2429" y="408"/>
                        </a:lnTo>
                        <a:lnTo>
                          <a:pt x="2446" y="416"/>
                        </a:lnTo>
                        <a:lnTo>
                          <a:pt x="2469" y="399"/>
                        </a:lnTo>
                        <a:lnTo>
                          <a:pt x="2511" y="414"/>
                        </a:lnTo>
                        <a:lnTo>
                          <a:pt x="2506" y="404"/>
                        </a:lnTo>
                        <a:lnTo>
                          <a:pt x="2513" y="391"/>
                        </a:lnTo>
                        <a:lnTo>
                          <a:pt x="2519" y="376"/>
                        </a:lnTo>
                        <a:lnTo>
                          <a:pt x="2530" y="373"/>
                        </a:lnTo>
                        <a:lnTo>
                          <a:pt x="2554" y="357"/>
                        </a:lnTo>
                        <a:lnTo>
                          <a:pt x="2591" y="362"/>
                        </a:lnTo>
                        <a:lnTo>
                          <a:pt x="2588" y="356"/>
                        </a:lnTo>
                        <a:lnTo>
                          <a:pt x="2573" y="347"/>
                        </a:lnTo>
                        <a:lnTo>
                          <a:pt x="2558" y="341"/>
                        </a:lnTo>
                        <a:lnTo>
                          <a:pt x="2524" y="324"/>
                        </a:lnTo>
                        <a:lnTo>
                          <a:pt x="2494" y="313"/>
                        </a:lnTo>
                        <a:lnTo>
                          <a:pt x="2517" y="314"/>
                        </a:lnTo>
                        <a:lnTo>
                          <a:pt x="2524" y="305"/>
                        </a:lnTo>
                        <a:lnTo>
                          <a:pt x="2524" y="305"/>
                        </a:lnTo>
                        <a:lnTo>
                          <a:pt x="2401" y="224"/>
                        </a:lnTo>
                        <a:lnTo>
                          <a:pt x="2366" y="214"/>
                        </a:lnTo>
                        <a:lnTo>
                          <a:pt x="2308" y="205"/>
                        </a:lnTo>
                        <a:lnTo>
                          <a:pt x="2278" y="206"/>
                        </a:lnTo>
                        <a:lnTo>
                          <a:pt x="2221" y="201"/>
                        </a:lnTo>
                        <a:lnTo>
                          <a:pt x="2228" y="210"/>
                        </a:lnTo>
                        <a:lnTo>
                          <a:pt x="2259" y="222"/>
                        </a:lnTo>
                        <a:lnTo>
                          <a:pt x="2250" y="229"/>
                        </a:lnTo>
                        <a:lnTo>
                          <a:pt x="2198" y="211"/>
                        </a:lnTo>
                        <a:lnTo>
                          <a:pt x="2172" y="213"/>
                        </a:lnTo>
                        <a:lnTo>
                          <a:pt x="2138" y="209"/>
                        </a:lnTo>
                        <a:lnTo>
                          <a:pt x="2112" y="210"/>
                        </a:lnTo>
                        <a:lnTo>
                          <a:pt x="2097" y="214"/>
                        </a:lnTo>
                        <a:lnTo>
                          <a:pt x="2070" y="208"/>
                        </a:lnTo>
                        <a:lnTo>
                          <a:pt x="2051" y="194"/>
                        </a:lnTo>
                        <a:lnTo>
                          <a:pt x="2027" y="185"/>
                        </a:lnTo>
                        <a:lnTo>
                          <a:pt x="1992" y="183"/>
                        </a:lnTo>
                        <a:lnTo>
                          <a:pt x="1937" y="186"/>
                        </a:lnTo>
                        <a:lnTo>
                          <a:pt x="1877" y="171"/>
                        </a:lnTo>
                        <a:lnTo>
                          <a:pt x="1848" y="160"/>
                        </a:lnTo>
                        <a:lnTo>
                          <a:pt x="1698" y="147"/>
                        </a:lnTo>
                        <a:lnTo>
                          <a:pt x="1691" y="155"/>
                        </a:lnTo>
                        <a:lnTo>
                          <a:pt x="1725" y="173"/>
                        </a:lnTo>
                        <a:lnTo>
                          <a:pt x="1697" y="170"/>
                        </a:lnTo>
                        <a:lnTo>
                          <a:pt x="1693" y="176"/>
                        </a:lnTo>
                        <a:lnTo>
                          <a:pt x="1657" y="170"/>
                        </a:lnTo>
                        <a:lnTo>
                          <a:pt x="1638" y="175"/>
                        </a:lnTo>
                        <a:lnTo>
                          <a:pt x="1604" y="167"/>
                        </a:lnTo>
                        <a:lnTo>
                          <a:pt x="1615" y="187"/>
                        </a:lnTo>
                        <a:lnTo>
                          <a:pt x="1581" y="179"/>
                        </a:lnTo>
                        <a:lnTo>
                          <a:pt x="1544" y="164"/>
                        </a:lnTo>
                        <a:lnTo>
                          <a:pt x="1543" y="155"/>
                        </a:lnTo>
                        <a:lnTo>
                          <a:pt x="1521" y="143"/>
                        </a:lnTo>
                        <a:lnTo>
                          <a:pt x="1484" y="134"/>
                        </a:lnTo>
                        <a:lnTo>
                          <a:pt x="1461" y="134"/>
                        </a:lnTo>
                        <a:lnTo>
                          <a:pt x="1426" y="130"/>
                        </a:lnTo>
                        <a:lnTo>
                          <a:pt x="1444" y="145"/>
                        </a:lnTo>
                        <a:lnTo>
                          <a:pt x="1380" y="141"/>
                        </a:lnTo>
                        <a:lnTo>
                          <a:pt x="1365" y="133"/>
                        </a:lnTo>
                        <a:lnTo>
                          <a:pt x="1315" y="130"/>
                        </a:lnTo>
                        <a:lnTo>
                          <a:pt x="1296" y="133"/>
                        </a:lnTo>
                        <a:lnTo>
                          <a:pt x="1296" y="138"/>
                        </a:lnTo>
                        <a:lnTo>
                          <a:pt x="1273" y="126"/>
                        </a:lnTo>
                        <a:lnTo>
                          <a:pt x="1265" y="129"/>
                        </a:lnTo>
                        <a:lnTo>
                          <a:pt x="1238" y="125"/>
                        </a:lnTo>
                        <a:lnTo>
                          <a:pt x="1217" y="122"/>
                        </a:lnTo>
                        <a:lnTo>
                          <a:pt x="1221" y="116"/>
                        </a:lnTo>
                        <a:lnTo>
                          <a:pt x="1246" y="106"/>
                        </a:lnTo>
                        <a:lnTo>
                          <a:pt x="1255" y="100"/>
                        </a:lnTo>
                        <a:lnTo>
                          <a:pt x="1245" y="91"/>
                        </a:lnTo>
                        <a:lnTo>
                          <a:pt x="1225" y="84"/>
                        </a:lnTo>
                        <a:lnTo>
                          <a:pt x="1182" y="75"/>
                        </a:lnTo>
                        <a:lnTo>
                          <a:pt x="1142" y="75"/>
                        </a:lnTo>
                        <a:lnTo>
                          <a:pt x="1135" y="80"/>
                        </a:lnTo>
                        <a:lnTo>
                          <a:pt x="1119" y="71"/>
                        </a:lnTo>
                        <a:lnTo>
                          <a:pt x="1119" y="71"/>
                        </a:lnTo>
                        <a:close/>
                        <a:moveTo>
                          <a:pt x="513" y="188"/>
                        </a:moveTo>
                        <a:lnTo>
                          <a:pt x="477" y="172"/>
                        </a:lnTo>
                        <a:lnTo>
                          <a:pt x="465" y="156"/>
                        </a:lnTo>
                        <a:lnTo>
                          <a:pt x="478" y="138"/>
                        </a:lnTo>
                        <a:lnTo>
                          <a:pt x="488" y="119"/>
                        </a:lnTo>
                        <a:lnTo>
                          <a:pt x="520" y="102"/>
                        </a:lnTo>
                        <a:lnTo>
                          <a:pt x="556" y="93"/>
                        </a:lnTo>
                        <a:lnTo>
                          <a:pt x="599" y="84"/>
                        </a:lnTo>
                        <a:lnTo>
                          <a:pt x="604" y="78"/>
                        </a:lnTo>
                        <a:lnTo>
                          <a:pt x="588" y="71"/>
                        </a:lnTo>
                        <a:lnTo>
                          <a:pt x="564" y="73"/>
                        </a:lnTo>
                        <a:lnTo>
                          <a:pt x="545" y="80"/>
                        </a:lnTo>
                        <a:lnTo>
                          <a:pt x="501" y="84"/>
                        </a:lnTo>
                        <a:lnTo>
                          <a:pt x="464" y="95"/>
                        </a:lnTo>
                        <a:lnTo>
                          <a:pt x="439" y="105"/>
                        </a:lnTo>
                        <a:lnTo>
                          <a:pt x="448" y="113"/>
                        </a:lnTo>
                        <a:lnTo>
                          <a:pt x="423" y="130"/>
                        </a:lnTo>
                        <a:lnTo>
                          <a:pt x="438" y="132"/>
                        </a:lnTo>
                        <a:lnTo>
                          <a:pt x="417" y="149"/>
                        </a:lnTo>
                        <a:lnTo>
                          <a:pt x="424" y="159"/>
                        </a:lnTo>
                        <a:lnTo>
                          <a:pt x="411" y="163"/>
                        </a:lnTo>
                        <a:lnTo>
                          <a:pt x="418" y="173"/>
                        </a:lnTo>
                        <a:lnTo>
                          <a:pt x="447" y="179"/>
                        </a:lnTo>
                        <a:lnTo>
                          <a:pt x="455" y="187"/>
                        </a:lnTo>
                        <a:lnTo>
                          <a:pt x="506" y="190"/>
                        </a:lnTo>
                        <a:lnTo>
                          <a:pt x="513" y="188"/>
                        </a:lnTo>
                        <a:lnTo>
                          <a:pt x="513" y="188"/>
                        </a:lnTo>
                        <a:close/>
                        <a:moveTo>
                          <a:pt x="1686" y="97"/>
                        </a:moveTo>
                        <a:lnTo>
                          <a:pt x="1620" y="86"/>
                        </a:lnTo>
                        <a:lnTo>
                          <a:pt x="1581" y="85"/>
                        </a:lnTo>
                        <a:lnTo>
                          <a:pt x="1568" y="89"/>
                        </a:lnTo>
                        <a:lnTo>
                          <a:pt x="1581" y="102"/>
                        </a:lnTo>
                        <a:lnTo>
                          <a:pt x="1628" y="113"/>
                        </a:lnTo>
                        <a:lnTo>
                          <a:pt x="1645" y="110"/>
                        </a:lnTo>
                        <a:lnTo>
                          <a:pt x="1697" y="110"/>
                        </a:lnTo>
                        <a:lnTo>
                          <a:pt x="1686" y="97"/>
                        </a:lnTo>
                        <a:close/>
                        <a:moveTo>
                          <a:pt x="1780" y="105"/>
                        </a:moveTo>
                        <a:lnTo>
                          <a:pt x="1736" y="100"/>
                        </a:lnTo>
                        <a:lnTo>
                          <a:pt x="1707" y="98"/>
                        </a:lnTo>
                        <a:lnTo>
                          <a:pt x="1712" y="103"/>
                        </a:lnTo>
                        <a:lnTo>
                          <a:pt x="1751" y="111"/>
                        </a:lnTo>
                        <a:lnTo>
                          <a:pt x="1777" y="113"/>
                        </a:lnTo>
                        <a:lnTo>
                          <a:pt x="1780" y="105"/>
                        </a:lnTo>
                        <a:lnTo>
                          <a:pt x="1780" y="105"/>
                        </a:lnTo>
                        <a:close/>
                        <a:moveTo>
                          <a:pt x="1734" y="141"/>
                        </a:moveTo>
                        <a:lnTo>
                          <a:pt x="1724" y="135"/>
                        </a:lnTo>
                        <a:lnTo>
                          <a:pt x="1693" y="128"/>
                        </a:lnTo>
                        <a:lnTo>
                          <a:pt x="1679" y="130"/>
                        </a:lnTo>
                        <a:lnTo>
                          <a:pt x="1675" y="138"/>
                        </a:lnTo>
                        <a:lnTo>
                          <a:pt x="1679" y="138"/>
                        </a:lnTo>
                        <a:lnTo>
                          <a:pt x="1712" y="141"/>
                        </a:lnTo>
                        <a:lnTo>
                          <a:pt x="1734" y="141"/>
                        </a:lnTo>
                        <a:close/>
                        <a:moveTo>
                          <a:pt x="2341" y="186"/>
                        </a:moveTo>
                        <a:lnTo>
                          <a:pt x="2319" y="173"/>
                        </a:lnTo>
                        <a:lnTo>
                          <a:pt x="2313" y="181"/>
                        </a:lnTo>
                        <a:lnTo>
                          <a:pt x="2327" y="187"/>
                        </a:lnTo>
                        <a:lnTo>
                          <a:pt x="2341" y="186"/>
                        </a:lnTo>
                        <a:close/>
                        <a:moveTo>
                          <a:pt x="54" y="537"/>
                        </a:moveTo>
                        <a:lnTo>
                          <a:pt x="52" y="532"/>
                        </a:lnTo>
                        <a:lnTo>
                          <a:pt x="52" y="525"/>
                        </a:lnTo>
                        <a:lnTo>
                          <a:pt x="45" y="521"/>
                        </a:lnTo>
                        <a:lnTo>
                          <a:pt x="26" y="518"/>
                        </a:lnTo>
                        <a:lnTo>
                          <a:pt x="2" y="525"/>
                        </a:lnTo>
                        <a:lnTo>
                          <a:pt x="0" y="535"/>
                        </a:lnTo>
                        <a:lnTo>
                          <a:pt x="21" y="537"/>
                        </a:lnTo>
                        <a:lnTo>
                          <a:pt x="54" y="537"/>
                        </a:lnTo>
                        <a:close/>
                        <a:moveTo>
                          <a:pt x="2256" y="619"/>
                        </a:moveTo>
                        <a:lnTo>
                          <a:pt x="2229" y="595"/>
                        </a:lnTo>
                        <a:lnTo>
                          <a:pt x="2211" y="573"/>
                        </a:lnTo>
                        <a:lnTo>
                          <a:pt x="2185" y="551"/>
                        </a:lnTo>
                        <a:lnTo>
                          <a:pt x="2167" y="536"/>
                        </a:lnTo>
                        <a:lnTo>
                          <a:pt x="2162" y="539"/>
                        </a:lnTo>
                        <a:lnTo>
                          <a:pt x="2178" y="549"/>
                        </a:lnTo>
                        <a:lnTo>
                          <a:pt x="2172" y="560"/>
                        </a:lnTo>
                        <a:lnTo>
                          <a:pt x="2197" y="592"/>
                        </a:lnTo>
                        <a:lnTo>
                          <a:pt x="2226" y="614"/>
                        </a:lnTo>
                        <a:lnTo>
                          <a:pt x="2250" y="645"/>
                        </a:lnTo>
                        <a:lnTo>
                          <a:pt x="2258" y="662"/>
                        </a:lnTo>
                        <a:lnTo>
                          <a:pt x="2279" y="687"/>
                        </a:lnTo>
                        <a:lnTo>
                          <a:pt x="2293" y="709"/>
                        </a:lnTo>
                        <a:lnTo>
                          <a:pt x="2311" y="729"/>
                        </a:lnTo>
                        <a:lnTo>
                          <a:pt x="2310" y="711"/>
                        </a:lnTo>
                        <a:lnTo>
                          <a:pt x="2334" y="725"/>
                        </a:lnTo>
                        <a:lnTo>
                          <a:pt x="2323" y="709"/>
                        </a:lnTo>
                        <a:lnTo>
                          <a:pt x="2287" y="685"/>
                        </a:lnTo>
                        <a:lnTo>
                          <a:pt x="2274" y="651"/>
                        </a:lnTo>
                        <a:lnTo>
                          <a:pt x="2307" y="659"/>
                        </a:lnTo>
                        <a:lnTo>
                          <a:pt x="2256" y="619"/>
                        </a:lnTo>
                        <a:lnTo>
                          <a:pt x="2256" y="61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6C14BAA-D3AE-AC69-C036-EC8FCCAE0C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5175" y="3270251"/>
                    <a:ext cx="701675" cy="596900"/>
                  </a:xfrm>
                  <a:custGeom>
                    <a:avLst/>
                    <a:gdLst>
                      <a:gd name="T0" fmla="*/ 201 w 442"/>
                      <a:gd name="T1" fmla="*/ 71 h 376"/>
                      <a:gd name="T2" fmla="*/ 107 w 442"/>
                      <a:gd name="T3" fmla="*/ 6 h 376"/>
                      <a:gd name="T4" fmla="*/ 79 w 442"/>
                      <a:gd name="T5" fmla="*/ 3 h 376"/>
                      <a:gd name="T6" fmla="*/ 63 w 442"/>
                      <a:gd name="T7" fmla="*/ 39 h 376"/>
                      <a:gd name="T8" fmla="*/ 54 w 442"/>
                      <a:gd name="T9" fmla="*/ 51 h 376"/>
                      <a:gd name="T10" fmla="*/ 35 w 442"/>
                      <a:gd name="T11" fmla="*/ 63 h 376"/>
                      <a:gd name="T12" fmla="*/ 4 w 442"/>
                      <a:gd name="T13" fmla="*/ 67 h 376"/>
                      <a:gd name="T14" fmla="*/ 2 w 442"/>
                      <a:gd name="T15" fmla="*/ 84 h 376"/>
                      <a:gd name="T16" fmla="*/ 10 w 442"/>
                      <a:gd name="T17" fmla="*/ 97 h 376"/>
                      <a:gd name="T18" fmla="*/ 36 w 442"/>
                      <a:gd name="T19" fmla="*/ 132 h 376"/>
                      <a:gd name="T20" fmla="*/ 52 w 442"/>
                      <a:gd name="T21" fmla="*/ 156 h 376"/>
                      <a:gd name="T22" fmla="*/ 58 w 442"/>
                      <a:gd name="T23" fmla="*/ 173 h 376"/>
                      <a:gd name="T24" fmla="*/ 76 w 442"/>
                      <a:gd name="T25" fmla="*/ 192 h 376"/>
                      <a:gd name="T26" fmla="*/ 100 w 442"/>
                      <a:gd name="T27" fmla="*/ 227 h 376"/>
                      <a:gd name="T28" fmla="*/ 103 w 442"/>
                      <a:gd name="T29" fmla="*/ 258 h 376"/>
                      <a:gd name="T30" fmla="*/ 128 w 442"/>
                      <a:gd name="T31" fmla="*/ 284 h 376"/>
                      <a:gd name="T32" fmla="*/ 150 w 442"/>
                      <a:gd name="T33" fmla="*/ 321 h 376"/>
                      <a:gd name="T34" fmla="*/ 173 w 442"/>
                      <a:gd name="T35" fmla="*/ 349 h 376"/>
                      <a:gd name="T36" fmla="*/ 183 w 442"/>
                      <a:gd name="T37" fmla="*/ 366 h 376"/>
                      <a:gd name="T38" fmla="*/ 194 w 442"/>
                      <a:gd name="T39" fmla="*/ 367 h 376"/>
                      <a:gd name="T40" fmla="*/ 196 w 442"/>
                      <a:gd name="T41" fmla="*/ 346 h 376"/>
                      <a:gd name="T42" fmla="*/ 211 w 442"/>
                      <a:gd name="T43" fmla="*/ 351 h 376"/>
                      <a:gd name="T44" fmla="*/ 239 w 442"/>
                      <a:gd name="T45" fmla="*/ 353 h 376"/>
                      <a:gd name="T46" fmla="*/ 267 w 442"/>
                      <a:gd name="T47" fmla="*/ 353 h 376"/>
                      <a:gd name="T48" fmla="*/ 282 w 442"/>
                      <a:gd name="T49" fmla="*/ 357 h 376"/>
                      <a:gd name="T50" fmla="*/ 313 w 442"/>
                      <a:gd name="T51" fmla="*/ 322 h 376"/>
                      <a:gd name="T52" fmla="*/ 432 w 442"/>
                      <a:gd name="T53" fmla="*/ 289 h 376"/>
                      <a:gd name="T54" fmla="*/ 431 w 442"/>
                      <a:gd name="T55" fmla="*/ 225 h 376"/>
                      <a:gd name="T56" fmla="*/ 365 w 442"/>
                      <a:gd name="T57" fmla="*/ 217 h 376"/>
                      <a:gd name="T58" fmla="*/ 353 w 442"/>
                      <a:gd name="T59" fmla="*/ 188 h 376"/>
                      <a:gd name="T60" fmla="*/ 343 w 442"/>
                      <a:gd name="T61" fmla="*/ 181 h 376"/>
                      <a:gd name="T62" fmla="*/ 333 w 442"/>
                      <a:gd name="T63" fmla="*/ 170 h 376"/>
                      <a:gd name="T64" fmla="*/ 323 w 442"/>
                      <a:gd name="T65" fmla="*/ 156 h 376"/>
                      <a:gd name="T66" fmla="*/ 321 w 442"/>
                      <a:gd name="T67" fmla="*/ 140 h 376"/>
                      <a:gd name="T68" fmla="*/ 304 w 442"/>
                      <a:gd name="T69" fmla="*/ 120 h 376"/>
                      <a:gd name="T70" fmla="*/ 288 w 442"/>
                      <a:gd name="T71" fmla="*/ 106 h 376"/>
                      <a:gd name="T72" fmla="*/ 264 w 442"/>
                      <a:gd name="T73" fmla="*/ 86 h 376"/>
                      <a:gd name="T74" fmla="*/ 240 w 442"/>
                      <a:gd name="T75" fmla="*/ 72 h 3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42" h="376">
                        <a:moveTo>
                          <a:pt x="240" y="72"/>
                        </a:moveTo>
                        <a:lnTo>
                          <a:pt x="201" y="71"/>
                        </a:lnTo>
                        <a:lnTo>
                          <a:pt x="139" y="23"/>
                        </a:lnTo>
                        <a:lnTo>
                          <a:pt x="107" y="6"/>
                        </a:lnTo>
                        <a:lnTo>
                          <a:pt x="82" y="0"/>
                        </a:lnTo>
                        <a:lnTo>
                          <a:pt x="79" y="3"/>
                        </a:lnTo>
                        <a:lnTo>
                          <a:pt x="40" y="15"/>
                        </a:lnTo>
                        <a:lnTo>
                          <a:pt x="63" y="39"/>
                        </a:lnTo>
                        <a:lnTo>
                          <a:pt x="57" y="43"/>
                        </a:lnTo>
                        <a:lnTo>
                          <a:pt x="54" y="51"/>
                        </a:lnTo>
                        <a:lnTo>
                          <a:pt x="39" y="54"/>
                        </a:lnTo>
                        <a:lnTo>
                          <a:pt x="35" y="63"/>
                        </a:lnTo>
                        <a:lnTo>
                          <a:pt x="27" y="71"/>
                        </a:lnTo>
                        <a:lnTo>
                          <a:pt x="4" y="67"/>
                        </a:lnTo>
                        <a:lnTo>
                          <a:pt x="2" y="76"/>
                        </a:lnTo>
                        <a:lnTo>
                          <a:pt x="2" y="84"/>
                        </a:lnTo>
                        <a:lnTo>
                          <a:pt x="0" y="97"/>
                        </a:lnTo>
                        <a:lnTo>
                          <a:pt x="10" y="97"/>
                        </a:lnTo>
                        <a:lnTo>
                          <a:pt x="22" y="114"/>
                        </a:lnTo>
                        <a:lnTo>
                          <a:pt x="36" y="132"/>
                        </a:lnTo>
                        <a:lnTo>
                          <a:pt x="45" y="150"/>
                        </a:lnTo>
                        <a:lnTo>
                          <a:pt x="52" y="156"/>
                        </a:lnTo>
                        <a:lnTo>
                          <a:pt x="58" y="168"/>
                        </a:lnTo>
                        <a:lnTo>
                          <a:pt x="58" y="173"/>
                        </a:lnTo>
                        <a:lnTo>
                          <a:pt x="65" y="187"/>
                        </a:lnTo>
                        <a:lnTo>
                          <a:pt x="76" y="192"/>
                        </a:lnTo>
                        <a:lnTo>
                          <a:pt x="86" y="201"/>
                        </a:lnTo>
                        <a:lnTo>
                          <a:pt x="100" y="227"/>
                        </a:lnTo>
                        <a:lnTo>
                          <a:pt x="100" y="241"/>
                        </a:lnTo>
                        <a:lnTo>
                          <a:pt x="103" y="258"/>
                        </a:lnTo>
                        <a:lnTo>
                          <a:pt x="118" y="281"/>
                        </a:lnTo>
                        <a:lnTo>
                          <a:pt x="128" y="284"/>
                        </a:lnTo>
                        <a:lnTo>
                          <a:pt x="143" y="301"/>
                        </a:lnTo>
                        <a:lnTo>
                          <a:pt x="150" y="321"/>
                        </a:lnTo>
                        <a:lnTo>
                          <a:pt x="162" y="340"/>
                        </a:lnTo>
                        <a:lnTo>
                          <a:pt x="173" y="349"/>
                        </a:lnTo>
                        <a:lnTo>
                          <a:pt x="175" y="358"/>
                        </a:lnTo>
                        <a:lnTo>
                          <a:pt x="183" y="366"/>
                        </a:lnTo>
                        <a:lnTo>
                          <a:pt x="185" y="376"/>
                        </a:lnTo>
                        <a:lnTo>
                          <a:pt x="194" y="367"/>
                        </a:lnTo>
                        <a:lnTo>
                          <a:pt x="192" y="358"/>
                        </a:lnTo>
                        <a:lnTo>
                          <a:pt x="196" y="346"/>
                        </a:lnTo>
                        <a:lnTo>
                          <a:pt x="205" y="353"/>
                        </a:lnTo>
                        <a:lnTo>
                          <a:pt x="211" y="351"/>
                        </a:lnTo>
                        <a:lnTo>
                          <a:pt x="235" y="350"/>
                        </a:lnTo>
                        <a:lnTo>
                          <a:pt x="239" y="353"/>
                        </a:lnTo>
                        <a:lnTo>
                          <a:pt x="258" y="354"/>
                        </a:lnTo>
                        <a:lnTo>
                          <a:pt x="267" y="353"/>
                        </a:lnTo>
                        <a:lnTo>
                          <a:pt x="272" y="361"/>
                        </a:lnTo>
                        <a:lnTo>
                          <a:pt x="282" y="357"/>
                        </a:lnTo>
                        <a:lnTo>
                          <a:pt x="295" y="332"/>
                        </a:lnTo>
                        <a:lnTo>
                          <a:pt x="313" y="322"/>
                        </a:lnTo>
                        <a:lnTo>
                          <a:pt x="372" y="312"/>
                        </a:lnTo>
                        <a:lnTo>
                          <a:pt x="432" y="289"/>
                        </a:lnTo>
                        <a:lnTo>
                          <a:pt x="442" y="241"/>
                        </a:lnTo>
                        <a:lnTo>
                          <a:pt x="431" y="225"/>
                        </a:lnTo>
                        <a:lnTo>
                          <a:pt x="427" y="229"/>
                        </a:lnTo>
                        <a:lnTo>
                          <a:pt x="365" y="217"/>
                        </a:lnTo>
                        <a:lnTo>
                          <a:pt x="354" y="194"/>
                        </a:lnTo>
                        <a:lnTo>
                          <a:pt x="353" y="188"/>
                        </a:lnTo>
                        <a:lnTo>
                          <a:pt x="349" y="179"/>
                        </a:lnTo>
                        <a:lnTo>
                          <a:pt x="343" y="181"/>
                        </a:lnTo>
                        <a:lnTo>
                          <a:pt x="337" y="176"/>
                        </a:lnTo>
                        <a:lnTo>
                          <a:pt x="333" y="170"/>
                        </a:lnTo>
                        <a:lnTo>
                          <a:pt x="329" y="162"/>
                        </a:lnTo>
                        <a:lnTo>
                          <a:pt x="323" y="156"/>
                        </a:lnTo>
                        <a:lnTo>
                          <a:pt x="319" y="147"/>
                        </a:lnTo>
                        <a:lnTo>
                          <a:pt x="321" y="140"/>
                        </a:lnTo>
                        <a:lnTo>
                          <a:pt x="319" y="129"/>
                        </a:lnTo>
                        <a:lnTo>
                          <a:pt x="304" y="120"/>
                        </a:lnTo>
                        <a:lnTo>
                          <a:pt x="299" y="112"/>
                        </a:lnTo>
                        <a:lnTo>
                          <a:pt x="288" y="106"/>
                        </a:lnTo>
                        <a:lnTo>
                          <a:pt x="278" y="86"/>
                        </a:lnTo>
                        <a:lnTo>
                          <a:pt x="264" y="86"/>
                        </a:lnTo>
                        <a:lnTo>
                          <a:pt x="257" y="74"/>
                        </a:lnTo>
                        <a:lnTo>
                          <a:pt x="240" y="72"/>
                        </a:lnTo>
                        <a:lnTo>
                          <a:pt x="240" y="7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10E42FB-3657-45AC-D5B4-B7BCDA986F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26287" y="3076576"/>
                    <a:ext cx="192087" cy="187325"/>
                  </a:xfrm>
                  <a:custGeom>
                    <a:avLst/>
                    <a:gdLst>
                      <a:gd name="T0" fmla="*/ 64 w 121"/>
                      <a:gd name="T1" fmla="*/ 94 h 118"/>
                      <a:gd name="T2" fmla="*/ 105 w 121"/>
                      <a:gd name="T3" fmla="*/ 68 h 118"/>
                      <a:gd name="T4" fmla="*/ 108 w 121"/>
                      <a:gd name="T5" fmla="*/ 39 h 118"/>
                      <a:gd name="T6" fmla="*/ 104 w 121"/>
                      <a:gd name="T7" fmla="*/ 22 h 118"/>
                      <a:gd name="T8" fmla="*/ 114 w 121"/>
                      <a:gd name="T9" fmla="*/ 15 h 118"/>
                      <a:gd name="T10" fmla="*/ 121 w 121"/>
                      <a:gd name="T11" fmla="*/ 0 h 118"/>
                      <a:gd name="T12" fmla="*/ 99 w 121"/>
                      <a:gd name="T13" fmla="*/ 4 h 118"/>
                      <a:gd name="T14" fmla="*/ 89 w 121"/>
                      <a:gd name="T15" fmla="*/ 4 h 118"/>
                      <a:gd name="T16" fmla="*/ 67 w 121"/>
                      <a:gd name="T17" fmla="*/ 13 h 118"/>
                      <a:gd name="T18" fmla="*/ 51 w 121"/>
                      <a:gd name="T19" fmla="*/ 13 h 118"/>
                      <a:gd name="T20" fmla="*/ 40 w 121"/>
                      <a:gd name="T21" fmla="*/ 9 h 118"/>
                      <a:gd name="T22" fmla="*/ 20 w 121"/>
                      <a:gd name="T23" fmla="*/ 15 h 118"/>
                      <a:gd name="T24" fmla="*/ 13 w 121"/>
                      <a:gd name="T25" fmla="*/ 11 h 118"/>
                      <a:gd name="T26" fmla="*/ 13 w 121"/>
                      <a:gd name="T27" fmla="*/ 24 h 118"/>
                      <a:gd name="T28" fmla="*/ 8 w 121"/>
                      <a:gd name="T29" fmla="*/ 29 h 118"/>
                      <a:gd name="T30" fmla="*/ 4 w 121"/>
                      <a:gd name="T31" fmla="*/ 35 h 118"/>
                      <a:gd name="T32" fmla="*/ 0 w 121"/>
                      <a:gd name="T33" fmla="*/ 44 h 118"/>
                      <a:gd name="T34" fmla="*/ 5 w 121"/>
                      <a:gd name="T35" fmla="*/ 63 h 118"/>
                      <a:gd name="T36" fmla="*/ 13 w 121"/>
                      <a:gd name="T37" fmla="*/ 64 h 118"/>
                      <a:gd name="T38" fmla="*/ 18 w 121"/>
                      <a:gd name="T39" fmla="*/ 73 h 118"/>
                      <a:gd name="T40" fmla="*/ 8 w 121"/>
                      <a:gd name="T41" fmla="*/ 82 h 118"/>
                      <a:gd name="T42" fmla="*/ 5 w 121"/>
                      <a:gd name="T43" fmla="*/ 95 h 118"/>
                      <a:gd name="T44" fmla="*/ 6 w 121"/>
                      <a:gd name="T45" fmla="*/ 105 h 118"/>
                      <a:gd name="T46" fmla="*/ 4 w 121"/>
                      <a:gd name="T47" fmla="*/ 109 h 118"/>
                      <a:gd name="T48" fmla="*/ 4 w 121"/>
                      <a:gd name="T49" fmla="*/ 109 h 118"/>
                      <a:gd name="T50" fmla="*/ 28 w 121"/>
                      <a:gd name="T51" fmla="*/ 118 h 118"/>
                      <a:gd name="T52" fmla="*/ 64 w 121"/>
                      <a:gd name="T53" fmla="*/ 94 h 118"/>
                      <a:gd name="T54" fmla="*/ 64 w 121"/>
                      <a:gd name="T55" fmla="*/ 94 h 1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21" h="118">
                        <a:moveTo>
                          <a:pt x="64" y="94"/>
                        </a:moveTo>
                        <a:lnTo>
                          <a:pt x="105" y="68"/>
                        </a:lnTo>
                        <a:lnTo>
                          <a:pt x="108" y="39"/>
                        </a:lnTo>
                        <a:lnTo>
                          <a:pt x="104" y="22"/>
                        </a:lnTo>
                        <a:lnTo>
                          <a:pt x="114" y="15"/>
                        </a:lnTo>
                        <a:lnTo>
                          <a:pt x="121" y="0"/>
                        </a:lnTo>
                        <a:lnTo>
                          <a:pt x="99" y="4"/>
                        </a:lnTo>
                        <a:lnTo>
                          <a:pt x="89" y="4"/>
                        </a:lnTo>
                        <a:lnTo>
                          <a:pt x="67" y="13"/>
                        </a:lnTo>
                        <a:lnTo>
                          <a:pt x="51" y="13"/>
                        </a:lnTo>
                        <a:lnTo>
                          <a:pt x="40" y="9"/>
                        </a:lnTo>
                        <a:lnTo>
                          <a:pt x="20" y="15"/>
                        </a:lnTo>
                        <a:lnTo>
                          <a:pt x="13" y="11"/>
                        </a:lnTo>
                        <a:lnTo>
                          <a:pt x="13" y="24"/>
                        </a:lnTo>
                        <a:lnTo>
                          <a:pt x="8" y="29"/>
                        </a:lnTo>
                        <a:lnTo>
                          <a:pt x="4" y="35"/>
                        </a:lnTo>
                        <a:lnTo>
                          <a:pt x="0" y="44"/>
                        </a:lnTo>
                        <a:lnTo>
                          <a:pt x="5" y="63"/>
                        </a:lnTo>
                        <a:lnTo>
                          <a:pt x="13" y="64"/>
                        </a:lnTo>
                        <a:lnTo>
                          <a:pt x="18" y="73"/>
                        </a:lnTo>
                        <a:lnTo>
                          <a:pt x="8" y="82"/>
                        </a:lnTo>
                        <a:lnTo>
                          <a:pt x="5" y="95"/>
                        </a:lnTo>
                        <a:lnTo>
                          <a:pt x="6" y="105"/>
                        </a:lnTo>
                        <a:lnTo>
                          <a:pt x="4" y="109"/>
                        </a:lnTo>
                        <a:lnTo>
                          <a:pt x="4" y="109"/>
                        </a:lnTo>
                        <a:lnTo>
                          <a:pt x="28" y="118"/>
                        </a:lnTo>
                        <a:lnTo>
                          <a:pt x="64" y="94"/>
                        </a:lnTo>
                        <a:lnTo>
                          <a:pt x="64" y="9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2813700-983C-CB6C-5964-34A0A6918D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94800" y="3713163"/>
                    <a:ext cx="290512" cy="555625"/>
                  </a:xfrm>
                  <a:custGeom>
                    <a:avLst/>
                    <a:gdLst>
                      <a:gd name="T0" fmla="*/ 183 w 183"/>
                      <a:gd name="T1" fmla="*/ 135 h 350"/>
                      <a:gd name="T2" fmla="*/ 161 w 183"/>
                      <a:gd name="T3" fmla="*/ 94 h 350"/>
                      <a:gd name="T4" fmla="*/ 138 w 183"/>
                      <a:gd name="T5" fmla="*/ 51 h 350"/>
                      <a:gd name="T6" fmla="*/ 119 w 183"/>
                      <a:gd name="T7" fmla="*/ 59 h 350"/>
                      <a:gd name="T8" fmla="*/ 100 w 183"/>
                      <a:gd name="T9" fmla="*/ 55 h 350"/>
                      <a:gd name="T10" fmla="*/ 77 w 183"/>
                      <a:gd name="T11" fmla="*/ 47 h 350"/>
                      <a:gd name="T12" fmla="*/ 64 w 183"/>
                      <a:gd name="T13" fmla="*/ 21 h 350"/>
                      <a:gd name="T14" fmla="*/ 51 w 183"/>
                      <a:gd name="T15" fmla="*/ 0 h 350"/>
                      <a:gd name="T16" fmla="*/ 29 w 183"/>
                      <a:gd name="T17" fmla="*/ 16 h 350"/>
                      <a:gd name="T18" fmla="*/ 9 w 183"/>
                      <a:gd name="T19" fmla="*/ 43 h 350"/>
                      <a:gd name="T20" fmla="*/ 14 w 183"/>
                      <a:gd name="T21" fmla="*/ 68 h 350"/>
                      <a:gd name="T22" fmla="*/ 40 w 183"/>
                      <a:gd name="T23" fmla="*/ 101 h 350"/>
                      <a:gd name="T24" fmla="*/ 28 w 183"/>
                      <a:gd name="T25" fmla="*/ 126 h 350"/>
                      <a:gd name="T26" fmla="*/ 51 w 183"/>
                      <a:gd name="T27" fmla="*/ 157 h 350"/>
                      <a:gd name="T28" fmla="*/ 55 w 183"/>
                      <a:gd name="T29" fmla="*/ 181 h 350"/>
                      <a:gd name="T30" fmla="*/ 56 w 183"/>
                      <a:gd name="T31" fmla="*/ 225 h 350"/>
                      <a:gd name="T32" fmla="*/ 42 w 183"/>
                      <a:gd name="T33" fmla="*/ 271 h 350"/>
                      <a:gd name="T34" fmla="*/ 46 w 183"/>
                      <a:gd name="T35" fmla="*/ 299 h 350"/>
                      <a:gd name="T36" fmla="*/ 59 w 183"/>
                      <a:gd name="T37" fmla="*/ 298 h 350"/>
                      <a:gd name="T38" fmla="*/ 75 w 183"/>
                      <a:gd name="T39" fmla="*/ 322 h 350"/>
                      <a:gd name="T40" fmla="*/ 88 w 183"/>
                      <a:gd name="T41" fmla="*/ 328 h 350"/>
                      <a:gd name="T42" fmla="*/ 108 w 183"/>
                      <a:gd name="T43" fmla="*/ 350 h 350"/>
                      <a:gd name="T44" fmla="*/ 127 w 183"/>
                      <a:gd name="T45" fmla="*/ 337 h 350"/>
                      <a:gd name="T46" fmla="*/ 103 w 183"/>
                      <a:gd name="T47" fmla="*/ 322 h 350"/>
                      <a:gd name="T48" fmla="*/ 86 w 183"/>
                      <a:gd name="T49" fmla="*/ 288 h 350"/>
                      <a:gd name="T50" fmla="*/ 62 w 183"/>
                      <a:gd name="T51" fmla="*/ 266 h 350"/>
                      <a:gd name="T52" fmla="*/ 65 w 183"/>
                      <a:gd name="T53" fmla="*/ 228 h 350"/>
                      <a:gd name="T54" fmla="*/ 72 w 183"/>
                      <a:gd name="T55" fmla="*/ 167 h 350"/>
                      <a:gd name="T56" fmla="*/ 90 w 183"/>
                      <a:gd name="T57" fmla="*/ 185 h 350"/>
                      <a:gd name="T58" fmla="*/ 127 w 183"/>
                      <a:gd name="T59" fmla="*/ 195 h 350"/>
                      <a:gd name="T60" fmla="*/ 130 w 183"/>
                      <a:gd name="T61" fmla="*/ 147 h 350"/>
                      <a:gd name="T62" fmla="*/ 177 w 183"/>
                      <a:gd name="T63" fmla="*/ 146 h 3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83" h="350">
                        <a:moveTo>
                          <a:pt x="177" y="146"/>
                        </a:moveTo>
                        <a:lnTo>
                          <a:pt x="183" y="135"/>
                        </a:lnTo>
                        <a:lnTo>
                          <a:pt x="181" y="115"/>
                        </a:lnTo>
                        <a:lnTo>
                          <a:pt x="161" y="94"/>
                        </a:lnTo>
                        <a:lnTo>
                          <a:pt x="156" y="71"/>
                        </a:lnTo>
                        <a:lnTo>
                          <a:pt x="138" y="51"/>
                        </a:lnTo>
                        <a:lnTo>
                          <a:pt x="122" y="50"/>
                        </a:lnTo>
                        <a:lnTo>
                          <a:pt x="119" y="59"/>
                        </a:lnTo>
                        <a:lnTo>
                          <a:pt x="107" y="59"/>
                        </a:lnTo>
                        <a:lnTo>
                          <a:pt x="100" y="55"/>
                        </a:lnTo>
                        <a:lnTo>
                          <a:pt x="81" y="69"/>
                        </a:lnTo>
                        <a:lnTo>
                          <a:pt x="77" y="47"/>
                        </a:lnTo>
                        <a:lnTo>
                          <a:pt x="78" y="22"/>
                        </a:lnTo>
                        <a:lnTo>
                          <a:pt x="64" y="21"/>
                        </a:lnTo>
                        <a:lnTo>
                          <a:pt x="60" y="7"/>
                        </a:lnTo>
                        <a:lnTo>
                          <a:pt x="51" y="0"/>
                        </a:lnTo>
                        <a:lnTo>
                          <a:pt x="40" y="5"/>
                        </a:lnTo>
                        <a:lnTo>
                          <a:pt x="29" y="16"/>
                        </a:lnTo>
                        <a:lnTo>
                          <a:pt x="14" y="17"/>
                        </a:lnTo>
                        <a:lnTo>
                          <a:pt x="9" y="43"/>
                        </a:lnTo>
                        <a:lnTo>
                          <a:pt x="0" y="46"/>
                        </a:lnTo>
                        <a:lnTo>
                          <a:pt x="14" y="68"/>
                        </a:lnTo>
                        <a:lnTo>
                          <a:pt x="29" y="85"/>
                        </a:lnTo>
                        <a:lnTo>
                          <a:pt x="40" y="101"/>
                        </a:lnTo>
                        <a:lnTo>
                          <a:pt x="35" y="121"/>
                        </a:lnTo>
                        <a:lnTo>
                          <a:pt x="28" y="126"/>
                        </a:lnTo>
                        <a:lnTo>
                          <a:pt x="35" y="137"/>
                        </a:lnTo>
                        <a:lnTo>
                          <a:pt x="51" y="157"/>
                        </a:lnTo>
                        <a:lnTo>
                          <a:pt x="55" y="170"/>
                        </a:lnTo>
                        <a:lnTo>
                          <a:pt x="55" y="181"/>
                        </a:lnTo>
                        <a:lnTo>
                          <a:pt x="66" y="202"/>
                        </a:lnTo>
                        <a:lnTo>
                          <a:pt x="56" y="225"/>
                        </a:lnTo>
                        <a:lnTo>
                          <a:pt x="47" y="249"/>
                        </a:lnTo>
                        <a:lnTo>
                          <a:pt x="42" y="271"/>
                        </a:lnTo>
                        <a:lnTo>
                          <a:pt x="42" y="286"/>
                        </a:lnTo>
                        <a:lnTo>
                          <a:pt x="46" y="299"/>
                        </a:lnTo>
                        <a:lnTo>
                          <a:pt x="49" y="285"/>
                        </a:lnTo>
                        <a:lnTo>
                          <a:pt x="59" y="298"/>
                        </a:lnTo>
                        <a:lnTo>
                          <a:pt x="71" y="311"/>
                        </a:lnTo>
                        <a:lnTo>
                          <a:pt x="75" y="322"/>
                        </a:lnTo>
                        <a:lnTo>
                          <a:pt x="85" y="331"/>
                        </a:lnTo>
                        <a:lnTo>
                          <a:pt x="88" y="328"/>
                        </a:lnTo>
                        <a:lnTo>
                          <a:pt x="105" y="338"/>
                        </a:lnTo>
                        <a:lnTo>
                          <a:pt x="108" y="350"/>
                        </a:lnTo>
                        <a:lnTo>
                          <a:pt x="122" y="347"/>
                        </a:lnTo>
                        <a:lnTo>
                          <a:pt x="127" y="337"/>
                        </a:lnTo>
                        <a:lnTo>
                          <a:pt x="116" y="325"/>
                        </a:lnTo>
                        <a:lnTo>
                          <a:pt x="103" y="322"/>
                        </a:lnTo>
                        <a:lnTo>
                          <a:pt x="91" y="309"/>
                        </a:lnTo>
                        <a:lnTo>
                          <a:pt x="86" y="288"/>
                        </a:lnTo>
                        <a:lnTo>
                          <a:pt x="76" y="266"/>
                        </a:lnTo>
                        <a:lnTo>
                          <a:pt x="62" y="266"/>
                        </a:lnTo>
                        <a:lnTo>
                          <a:pt x="60" y="248"/>
                        </a:lnTo>
                        <a:lnTo>
                          <a:pt x="65" y="228"/>
                        </a:lnTo>
                        <a:lnTo>
                          <a:pt x="73" y="193"/>
                        </a:lnTo>
                        <a:lnTo>
                          <a:pt x="72" y="167"/>
                        </a:lnTo>
                        <a:lnTo>
                          <a:pt x="91" y="166"/>
                        </a:lnTo>
                        <a:lnTo>
                          <a:pt x="90" y="185"/>
                        </a:lnTo>
                        <a:lnTo>
                          <a:pt x="107" y="185"/>
                        </a:lnTo>
                        <a:lnTo>
                          <a:pt x="127" y="195"/>
                        </a:lnTo>
                        <a:lnTo>
                          <a:pt x="119" y="167"/>
                        </a:lnTo>
                        <a:lnTo>
                          <a:pt x="130" y="147"/>
                        </a:lnTo>
                        <a:lnTo>
                          <a:pt x="157" y="143"/>
                        </a:lnTo>
                        <a:lnTo>
                          <a:pt x="177" y="146"/>
                        </a:lnTo>
                        <a:lnTo>
                          <a:pt x="177" y="14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7CB62DE-D02B-11D1-A4B6-5180DE4E21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80375" y="2936876"/>
                    <a:ext cx="252412" cy="158750"/>
                  </a:xfrm>
                  <a:custGeom>
                    <a:avLst/>
                    <a:gdLst>
                      <a:gd name="T0" fmla="*/ 62 w 159"/>
                      <a:gd name="T1" fmla="*/ 16 h 100"/>
                      <a:gd name="T2" fmla="*/ 55 w 159"/>
                      <a:gd name="T3" fmla="*/ 17 h 100"/>
                      <a:gd name="T4" fmla="*/ 50 w 159"/>
                      <a:gd name="T5" fmla="*/ 10 h 100"/>
                      <a:gd name="T6" fmla="*/ 51 w 159"/>
                      <a:gd name="T7" fmla="*/ 0 h 100"/>
                      <a:gd name="T8" fmla="*/ 27 w 159"/>
                      <a:gd name="T9" fmla="*/ 5 h 100"/>
                      <a:gd name="T10" fmla="*/ 25 w 159"/>
                      <a:gd name="T11" fmla="*/ 20 h 100"/>
                      <a:gd name="T12" fmla="*/ 19 w 159"/>
                      <a:gd name="T13" fmla="*/ 33 h 100"/>
                      <a:gd name="T14" fmla="*/ 2 w 159"/>
                      <a:gd name="T15" fmla="*/ 32 h 100"/>
                      <a:gd name="T16" fmla="*/ 0 w 159"/>
                      <a:gd name="T17" fmla="*/ 42 h 100"/>
                      <a:gd name="T18" fmla="*/ 16 w 159"/>
                      <a:gd name="T19" fmla="*/ 48 h 100"/>
                      <a:gd name="T20" fmla="*/ 25 w 159"/>
                      <a:gd name="T21" fmla="*/ 66 h 100"/>
                      <a:gd name="T22" fmla="*/ 20 w 159"/>
                      <a:gd name="T23" fmla="*/ 90 h 100"/>
                      <a:gd name="T24" fmla="*/ 27 w 159"/>
                      <a:gd name="T25" fmla="*/ 94 h 100"/>
                      <a:gd name="T26" fmla="*/ 40 w 159"/>
                      <a:gd name="T27" fmla="*/ 85 h 100"/>
                      <a:gd name="T28" fmla="*/ 47 w 159"/>
                      <a:gd name="T29" fmla="*/ 90 h 100"/>
                      <a:gd name="T30" fmla="*/ 51 w 159"/>
                      <a:gd name="T31" fmla="*/ 79 h 100"/>
                      <a:gd name="T32" fmla="*/ 62 w 159"/>
                      <a:gd name="T33" fmla="*/ 80 h 100"/>
                      <a:gd name="T34" fmla="*/ 65 w 159"/>
                      <a:gd name="T35" fmla="*/ 76 h 100"/>
                      <a:gd name="T36" fmla="*/ 64 w 159"/>
                      <a:gd name="T37" fmla="*/ 67 h 100"/>
                      <a:gd name="T38" fmla="*/ 70 w 159"/>
                      <a:gd name="T39" fmla="*/ 58 h 100"/>
                      <a:gd name="T40" fmla="*/ 83 w 159"/>
                      <a:gd name="T41" fmla="*/ 64 h 100"/>
                      <a:gd name="T42" fmla="*/ 83 w 159"/>
                      <a:gd name="T43" fmla="*/ 71 h 100"/>
                      <a:gd name="T44" fmla="*/ 88 w 159"/>
                      <a:gd name="T45" fmla="*/ 72 h 100"/>
                      <a:gd name="T46" fmla="*/ 92 w 159"/>
                      <a:gd name="T47" fmla="*/ 92 h 100"/>
                      <a:gd name="T48" fmla="*/ 101 w 159"/>
                      <a:gd name="T49" fmla="*/ 100 h 100"/>
                      <a:gd name="T50" fmla="*/ 107 w 159"/>
                      <a:gd name="T51" fmla="*/ 96 h 100"/>
                      <a:gd name="T52" fmla="*/ 115 w 159"/>
                      <a:gd name="T53" fmla="*/ 93 h 100"/>
                      <a:gd name="T54" fmla="*/ 125 w 159"/>
                      <a:gd name="T55" fmla="*/ 82 h 100"/>
                      <a:gd name="T56" fmla="*/ 139 w 159"/>
                      <a:gd name="T57" fmla="*/ 84 h 100"/>
                      <a:gd name="T58" fmla="*/ 159 w 159"/>
                      <a:gd name="T59" fmla="*/ 84 h 100"/>
                      <a:gd name="T60" fmla="*/ 152 w 159"/>
                      <a:gd name="T61" fmla="*/ 70 h 100"/>
                      <a:gd name="T62" fmla="*/ 150 w 159"/>
                      <a:gd name="T63" fmla="*/ 60 h 100"/>
                      <a:gd name="T64" fmla="*/ 137 w 159"/>
                      <a:gd name="T65" fmla="*/ 56 h 100"/>
                      <a:gd name="T66" fmla="*/ 131 w 159"/>
                      <a:gd name="T67" fmla="*/ 57 h 100"/>
                      <a:gd name="T68" fmla="*/ 120 w 159"/>
                      <a:gd name="T69" fmla="*/ 36 h 100"/>
                      <a:gd name="T70" fmla="*/ 84 w 159"/>
                      <a:gd name="T71" fmla="*/ 39 h 100"/>
                      <a:gd name="T72" fmla="*/ 57 w 159"/>
                      <a:gd name="T73" fmla="*/ 31 h 100"/>
                      <a:gd name="T74" fmla="*/ 38 w 159"/>
                      <a:gd name="T75" fmla="*/ 33 h 100"/>
                      <a:gd name="T76" fmla="*/ 35 w 159"/>
                      <a:gd name="T77" fmla="*/ 19 h 100"/>
                      <a:gd name="T78" fmla="*/ 57 w 159"/>
                      <a:gd name="T79" fmla="*/ 24 h 100"/>
                      <a:gd name="T80" fmla="*/ 62 w 159"/>
                      <a:gd name="T81" fmla="*/ 16 h 100"/>
                      <a:gd name="T82" fmla="*/ 62 w 159"/>
                      <a:gd name="T83" fmla="*/ 16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59" h="100">
                        <a:moveTo>
                          <a:pt x="62" y="16"/>
                        </a:moveTo>
                        <a:lnTo>
                          <a:pt x="55" y="17"/>
                        </a:lnTo>
                        <a:lnTo>
                          <a:pt x="50" y="10"/>
                        </a:lnTo>
                        <a:lnTo>
                          <a:pt x="51" y="0"/>
                        </a:lnTo>
                        <a:lnTo>
                          <a:pt x="27" y="5"/>
                        </a:lnTo>
                        <a:lnTo>
                          <a:pt x="25" y="20"/>
                        </a:lnTo>
                        <a:lnTo>
                          <a:pt x="19" y="33"/>
                        </a:lnTo>
                        <a:lnTo>
                          <a:pt x="2" y="32"/>
                        </a:lnTo>
                        <a:lnTo>
                          <a:pt x="0" y="42"/>
                        </a:lnTo>
                        <a:lnTo>
                          <a:pt x="16" y="48"/>
                        </a:lnTo>
                        <a:lnTo>
                          <a:pt x="25" y="66"/>
                        </a:lnTo>
                        <a:lnTo>
                          <a:pt x="20" y="90"/>
                        </a:lnTo>
                        <a:lnTo>
                          <a:pt x="27" y="94"/>
                        </a:lnTo>
                        <a:lnTo>
                          <a:pt x="40" y="85"/>
                        </a:lnTo>
                        <a:lnTo>
                          <a:pt x="47" y="90"/>
                        </a:lnTo>
                        <a:lnTo>
                          <a:pt x="51" y="79"/>
                        </a:lnTo>
                        <a:lnTo>
                          <a:pt x="62" y="80"/>
                        </a:lnTo>
                        <a:lnTo>
                          <a:pt x="65" y="76"/>
                        </a:lnTo>
                        <a:lnTo>
                          <a:pt x="64" y="67"/>
                        </a:lnTo>
                        <a:lnTo>
                          <a:pt x="70" y="58"/>
                        </a:lnTo>
                        <a:lnTo>
                          <a:pt x="83" y="64"/>
                        </a:lnTo>
                        <a:lnTo>
                          <a:pt x="83" y="71"/>
                        </a:lnTo>
                        <a:lnTo>
                          <a:pt x="88" y="72"/>
                        </a:lnTo>
                        <a:lnTo>
                          <a:pt x="92" y="92"/>
                        </a:lnTo>
                        <a:lnTo>
                          <a:pt x="101" y="100"/>
                        </a:lnTo>
                        <a:lnTo>
                          <a:pt x="107" y="96"/>
                        </a:lnTo>
                        <a:lnTo>
                          <a:pt x="115" y="93"/>
                        </a:lnTo>
                        <a:lnTo>
                          <a:pt x="125" y="82"/>
                        </a:lnTo>
                        <a:lnTo>
                          <a:pt x="139" y="84"/>
                        </a:lnTo>
                        <a:lnTo>
                          <a:pt x="159" y="84"/>
                        </a:lnTo>
                        <a:lnTo>
                          <a:pt x="152" y="70"/>
                        </a:lnTo>
                        <a:lnTo>
                          <a:pt x="150" y="60"/>
                        </a:lnTo>
                        <a:lnTo>
                          <a:pt x="137" y="56"/>
                        </a:lnTo>
                        <a:lnTo>
                          <a:pt x="131" y="57"/>
                        </a:lnTo>
                        <a:lnTo>
                          <a:pt x="120" y="36"/>
                        </a:lnTo>
                        <a:lnTo>
                          <a:pt x="84" y="39"/>
                        </a:lnTo>
                        <a:lnTo>
                          <a:pt x="57" y="31"/>
                        </a:lnTo>
                        <a:lnTo>
                          <a:pt x="38" y="33"/>
                        </a:lnTo>
                        <a:lnTo>
                          <a:pt x="35" y="19"/>
                        </a:lnTo>
                        <a:lnTo>
                          <a:pt x="57" y="24"/>
                        </a:lnTo>
                        <a:lnTo>
                          <a:pt x="62" y="16"/>
                        </a:lnTo>
                        <a:lnTo>
                          <a:pt x="62" y="1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CE241FE-F631-5EE3-E2C1-DB71D26514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97775" y="2870201"/>
                    <a:ext cx="471487" cy="282575"/>
                  </a:xfrm>
                  <a:custGeom>
                    <a:avLst/>
                    <a:gdLst>
                      <a:gd name="T0" fmla="*/ 297 w 297"/>
                      <a:gd name="T1" fmla="*/ 127 h 178"/>
                      <a:gd name="T2" fmla="*/ 294 w 297"/>
                      <a:gd name="T3" fmla="*/ 112 h 178"/>
                      <a:gd name="T4" fmla="*/ 265 w 297"/>
                      <a:gd name="T5" fmla="*/ 102 h 178"/>
                      <a:gd name="T6" fmla="*/ 243 w 297"/>
                      <a:gd name="T7" fmla="*/ 90 h 178"/>
                      <a:gd name="T8" fmla="*/ 227 w 297"/>
                      <a:gd name="T9" fmla="*/ 79 h 178"/>
                      <a:gd name="T10" fmla="*/ 201 w 297"/>
                      <a:gd name="T11" fmla="*/ 63 h 178"/>
                      <a:gd name="T12" fmla="*/ 185 w 297"/>
                      <a:gd name="T13" fmla="*/ 39 h 178"/>
                      <a:gd name="T14" fmla="*/ 177 w 297"/>
                      <a:gd name="T15" fmla="*/ 34 h 178"/>
                      <a:gd name="T16" fmla="*/ 157 w 297"/>
                      <a:gd name="T17" fmla="*/ 35 h 178"/>
                      <a:gd name="T18" fmla="*/ 148 w 297"/>
                      <a:gd name="T19" fmla="*/ 30 h 178"/>
                      <a:gd name="T20" fmla="*/ 141 w 297"/>
                      <a:gd name="T21" fmla="*/ 13 h 178"/>
                      <a:gd name="T22" fmla="*/ 112 w 297"/>
                      <a:gd name="T23" fmla="*/ 0 h 178"/>
                      <a:gd name="T24" fmla="*/ 99 w 297"/>
                      <a:gd name="T25" fmla="*/ 14 h 178"/>
                      <a:gd name="T26" fmla="*/ 85 w 297"/>
                      <a:gd name="T27" fmla="*/ 22 h 178"/>
                      <a:gd name="T28" fmla="*/ 91 w 297"/>
                      <a:gd name="T29" fmla="*/ 33 h 178"/>
                      <a:gd name="T30" fmla="*/ 69 w 297"/>
                      <a:gd name="T31" fmla="*/ 33 h 178"/>
                      <a:gd name="T32" fmla="*/ 60 w 297"/>
                      <a:gd name="T33" fmla="*/ 35 h 178"/>
                      <a:gd name="T34" fmla="*/ 42 w 297"/>
                      <a:gd name="T35" fmla="*/ 16 h 178"/>
                      <a:gd name="T36" fmla="*/ 28 w 297"/>
                      <a:gd name="T37" fmla="*/ 10 h 178"/>
                      <a:gd name="T38" fmla="*/ 7 w 297"/>
                      <a:gd name="T39" fmla="*/ 14 h 178"/>
                      <a:gd name="T40" fmla="*/ 0 w 297"/>
                      <a:gd name="T41" fmla="*/ 22 h 178"/>
                      <a:gd name="T42" fmla="*/ 9 w 297"/>
                      <a:gd name="T43" fmla="*/ 37 h 178"/>
                      <a:gd name="T44" fmla="*/ 7 w 297"/>
                      <a:gd name="T45" fmla="*/ 20 h 178"/>
                      <a:gd name="T46" fmla="*/ 21 w 297"/>
                      <a:gd name="T47" fmla="*/ 14 h 178"/>
                      <a:gd name="T48" fmla="*/ 31 w 297"/>
                      <a:gd name="T49" fmla="*/ 28 h 178"/>
                      <a:gd name="T50" fmla="*/ 48 w 297"/>
                      <a:gd name="T51" fmla="*/ 42 h 178"/>
                      <a:gd name="T52" fmla="*/ 33 w 297"/>
                      <a:gd name="T53" fmla="*/ 49 h 178"/>
                      <a:gd name="T54" fmla="*/ 13 w 297"/>
                      <a:gd name="T55" fmla="*/ 43 h 178"/>
                      <a:gd name="T56" fmla="*/ 13 w 297"/>
                      <a:gd name="T57" fmla="*/ 63 h 178"/>
                      <a:gd name="T58" fmla="*/ 26 w 297"/>
                      <a:gd name="T59" fmla="*/ 65 h 178"/>
                      <a:gd name="T60" fmla="*/ 25 w 297"/>
                      <a:gd name="T61" fmla="*/ 81 h 178"/>
                      <a:gd name="T62" fmla="*/ 42 w 297"/>
                      <a:gd name="T63" fmla="*/ 89 h 178"/>
                      <a:gd name="T64" fmla="*/ 45 w 297"/>
                      <a:gd name="T65" fmla="*/ 114 h 178"/>
                      <a:gd name="T66" fmla="*/ 51 w 297"/>
                      <a:gd name="T67" fmla="*/ 131 h 178"/>
                      <a:gd name="T68" fmla="*/ 67 w 297"/>
                      <a:gd name="T69" fmla="*/ 127 h 178"/>
                      <a:gd name="T70" fmla="*/ 78 w 297"/>
                      <a:gd name="T71" fmla="*/ 112 h 178"/>
                      <a:gd name="T72" fmla="*/ 91 w 297"/>
                      <a:gd name="T73" fmla="*/ 113 h 178"/>
                      <a:gd name="T74" fmla="*/ 100 w 297"/>
                      <a:gd name="T75" fmla="*/ 109 h 178"/>
                      <a:gd name="T76" fmla="*/ 114 w 297"/>
                      <a:gd name="T77" fmla="*/ 112 h 178"/>
                      <a:gd name="T78" fmla="*/ 138 w 297"/>
                      <a:gd name="T79" fmla="*/ 124 h 178"/>
                      <a:gd name="T80" fmla="*/ 154 w 297"/>
                      <a:gd name="T81" fmla="*/ 127 h 178"/>
                      <a:gd name="T82" fmla="*/ 181 w 297"/>
                      <a:gd name="T83" fmla="*/ 147 h 178"/>
                      <a:gd name="T84" fmla="*/ 196 w 297"/>
                      <a:gd name="T85" fmla="*/ 148 h 178"/>
                      <a:gd name="T86" fmla="*/ 202 w 297"/>
                      <a:gd name="T87" fmla="*/ 169 h 178"/>
                      <a:gd name="T88" fmla="*/ 224 w 297"/>
                      <a:gd name="T89" fmla="*/ 178 h 178"/>
                      <a:gd name="T90" fmla="*/ 239 w 297"/>
                      <a:gd name="T91" fmla="*/ 175 h 178"/>
                      <a:gd name="T92" fmla="*/ 240 w 297"/>
                      <a:gd name="T93" fmla="*/ 164 h 178"/>
                      <a:gd name="T94" fmla="*/ 255 w 297"/>
                      <a:gd name="T95" fmla="*/ 160 h 178"/>
                      <a:gd name="T96" fmla="*/ 264 w 297"/>
                      <a:gd name="T97" fmla="*/ 153 h 178"/>
                      <a:gd name="T98" fmla="*/ 264 w 297"/>
                      <a:gd name="T99" fmla="*/ 133 h 178"/>
                      <a:gd name="T100" fmla="*/ 279 w 297"/>
                      <a:gd name="T101" fmla="*/ 128 h 178"/>
                      <a:gd name="T102" fmla="*/ 280 w 297"/>
                      <a:gd name="T103" fmla="*/ 120 h 178"/>
                      <a:gd name="T104" fmla="*/ 291 w 297"/>
                      <a:gd name="T105" fmla="*/ 127 h 178"/>
                      <a:gd name="T106" fmla="*/ 297 w 297"/>
                      <a:gd name="T107" fmla="*/ 127 h 178"/>
                      <a:gd name="T108" fmla="*/ 297 w 297"/>
                      <a:gd name="T109" fmla="*/ 127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297" h="178">
                        <a:moveTo>
                          <a:pt x="297" y="127"/>
                        </a:moveTo>
                        <a:lnTo>
                          <a:pt x="294" y="112"/>
                        </a:lnTo>
                        <a:lnTo>
                          <a:pt x="265" y="102"/>
                        </a:lnTo>
                        <a:lnTo>
                          <a:pt x="243" y="90"/>
                        </a:lnTo>
                        <a:lnTo>
                          <a:pt x="227" y="79"/>
                        </a:lnTo>
                        <a:lnTo>
                          <a:pt x="201" y="63"/>
                        </a:lnTo>
                        <a:lnTo>
                          <a:pt x="185" y="39"/>
                        </a:lnTo>
                        <a:lnTo>
                          <a:pt x="177" y="34"/>
                        </a:lnTo>
                        <a:lnTo>
                          <a:pt x="157" y="35"/>
                        </a:lnTo>
                        <a:lnTo>
                          <a:pt x="148" y="30"/>
                        </a:lnTo>
                        <a:lnTo>
                          <a:pt x="141" y="13"/>
                        </a:lnTo>
                        <a:lnTo>
                          <a:pt x="112" y="0"/>
                        </a:lnTo>
                        <a:lnTo>
                          <a:pt x="99" y="14"/>
                        </a:lnTo>
                        <a:lnTo>
                          <a:pt x="85" y="22"/>
                        </a:lnTo>
                        <a:lnTo>
                          <a:pt x="91" y="33"/>
                        </a:lnTo>
                        <a:lnTo>
                          <a:pt x="69" y="33"/>
                        </a:lnTo>
                        <a:lnTo>
                          <a:pt x="60" y="35"/>
                        </a:lnTo>
                        <a:lnTo>
                          <a:pt x="42" y="16"/>
                        </a:lnTo>
                        <a:lnTo>
                          <a:pt x="28" y="10"/>
                        </a:lnTo>
                        <a:lnTo>
                          <a:pt x="7" y="14"/>
                        </a:lnTo>
                        <a:lnTo>
                          <a:pt x="0" y="22"/>
                        </a:lnTo>
                        <a:lnTo>
                          <a:pt x="9" y="37"/>
                        </a:lnTo>
                        <a:lnTo>
                          <a:pt x="7" y="20"/>
                        </a:lnTo>
                        <a:lnTo>
                          <a:pt x="21" y="14"/>
                        </a:lnTo>
                        <a:lnTo>
                          <a:pt x="31" y="28"/>
                        </a:lnTo>
                        <a:lnTo>
                          <a:pt x="48" y="42"/>
                        </a:lnTo>
                        <a:lnTo>
                          <a:pt x="33" y="49"/>
                        </a:lnTo>
                        <a:lnTo>
                          <a:pt x="13" y="43"/>
                        </a:lnTo>
                        <a:lnTo>
                          <a:pt x="13" y="63"/>
                        </a:lnTo>
                        <a:lnTo>
                          <a:pt x="26" y="65"/>
                        </a:lnTo>
                        <a:lnTo>
                          <a:pt x="25" y="81"/>
                        </a:lnTo>
                        <a:lnTo>
                          <a:pt x="42" y="89"/>
                        </a:lnTo>
                        <a:lnTo>
                          <a:pt x="45" y="114"/>
                        </a:lnTo>
                        <a:lnTo>
                          <a:pt x="51" y="131"/>
                        </a:lnTo>
                        <a:lnTo>
                          <a:pt x="67" y="127"/>
                        </a:lnTo>
                        <a:lnTo>
                          <a:pt x="78" y="112"/>
                        </a:lnTo>
                        <a:lnTo>
                          <a:pt x="91" y="113"/>
                        </a:lnTo>
                        <a:lnTo>
                          <a:pt x="100" y="109"/>
                        </a:lnTo>
                        <a:lnTo>
                          <a:pt x="114" y="112"/>
                        </a:lnTo>
                        <a:lnTo>
                          <a:pt x="138" y="124"/>
                        </a:lnTo>
                        <a:lnTo>
                          <a:pt x="154" y="127"/>
                        </a:lnTo>
                        <a:lnTo>
                          <a:pt x="181" y="147"/>
                        </a:lnTo>
                        <a:lnTo>
                          <a:pt x="196" y="148"/>
                        </a:lnTo>
                        <a:lnTo>
                          <a:pt x="202" y="169"/>
                        </a:lnTo>
                        <a:lnTo>
                          <a:pt x="224" y="178"/>
                        </a:lnTo>
                        <a:lnTo>
                          <a:pt x="239" y="175"/>
                        </a:lnTo>
                        <a:lnTo>
                          <a:pt x="240" y="164"/>
                        </a:lnTo>
                        <a:lnTo>
                          <a:pt x="255" y="160"/>
                        </a:lnTo>
                        <a:lnTo>
                          <a:pt x="264" y="153"/>
                        </a:lnTo>
                        <a:lnTo>
                          <a:pt x="264" y="133"/>
                        </a:lnTo>
                        <a:lnTo>
                          <a:pt x="279" y="128"/>
                        </a:lnTo>
                        <a:lnTo>
                          <a:pt x="280" y="120"/>
                        </a:lnTo>
                        <a:lnTo>
                          <a:pt x="291" y="127"/>
                        </a:lnTo>
                        <a:lnTo>
                          <a:pt x="297" y="127"/>
                        </a:lnTo>
                        <a:lnTo>
                          <a:pt x="297" y="12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254624D-20FD-1012-9FB2-96DAB0FA2A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50475" y="4794251"/>
                    <a:ext cx="79375" cy="42863"/>
                  </a:xfrm>
                  <a:custGeom>
                    <a:avLst/>
                    <a:gdLst>
                      <a:gd name="T0" fmla="*/ 1 w 50"/>
                      <a:gd name="T1" fmla="*/ 27 h 27"/>
                      <a:gd name="T2" fmla="*/ 19 w 50"/>
                      <a:gd name="T3" fmla="*/ 20 h 27"/>
                      <a:gd name="T4" fmla="*/ 42 w 50"/>
                      <a:gd name="T5" fmla="*/ 10 h 27"/>
                      <a:gd name="T6" fmla="*/ 50 w 50"/>
                      <a:gd name="T7" fmla="*/ 3 h 27"/>
                      <a:gd name="T8" fmla="*/ 43 w 50"/>
                      <a:gd name="T9" fmla="*/ 0 h 27"/>
                      <a:gd name="T10" fmla="*/ 35 w 50"/>
                      <a:gd name="T11" fmla="*/ 3 h 27"/>
                      <a:gd name="T12" fmla="*/ 20 w 50"/>
                      <a:gd name="T13" fmla="*/ 4 h 27"/>
                      <a:gd name="T14" fmla="*/ 3 w 50"/>
                      <a:gd name="T15" fmla="*/ 10 h 27"/>
                      <a:gd name="T16" fmla="*/ 0 w 50"/>
                      <a:gd name="T17" fmla="*/ 15 h 27"/>
                      <a:gd name="T18" fmla="*/ 2 w 50"/>
                      <a:gd name="T19" fmla="*/ 20 h 27"/>
                      <a:gd name="T20" fmla="*/ 1 w 50"/>
                      <a:gd name="T21" fmla="*/ 27 h 27"/>
                      <a:gd name="T22" fmla="*/ 1 w 50"/>
                      <a:gd name="T23" fmla="*/ 2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50" h="27">
                        <a:moveTo>
                          <a:pt x="1" y="27"/>
                        </a:moveTo>
                        <a:lnTo>
                          <a:pt x="19" y="20"/>
                        </a:lnTo>
                        <a:lnTo>
                          <a:pt x="42" y="10"/>
                        </a:lnTo>
                        <a:lnTo>
                          <a:pt x="50" y="3"/>
                        </a:lnTo>
                        <a:lnTo>
                          <a:pt x="43" y="0"/>
                        </a:lnTo>
                        <a:lnTo>
                          <a:pt x="35" y="3"/>
                        </a:lnTo>
                        <a:lnTo>
                          <a:pt x="20" y="4"/>
                        </a:lnTo>
                        <a:lnTo>
                          <a:pt x="3" y="10"/>
                        </a:lnTo>
                        <a:lnTo>
                          <a:pt x="0" y="15"/>
                        </a:lnTo>
                        <a:lnTo>
                          <a:pt x="2" y="20"/>
                        </a:lnTo>
                        <a:lnTo>
                          <a:pt x="1" y="27"/>
                        </a:lnTo>
                        <a:lnTo>
                          <a:pt x="1" y="2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190B19D-15A8-B0A0-E2D1-4F048137AC0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796087" y="2892426"/>
                    <a:ext cx="598487" cy="239713"/>
                  </a:xfrm>
                  <a:custGeom>
                    <a:avLst/>
                    <a:gdLst>
                      <a:gd name="T0" fmla="*/ 173 w 377"/>
                      <a:gd name="T1" fmla="*/ 2 h 151"/>
                      <a:gd name="T2" fmla="*/ 119 w 377"/>
                      <a:gd name="T3" fmla="*/ 10 h 151"/>
                      <a:gd name="T4" fmla="*/ 62 w 377"/>
                      <a:gd name="T5" fmla="*/ 21 h 151"/>
                      <a:gd name="T6" fmla="*/ 26 w 377"/>
                      <a:gd name="T7" fmla="*/ 40 h 151"/>
                      <a:gd name="T8" fmla="*/ 20 w 377"/>
                      <a:gd name="T9" fmla="*/ 74 h 151"/>
                      <a:gd name="T10" fmla="*/ 29 w 377"/>
                      <a:gd name="T11" fmla="*/ 106 h 151"/>
                      <a:gd name="T12" fmla="*/ 64 w 377"/>
                      <a:gd name="T13" fmla="*/ 129 h 151"/>
                      <a:gd name="T14" fmla="*/ 98 w 377"/>
                      <a:gd name="T15" fmla="*/ 140 h 151"/>
                      <a:gd name="T16" fmla="*/ 122 w 377"/>
                      <a:gd name="T17" fmla="*/ 130 h 151"/>
                      <a:gd name="T18" fmla="*/ 169 w 377"/>
                      <a:gd name="T19" fmla="*/ 141 h 151"/>
                      <a:gd name="T20" fmla="*/ 198 w 377"/>
                      <a:gd name="T21" fmla="*/ 133 h 151"/>
                      <a:gd name="T22" fmla="*/ 203 w 377"/>
                      <a:gd name="T23" fmla="*/ 140 h 151"/>
                      <a:gd name="T24" fmla="*/ 216 w 377"/>
                      <a:gd name="T25" fmla="*/ 145 h 151"/>
                      <a:gd name="T26" fmla="*/ 221 w 377"/>
                      <a:gd name="T27" fmla="*/ 127 h 151"/>
                      <a:gd name="T28" fmla="*/ 248 w 377"/>
                      <a:gd name="T29" fmla="*/ 125 h 151"/>
                      <a:gd name="T30" fmla="*/ 275 w 377"/>
                      <a:gd name="T31" fmla="*/ 129 h 151"/>
                      <a:gd name="T32" fmla="*/ 307 w 377"/>
                      <a:gd name="T33" fmla="*/ 120 h 151"/>
                      <a:gd name="T34" fmla="*/ 337 w 377"/>
                      <a:gd name="T35" fmla="*/ 113 h 151"/>
                      <a:gd name="T36" fmla="*/ 369 w 377"/>
                      <a:gd name="T37" fmla="*/ 122 h 151"/>
                      <a:gd name="T38" fmla="*/ 377 w 377"/>
                      <a:gd name="T39" fmla="*/ 118 h 151"/>
                      <a:gd name="T40" fmla="*/ 366 w 377"/>
                      <a:gd name="T41" fmla="*/ 91 h 151"/>
                      <a:gd name="T42" fmla="*/ 367 w 377"/>
                      <a:gd name="T43" fmla="*/ 56 h 151"/>
                      <a:gd name="T44" fmla="*/ 343 w 377"/>
                      <a:gd name="T45" fmla="*/ 44 h 151"/>
                      <a:gd name="T46" fmla="*/ 338 w 377"/>
                      <a:gd name="T47" fmla="*/ 25 h 151"/>
                      <a:gd name="T48" fmla="*/ 297 w 377"/>
                      <a:gd name="T49" fmla="*/ 14 h 151"/>
                      <a:gd name="T50" fmla="*/ 259 w 377"/>
                      <a:gd name="T51" fmla="*/ 24 h 151"/>
                      <a:gd name="T52" fmla="*/ 208 w 377"/>
                      <a:gd name="T53" fmla="*/ 19 h 151"/>
                      <a:gd name="T54" fmla="*/ 23 w 377"/>
                      <a:gd name="T55" fmla="*/ 34 h 151"/>
                      <a:gd name="T56" fmla="*/ 53 w 377"/>
                      <a:gd name="T57" fmla="*/ 25 h 151"/>
                      <a:gd name="T58" fmla="*/ 38 w 377"/>
                      <a:gd name="T59" fmla="*/ 12 h 151"/>
                      <a:gd name="T60" fmla="*/ 19 w 377"/>
                      <a:gd name="T61" fmla="*/ 0 h 151"/>
                      <a:gd name="T62" fmla="*/ 10 w 377"/>
                      <a:gd name="T63" fmla="*/ 14 h 151"/>
                      <a:gd name="T64" fmla="*/ 1 w 377"/>
                      <a:gd name="T65" fmla="*/ 30 h 151"/>
                      <a:gd name="T66" fmla="*/ 8 w 377"/>
                      <a:gd name="T67" fmla="*/ 46 h 151"/>
                      <a:gd name="T68" fmla="*/ 23 w 377"/>
                      <a:gd name="T69" fmla="*/ 34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377" h="151">
                        <a:moveTo>
                          <a:pt x="208" y="19"/>
                        </a:moveTo>
                        <a:lnTo>
                          <a:pt x="173" y="2"/>
                        </a:lnTo>
                        <a:lnTo>
                          <a:pt x="141" y="3"/>
                        </a:lnTo>
                        <a:lnTo>
                          <a:pt x="119" y="10"/>
                        </a:lnTo>
                        <a:lnTo>
                          <a:pt x="98" y="25"/>
                        </a:lnTo>
                        <a:lnTo>
                          <a:pt x="62" y="21"/>
                        </a:lnTo>
                        <a:lnTo>
                          <a:pt x="55" y="40"/>
                        </a:lnTo>
                        <a:lnTo>
                          <a:pt x="26" y="40"/>
                        </a:lnTo>
                        <a:lnTo>
                          <a:pt x="6" y="63"/>
                        </a:lnTo>
                        <a:lnTo>
                          <a:pt x="20" y="74"/>
                        </a:lnTo>
                        <a:lnTo>
                          <a:pt x="13" y="93"/>
                        </a:lnTo>
                        <a:lnTo>
                          <a:pt x="29" y="106"/>
                        </a:lnTo>
                        <a:lnTo>
                          <a:pt x="42" y="130"/>
                        </a:lnTo>
                        <a:lnTo>
                          <a:pt x="64" y="129"/>
                        </a:lnTo>
                        <a:lnTo>
                          <a:pt x="84" y="142"/>
                        </a:lnTo>
                        <a:lnTo>
                          <a:pt x="98" y="140"/>
                        </a:lnTo>
                        <a:lnTo>
                          <a:pt x="101" y="129"/>
                        </a:lnTo>
                        <a:lnTo>
                          <a:pt x="122" y="130"/>
                        </a:lnTo>
                        <a:lnTo>
                          <a:pt x="139" y="143"/>
                        </a:lnTo>
                        <a:lnTo>
                          <a:pt x="169" y="141"/>
                        </a:lnTo>
                        <a:lnTo>
                          <a:pt x="181" y="127"/>
                        </a:lnTo>
                        <a:lnTo>
                          <a:pt x="198" y="133"/>
                        </a:lnTo>
                        <a:lnTo>
                          <a:pt x="210" y="130"/>
                        </a:lnTo>
                        <a:lnTo>
                          <a:pt x="203" y="140"/>
                        </a:lnTo>
                        <a:lnTo>
                          <a:pt x="212" y="151"/>
                        </a:lnTo>
                        <a:lnTo>
                          <a:pt x="216" y="145"/>
                        </a:lnTo>
                        <a:lnTo>
                          <a:pt x="221" y="140"/>
                        </a:lnTo>
                        <a:lnTo>
                          <a:pt x="221" y="127"/>
                        </a:lnTo>
                        <a:lnTo>
                          <a:pt x="228" y="131"/>
                        </a:lnTo>
                        <a:lnTo>
                          <a:pt x="248" y="125"/>
                        </a:lnTo>
                        <a:lnTo>
                          <a:pt x="259" y="129"/>
                        </a:lnTo>
                        <a:lnTo>
                          <a:pt x="275" y="129"/>
                        </a:lnTo>
                        <a:lnTo>
                          <a:pt x="297" y="120"/>
                        </a:lnTo>
                        <a:lnTo>
                          <a:pt x="307" y="120"/>
                        </a:lnTo>
                        <a:lnTo>
                          <a:pt x="329" y="116"/>
                        </a:lnTo>
                        <a:lnTo>
                          <a:pt x="337" y="113"/>
                        </a:lnTo>
                        <a:lnTo>
                          <a:pt x="360" y="116"/>
                        </a:lnTo>
                        <a:lnTo>
                          <a:pt x="369" y="122"/>
                        </a:lnTo>
                        <a:lnTo>
                          <a:pt x="377" y="118"/>
                        </a:lnTo>
                        <a:lnTo>
                          <a:pt x="377" y="118"/>
                        </a:lnTo>
                        <a:lnTo>
                          <a:pt x="363" y="98"/>
                        </a:lnTo>
                        <a:lnTo>
                          <a:pt x="366" y="91"/>
                        </a:lnTo>
                        <a:lnTo>
                          <a:pt x="355" y="64"/>
                        </a:lnTo>
                        <a:lnTo>
                          <a:pt x="367" y="56"/>
                        </a:lnTo>
                        <a:lnTo>
                          <a:pt x="358" y="50"/>
                        </a:lnTo>
                        <a:lnTo>
                          <a:pt x="343" y="44"/>
                        </a:lnTo>
                        <a:lnTo>
                          <a:pt x="343" y="32"/>
                        </a:lnTo>
                        <a:lnTo>
                          <a:pt x="338" y="25"/>
                        </a:lnTo>
                        <a:lnTo>
                          <a:pt x="316" y="14"/>
                        </a:lnTo>
                        <a:lnTo>
                          <a:pt x="297" y="14"/>
                        </a:lnTo>
                        <a:lnTo>
                          <a:pt x="276" y="27"/>
                        </a:lnTo>
                        <a:lnTo>
                          <a:pt x="259" y="24"/>
                        </a:lnTo>
                        <a:lnTo>
                          <a:pt x="238" y="28"/>
                        </a:lnTo>
                        <a:lnTo>
                          <a:pt x="208" y="19"/>
                        </a:lnTo>
                        <a:lnTo>
                          <a:pt x="208" y="19"/>
                        </a:lnTo>
                        <a:close/>
                        <a:moveTo>
                          <a:pt x="23" y="34"/>
                        </a:moveTo>
                        <a:lnTo>
                          <a:pt x="31" y="27"/>
                        </a:lnTo>
                        <a:lnTo>
                          <a:pt x="53" y="25"/>
                        </a:lnTo>
                        <a:lnTo>
                          <a:pt x="56" y="19"/>
                        </a:lnTo>
                        <a:lnTo>
                          <a:pt x="38" y="12"/>
                        </a:lnTo>
                        <a:lnTo>
                          <a:pt x="35" y="3"/>
                        </a:lnTo>
                        <a:lnTo>
                          <a:pt x="19" y="0"/>
                        </a:lnTo>
                        <a:lnTo>
                          <a:pt x="0" y="8"/>
                        </a:lnTo>
                        <a:lnTo>
                          <a:pt x="10" y="14"/>
                        </a:lnTo>
                        <a:lnTo>
                          <a:pt x="5" y="28"/>
                        </a:lnTo>
                        <a:lnTo>
                          <a:pt x="1" y="30"/>
                        </a:lnTo>
                        <a:lnTo>
                          <a:pt x="2" y="36"/>
                        </a:lnTo>
                        <a:lnTo>
                          <a:pt x="8" y="46"/>
                        </a:lnTo>
                        <a:lnTo>
                          <a:pt x="23" y="34"/>
                        </a:lnTo>
                        <a:lnTo>
                          <a:pt x="23" y="3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75A41F1-F1F7-6721-6271-1B30A22E84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07587" y="3529013"/>
                    <a:ext cx="47625" cy="125413"/>
                  </a:xfrm>
                  <a:custGeom>
                    <a:avLst/>
                    <a:gdLst>
                      <a:gd name="T0" fmla="*/ 25 w 30"/>
                      <a:gd name="T1" fmla="*/ 60 h 79"/>
                      <a:gd name="T2" fmla="*/ 30 w 30"/>
                      <a:gd name="T3" fmla="*/ 21 h 79"/>
                      <a:gd name="T4" fmla="*/ 30 w 30"/>
                      <a:gd name="T5" fmla="*/ 7 h 79"/>
                      <a:gd name="T6" fmla="*/ 19 w 30"/>
                      <a:gd name="T7" fmla="*/ 0 h 79"/>
                      <a:gd name="T8" fmla="*/ 7 w 30"/>
                      <a:gd name="T9" fmla="*/ 18 h 79"/>
                      <a:gd name="T10" fmla="*/ 0 w 30"/>
                      <a:gd name="T11" fmla="*/ 41 h 79"/>
                      <a:gd name="T12" fmla="*/ 5 w 30"/>
                      <a:gd name="T13" fmla="*/ 59 h 79"/>
                      <a:gd name="T14" fmla="*/ 20 w 30"/>
                      <a:gd name="T15" fmla="*/ 79 h 79"/>
                      <a:gd name="T16" fmla="*/ 25 w 30"/>
                      <a:gd name="T17" fmla="*/ 60 h 79"/>
                      <a:gd name="T18" fmla="*/ 25 w 30"/>
                      <a:gd name="T19" fmla="*/ 60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0" h="79">
                        <a:moveTo>
                          <a:pt x="25" y="60"/>
                        </a:moveTo>
                        <a:lnTo>
                          <a:pt x="30" y="21"/>
                        </a:lnTo>
                        <a:lnTo>
                          <a:pt x="30" y="7"/>
                        </a:lnTo>
                        <a:lnTo>
                          <a:pt x="19" y="0"/>
                        </a:lnTo>
                        <a:lnTo>
                          <a:pt x="7" y="18"/>
                        </a:lnTo>
                        <a:lnTo>
                          <a:pt x="0" y="41"/>
                        </a:lnTo>
                        <a:lnTo>
                          <a:pt x="5" y="59"/>
                        </a:lnTo>
                        <a:lnTo>
                          <a:pt x="20" y="79"/>
                        </a:lnTo>
                        <a:lnTo>
                          <a:pt x="25" y="60"/>
                        </a:lnTo>
                        <a:lnTo>
                          <a:pt x="25" y="6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DE0B268-6A53-41B2-2544-BB85F2F2B7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72387" y="2767013"/>
                    <a:ext cx="561975" cy="312738"/>
                  </a:xfrm>
                  <a:custGeom>
                    <a:avLst/>
                    <a:gdLst>
                      <a:gd name="T0" fmla="*/ 303 w 354"/>
                      <a:gd name="T1" fmla="*/ 76 h 197"/>
                      <a:gd name="T2" fmla="*/ 294 w 354"/>
                      <a:gd name="T3" fmla="*/ 80 h 197"/>
                      <a:gd name="T4" fmla="*/ 274 w 354"/>
                      <a:gd name="T5" fmla="*/ 96 h 197"/>
                      <a:gd name="T6" fmla="*/ 270 w 354"/>
                      <a:gd name="T7" fmla="*/ 113 h 197"/>
                      <a:gd name="T8" fmla="*/ 263 w 354"/>
                      <a:gd name="T9" fmla="*/ 113 h 197"/>
                      <a:gd name="T10" fmla="*/ 255 w 354"/>
                      <a:gd name="T11" fmla="*/ 102 h 197"/>
                      <a:gd name="T12" fmla="*/ 230 w 354"/>
                      <a:gd name="T13" fmla="*/ 102 h 197"/>
                      <a:gd name="T14" fmla="*/ 220 w 354"/>
                      <a:gd name="T15" fmla="*/ 83 h 197"/>
                      <a:gd name="T16" fmla="*/ 211 w 354"/>
                      <a:gd name="T17" fmla="*/ 82 h 197"/>
                      <a:gd name="T18" fmla="*/ 205 w 354"/>
                      <a:gd name="T19" fmla="*/ 59 h 197"/>
                      <a:gd name="T20" fmla="*/ 177 w 354"/>
                      <a:gd name="T21" fmla="*/ 42 h 197"/>
                      <a:gd name="T22" fmla="*/ 145 w 354"/>
                      <a:gd name="T23" fmla="*/ 44 h 197"/>
                      <a:gd name="T24" fmla="*/ 124 w 354"/>
                      <a:gd name="T25" fmla="*/ 48 h 197"/>
                      <a:gd name="T26" fmla="*/ 100 w 354"/>
                      <a:gd name="T27" fmla="*/ 27 h 197"/>
                      <a:gd name="T28" fmla="*/ 82 w 354"/>
                      <a:gd name="T29" fmla="*/ 19 h 197"/>
                      <a:gd name="T30" fmla="*/ 48 w 354"/>
                      <a:gd name="T31" fmla="*/ 2 h 197"/>
                      <a:gd name="T32" fmla="*/ 44 w 354"/>
                      <a:gd name="T33" fmla="*/ 0 h 197"/>
                      <a:gd name="T34" fmla="*/ 0 w 354"/>
                      <a:gd name="T35" fmla="*/ 13 h 197"/>
                      <a:gd name="T36" fmla="*/ 22 w 354"/>
                      <a:gd name="T37" fmla="*/ 98 h 197"/>
                      <a:gd name="T38" fmla="*/ 44 w 354"/>
                      <a:gd name="T39" fmla="*/ 98 h 197"/>
                      <a:gd name="T40" fmla="*/ 38 w 354"/>
                      <a:gd name="T41" fmla="*/ 87 h 197"/>
                      <a:gd name="T42" fmla="*/ 52 w 354"/>
                      <a:gd name="T43" fmla="*/ 79 h 197"/>
                      <a:gd name="T44" fmla="*/ 65 w 354"/>
                      <a:gd name="T45" fmla="*/ 65 h 197"/>
                      <a:gd name="T46" fmla="*/ 94 w 354"/>
                      <a:gd name="T47" fmla="*/ 78 h 197"/>
                      <a:gd name="T48" fmla="*/ 101 w 354"/>
                      <a:gd name="T49" fmla="*/ 95 h 197"/>
                      <a:gd name="T50" fmla="*/ 110 w 354"/>
                      <a:gd name="T51" fmla="*/ 100 h 197"/>
                      <a:gd name="T52" fmla="*/ 130 w 354"/>
                      <a:gd name="T53" fmla="*/ 99 h 197"/>
                      <a:gd name="T54" fmla="*/ 138 w 354"/>
                      <a:gd name="T55" fmla="*/ 104 h 197"/>
                      <a:gd name="T56" fmla="*/ 154 w 354"/>
                      <a:gd name="T57" fmla="*/ 128 h 197"/>
                      <a:gd name="T58" fmla="*/ 180 w 354"/>
                      <a:gd name="T59" fmla="*/ 144 h 197"/>
                      <a:gd name="T60" fmla="*/ 196 w 354"/>
                      <a:gd name="T61" fmla="*/ 155 h 197"/>
                      <a:gd name="T62" fmla="*/ 218 w 354"/>
                      <a:gd name="T63" fmla="*/ 167 h 197"/>
                      <a:gd name="T64" fmla="*/ 247 w 354"/>
                      <a:gd name="T65" fmla="*/ 177 h 197"/>
                      <a:gd name="T66" fmla="*/ 250 w 354"/>
                      <a:gd name="T67" fmla="*/ 192 h 197"/>
                      <a:gd name="T68" fmla="*/ 261 w 354"/>
                      <a:gd name="T69" fmla="*/ 192 h 197"/>
                      <a:gd name="T70" fmla="*/ 277 w 354"/>
                      <a:gd name="T71" fmla="*/ 197 h 197"/>
                      <a:gd name="T72" fmla="*/ 282 w 354"/>
                      <a:gd name="T73" fmla="*/ 173 h 197"/>
                      <a:gd name="T74" fmla="*/ 273 w 354"/>
                      <a:gd name="T75" fmla="*/ 155 h 197"/>
                      <a:gd name="T76" fmla="*/ 257 w 354"/>
                      <a:gd name="T77" fmla="*/ 149 h 197"/>
                      <a:gd name="T78" fmla="*/ 259 w 354"/>
                      <a:gd name="T79" fmla="*/ 139 h 197"/>
                      <a:gd name="T80" fmla="*/ 276 w 354"/>
                      <a:gd name="T81" fmla="*/ 140 h 197"/>
                      <a:gd name="T82" fmla="*/ 282 w 354"/>
                      <a:gd name="T83" fmla="*/ 127 h 197"/>
                      <a:gd name="T84" fmla="*/ 284 w 354"/>
                      <a:gd name="T85" fmla="*/ 112 h 197"/>
                      <a:gd name="T86" fmla="*/ 308 w 354"/>
                      <a:gd name="T87" fmla="*/ 107 h 197"/>
                      <a:gd name="T88" fmla="*/ 307 w 354"/>
                      <a:gd name="T89" fmla="*/ 117 h 197"/>
                      <a:gd name="T90" fmla="*/ 312 w 354"/>
                      <a:gd name="T91" fmla="*/ 124 h 197"/>
                      <a:gd name="T92" fmla="*/ 319 w 354"/>
                      <a:gd name="T93" fmla="*/ 123 h 197"/>
                      <a:gd name="T94" fmla="*/ 335 w 354"/>
                      <a:gd name="T95" fmla="*/ 125 h 197"/>
                      <a:gd name="T96" fmla="*/ 354 w 354"/>
                      <a:gd name="T97" fmla="*/ 108 h 197"/>
                      <a:gd name="T98" fmla="*/ 327 w 354"/>
                      <a:gd name="T99" fmla="*/ 96 h 197"/>
                      <a:gd name="T100" fmla="*/ 315 w 354"/>
                      <a:gd name="T101" fmla="*/ 102 h 197"/>
                      <a:gd name="T102" fmla="*/ 298 w 354"/>
                      <a:gd name="T103" fmla="*/ 93 h 197"/>
                      <a:gd name="T104" fmla="*/ 310 w 354"/>
                      <a:gd name="T105" fmla="*/ 79 h 197"/>
                      <a:gd name="T106" fmla="*/ 303 w 354"/>
                      <a:gd name="T107" fmla="*/ 76 h 197"/>
                      <a:gd name="T108" fmla="*/ 303 w 354"/>
                      <a:gd name="T109" fmla="*/ 76 h 1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354" h="197">
                        <a:moveTo>
                          <a:pt x="303" y="76"/>
                        </a:moveTo>
                        <a:lnTo>
                          <a:pt x="294" y="80"/>
                        </a:lnTo>
                        <a:lnTo>
                          <a:pt x="274" y="96"/>
                        </a:lnTo>
                        <a:lnTo>
                          <a:pt x="270" y="113"/>
                        </a:lnTo>
                        <a:lnTo>
                          <a:pt x="263" y="113"/>
                        </a:lnTo>
                        <a:lnTo>
                          <a:pt x="255" y="102"/>
                        </a:lnTo>
                        <a:lnTo>
                          <a:pt x="230" y="102"/>
                        </a:lnTo>
                        <a:lnTo>
                          <a:pt x="220" y="83"/>
                        </a:lnTo>
                        <a:lnTo>
                          <a:pt x="211" y="82"/>
                        </a:lnTo>
                        <a:lnTo>
                          <a:pt x="205" y="59"/>
                        </a:lnTo>
                        <a:lnTo>
                          <a:pt x="177" y="42"/>
                        </a:lnTo>
                        <a:lnTo>
                          <a:pt x="145" y="44"/>
                        </a:lnTo>
                        <a:lnTo>
                          <a:pt x="124" y="48"/>
                        </a:lnTo>
                        <a:lnTo>
                          <a:pt x="100" y="27"/>
                        </a:lnTo>
                        <a:lnTo>
                          <a:pt x="82" y="19"/>
                        </a:lnTo>
                        <a:lnTo>
                          <a:pt x="48" y="2"/>
                        </a:lnTo>
                        <a:lnTo>
                          <a:pt x="44" y="0"/>
                        </a:lnTo>
                        <a:lnTo>
                          <a:pt x="0" y="13"/>
                        </a:lnTo>
                        <a:lnTo>
                          <a:pt x="22" y="98"/>
                        </a:lnTo>
                        <a:lnTo>
                          <a:pt x="44" y="98"/>
                        </a:lnTo>
                        <a:lnTo>
                          <a:pt x="38" y="87"/>
                        </a:lnTo>
                        <a:lnTo>
                          <a:pt x="52" y="79"/>
                        </a:lnTo>
                        <a:lnTo>
                          <a:pt x="65" y="65"/>
                        </a:lnTo>
                        <a:lnTo>
                          <a:pt x="94" y="78"/>
                        </a:lnTo>
                        <a:lnTo>
                          <a:pt x="101" y="95"/>
                        </a:lnTo>
                        <a:lnTo>
                          <a:pt x="110" y="100"/>
                        </a:lnTo>
                        <a:lnTo>
                          <a:pt x="130" y="99"/>
                        </a:lnTo>
                        <a:lnTo>
                          <a:pt x="138" y="104"/>
                        </a:lnTo>
                        <a:lnTo>
                          <a:pt x="154" y="128"/>
                        </a:lnTo>
                        <a:lnTo>
                          <a:pt x="180" y="144"/>
                        </a:lnTo>
                        <a:lnTo>
                          <a:pt x="196" y="155"/>
                        </a:lnTo>
                        <a:lnTo>
                          <a:pt x="218" y="167"/>
                        </a:lnTo>
                        <a:lnTo>
                          <a:pt x="247" y="177"/>
                        </a:lnTo>
                        <a:lnTo>
                          <a:pt x="250" y="192"/>
                        </a:lnTo>
                        <a:lnTo>
                          <a:pt x="261" y="192"/>
                        </a:lnTo>
                        <a:lnTo>
                          <a:pt x="277" y="197"/>
                        </a:lnTo>
                        <a:lnTo>
                          <a:pt x="282" y="173"/>
                        </a:lnTo>
                        <a:lnTo>
                          <a:pt x="273" y="155"/>
                        </a:lnTo>
                        <a:lnTo>
                          <a:pt x="257" y="149"/>
                        </a:lnTo>
                        <a:lnTo>
                          <a:pt x="259" y="139"/>
                        </a:lnTo>
                        <a:lnTo>
                          <a:pt x="276" y="140"/>
                        </a:lnTo>
                        <a:lnTo>
                          <a:pt x="282" y="127"/>
                        </a:lnTo>
                        <a:lnTo>
                          <a:pt x="284" y="112"/>
                        </a:lnTo>
                        <a:lnTo>
                          <a:pt x="308" y="107"/>
                        </a:lnTo>
                        <a:lnTo>
                          <a:pt x="307" y="117"/>
                        </a:lnTo>
                        <a:lnTo>
                          <a:pt x="312" y="124"/>
                        </a:lnTo>
                        <a:lnTo>
                          <a:pt x="319" y="123"/>
                        </a:lnTo>
                        <a:lnTo>
                          <a:pt x="335" y="125"/>
                        </a:lnTo>
                        <a:lnTo>
                          <a:pt x="354" y="108"/>
                        </a:lnTo>
                        <a:lnTo>
                          <a:pt x="327" y="96"/>
                        </a:lnTo>
                        <a:lnTo>
                          <a:pt x="315" y="102"/>
                        </a:lnTo>
                        <a:lnTo>
                          <a:pt x="298" y="93"/>
                        </a:lnTo>
                        <a:lnTo>
                          <a:pt x="310" y="79"/>
                        </a:lnTo>
                        <a:lnTo>
                          <a:pt x="303" y="76"/>
                        </a:lnTo>
                        <a:lnTo>
                          <a:pt x="303" y="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ACA8442-B24C-58E7-FB02-2151B3A9EE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29737" y="3602038"/>
                    <a:ext cx="288925" cy="557213"/>
                  </a:xfrm>
                  <a:custGeom>
                    <a:avLst/>
                    <a:gdLst>
                      <a:gd name="T0" fmla="*/ 125 w 182"/>
                      <a:gd name="T1" fmla="*/ 43 h 351"/>
                      <a:gd name="T2" fmla="*/ 103 w 182"/>
                      <a:gd name="T3" fmla="*/ 37 h 351"/>
                      <a:gd name="T4" fmla="*/ 92 w 182"/>
                      <a:gd name="T5" fmla="*/ 27 h 351"/>
                      <a:gd name="T6" fmla="*/ 93 w 182"/>
                      <a:gd name="T7" fmla="*/ 13 h 351"/>
                      <a:gd name="T8" fmla="*/ 73 w 182"/>
                      <a:gd name="T9" fmla="*/ 9 h 351"/>
                      <a:gd name="T10" fmla="*/ 62 w 182"/>
                      <a:gd name="T11" fmla="*/ 0 h 351"/>
                      <a:gd name="T12" fmla="*/ 46 w 182"/>
                      <a:gd name="T13" fmla="*/ 13 h 351"/>
                      <a:gd name="T14" fmla="*/ 27 w 182"/>
                      <a:gd name="T15" fmla="*/ 16 h 351"/>
                      <a:gd name="T16" fmla="*/ 11 w 182"/>
                      <a:gd name="T17" fmla="*/ 16 h 351"/>
                      <a:gd name="T18" fmla="*/ 0 w 182"/>
                      <a:gd name="T19" fmla="*/ 21 h 351"/>
                      <a:gd name="T20" fmla="*/ 15 w 182"/>
                      <a:gd name="T21" fmla="*/ 40 h 351"/>
                      <a:gd name="T22" fmla="*/ 28 w 182"/>
                      <a:gd name="T23" fmla="*/ 61 h 351"/>
                      <a:gd name="T24" fmla="*/ 54 w 182"/>
                      <a:gd name="T25" fmla="*/ 61 h 351"/>
                      <a:gd name="T26" fmla="*/ 65 w 182"/>
                      <a:gd name="T27" fmla="*/ 82 h 351"/>
                      <a:gd name="T28" fmla="*/ 53 w 182"/>
                      <a:gd name="T29" fmla="*/ 88 h 351"/>
                      <a:gd name="T30" fmla="*/ 48 w 182"/>
                      <a:gd name="T31" fmla="*/ 97 h 351"/>
                      <a:gd name="T32" fmla="*/ 75 w 182"/>
                      <a:gd name="T33" fmla="*/ 112 h 351"/>
                      <a:gd name="T34" fmla="*/ 97 w 182"/>
                      <a:gd name="T35" fmla="*/ 140 h 351"/>
                      <a:gd name="T36" fmla="*/ 112 w 182"/>
                      <a:gd name="T37" fmla="*/ 160 h 351"/>
                      <a:gd name="T38" fmla="*/ 130 w 182"/>
                      <a:gd name="T39" fmla="*/ 177 h 351"/>
                      <a:gd name="T40" fmla="*/ 138 w 182"/>
                      <a:gd name="T41" fmla="*/ 194 h 351"/>
                      <a:gd name="T42" fmla="*/ 137 w 182"/>
                      <a:gd name="T43" fmla="*/ 217 h 351"/>
                      <a:gd name="T44" fmla="*/ 143 w 182"/>
                      <a:gd name="T45" fmla="*/ 233 h 351"/>
                      <a:gd name="T46" fmla="*/ 144 w 182"/>
                      <a:gd name="T47" fmla="*/ 262 h 351"/>
                      <a:gd name="T48" fmla="*/ 111 w 182"/>
                      <a:gd name="T49" fmla="*/ 280 h 351"/>
                      <a:gd name="T50" fmla="*/ 121 w 182"/>
                      <a:gd name="T51" fmla="*/ 295 h 351"/>
                      <a:gd name="T52" fmla="*/ 99 w 182"/>
                      <a:gd name="T53" fmla="*/ 297 h 351"/>
                      <a:gd name="T54" fmla="*/ 82 w 182"/>
                      <a:gd name="T55" fmla="*/ 306 h 351"/>
                      <a:gd name="T56" fmla="*/ 98 w 182"/>
                      <a:gd name="T57" fmla="*/ 319 h 351"/>
                      <a:gd name="T58" fmla="*/ 94 w 182"/>
                      <a:gd name="T59" fmla="*/ 336 h 351"/>
                      <a:gd name="T60" fmla="*/ 102 w 182"/>
                      <a:gd name="T61" fmla="*/ 351 h 351"/>
                      <a:gd name="T62" fmla="*/ 127 w 182"/>
                      <a:gd name="T63" fmla="*/ 328 h 351"/>
                      <a:gd name="T64" fmla="*/ 142 w 182"/>
                      <a:gd name="T65" fmla="*/ 309 h 351"/>
                      <a:gd name="T66" fmla="*/ 166 w 182"/>
                      <a:gd name="T67" fmla="*/ 293 h 351"/>
                      <a:gd name="T68" fmla="*/ 182 w 182"/>
                      <a:gd name="T69" fmla="*/ 278 h 351"/>
                      <a:gd name="T70" fmla="*/ 180 w 182"/>
                      <a:gd name="T71" fmla="*/ 236 h 351"/>
                      <a:gd name="T72" fmla="*/ 165 w 182"/>
                      <a:gd name="T73" fmla="*/ 192 h 351"/>
                      <a:gd name="T74" fmla="*/ 150 w 182"/>
                      <a:gd name="T75" fmla="*/ 173 h 351"/>
                      <a:gd name="T76" fmla="*/ 128 w 182"/>
                      <a:gd name="T77" fmla="*/ 158 h 351"/>
                      <a:gd name="T78" fmla="*/ 105 w 182"/>
                      <a:gd name="T79" fmla="*/ 127 h 351"/>
                      <a:gd name="T80" fmla="*/ 85 w 182"/>
                      <a:gd name="T81" fmla="*/ 102 h 351"/>
                      <a:gd name="T82" fmla="*/ 87 w 182"/>
                      <a:gd name="T83" fmla="*/ 86 h 351"/>
                      <a:gd name="T84" fmla="*/ 100 w 182"/>
                      <a:gd name="T85" fmla="*/ 63 h 351"/>
                      <a:gd name="T86" fmla="*/ 125 w 182"/>
                      <a:gd name="T87" fmla="*/ 43 h 3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82" h="351">
                        <a:moveTo>
                          <a:pt x="125" y="43"/>
                        </a:moveTo>
                        <a:lnTo>
                          <a:pt x="103" y="37"/>
                        </a:lnTo>
                        <a:lnTo>
                          <a:pt x="92" y="27"/>
                        </a:lnTo>
                        <a:lnTo>
                          <a:pt x="93" y="13"/>
                        </a:lnTo>
                        <a:lnTo>
                          <a:pt x="73" y="9"/>
                        </a:lnTo>
                        <a:lnTo>
                          <a:pt x="62" y="0"/>
                        </a:lnTo>
                        <a:lnTo>
                          <a:pt x="46" y="13"/>
                        </a:lnTo>
                        <a:lnTo>
                          <a:pt x="27" y="16"/>
                        </a:lnTo>
                        <a:lnTo>
                          <a:pt x="11" y="16"/>
                        </a:lnTo>
                        <a:lnTo>
                          <a:pt x="0" y="21"/>
                        </a:lnTo>
                        <a:lnTo>
                          <a:pt x="15" y="40"/>
                        </a:lnTo>
                        <a:lnTo>
                          <a:pt x="28" y="61"/>
                        </a:lnTo>
                        <a:lnTo>
                          <a:pt x="54" y="61"/>
                        </a:lnTo>
                        <a:lnTo>
                          <a:pt x="65" y="82"/>
                        </a:lnTo>
                        <a:lnTo>
                          <a:pt x="53" y="88"/>
                        </a:lnTo>
                        <a:lnTo>
                          <a:pt x="48" y="97"/>
                        </a:lnTo>
                        <a:lnTo>
                          <a:pt x="75" y="112"/>
                        </a:lnTo>
                        <a:lnTo>
                          <a:pt x="97" y="140"/>
                        </a:lnTo>
                        <a:lnTo>
                          <a:pt x="112" y="160"/>
                        </a:lnTo>
                        <a:lnTo>
                          <a:pt x="130" y="177"/>
                        </a:lnTo>
                        <a:lnTo>
                          <a:pt x="138" y="194"/>
                        </a:lnTo>
                        <a:lnTo>
                          <a:pt x="137" y="217"/>
                        </a:lnTo>
                        <a:lnTo>
                          <a:pt x="143" y="233"/>
                        </a:lnTo>
                        <a:lnTo>
                          <a:pt x="144" y="262"/>
                        </a:lnTo>
                        <a:lnTo>
                          <a:pt x="111" y="280"/>
                        </a:lnTo>
                        <a:lnTo>
                          <a:pt x="121" y="295"/>
                        </a:lnTo>
                        <a:lnTo>
                          <a:pt x="99" y="297"/>
                        </a:lnTo>
                        <a:lnTo>
                          <a:pt x="82" y="306"/>
                        </a:lnTo>
                        <a:lnTo>
                          <a:pt x="98" y="319"/>
                        </a:lnTo>
                        <a:lnTo>
                          <a:pt x="94" y="336"/>
                        </a:lnTo>
                        <a:lnTo>
                          <a:pt x="102" y="351"/>
                        </a:lnTo>
                        <a:lnTo>
                          <a:pt x="127" y="328"/>
                        </a:lnTo>
                        <a:lnTo>
                          <a:pt x="142" y="309"/>
                        </a:lnTo>
                        <a:lnTo>
                          <a:pt x="166" y="293"/>
                        </a:lnTo>
                        <a:lnTo>
                          <a:pt x="182" y="278"/>
                        </a:lnTo>
                        <a:lnTo>
                          <a:pt x="180" y="236"/>
                        </a:lnTo>
                        <a:lnTo>
                          <a:pt x="165" y="192"/>
                        </a:lnTo>
                        <a:lnTo>
                          <a:pt x="150" y="173"/>
                        </a:lnTo>
                        <a:lnTo>
                          <a:pt x="128" y="158"/>
                        </a:lnTo>
                        <a:lnTo>
                          <a:pt x="105" y="127"/>
                        </a:lnTo>
                        <a:lnTo>
                          <a:pt x="85" y="102"/>
                        </a:lnTo>
                        <a:lnTo>
                          <a:pt x="87" y="86"/>
                        </a:lnTo>
                        <a:lnTo>
                          <a:pt x="100" y="63"/>
                        </a:lnTo>
                        <a:lnTo>
                          <a:pt x="125" y="4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9FF84F4-8BA9-7CFE-B873-80EA09A42A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07275" y="3765551"/>
                    <a:ext cx="341312" cy="242888"/>
                  </a:xfrm>
                  <a:custGeom>
                    <a:avLst/>
                    <a:gdLst>
                      <a:gd name="T0" fmla="*/ 215 w 215"/>
                      <a:gd name="T1" fmla="*/ 56 h 153"/>
                      <a:gd name="T2" fmla="*/ 208 w 215"/>
                      <a:gd name="T3" fmla="*/ 40 h 153"/>
                      <a:gd name="T4" fmla="*/ 188 w 215"/>
                      <a:gd name="T5" fmla="*/ 0 h 153"/>
                      <a:gd name="T6" fmla="*/ 129 w 215"/>
                      <a:gd name="T7" fmla="*/ 10 h 153"/>
                      <a:gd name="T8" fmla="*/ 111 w 215"/>
                      <a:gd name="T9" fmla="*/ 20 h 153"/>
                      <a:gd name="T10" fmla="*/ 98 w 215"/>
                      <a:gd name="T11" fmla="*/ 45 h 153"/>
                      <a:gd name="T12" fmla="*/ 88 w 215"/>
                      <a:gd name="T13" fmla="*/ 49 h 153"/>
                      <a:gd name="T14" fmla="*/ 83 w 215"/>
                      <a:gd name="T15" fmla="*/ 41 h 153"/>
                      <a:gd name="T16" fmla="*/ 74 w 215"/>
                      <a:gd name="T17" fmla="*/ 42 h 153"/>
                      <a:gd name="T18" fmla="*/ 55 w 215"/>
                      <a:gd name="T19" fmla="*/ 41 h 153"/>
                      <a:gd name="T20" fmla="*/ 51 w 215"/>
                      <a:gd name="T21" fmla="*/ 38 h 153"/>
                      <a:gd name="T22" fmla="*/ 27 w 215"/>
                      <a:gd name="T23" fmla="*/ 39 h 153"/>
                      <a:gd name="T24" fmla="*/ 21 w 215"/>
                      <a:gd name="T25" fmla="*/ 41 h 153"/>
                      <a:gd name="T26" fmla="*/ 12 w 215"/>
                      <a:gd name="T27" fmla="*/ 34 h 153"/>
                      <a:gd name="T28" fmla="*/ 8 w 215"/>
                      <a:gd name="T29" fmla="*/ 46 h 153"/>
                      <a:gd name="T30" fmla="*/ 10 w 215"/>
                      <a:gd name="T31" fmla="*/ 55 h 153"/>
                      <a:gd name="T32" fmla="*/ 1 w 215"/>
                      <a:gd name="T33" fmla="*/ 64 h 153"/>
                      <a:gd name="T34" fmla="*/ 3 w 215"/>
                      <a:gd name="T35" fmla="*/ 74 h 153"/>
                      <a:gd name="T36" fmla="*/ 0 w 215"/>
                      <a:gd name="T37" fmla="*/ 79 h 153"/>
                      <a:gd name="T38" fmla="*/ 3 w 215"/>
                      <a:gd name="T39" fmla="*/ 89 h 153"/>
                      <a:gd name="T40" fmla="*/ 0 w 215"/>
                      <a:gd name="T41" fmla="*/ 91 h 153"/>
                      <a:gd name="T42" fmla="*/ 6 w 215"/>
                      <a:gd name="T43" fmla="*/ 100 h 153"/>
                      <a:gd name="T44" fmla="*/ 11 w 215"/>
                      <a:gd name="T45" fmla="*/ 118 h 153"/>
                      <a:gd name="T46" fmla="*/ 14 w 215"/>
                      <a:gd name="T47" fmla="*/ 125 h 153"/>
                      <a:gd name="T48" fmla="*/ 14 w 215"/>
                      <a:gd name="T49" fmla="*/ 138 h 153"/>
                      <a:gd name="T50" fmla="*/ 20 w 215"/>
                      <a:gd name="T51" fmla="*/ 152 h 153"/>
                      <a:gd name="T52" fmla="*/ 35 w 215"/>
                      <a:gd name="T53" fmla="*/ 153 h 153"/>
                      <a:gd name="T54" fmla="*/ 42 w 215"/>
                      <a:gd name="T55" fmla="*/ 150 h 153"/>
                      <a:gd name="T56" fmla="*/ 52 w 215"/>
                      <a:gd name="T57" fmla="*/ 151 h 153"/>
                      <a:gd name="T58" fmla="*/ 55 w 215"/>
                      <a:gd name="T59" fmla="*/ 144 h 153"/>
                      <a:gd name="T60" fmla="*/ 60 w 215"/>
                      <a:gd name="T61" fmla="*/ 142 h 153"/>
                      <a:gd name="T62" fmla="*/ 64 w 215"/>
                      <a:gd name="T63" fmla="*/ 136 h 153"/>
                      <a:gd name="T64" fmla="*/ 70 w 215"/>
                      <a:gd name="T65" fmla="*/ 135 h 153"/>
                      <a:gd name="T66" fmla="*/ 87 w 215"/>
                      <a:gd name="T67" fmla="*/ 134 h 153"/>
                      <a:gd name="T68" fmla="*/ 100 w 215"/>
                      <a:gd name="T69" fmla="*/ 129 h 153"/>
                      <a:gd name="T70" fmla="*/ 112 w 215"/>
                      <a:gd name="T71" fmla="*/ 119 h 153"/>
                      <a:gd name="T72" fmla="*/ 118 w 215"/>
                      <a:gd name="T73" fmla="*/ 121 h 153"/>
                      <a:gd name="T74" fmla="*/ 127 w 215"/>
                      <a:gd name="T75" fmla="*/ 119 h 153"/>
                      <a:gd name="T76" fmla="*/ 144 w 215"/>
                      <a:gd name="T77" fmla="*/ 102 h 153"/>
                      <a:gd name="T78" fmla="*/ 178 w 215"/>
                      <a:gd name="T79" fmla="*/ 91 h 153"/>
                      <a:gd name="T80" fmla="*/ 197 w 215"/>
                      <a:gd name="T81" fmla="*/ 82 h 153"/>
                      <a:gd name="T82" fmla="*/ 197 w 215"/>
                      <a:gd name="T83" fmla="*/ 73 h 153"/>
                      <a:gd name="T84" fmla="*/ 200 w 215"/>
                      <a:gd name="T85" fmla="*/ 63 h 153"/>
                      <a:gd name="T86" fmla="*/ 215 w 215"/>
                      <a:gd name="T87" fmla="*/ 56 h 153"/>
                      <a:gd name="T88" fmla="*/ 215 w 215"/>
                      <a:gd name="T89" fmla="*/ 56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15" h="153">
                        <a:moveTo>
                          <a:pt x="215" y="56"/>
                        </a:moveTo>
                        <a:lnTo>
                          <a:pt x="208" y="40"/>
                        </a:lnTo>
                        <a:lnTo>
                          <a:pt x="188" y="0"/>
                        </a:lnTo>
                        <a:lnTo>
                          <a:pt x="129" y="10"/>
                        </a:lnTo>
                        <a:lnTo>
                          <a:pt x="111" y="20"/>
                        </a:lnTo>
                        <a:lnTo>
                          <a:pt x="98" y="45"/>
                        </a:lnTo>
                        <a:lnTo>
                          <a:pt x="88" y="49"/>
                        </a:lnTo>
                        <a:lnTo>
                          <a:pt x="83" y="41"/>
                        </a:lnTo>
                        <a:lnTo>
                          <a:pt x="74" y="42"/>
                        </a:lnTo>
                        <a:lnTo>
                          <a:pt x="55" y="41"/>
                        </a:lnTo>
                        <a:lnTo>
                          <a:pt x="51" y="38"/>
                        </a:lnTo>
                        <a:lnTo>
                          <a:pt x="27" y="39"/>
                        </a:lnTo>
                        <a:lnTo>
                          <a:pt x="21" y="41"/>
                        </a:lnTo>
                        <a:lnTo>
                          <a:pt x="12" y="34"/>
                        </a:lnTo>
                        <a:lnTo>
                          <a:pt x="8" y="46"/>
                        </a:lnTo>
                        <a:lnTo>
                          <a:pt x="10" y="55"/>
                        </a:lnTo>
                        <a:lnTo>
                          <a:pt x="1" y="64"/>
                        </a:lnTo>
                        <a:lnTo>
                          <a:pt x="3" y="74"/>
                        </a:lnTo>
                        <a:lnTo>
                          <a:pt x="0" y="79"/>
                        </a:lnTo>
                        <a:lnTo>
                          <a:pt x="3" y="89"/>
                        </a:lnTo>
                        <a:lnTo>
                          <a:pt x="0" y="91"/>
                        </a:lnTo>
                        <a:lnTo>
                          <a:pt x="6" y="100"/>
                        </a:lnTo>
                        <a:lnTo>
                          <a:pt x="11" y="118"/>
                        </a:lnTo>
                        <a:lnTo>
                          <a:pt x="14" y="125"/>
                        </a:lnTo>
                        <a:lnTo>
                          <a:pt x="14" y="138"/>
                        </a:lnTo>
                        <a:lnTo>
                          <a:pt x="20" y="152"/>
                        </a:lnTo>
                        <a:lnTo>
                          <a:pt x="35" y="153"/>
                        </a:lnTo>
                        <a:lnTo>
                          <a:pt x="42" y="150"/>
                        </a:lnTo>
                        <a:lnTo>
                          <a:pt x="52" y="151"/>
                        </a:lnTo>
                        <a:lnTo>
                          <a:pt x="55" y="144"/>
                        </a:lnTo>
                        <a:lnTo>
                          <a:pt x="60" y="142"/>
                        </a:lnTo>
                        <a:lnTo>
                          <a:pt x="64" y="136"/>
                        </a:lnTo>
                        <a:lnTo>
                          <a:pt x="70" y="135"/>
                        </a:lnTo>
                        <a:lnTo>
                          <a:pt x="87" y="134"/>
                        </a:lnTo>
                        <a:lnTo>
                          <a:pt x="100" y="129"/>
                        </a:lnTo>
                        <a:lnTo>
                          <a:pt x="112" y="119"/>
                        </a:lnTo>
                        <a:lnTo>
                          <a:pt x="118" y="121"/>
                        </a:lnTo>
                        <a:lnTo>
                          <a:pt x="127" y="119"/>
                        </a:lnTo>
                        <a:lnTo>
                          <a:pt x="144" y="102"/>
                        </a:lnTo>
                        <a:lnTo>
                          <a:pt x="178" y="91"/>
                        </a:lnTo>
                        <a:lnTo>
                          <a:pt x="197" y="82"/>
                        </a:lnTo>
                        <a:lnTo>
                          <a:pt x="197" y="73"/>
                        </a:lnTo>
                        <a:lnTo>
                          <a:pt x="200" y="63"/>
                        </a:lnTo>
                        <a:lnTo>
                          <a:pt x="215" y="56"/>
                        </a:lnTo>
                        <a:lnTo>
                          <a:pt x="215" y="5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F75A5F4-AEAC-A8E6-58F8-904D0441C7F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12325" y="3630613"/>
                    <a:ext cx="15875" cy="15875"/>
                  </a:xfrm>
                  <a:custGeom>
                    <a:avLst/>
                    <a:gdLst>
                      <a:gd name="T0" fmla="*/ 9 w 10"/>
                      <a:gd name="T1" fmla="*/ 10 h 10"/>
                      <a:gd name="T2" fmla="*/ 9 w 10"/>
                      <a:gd name="T3" fmla="*/ 9 h 10"/>
                      <a:gd name="T4" fmla="*/ 9 w 10"/>
                      <a:gd name="T5" fmla="*/ 8 h 10"/>
                      <a:gd name="T6" fmla="*/ 7 w 10"/>
                      <a:gd name="T7" fmla="*/ 7 h 10"/>
                      <a:gd name="T8" fmla="*/ 6 w 10"/>
                      <a:gd name="T9" fmla="*/ 7 h 10"/>
                      <a:gd name="T10" fmla="*/ 6 w 10"/>
                      <a:gd name="T11" fmla="*/ 8 h 10"/>
                      <a:gd name="T12" fmla="*/ 8 w 10"/>
                      <a:gd name="T13" fmla="*/ 10 h 10"/>
                      <a:gd name="T14" fmla="*/ 9 w 10"/>
                      <a:gd name="T15" fmla="*/ 10 h 10"/>
                      <a:gd name="T16" fmla="*/ 9 w 10"/>
                      <a:gd name="T17" fmla="*/ 10 h 10"/>
                      <a:gd name="T18" fmla="*/ 3 w 10"/>
                      <a:gd name="T19" fmla="*/ 10 h 10"/>
                      <a:gd name="T20" fmla="*/ 3 w 10"/>
                      <a:gd name="T21" fmla="*/ 8 h 10"/>
                      <a:gd name="T22" fmla="*/ 4 w 10"/>
                      <a:gd name="T23" fmla="*/ 6 h 10"/>
                      <a:gd name="T24" fmla="*/ 0 w 10"/>
                      <a:gd name="T25" fmla="*/ 8 h 10"/>
                      <a:gd name="T26" fmla="*/ 0 w 10"/>
                      <a:gd name="T27" fmla="*/ 9 h 10"/>
                      <a:gd name="T28" fmla="*/ 0 w 10"/>
                      <a:gd name="T29" fmla="*/ 9 h 10"/>
                      <a:gd name="T30" fmla="*/ 1 w 10"/>
                      <a:gd name="T31" fmla="*/ 10 h 10"/>
                      <a:gd name="T32" fmla="*/ 3 w 10"/>
                      <a:gd name="T33" fmla="*/ 10 h 10"/>
                      <a:gd name="T34" fmla="*/ 3 w 10"/>
                      <a:gd name="T35" fmla="*/ 10 h 10"/>
                      <a:gd name="T36" fmla="*/ 10 w 10"/>
                      <a:gd name="T37" fmla="*/ 5 h 10"/>
                      <a:gd name="T38" fmla="*/ 9 w 10"/>
                      <a:gd name="T39" fmla="*/ 4 h 10"/>
                      <a:gd name="T40" fmla="*/ 9 w 10"/>
                      <a:gd name="T41" fmla="*/ 3 h 10"/>
                      <a:gd name="T42" fmla="*/ 8 w 10"/>
                      <a:gd name="T43" fmla="*/ 2 h 10"/>
                      <a:gd name="T44" fmla="*/ 8 w 10"/>
                      <a:gd name="T45" fmla="*/ 1 h 10"/>
                      <a:gd name="T46" fmla="*/ 8 w 10"/>
                      <a:gd name="T47" fmla="*/ 1 h 10"/>
                      <a:gd name="T48" fmla="*/ 7 w 10"/>
                      <a:gd name="T49" fmla="*/ 1 h 10"/>
                      <a:gd name="T50" fmla="*/ 6 w 10"/>
                      <a:gd name="T51" fmla="*/ 0 h 10"/>
                      <a:gd name="T52" fmla="*/ 4 w 10"/>
                      <a:gd name="T53" fmla="*/ 0 h 10"/>
                      <a:gd name="T54" fmla="*/ 4 w 10"/>
                      <a:gd name="T55" fmla="*/ 1 h 10"/>
                      <a:gd name="T56" fmla="*/ 3 w 10"/>
                      <a:gd name="T57" fmla="*/ 1 h 10"/>
                      <a:gd name="T58" fmla="*/ 2 w 10"/>
                      <a:gd name="T59" fmla="*/ 2 h 10"/>
                      <a:gd name="T60" fmla="*/ 2 w 10"/>
                      <a:gd name="T61" fmla="*/ 2 h 10"/>
                      <a:gd name="T62" fmla="*/ 2 w 10"/>
                      <a:gd name="T63" fmla="*/ 2 h 10"/>
                      <a:gd name="T64" fmla="*/ 0 w 10"/>
                      <a:gd name="T65" fmla="*/ 4 h 10"/>
                      <a:gd name="T66" fmla="*/ 0 w 10"/>
                      <a:gd name="T67" fmla="*/ 5 h 10"/>
                      <a:gd name="T68" fmla="*/ 1 w 10"/>
                      <a:gd name="T69" fmla="*/ 6 h 10"/>
                      <a:gd name="T70" fmla="*/ 3 w 10"/>
                      <a:gd name="T71" fmla="*/ 5 h 10"/>
                      <a:gd name="T72" fmla="*/ 6 w 10"/>
                      <a:gd name="T73" fmla="*/ 6 h 10"/>
                      <a:gd name="T74" fmla="*/ 9 w 10"/>
                      <a:gd name="T75" fmla="*/ 7 h 10"/>
                      <a:gd name="T76" fmla="*/ 9 w 10"/>
                      <a:gd name="T77" fmla="*/ 6 h 10"/>
                      <a:gd name="T78" fmla="*/ 9 w 10"/>
                      <a:gd name="T79" fmla="*/ 5 h 10"/>
                      <a:gd name="T80" fmla="*/ 10 w 10"/>
                      <a:gd name="T81" fmla="*/ 5 h 10"/>
                      <a:gd name="T82" fmla="*/ 10 w 10"/>
                      <a:gd name="T83" fmla="*/ 5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0" h="10">
                        <a:moveTo>
                          <a:pt x="9" y="10"/>
                        </a:moveTo>
                        <a:lnTo>
                          <a:pt x="9" y="9"/>
                        </a:lnTo>
                        <a:lnTo>
                          <a:pt x="9" y="8"/>
                        </a:lnTo>
                        <a:lnTo>
                          <a:pt x="7" y="7"/>
                        </a:lnTo>
                        <a:lnTo>
                          <a:pt x="6" y="7"/>
                        </a:lnTo>
                        <a:lnTo>
                          <a:pt x="6" y="8"/>
                        </a:lnTo>
                        <a:lnTo>
                          <a:pt x="8" y="10"/>
                        </a:lnTo>
                        <a:lnTo>
                          <a:pt x="9" y="10"/>
                        </a:lnTo>
                        <a:lnTo>
                          <a:pt x="9" y="10"/>
                        </a:lnTo>
                        <a:close/>
                        <a:moveTo>
                          <a:pt x="3" y="10"/>
                        </a:moveTo>
                        <a:lnTo>
                          <a:pt x="3" y="8"/>
                        </a:lnTo>
                        <a:lnTo>
                          <a:pt x="4" y="6"/>
                        </a:lnTo>
                        <a:lnTo>
                          <a:pt x="0" y="8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10"/>
                        </a:lnTo>
                        <a:lnTo>
                          <a:pt x="3" y="10"/>
                        </a:lnTo>
                        <a:lnTo>
                          <a:pt x="3" y="10"/>
                        </a:lnTo>
                        <a:close/>
                        <a:moveTo>
                          <a:pt x="10" y="5"/>
                        </a:moveTo>
                        <a:lnTo>
                          <a:pt x="9" y="4"/>
                        </a:lnTo>
                        <a:lnTo>
                          <a:pt x="9" y="3"/>
                        </a:lnTo>
                        <a:lnTo>
                          <a:pt x="8" y="2"/>
                        </a:lnTo>
                        <a:lnTo>
                          <a:pt x="8" y="1"/>
                        </a:lnTo>
                        <a:lnTo>
                          <a:pt x="8" y="1"/>
                        </a:lnTo>
                        <a:lnTo>
                          <a:pt x="7" y="1"/>
                        </a:lnTo>
                        <a:lnTo>
                          <a:pt x="6" y="0"/>
                        </a:lnTo>
                        <a:lnTo>
                          <a:pt x="4" y="0"/>
                        </a:lnTo>
                        <a:lnTo>
                          <a:pt x="4" y="1"/>
                        </a:lnTo>
                        <a:lnTo>
                          <a:pt x="3" y="1"/>
                        </a:lnTo>
                        <a:lnTo>
                          <a:pt x="2" y="2"/>
                        </a:lnTo>
                        <a:lnTo>
                          <a:pt x="2" y="2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1" y="6"/>
                        </a:lnTo>
                        <a:lnTo>
                          <a:pt x="3" y="5"/>
                        </a:lnTo>
                        <a:lnTo>
                          <a:pt x="6" y="6"/>
                        </a:lnTo>
                        <a:lnTo>
                          <a:pt x="9" y="7"/>
                        </a:lnTo>
                        <a:lnTo>
                          <a:pt x="9" y="6"/>
                        </a:lnTo>
                        <a:lnTo>
                          <a:pt x="9" y="5"/>
                        </a:lnTo>
                        <a:lnTo>
                          <a:pt x="10" y="5"/>
                        </a:lnTo>
                        <a:lnTo>
                          <a:pt x="10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379EF95-8A3D-2E29-04E7-385FADA5E17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445500" y="4322763"/>
                    <a:ext cx="3175" cy="38100"/>
                  </a:xfrm>
                  <a:custGeom>
                    <a:avLst/>
                    <a:gdLst>
                      <a:gd name="T0" fmla="*/ 0 w 2"/>
                      <a:gd name="T1" fmla="*/ 24 h 24"/>
                      <a:gd name="T2" fmla="*/ 1 w 2"/>
                      <a:gd name="T3" fmla="*/ 24 h 24"/>
                      <a:gd name="T4" fmla="*/ 1 w 2"/>
                      <a:gd name="T5" fmla="*/ 23 h 24"/>
                      <a:gd name="T6" fmla="*/ 0 w 2"/>
                      <a:gd name="T7" fmla="*/ 23 h 24"/>
                      <a:gd name="T8" fmla="*/ 0 w 2"/>
                      <a:gd name="T9" fmla="*/ 23 h 24"/>
                      <a:gd name="T10" fmla="*/ 0 w 2"/>
                      <a:gd name="T11" fmla="*/ 24 h 24"/>
                      <a:gd name="T12" fmla="*/ 0 w 2"/>
                      <a:gd name="T13" fmla="*/ 24 h 24"/>
                      <a:gd name="T14" fmla="*/ 0 w 2"/>
                      <a:gd name="T15" fmla="*/ 24 h 24"/>
                      <a:gd name="T16" fmla="*/ 0 w 2"/>
                      <a:gd name="T17" fmla="*/ 24 h 24"/>
                      <a:gd name="T18" fmla="*/ 2 w 2"/>
                      <a:gd name="T19" fmla="*/ 2 h 24"/>
                      <a:gd name="T20" fmla="*/ 2 w 2"/>
                      <a:gd name="T21" fmla="*/ 1 h 24"/>
                      <a:gd name="T22" fmla="*/ 2 w 2"/>
                      <a:gd name="T23" fmla="*/ 1 h 24"/>
                      <a:gd name="T24" fmla="*/ 2 w 2"/>
                      <a:gd name="T25" fmla="*/ 0 h 24"/>
                      <a:gd name="T26" fmla="*/ 2 w 2"/>
                      <a:gd name="T27" fmla="*/ 0 h 24"/>
                      <a:gd name="T28" fmla="*/ 2 w 2"/>
                      <a:gd name="T29" fmla="*/ 0 h 24"/>
                      <a:gd name="T30" fmla="*/ 2 w 2"/>
                      <a:gd name="T31" fmla="*/ 0 h 24"/>
                      <a:gd name="T32" fmla="*/ 1 w 2"/>
                      <a:gd name="T33" fmla="*/ 1 h 24"/>
                      <a:gd name="T34" fmla="*/ 1 w 2"/>
                      <a:gd name="T35" fmla="*/ 1 h 24"/>
                      <a:gd name="T36" fmla="*/ 1 w 2"/>
                      <a:gd name="T37" fmla="*/ 1 h 24"/>
                      <a:gd name="T38" fmla="*/ 1 w 2"/>
                      <a:gd name="T39" fmla="*/ 2 h 24"/>
                      <a:gd name="T40" fmla="*/ 1 w 2"/>
                      <a:gd name="T41" fmla="*/ 2 h 24"/>
                      <a:gd name="T42" fmla="*/ 2 w 2"/>
                      <a:gd name="T43" fmla="*/ 2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" h="24">
                        <a:moveTo>
                          <a:pt x="0" y="24"/>
                        </a:moveTo>
                        <a:lnTo>
                          <a:pt x="1" y="24"/>
                        </a:lnTo>
                        <a:lnTo>
                          <a:pt x="1" y="23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close/>
                        <a:moveTo>
                          <a:pt x="2" y="2"/>
                        </a:moveTo>
                        <a:lnTo>
                          <a:pt x="2" y="1"/>
                        </a:lnTo>
                        <a:lnTo>
                          <a:pt x="2" y="1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1" y="1"/>
                        </a:lnTo>
                        <a:lnTo>
                          <a:pt x="1" y="1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1" y="2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7C6EE3F-00C4-33D1-F427-6053ECDEE1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55150" y="4429126"/>
                    <a:ext cx="9525" cy="4763"/>
                  </a:xfrm>
                  <a:custGeom>
                    <a:avLst/>
                    <a:gdLst>
                      <a:gd name="T0" fmla="*/ 6 w 6"/>
                      <a:gd name="T1" fmla="*/ 3 h 3"/>
                      <a:gd name="T2" fmla="*/ 6 w 6"/>
                      <a:gd name="T3" fmla="*/ 2 h 3"/>
                      <a:gd name="T4" fmla="*/ 6 w 6"/>
                      <a:gd name="T5" fmla="*/ 1 h 3"/>
                      <a:gd name="T6" fmla="*/ 5 w 6"/>
                      <a:gd name="T7" fmla="*/ 1 h 3"/>
                      <a:gd name="T8" fmla="*/ 3 w 6"/>
                      <a:gd name="T9" fmla="*/ 0 h 3"/>
                      <a:gd name="T10" fmla="*/ 1 w 6"/>
                      <a:gd name="T11" fmla="*/ 0 h 3"/>
                      <a:gd name="T12" fmla="*/ 0 w 6"/>
                      <a:gd name="T13" fmla="*/ 3 h 3"/>
                      <a:gd name="T14" fmla="*/ 3 w 6"/>
                      <a:gd name="T15" fmla="*/ 3 h 3"/>
                      <a:gd name="T16" fmla="*/ 6 w 6"/>
                      <a:gd name="T17" fmla="*/ 3 h 3"/>
                      <a:gd name="T18" fmla="*/ 6 w 6"/>
                      <a:gd name="T1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6" h="3">
                        <a:moveTo>
                          <a:pt x="6" y="3"/>
                        </a:moveTo>
                        <a:lnTo>
                          <a:pt x="6" y="2"/>
                        </a:lnTo>
                        <a:lnTo>
                          <a:pt x="6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0" y="3"/>
                        </a:lnTo>
                        <a:lnTo>
                          <a:pt x="3" y="3"/>
                        </a:lnTo>
                        <a:lnTo>
                          <a:pt x="6" y="3"/>
                        </a:lnTo>
                        <a:lnTo>
                          <a:pt x="6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EFC11D4-A2ED-DB53-34A9-B148A7B1EF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92950" y="3227388"/>
                    <a:ext cx="42862" cy="142875"/>
                  </a:xfrm>
                  <a:custGeom>
                    <a:avLst/>
                    <a:gdLst>
                      <a:gd name="T0" fmla="*/ 26 w 27"/>
                      <a:gd name="T1" fmla="*/ 0 h 90"/>
                      <a:gd name="T2" fmla="*/ 21 w 27"/>
                      <a:gd name="T3" fmla="*/ 0 h 90"/>
                      <a:gd name="T4" fmla="*/ 19 w 27"/>
                      <a:gd name="T5" fmla="*/ 5 h 90"/>
                      <a:gd name="T6" fmla="*/ 13 w 27"/>
                      <a:gd name="T7" fmla="*/ 5 h 90"/>
                      <a:gd name="T8" fmla="*/ 12 w 27"/>
                      <a:gd name="T9" fmla="*/ 5 h 90"/>
                      <a:gd name="T10" fmla="*/ 10 w 27"/>
                      <a:gd name="T11" fmla="*/ 12 h 90"/>
                      <a:gd name="T12" fmla="*/ 8 w 27"/>
                      <a:gd name="T13" fmla="*/ 29 h 90"/>
                      <a:gd name="T14" fmla="*/ 3 w 27"/>
                      <a:gd name="T15" fmla="*/ 40 h 90"/>
                      <a:gd name="T16" fmla="*/ 5 w 27"/>
                      <a:gd name="T17" fmla="*/ 42 h 90"/>
                      <a:gd name="T18" fmla="*/ 0 w 27"/>
                      <a:gd name="T19" fmla="*/ 49 h 90"/>
                      <a:gd name="T20" fmla="*/ 0 w 27"/>
                      <a:gd name="T21" fmla="*/ 49 h 90"/>
                      <a:gd name="T22" fmla="*/ 15 w 27"/>
                      <a:gd name="T23" fmla="*/ 84 h 90"/>
                      <a:gd name="T24" fmla="*/ 17 w 27"/>
                      <a:gd name="T25" fmla="*/ 90 h 90"/>
                      <a:gd name="T26" fmla="*/ 23 w 27"/>
                      <a:gd name="T27" fmla="*/ 52 h 90"/>
                      <a:gd name="T28" fmla="*/ 22 w 27"/>
                      <a:gd name="T29" fmla="*/ 43 h 90"/>
                      <a:gd name="T30" fmla="*/ 13 w 27"/>
                      <a:gd name="T31" fmla="*/ 46 h 90"/>
                      <a:gd name="T32" fmla="*/ 14 w 27"/>
                      <a:gd name="T33" fmla="*/ 40 h 90"/>
                      <a:gd name="T34" fmla="*/ 17 w 27"/>
                      <a:gd name="T35" fmla="*/ 37 h 90"/>
                      <a:gd name="T36" fmla="*/ 13 w 27"/>
                      <a:gd name="T37" fmla="*/ 34 h 90"/>
                      <a:gd name="T38" fmla="*/ 15 w 27"/>
                      <a:gd name="T39" fmla="*/ 18 h 90"/>
                      <a:gd name="T40" fmla="*/ 23 w 27"/>
                      <a:gd name="T41" fmla="*/ 21 h 90"/>
                      <a:gd name="T42" fmla="*/ 25 w 27"/>
                      <a:gd name="T43" fmla="*/ 14 h 90"/>
                      <a:gd name="T44" fmla="*/ 25 w 27"/>
                      <a:gd name="T45" fmla="*/ 14 h 90"/>
                      <a:gd name="T46" fmla="*/ 27 w 27"/>
                      <a:gd name="T47" fmla="*/ 10 h 90"/>
                      <a:gd name="T48" fmla="*/ 26 w 27"/>
                      <a:gd name="T49" fmla="*/ 0 h 90"/>
                      <a:gd name="T50" fmla="*/ 26 w 27"/>
                      <a:gd name="T51" fmla="*/ 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27" h="90">
                        <a:moveTo>
                          <a:pt x="26" y="0"/>
                        </a:moveTo>
                        <a:lnTo>
                          <a:pt x="21" y="0"/>
                        </a:lnTo>
                        <a:lnTo>
                          <a:pt x="19" y="5"/>
                        </a:lnTo>
                        <a:lnTo>
                          <a:pt x="13" y="5"/>
                        </a:lnTo>
                        <a:lnTo>
                          <a:pt x="12" y="5"/>
                        </a:lnTo>
                        <a:lnTo>
                          <a:pt x="10" y="12"/>
                        </a:lnTo>
                        <a:lnTo>
                          <a:pt x="8" y="29"/>
                        </a:lnTo>
                        <a:lnTo>
                          <a:pt x="3" y="40"/>
                        </a:lnTo>
                        <a:lnTo>
                          <a:pt x="5" y="42"/>
                        </a:lnTo>
                        <a:lnTo>
                          <a:pt x="0" y="49"/>
                        </a:lnTo>
                        <a:lnTo>
                          <a:pt x="0" y="49"/>
                        </a:lnTo>
                        <a:lnTo>
                          <a:pt x="15" y="84"/>
                        </a:lnTo>
                        <a:lnTo>
                          <a:pt x="17" y="90"/>
                        </a:lnTo>
                        <a:lnTo>
                          <a:pt x="23" y="52"/>
                        </a:lnTo>
                        <a:lnTo>
                          <a:pt x="22" y="43"/>
                        </a:lnTo>
                        <a:lnTo>
                          <a:pt x="13" y="46"/>
                        </a:lnTo>
                        <a:lnTo>
                          <a:pt x="14" y="40"/>
                        </a:lnTo>
                        <a:lnTo>
                          <a:pt x="17" y="37"/>
                        </a:lnTo>
                        <a:lnTo>
                          <a:pt x="13" y="34"/>
                        </a:lnTo>
                        <a:lnTo>
                          <a:pt x="15" y="18"/>
                        </a:lnTo>
                        <a:lnTo>
                          <a:pt x="23" y="21"/>
                        </a:lnTo>
                        <a:lnTo>
                          <a:pt x="25" y="14"/>
                        </a:lnTo>
                        <a:lnTo>
                          <a:pt x="25" y="14"/>
                        </a:lnTo>
                        <a:lnTo>
                          <a:pt x="27" y="1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B4E2C90-A89D-4990-C215-503431EA84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3587" y="3176588"/>
                    <a:ext cx="41275" cy="58738"/>
                  </a:xfrm>
                  <a:custGeom>
                    <a:avLst/>
                    <a:gdLst>
                      <a:gd name="T0" fmla="*/ 13 w 26"/>
                      <a:gd name="T1" fmla="*/ 32 h 37"/>
                      <a:gd name="T2" fmla="*/ 16 w 26"/>
                      <a:gd name="T3" fmla="*/ 19 h 37"/>
                      <a:gd name="T4" fmla="*/ 26 w 26"/>
                      <a:gd name="T5" fmla="*/ 10 h 37"/>
                      <a:gd name="T6" fmla="*/ 21 w 26"/>
                      <a:gd name="T7" fmla="*/ 1 h 37"/>
                      <a:gd name="T8" fmla="*/ 13 w 26"/>
                      <a:gd name="T9" fmla="*/ 0 h 37"/>
                      <a:gd name="T10" fmla="*/ 12 w 26"/>
                      <a:gd name="T11" fmla="*/ 1 h 37"/>
                      <a:gd name="T12" fmla="*/ 4 w 26"/>
                      <a:gd name="T13" fmla="*/ 18 h 37"/>
                      <a:gd name="T14" fmla="*/ 0 w 26"/>
                      <a:gd name="T15" fmla="*/ 37 h 37"/>
                      <a:gd name="T16" fmla="*/ 6 w 26"/>
                      <a:gd name="T17" fmla="*/ 37 h 37"/>
                      <a:gd name="T18" fmla="*/ 8 w 26"/>
                      <a:gd name="T19" fmla="*/ 32 h 37"/>
                      <a:gd name="T20" fmla="*/ 13 w 26"/>
                      <a:gd name="T21" fmla="*/ 32 h 37"/>
                      <a:gd name="T22" fmla="*/ 13 w 26"/>
                      <a:gd name="T23" fmla="*/ 32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6" h="37">
                        <a:moveTo>
                          <a:pt x="13" y="32"/>
                        </a:moveTo>
                        <a:lnTo>
                          <a:pt x="16" y="19"/>
                        </a:lnTo>
                        <a:lnTo>
                          <a:pt x="26" y="10"/>
                        </a:lnTo>
                        <a:lnTo>
                          <a:pt x="21" y="1"/>
                        </a:lnTo>
                        <a:lnTo>
                          <a:pt x="13" y="0"/>
                        </a:lnTo>
                        <a:lnTo>
                          <a:pt x="12" y="1"/>
                        </a:lnTo>
                        <a:lnTo>
                          <a:pt x="4" y="18"/>
                        </a:lnTo>
                        <a:lnTo>
                          <a:pt x="0" y="37"/>
                        </a:lnTo>
                        <a:lnTo>
                          <a:pt x="6" y="37"/>
                        </a:lnTo>
                        <a:lnTo>
                          <a:pt x="8" y="32"/>
                        </a:lnTo>
                        <a:lnTo>
                          <a:pt x="13" y="32"/>
                        </a:lnTo>
                        <a:lnTo>
                          <a:pt x="13" y="3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F4FCE8F-C766-B1AC-A139-85B2EC37D1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3587" y="3255963"/>
                    <a:ext cx="17462" cy="44450"/>
                  </a:xfrm>
                  <a:custGeom>
                    <a:avLst/>
                    <a:gdLst>
                      <a:gd name="T0" fmla="*/ 10 w 11"/>
                      <a:gd name="T1" fmla="*/ 3 h 28"/>
                      <a:gd name="T2" fmla="*/ 2 w 11"/>
                      <a:gd name="T3" fmla="*/ 0 h 28"/>
                      <a:gd name="T4" fmla="*/ 0 w 11"/>
                      <a:gd name="T5" fmla="*/ 16 h 28"/>
                      <a:gd name="T6" fmla="*/ 4 w 11"/>
                      <a:gd name="T7" fmla="*/ 19 h 28"/>
                      <a:gd name="T8" fmla="*/ 1 w 11"/>
                      <a:gd name="T9" fmla="*/ 22 h 28"/>
                      <a:gd name="T10" fmla="*/ 0 w 11"/>
                      <a:gd name="T11" fmla="*/ 28 h 28"/>
                      <a:gd name="T12" fmla="*/ 9 w 11"/>
                      <a:gd name="T13" fmla="*/ 25 h 28"/>
                      <a:gd name="T14" fmla="*/ 11 w 11"/>
                      <a:gd name="T15" fmla="*/ 18 h 28"/>
                      <a:gd name="T16" fmla="*/ 10 w 11"/>
                      <a:gd name="T17" fmla="*/ 3 h 28"/>
                      <a:gd name="T18" fmla="*/ 10 w 11"/>
                      <a:gd name="T19" fmla="*/ 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" h="28">
                        <a:moveTo>
                          <a:pt x="10" y="3"/>
                        </a:moveTo>
                        <a:lnTo>
                          <a:pt x="2" y="0"/>
                        </a:lnTo>
                        <a:lnTo>
                          <a:pt x="0" y="16"/>
                        </a:lnTo>
                        <a:lnTo>
                          <a:pt x="4" y="19"/>
                        </a:lnTo>
                        <a:lnTo>
                          <a:pt x="1" y="22"/>
                        </a:lnTo>
                        <a:lnTo>
                          <a:pt x="0" y="28"/>
                        </a:lnTo>
                        <a:lnTo>
                          <a:pt x="9" y="25"/>
                        </a:lnTo>
                        <a:lnTo>
                          <a:pt x="11" y="18"/>
                        </a:lnTo>
                        <a:lnTo>
                          <a:pt x="10" y="3"/>
                        </a:lnTo>
                        <a:lnTo>
                          <a:pt x="10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  <p:grpSp>
              <p:nvGrpSpPr>
                <p:cNvPr id="198" name="Africa">
                  <a:extLst>
                    <a:ext uri="{FF2B5EF4-FFF2-40B4-BE49-F238E27FC236}">
                      <a16:creationId xmlns:a16="http://schemas.microsoft.com/office/drawing/2014/main" id="{A0E75455-6DEA-0040-AAB9-18C927A40A75}"/>
                    </a:ext>
                  </a:extLst>
                </p:cNvPr>
                <p:cNvGrpSpPr/>
                <p:nvPr/>
              </p:nvGrpSpPr>
              <p:grpSpPr>
                <a:xfrm>
                  <a:off x="3501740" y="3344993"/>
                  <a:ext cx="1867170" cy="2009635"/>
                  <a:chOff x="5167312" y="3073134"/>
                  <a:chExt cx="2724150" cy="2809617"/>
                </a:xfrm>
                <a:grpFill/>
              </p:grpSpPr>
              <p:sp>
                <p:nvSpPr>
    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A2A8A72-B819-F414-5FA3-CEC4F7BE020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167312" y="3833813"/>
                    <a:ext cx="87312" cy="90488"/>
                  </a:xfrm>
                  <a:custGeom>
                    <a:avLst/>
                    <a:gdLst>
                      <a:gd name="T0" fmla="*/ 20 w 55"/>
                      <a:gd name="T1" fmla="*/ 55 h 57"/>
                      <a:gd name="T2" fmla="*/ 18 w 55"/>
                      <a:gd name="T3" fmla="*/ 52 h 57"/>
                      <a:gd name="T4" fmla="*/ 16 w 55"/>
                      <a:gd name="T5" fmla="*/ 55 h 57"/>
                      <a:gd name="T6" fmla="*/ 18 w 55"/>
                      <a:gd name="T7" fmla="*/ 56 h 57"/>
                      <a:gd name="T8" fmla="*/ 20 w 55"/>
                      <a:gd name="T9" fmla="*/ 55 h 57"/>
                      <a:gd name="T10" fmla="*/ 44 w 55"/>
                      <a:gd name="T11" fmla="*/ 50 h 57"/>
                      <a:gd name="T12" fmla="*/ 45 w 55"/>
                      <a:gd name="T13" fmla="*/ 46 h 57"/>
                      <a:gd name="T14" fmla="*/ 43 w 55"/>
                      <a:gd name="T15" fmla="*/ 45 h 57"/>
                      <a:gd name="T16" fmla="*/ 43 w 55"/>
                      <a:gd name="T17" fmla="*/ 47 h 57"/>
                      <a:gd name="T18" fmla="*/ 43 w 55"/>
                      <a:gd name="T19" fmla="*/ 50 h 57"/>
                      <a:gd name="T20" fmla="*/ 44 w 55"/>
                      <a:gd name="T21" fmla="*/ 50 h 57"/>
                      <a:gd name="T22" fmla="*/ 36 w 55"/>
                      <a:gd name="T23" fmla="*/ 49 h 57"/>
                      <a:gd name="T24" fmla="*/ 33 w 55"/>
                      <a:gd name="T25" fmla="*/ 46 h 57"/>
                      <a:gd name="T26" fmla="*/ 32 w 55"/>
                      <a:gd name="T27" fmla="*/ 44 h 57"/>
                      <a:gd name="T28" fmla="*/ 32 w 55"/>
                      <a:gd name="T29" fmla="*/ 47 h 57"/>
                      <a:gd name="T30" fmla="*/ 32 w 55"/>
                      <a:gd name="T31" fmla="*/ 51 h 57"/>
                      <a:gd name="T32" fmla="*/ 34 w 55"/>
                      <a:gd name="T33" fmla="*/ 55 h 57"/>
                      <a:gd name="T34" fmla="*/ 38 w 55"/>
                      <a:gd name="T35" fmla="*/ 53 h 57"/>
                      <a:gd name="T36" fmla="*/ 50 w 55"/>
                      <a:gd name="T37" fmla="*/ 24 h 57"/>
                      <a:gd name="T38" fmla="*/ 48 w 55"/>
                      <a:gd name="T39" fmla="*/ 27 h 57"/>
                      <a:gd name="T40" fmla="*/ 52 w 55"/>
                      <a:gd name="T41" fmla="*/ 29 h 57"/>
                      <a:gd name="T42" fmla="*/ 55 w 55"/>
                      <a:gd name="T43" fmla="*/ 26 h 57"/>
                      <a:gd name="T44" fmla="*/ 53 w 55"/>
                      <a:gd name="T45" fmla="*/ 24 h 57"/>
                      <a:gd name="T46" fmla="*/ 52 w 55"/>
                      <a:gd name="T47" fmla="*/ 24 h 57"/>
                      <a:gd name="T48" fmla="*/ 50 w 55"/>
                      <a:gd name="T49" fmla="*/ 24 h 57"/>
                      <a:gd name="T50" fmla="*/ 22 w 55"/>
                      <a:gd name="T51" fmla="*/ 13 h 57"/>
                      <a:gd name="T52" fmla="*/ 19 w 55"/>
                      <a:gd name="T53" fmla="*/ 12 h 57"/>
                      <a:gd name="T54" fmla="*/ 21 w 55"/>
                      <a:gd name="T55" fmla="*/ 17 h 57"/>
                      <a:gd name="T56" fmla="*/ 22 w 55"/>
                      <a:gd name="T57" fmla="*/ 14 h 57"/>
                      <a:gd name="T58" fmla="*/ 27 w 55"/>
                      <a:gd name="T59" fmla="*/ 15 h 57"/>
                      <a:gd name="T60" fmla="*/ 26 w 55"/>
                      <a:gd name="T61" fmla="*/ 14 h 57"/>
                      <a:gd name="T62" fmla="*/ 51 w 55"/>
                      <a:gd name="T63" fmla="*/ 13 h 57"/>
                      <a:gd name="T64" fmla="*/ 50 w 55"/>
                      <a:gd name="T65" fmla="*/ 9 h 57"/>
                      <a:gd name="T66" fmla="*/ 48 w 55"/>
                      <a:gd name="T67" fmla="*/ 10 h 57"/>
                      <a:gd name="T68" fmla="*/ 49 w 55"/>
                      <a:gd name="T69" fmla="*/ 12 h 57"/>
                      <a:gd name="T70" fmla="*/ 51 w 55"/>
                      <a:gd name="T71" fmla="*/ 13 h 57"/>
                      <a:gd name="T72" fmla="*/ 9 w 55"/>
                      <a:gd name="T73" fmla="*/ 10 h 57"/>
                      <a:gd name="T74" fmla="*/ 8 w 55"/>
                      <a:gd name="T75" fmla="*/ 7 h 57"/>
                      <a:gd name="T76" fmla="*/ 5 w 55"/>
                      <a:gd name="T77" fmla="*/ 8 h 57"/>
                      <a:gd name="T78" fmla="*/ 7 w 55"/>
                      <a:gd name="T79" fmla="*/ 10 h 57"/>
                      <a:gd name="T80" fmla="*/ 9 w 55"/>
                      <a:gd name="T81" fmla="*/ 10 h 57"/>
                      <a:gd name="T82" fmla="*/ 4 w 55"/>
                      <a:gd name="T83" fmla="*/ 6 h 57"/>
                      <a:gd name="T84" fmla="*/ 7 w 55"/>
                      <a:gd name="T85" fmla="*/ 3 h 57"/>
                      <a:gd name="T86" fmla="*/ 5 w 55"/>
                      <a:gd name="T87" fmla="*/ 0 h 57"/>
                      <a:gd name="T88" fmla="*/ 0 w 55"/>
                      <a:gd name="T89" fmla="*/ 3 h 57"/>
                      <a:gd name="T90" fmla="*/ 1 w 55"/>
                      <a:gd name="T91" fmla="*/ 7 h 57"/>
                      <a:gd name="T92" fmla="*/ 4 w 55"/>
                      <a:gd name="T93" fmla="*/ 6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55" h="57">
                        <a:moveTo>
                          <a:pt x="20" y="55"/>
                        </a:moveTo>
                        <a:lnTo>
                          <a:pt x="20" y="55"/>
                        </a:lnTo>
                        <a:lnTo>
                          <a:pt x="19" y="52"/>
                        </a:lnTo>
                        <a:lnTo>
                          <a:pt x="18" y="52"/>
                        </a:lnTo>
                        <a:lnTo>
                          <a:pt x="17" y="54"/>
                        </a:lnTo>
                        <a:lnTo>
                          <a:pt x="16" y="55"/>
                        </a:lnTo>
                        <a:lnTo>
                          <a:pt x="17" y="55"/>
                        </a:lnTo>
                        <a:lnTo>
                          <a:pt x="18" y="56"/>
                        </a:lnTo>
                        <a:lnTo>
                          <a:pt x="18" y="57"/>
                        </a:lnTo>
                        <a:lnTo>
                          <a:pt x="20" y="55"/>
                        </a:lnTo>
                        <a:lnTo>
                          <a:pt x="20" y="55"/>
                        </a:lnTo>
                        <a:close/>
                        <a:moveTo>
                          <a:pt x="44" y="50"/>
                        </a:moveTo>
                        <a:lnTo>
                          <a:pt x="45" y="49"/>
                        </a:lnTo>
                        <a:lnTo>
                          <a:pt x="45" y="46"/>
                        </a:lnTo>
                        <a:lnTo>
                          <a:pt x="45" y="45"/>
                        </a:lnTo>
                        <a:lnTo>
                          <a:pt x="43" y="45"/>
                        </a:lnTo>
                        <a:lnTo>
                          <a:pt x="43" y="46"/>
                        </a:lnTo>
                        <a:lnTo>
                          <a:pt x="43" y="47"/>
                        </a:lnTo>
                        <a:lnTo>
                          <a:pt x="43" y="48"/>
                        </a:lnTo>
                        <a:lnTo>
                          <a:pt x="43" y="50"/>
                        </a:lnTo>
                        <a:lnTo>
                          <a:pt x="44" y="50"/>
                        </a:lnTo>
                        <a:lnTo>
                          <a:pt x="44" y="50"/>
                        </a:lnTo>
                        <a:close/>
                        <a:moveTo>
                          <a:pt x="38" y="53"/>
                        </a:moveTo>
                        <a:lnTo>
                          <a:pt x="36" y="49"/>
                        </a:lnTo>
                        <a:lnTo>
                          <a:pt x="35" y="49"/>
                        </a:lnTo>
                        <a:lnTo>
                          <a:pt x="33" y="46"/>
                        </a:lnTo>
                        <a:lnTo>
                          <a:pt x="33" y="45"/>
                        </a:lnTo>
                        <a:lnTo>
                          <a:pt x="32" y="44"/>
                        </a:lnTo>
                        <a:lnTo>
                          <a:pt x="32" y="45"/>
                        </a:lnTo>
                        <a:lnTo>
                          <a:pt x="32" y="47"/>
                        </a:lnTo>
                        <a:lnTo>
                          <a:pt x="32" y="49"/>
                        </a:lnTo>
                        <a:lnTo>
                          <a:pt x="32" y="51"/>
                        </a:lnTo>
                        <a:lnTo>
                          <a:pt x="32" y="54"/>
                        </a:lnTo>
                        <a:lnTo>
                          <a:pt x="34" y="55"/>
                        </a:lnTo>
                        <a:lnTo>
                          <a:pt x="37" y="55"/>
                        </a:lnTo>
                        <a:lnTo>
                          <a:pt x="38" y="53"/>
                        </a:lnTo>
                        <a:lnTo>
                          <a:pt x="38" y="53"/>
                        </a:lnTo>
                        <a:close/>
                        <a:moveTo>
                          <a:pt x="50" y="24"/>
                        </a:moveTo>
                        <a:lnTo>
                          <a:pt x="50" y="26"/>
                        </a:lnTo>
                        <a:lnTo>
                          <a:pt x="48" y="27"/>
                        </a:lnTo>
                        <a:lnTo>
                          <a:pt x="50" y="29"/>
                        </a:lnTo>
                        <a:lnTo>
                          <a:pt x="52" y="29"/>
                        </a:lnTo>
                        <a:lnTo>
                          <a:pt x="54" y="27"/>
                        </a:lnTo>
                        <a:lnTo>
                          <a:pt x="55" y="26"/>
                        </a:lnTo>
                        <a:lnTo>
                          <a:pt x="54" y="25"/>
                        </a:lnTo>
                        <a:lnTo>
                          <a:pt x="53" y="24"/>
                        </a:lnTo>
                        <a:lnTo>
                          <a:pt x="52" y="24"/>
                        </a:lnTo>
                        <a:lnTo>
                          <a:pt x="52" y="24"/>
                        </a:lnTo>
                        <a:lnTo>
                          <a:pt x="50" y="24"/>
                        </a:lnTo>
                        <a:lnTo>
                          <a:pt x="50" y="24"/>
                        </a:lnTo>
                        <a:close/>
                        <a:moveTo>
                          <a:pt x="26" y="14"/>
                        </a:moveTo>
                        <a:lnTo>
                          <a:pt x="22" y="13"/>
                        </a:lnTo>
                        <a:lnTo>
                          <a:pt x="20" y="12"/>
                        </a:lnTo>
                        <a:lnTo>
                          <a:pt x="19" y="12"/>
                        </a:lnTo>
                        <a:lnTo>
                          <a:pt x="19" y="14"/>
                        </a:lnTo>
                        <a:lnTo>
                          <a:pt x="21" y="17"/>
                        </a:lnTo>
                        <a:lnTo>
                          <a:pt x="22" y="15"/>
                        </a:lnTo>
                        <a:lnTo>
                          <a:pt x="22" y="14"/>
                        </a:lnTo>
                        <a:lnTo>
                          <a:pt x="26" y="15"/>
                        </a:lnTo>
                        <a:lnTo>
                          <a:pt x="27" y="15"/>
                        </a:lnTo>
                        <a:lnTo>
                          <a:pt x="27" y="14"/>
                        </a:lnTo>
                        <a:lnTo>
                          <a:pt x="26" y="14"/>
                        </a:lnTo>
                        <a:lnTo>
                          <a:pt x="26" y="14"/>
                        </a:lnTo>
                        <a:close/>
                        <a:moveTo>
                          <a:pt x="51" y="13"/>
                        </a:moveTo>
                        <a:lnTo>
                          <a:pt x="50" y="12"/>
                        </a:lnTo>
                        <a:lnTo>
                          <a:pt x="50" y="9"/>
                        </a:lnTo>
                        <a:lnTo>
                          <a:pt x="50" y="9"/>
                        </a:lnTo>
                        <a:lnTo>
                          <a:pt x="48" y="10"/>
                        </a:lnTo>
                        <a:lnTo>
                          <a:pt x="49" y="12"/>
                        </a:lnTo>
                        <a:lnTo>
                          <a:pt x="49" y="12"/>
                        </a:lnTo>
                        <a:lnTo>
                          <a:pt x="50" y="14"/>
                        </a:lnTo>
                        <a:lnTo>
                          <a:pt x="51" y="13"/>
                        </a:lnTo>
                        <a:lnTo>
                          <a:pt x="51" y="13"/>
                        </a:lnTo>
                        <a:close/>
                        <a:moveTo>
                          <a:pt x="9" y="10"/>
                        </a:moveTo>
                        <a:lnTo>
                          <a:pt x="9" y="9"/>
                        </a:lnTo>
                        <a:lnTo>
                          <a:pt x="8" y="7"/>
                        </a:lnTo>
                        <a:lnTo>
                          <a:pt x="7" y="7"/>
                        </a:lnTo>
                        <a:lnTo>
                          <a:pt x="5" y="8"/>
                        </a:lnTo>
                        <a:lnTo>
                          <a:pt x="5" y="9"/>
                        </a:lnTo>
                        <a:lnTo>
                          <a:pt x="7" y="10"/>
                        </a:lnTo>
                        <a:lnTo>
                          <a:pt x="7" y="10"/>
                        </a:lnTo>
                        <a:lnTo>
                          <a:pt x="9" y="10"/>
                        </a:lnTo>
                        <a:lnTo>
                          <a:pt x="9" y="10"/>
                        </a:lnTo>
                        <a:close/>
                        <a:moveTo>
                          <a:pt x="4" y="6"/>
                        </a:moveTo>
                        <a:lnTo>
                          <a:pt x="7" y="4"/>
                        </a:lnTo>
                        <a:lnTo>
                          <a:pt x="7" y="3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1" y="3"/>
                        </a:lnTo>
                        <a:lnTo>
                          <a:pt x="0" y="3"/>
                        </a:lnTo>
                        <a:lnTo>
                          <a:pt x="1" y="5"/>
                        </a:lnTo>
                        <a:lnTo>
                          <a:pt x="1" y="7"/>
                        </a:lnTo>
                        <a:lnTo>
                          <a:pt x="2" y="7"/>
                        </a:lnTo>
                        <a:lnTo>
                          <a:pt x="4" y="6"/>
                        </a:lnTo>
                        <a:lnTo>
                          <a:pt x="4" y="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9A6D0C6-E815-D7F8-7798-86A8CFE930F5}"/>
                      </a:ext>
                    </a:extLst>
                  </p:cNvPr>
                  <p:cNvSpPr/>
                  <p:nvPr/>
                </p:nvSpPr>
                <p:spPr>
                  <a:xfrm>
                    <a:off x="6982194" y="5882751"/>
                    <a:ext cx="0" cy="0"/>
                  </a:xfrm>
                  <a:prstGeom prst="rect">
                    <a:avLst/>
                  </a:prstGeom>
                  <a:grpFill/>
                  <a:ln w="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1200" dirty="0"/>
                  </a:p>
                </p:txBody>
              </p:sp>
              <p:sp>
                <p:nvSpPr>
    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34DE149-397E-AC8D-7240-49436BB5885A}"/>
                      </a:ext>
                    </a:extLst>
                  </p:cNvPr>
                  <p:cNvSpPr/>
                  <p:nvPr/>
                </p:nvSpPr>
                <p:spPr>
                  <a:xfrm>
                    <a:off x="6982194" y="5882751"/>
                    <a:ext cx="0" cy="0"/>
                  </a:xfrm>
                  <a:prstGeom prst="rect">
                    <a:avLst/>
                  </a:prstGeom>
                  <a:grpFill/>
                  <a:ln w="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1200" dirty="0"/>
                  </a:p>
                </p:txBody>
              </p:sp>
              <p:sp>
                <p:nvSpPr>
    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0B099B2-522A-E34F-CF51-C2893C50A85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83337" y="4651376"/>
                    <a:ext cx="414337" cy="508000"/>
                  </a:xfrm>
                  <a:custGeom>
                    <a:avLst/>
                    <a:gdLst>
                      <a:gd name="T0" fmla="*/ 40 w 261"/>
                      <a:gd name="T1" fmla="*/ 33 h 320"/>
                      <a:gd name="T2" fmla="*/ 26 w 261"/>
                      <a:gd name="T3" fmla="*/ 35 h 320"/>
                      <a:gd name="T4" fmla="*/ 15 w 261"/>
                      <a:gd name="T5" fmla="*/ 44 h 320"/>
                      <a:gd name="T6" fmla="*/ 30 w 261"/>
                      <a:gd name="T7" fmla="*/ 75 h 320"/>
                      <a:gd name="T8" fmla="*/ 29 w 261"/>
                      <a:gd name="T9" fmla="*/ 107 h 320"/>
                      <a:gd name="T10" fmla="*/ 33 w 261"/>
                      <a:gd name="T11" fmla="*/ 126 h 320"/>
                      <a:gd name="T12" fmla="*/ 45 w 261"/>
                      <a:gd name="T13" fmla="*/ 149 h 320"/>
                      <a:gd name="T14" fmla="*/ 43 w 261"/>
                      <a:gd name="T15" fmla="*/ 180 h 320"/>
                      <a:gd name="T16" fmla="*/ 25 w 261"/>
                      <a:gd name="T17" fmla="*/ 206 h 320"/>
                      <a:gd name="T18" fmla="*/ 12 w 261"/>
                      <a:gd name="T19" fmla="*/ 237 h 320"/>
                      <a:gd name="T20" fmla="*/ 4 w 261"/>
                      <a:gd name="T21" fmla="*/ 270 h 320"/>
                      <a:gd name="T22" fmla="*/ 2 w 261"/>
                      <a:gd name="T23" fmla="*/ 305 h 320"/>
                      <a:gd name="T24" fmla="*/ 25 w 261"/>
                      <a:gd name="T25" fmla="*/ 297 h 320"/>
                      <a:gd name="T26" fmla="*/ 50 w 261"/>
                      <a:gd name="T27" fmla="*/ 308 h 320"/>
                      <a:gd name="T28" fmla="*/ 138 w 261"/>
                      <a:gd name="T29" fmla="*/ 305 h 320"/>
                      <a:gd name="T30" fmla="*/ 201 w 261"/>
                      <a:gd name="T31" fmla="*/ 320 h 320"/>
                      <a:gd name="T32" fmla="*/ 227 w 261"/>
                      <a:gd name="T33" fmla="*/ 296 h 320"/>
                      <a:gd name="T34" fmla="*/ 216 w 261"/>
                      <a:gd name="T35" fmla="*/ 201 h 320"/>
                      <a:gd name="T36" fmla="*/ 258 w 261"/>
                      <a:gd name="T37" fmla="*/ 192 h 320"/>
                      <a:gd name="T38" fmla="*/ 258 w 261"/>
                      <a:gd name="T39" fmla="*/ 173 h 320"/>
                      <a:gd name="T40" fmla="*/ 259 w 261"/>
                      <a:gd name="T41" fmla="*/ 154 h 320"/>
                      <a:gd name="T42" fmla="*/ 236 w 261"/>
                      <a:gd name="T43" fmla="*/ 156 h 320"/>
                      <a:gd name="T44" fmla="*/ 222 w 261"/>
                      <a:gd name="T45" fmla="*/ 158 h 320"/>
                      <a:gd name="T46" fmla="*/ 216 w 261"/>
                      <a:gd name="T47" fmla="*/ 120 h 320"/>
                      <a:gd name="T48" fmla="*/ 219 w 261"/>
                      <a:gd name="T49" fmla="*/ 91 h 320"/>
                      <a:gd name="T50" fmla="*/ 214 w 261"/>
                      <a:gd name="T51" fmla="*/ 67 h 320"/>
                      <a:gd name="T52" fmla="*/ 191 w 261"/>
                      <a:gd name="T53" fmla="*/ 59 h 320"/>
                      <a:gd name="T54" fmla="*/ 179 w 261"/>
                      <a:gd name="T55" fmla="*/ 63 h 320"/>
                      <a:gd name="T56" fmla="*/ 160 w 261"/>
                      <a:gd name="T57" fmla="*/ 78 h 320"/>
                      <a:gd name="T58" fmla="*/ 146 w 261"/>
                      <a:gd name="T59" fmla="*/ 80 h 320"/>
                      <a:gd name="T60" fmla="*/ 124 w 261"/>
                      <a:gd name="T61" fmla="*/ 86 h 320"/>
                      <a:gd name="T62" fmla="*/ 112 w 261"/>
                      <a:gd name="T63" fmla="*/ 65 h 320"/>
                      <a:gd name="T64" fmla="*/ 101 w 261"/>
                      <a:gd name="T65" fmla="*/ 33 h 320"/>
                      <a:gd name="T66" fmla="*/ 20 w 261"/>
                      <a:gd name="T67" fmla="*/ 29 h 320"/>
                      <a:gd name="T68" fmla="*/ 24 w 261"/>
                      <a:gd name="T69" fmla="*/ 13 h 320"/>
                      <a:gd name="T70" fmla="*/ 24 w 261"/>
                      <a:gd name="T71" fmla="*/ 0 h 320"/>
                      <a:gd name="T72" fmla="*/ 9 w 261"/>
                      <a:gd name="T73" fmla="*/ 14 h 320"/>
                      <a:gd name="T74" fmla="*/ 20 w 261"/>
                      <a:gd name="T75" fmla="*/ 29 h 3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61" h="320">
                        <a:moveTo>
                          <a:pt x="101" y="33"/>
                        </a:moveTo>
                        <a:lnTo>
                          <a:pt x="40" y="33"/>
                        </a:lnTo>
                        <a:lnTo>
                          <a:pt x="32" y="36"/>
                        </a:lnTo>
                        <a:lnTo>
                          <a:pt x="26" y="35"/>
                        </a:lnTo>
                        <a:lnTo>
                          <a:pt x="17" y="39"/>
                        </a:lnTo>
                        <a:lnTo>
                          <a:pt x="15" y="44"/>
                        </a:lnTo>
                        <a:lnTo>
                          <a:pt x="26" y="59"/>
                        </a:lnTo>
                        <a:lnTo>
                          <a:pt x="30" y="75"/>
                        </a:lnTo>
                        <a:lnTo>
                          <a:pt x="36" y="97"/>
                        </a:lnTo>
                        <a:lnTo>
                          <a:pt x="29" y="107"/>
                        </a:lnTo>
                        <a:lnTo>
                          <a:pt x="28" y="112"/>
                        </a:lnTo>
                        <a:lnTo>
                          <a:pt x="33" y="126"/>
                        </a:lnTo>
                        <a:lnTo>
                          <a:pt x="39" y="141"/>
                        </a:lnTo>
                        <a:lnTo>
                          <a:pt x="45" y="149"/>
                        </a:lnTo>
                        <a:lnTo>
                          <a:pt x="46" y="162"/>
                        </a:lnTo>
                        <a:lnTo>
                          <a:pt x="43" y="180"/>
                        </a:lnTo>
                        <a:lnTo>
                          <a:pt x="37" y="190"/>
                        </a:lnTo>
                        <a:lnTo>
                          <a:pt x="25" y="206"/>
                        </a:lnTo>
                        <a:lnTo>
                          <a:pt x="20" y="216"/>
                        </a:lnTo>
                        <a:lnTo>
                          <a:pt x="12" y="237"/>
                        </a:lnTo>
                        <a:lnTo>
                          <a:pt x="12" y="247"/>
                        </a:lnTo>
                        <a:lnTo>
                          <a:pt x="4" y="270"/>
                        </a:lnTo>
                        <a:lnTo>
                          <a:pt x="0" y="290"/>
                        </a:lnTo>
                        <a:lnTo>
                          <a:pt x="2" y="305"/>
                        </a:lnTo>
                        <a:lnTo>
                          <a:pt x="12" y="300"/>
                        </a:lnTo>
                        <a:lnTo>
                          <a:pt x="25" y="297"/>
                        </a:lnTo>
                        <a:lnTo>
                          <a:pt x="39" y="297"/>
                        </a:lnTo>
                        <a:lnTo>
                          <a:pt x="50" y="308"/>
                        </a:lnTo>
                        <a:lnTo>
                          <a:pt x="54" y="306"/>
                        </a:lnTo>
                        <a:lnTo>
                          <a:pt x="138" y="305"/>
                        </a:lnTo>
                        <a:lnTo>
                          <a:pt x="152" y="316"/>
                        </a:lnTo>
                        <a:lnTo>
                          <a:pt x="201" y="320"/>
                        </a:lnTo>
                        <a:lnTo>
                          <a:pt x="240" y="311"/>
                        </a:lnTo>
                        <a:lnTo>
                          <a:pt x="227" y="296"/>
                        </a:lnTo>
                        <a:lnTo>
                          <a:pt x="213" y="276"/>
                        </a:lnTo>
                        <a:lnTo>
                          <a:pt x="216" y="201"/>
                        </a:lnTo>
                        <a:lnTo>
                          <a:pt x="260" y="201"/>
                        </a:lnTo>
                        <a:lnTo>
                          <a:pt x="258" y="192"/>
                        </a:lnTo>
                        <a:lnTo>
                          <a:pt x="261" y="184"/>
                        </a:lnTo>
                        <a:lnTo>
                          <a:pt x="258" y="173"/>
                        </a:lnTo>
                        <a:lnTo>
                          <a:pt x="261" y="161"/>
                        </a:lnTo>
                        <a:lnTo>
                          <a:pt x="259" y="154"/>
                        </a:lnTo>
                        <a:lnTo>
                          <a:pt x="249" y="152"/>
                        </a:lnTo>
                        <a:lnTo>
                          <a:pt x="236" y="156"/>
                        </a:lnTo>
                        <a:lnTo>
                          <a:pt x="227" y="155"/>
                        </a:lnTo>
                        <a:lnTo>
                          <a:pt x="222" y="158"/>
                        </a:lnTo>
                        <a:lnTo>
                          <a:pt x="223" y="129"/>
                        </a:lnTo>
                        <a:lnTo>
                          <a:pt x="216" y="120"/>
                        </a:lnTo>
                        <a:lnTo>
                          <a:pt x="215" y="105"/>
                        </a:lnTo>
                        <a:lnTo>
                          <a:pt x="219" y="91"/>
                        </a:lnTo>
                        <a:lnTo>
                          <a:pt x="214" y="82"/>
                        </a:lnTo>
                        <a:lnTo>
                          <a:pt x="214" y="67"/>
                        </a:lnTo>
                        <a:lnTo>
                          <a:pt x="189" y="67"/>
                        </a:lnTo>
                        <a:lnTo>
                          <a:pt x="191" y="59"/>
                        </a:lnTo>
                        <a:lnTo>
                          <a:pt x="180" y="59"/>
                        </a:lnTo>
                        <a:lnTo>
                          <a:pt x="179" y="63"/>
                        </a:lnTo>
                        <a:lnTo>
                          <a:pt x="166" y="64"/>
                        </a:lnTo>
                        <a:lnTo>
                          <a:pt x="160" y="78"/>
                        </a:lnTo>
                        <a:lnTo>
                          <a:pt x="157" y="84"/>
                        </a:lnTo>
                        <a:lnTo>
                          <a:pt x="146" y="80"/>
                        </a:lnTo>
                        <a:lnTo>
                          <a:pt x="139" y="84"/>
                        </a:lnTo>
                        <a:lnTo>
                          <a:pt x="124" y="86"/>
                        </a:lnTo>
                        <a:lnTo>
                          <a:pt x="117" y="74"/>
                        </a:lnTo>
                        <a:lnTo>
                          <a:pt x="112" y="65"/>
                        </a:lnTo>
                        <a:lnTo>
                          <a:pt x="106" y="51"/>
                        </a:lnTo>
                        <a:lnTo>
                          <a:pt x="101" y="33"/>
                        </a:lnTo>
                        <a:lnTo>
                          <a:pt x="101" y="33"/>
                        </a:lnTo>
                        <a:close/>
                        <a:moveTo>
                          <a:pt x="20" y="29"/>
                        </a:moveTo>
                        <a:lnTo>
                          <a:pt x="21" y="18"/>
                        </a:lnTo>
                        <a:lnTo>
                          <a:pt x="24" y="13"/>
                        </a:lnTo>
                        <a:lnTo>
                          <a:pt x="31" y="7"/>
                        </a:lnTo>
                        <a:lnTo>
                          <a:pt x="24" y="0"/>
                        </a:lnTo>
                        <a:lnTo>
                          <a:pt x="17" y="4"/>
                        </a:lnTo>
                        <a:lnTo>
                          <a:pt x="9" y="14"/>
                        </a:lnTo>
                        <a:lnTo>
                          <a:pt x="14" y="32"/>
                        </a:lnTo>
                        <a:lnTo>
                          <a:pt x="20" y="29"/>
                        </a:lnTo>
                        <a:lnTo>
                          <a:pt x="20" y="2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50C9177-2304-1577-8B4F-9D110F539C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67537" y="4570413"/>
                    <a:ext cx="58737" cy="80963"/>
                  </a:xfrm>
                  <a:custGeom>
                    <a:avLst/>
                    <a:gdLst>
                      <a:gd name="T0" fmla="*/ 32 w 37"/>
                      <a:gd name="T1" fmla="*/ 12 h 51"/>
                      <a:gd name="T2" fmla="*/ 31 w 37"/>
                      <a:gd name="T3" fmla="*/ 2 h 51"/>
                      <a:gd name="T4" fmla="*/ 31 w 37"/>
                      <a:gd name="T5" fmla="*/ 2 h 51"/>
                      <a:gd name="T6" fmla="*/ 20 w 37"/>
                      <a:gd name="T7" fmla="*/ 0 h 51"/>
                      <a:gd name="T8" fmla="*/ 13 w 37"/>
                      <a:gd name="T9" fmla="*/ 14 h 51"/>
                      <a:gd name="T10" fmla="*/ 0 w 37"/>
                      <a:gd name="T11" fmla="*/ 13 h 51"/>
                      <a:gd name="T12" fmla="*/ 5 w 37"/>
                      <a:gd name="T13" fmla="*/ 23 h 51"/>
                      <a:gd name="T14" fmla="*/ 6 w 37"/>
                      <a:gd name="T15" fmla="*/ 27 h 51"/>
                      <a:gd name="T16" fmla="*/ 13 w 37"/>
                      <a:gd name="T17" fmla="*/ 50 h 51"/>
                      <a:gd name="T18" fmla="*/ 12 w 37"/>
                      <a:gd name="T19" fmla="*/ 51 h 51"/>
                      <a:gd name="T20" fmla="*/ 15 w 37"/>
                      <a:gd name="T21" fmla="*/ 51 h 51"/>
                      <a:gd name="T22" fmla="*/ 23 w 37"/>
                      <a:gd name="T23" fmla="*/ 42 h 51"/>
                      <a:gd name="T24" fmla="*/ 31 w 37"/>
                      <a:gd name="T25" fmla="*/ 30 h 51"/>
                      <a:gd name="T26" fmla="*/ 37 w 37"/>
                      <a:gd name="T27" fmla="*/ 25 h 51"/>
                      <a:gd name="T28" fmla="*/ 37 w 37"/>
                      <a:gd name="T29" fmla="*/ 17 h 51"/>
                      <a:gd name="T30" fmla="*/ 32 w 37"/>
                      <a:gd name="T31" fmla="*/ 12 h 51"/>
                      <a:gd name="T32" fmla="*/ 32 w 37"/>
                      <a:gd name="T33" fmla="*/ 1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7" h="51">
                        <a:moveTo>
                          <a:pt x="32" y="12"/>
                        </a:moveTo>
                        <a:lnTo>
                          <a:pt x="31" y="2"/>
                        </a:lnTo>
                        <a:lnTo>
                          <a:pt x="31" y="2"/>
                        </a:lnTo>
                        <a:lnTo>
                          <a:pt x="20" y="0"/>
                        </a:lnTo>
                        <a:lnTo>
                          <a:pt x="13" y="14"/>
                        </a:lnTo>
                        <a:lnTo>
                          <a:pt x="0" y="13"/>
                        </a:lnTo>
                        <a:lnTo>
                          <a:pt x="5" y="23"/>
                        </a:lnTo>
                        <a:lnTo>
                          <a:pt x="6" y="27"/>
                        </a:lnTo>
                        <a:lnTo>
                          <a:pt x="13" y="50"/>
                        </a:lnTo>
                        <a:lnTo>
                          <a:pt x="12" y="51"/>
                        </a:lnTo>
                        <a:lnTo>
                          <a:pt x="15" y="51"/>
                        </a:lnTo>
                        <a:lnTo>
                          <a:pt x="23" y="42"/>
                        </a:lnTo>
                        <a:lnTo>
                          <a:pt x="31" y="30"/>
                        </a:lnTo>
                        <a:lnTo>
                          <a:pt x="37" y="25"/>
                        </a:lnTo>
                        <a:lnTo>
                          <a:pt x="37" y="17"/>
                        </a:lnTo>
                        <a:lnTo>
                          <a:pt x="32" y="12"/>
                        </a:lnTo>
                        <a:lnTo>
                          <a:pt x="32" y="1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98E319E-BD2D-B9D2-1312-366B4FA5EC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6150" y="4021138"/>
                    <a:ext cx="101600" cy="230188"/>
                  </a:xfrm>
                  <a:custGeom>
                    <a:avLst/>
                    <a:gdLst>
                      <a:gd name="T0" fmla="*/ 60 w 64"/>
                      <a:gd name="T1" fmla="*/ 14 h 145"/>
                      <a:gd name="T2" fmla="*/ 43 w 64"/>
                      <a:gd name="T3" fmla="*/ 0 h 145"/>
                      <a:gd name="T4" fmla="*/ 36 w 64"/>
                      <a:gd name="T5" fmla="*/ 0 h 145"/>
                      <a:gd name="T6" fmla="*/ 29 w 64"/>
                      <a:gd name="T7" fmla="*/ 7 h 145"/>
                      <a:gd name="T8" fmla="*/ 25 w 64"/>
                      <a:gd name="T9" fmla="*/ 14 h 145"/>
                      <a:gd name="T10" fmla="*/ 14 w 64"/>
                      <a:gd name="T11" fmla="*/ 17 h 145"/>
                      <a:gd name="T12" fmla="*/ 10 w 64"/>
                      <a:gd name="T13" fmla="*/ 27 h 145"/>
                      <a:gd name="T14" fmla="*/ 3 w 64"/>
                      <a:gd name="T15" fmla="*/ 30 h 145"/>
                      <a:gd name="T16" fmla="*/ 0 w 64"/>
                      <a:gd name="T17" fmla="*/ 42 h 145"/>
                      <a:gd name="T18" fmla="*/ 7 w 64"/>
                      <a:gd name="T19" fmla="*/ 49 h 145"/>
                      <a:gd name="T20" fmla="*/ 14 w 64"/>
                      <a:gd name="T21" fmla="*/ 58 h 145"/>
                      <a:gd name="T22" fmla="*/ 15 w 64"/>
                      <a:gd name="T23" fmla="*/ 69 h 145"/>
                      <a:gd name="T24" fmla="*/ 19 w 64"/>
                      <a:gd name="T25" fmla="*/ 74 h 145"/>
                      <a:gd name="T26" fmla="*/ 18 w 64"/>
                      <a:gd name="T27" fmla="*/ 129 h 145"/>
                      <a:gd name="T28" fmla="*/ 24 w 64"/>
                      <a:gd name="T29" fmla="*/ 145 h 145"/>
                      <a:gd name="T30" fmla="*/ 40 w 64"/>
                      <a:gd name="T31" fmla="*/ 142 h 145"/>
                      <a:gd name="T32" fmla="*/ 41 w 64"/>
                      <a:gd name="T33" fmla="*/ 104 h 145"/>
                      <a:gd name="T34" fmla="*/ 41 w 64"/>
                      <a:gd name="T35" fmla="*/ 89 h 145"/>
                      <a:gd name="T36" fmla="*/ 45 w 64"/>
                      <a:gd name="T37" fmla="*/ 74 h 145"/>
                      <a:gd name="T38" fmla="*/ 52 w 64"/>
                      <a:gd name="T39" fmla="*/ 66 h 145"/>
                      <a:gd name="T40" fmla="*/ 62 w 64"/>
                      <a:gd name="T41" fmla="*/ 51 h 145"/>
                      <a:gd name="T42" fmla="*/ 59 w 64"/>
                      <a:gd name="T43" fmla="*/ 46 h 145"/>
                      <a:gd name="T44" fmla="*/ 64 w 64"/>
                      <a:gd name="T45" fmla="*/ 36 h 145"/>
                      <a:gd name="T46" fmla="*/ 59 w 64"/>
                      <a:gd name="T47" fmla="*/ 21 h 145"/>
                      <a:gd name="T48" fmla="*/ 60 w 64"/>
                      <a:gd name="T49" fmla="*/ 14 h 145"/>
                      <a:gd name="T50" fmla="*/ 60 w 64"/>
                      <a:gd name="T51" fmla="*/ 14 h 1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64" h="145">
                        <a:moveTo>
                          <a:pt x="60" y="14"/>
                        </a:moveTo>
                        <a:lnTo>
                          <a:pt x="43" y="0"/>
                        </a:lnTo>
                        <a:lnTo>
                          <a:pt x="36" y="0"/>
                        </a:lnTo>
                        <a:lnTo>
                          <a:pt x="29" y="7"/>
                        </a:lnTo>
                        <a:lnTo>
                          <a:pt x="25" y="14"/>
                        </a:lnTo>
                        <a:lnTo>
                          <a:pt x="14" y="17"/>
                        </a:lnTo>
                        <a:lnTo>
                          <a:pt x="10" y="27"/>
                        </a:lnTo>
                        <a:lnTo>
                          <a:pt x="3" y="30"/>
                        </a:lnTo>
                        <a:lnTo>
                          <a:pt x="0" y="42"/>
                        </a:lnTo>
                        <a:lnTo>
                          <a:pt x="7" y="49"/>
                        </a:lnTo>
                        <a:lnTo>
                          <a:pt x="14" y="58"/>
                        </a:lnTo>
                        <a:lnTo>
                          <a:pt x="15" y="69"/>
                        </a:lnTo>
                        <a:lnTo>
                          <a:pt x="19" y="74"/>
                        </a:lnTo>
                        <a:lnTo>
                          <a:pt x="18" y="129"/>
                        </a:lnTo>
                        <a:lnTo>
                          <a:pt x="24" y="145"/>
                        </a:lnTo>
                        <a:lnTo>
                          <a:pt x="40" y="142"/>
                        </a:lnTo>
                        <a:lnTo>
                          <a:pt x="41" y="104"/>
                        </a:lnTo>
                        <a:lnTo>
                          <a:pt x="41" y="89"/>
                        </a:lnTo>
                        <a:lnTo>
                          <a:pt x="45" y="74"/>
                        </a:lnTo>
                        <a:lnTo>
                          <a:pt x="52" y="66"/>
                        </a:lnTo>
                        <a:lnTo>
                          <a:pt x="62" y="51"/>
                        </a:lnTo>
                        <a:lnTo>
                          <a:pt x="59" y="46"/>
                        </a:lnTo>
                        <a:lnTo>
                          <a:pt x="64" y="36"/>
                        </a:lnTo>
                        <a:lnTo>
                          <a:pt x="59" y="21"/>
                        </a:lnTo>
                        <a:lnTo>
                          <a:pt x="60" y="14"/>
                        </a:lnTo>
                        <a:lnTo>
                          <a:pt x="60" y="1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CF88A39-2F51-8117-19FA-9462427BF1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19775" y="3913188"/>
                    <a:ext cx="252412" cy="207963"/>
                  </a:xfrm>
                  <a:custGeom>
                    <a:avLst/>
                    <a:gdLst>
                      <a:gd name="T0" fmla="*/ 122 w 159"/>
                      <a:gd name="T1" fmla="*/ 5 h 131"/>
                      <a:gd name="T2" fmla="*/ 109 w 159"/>
                      <a:gd name="T3" fmla="*/ 5 h 131"/>
                      <a:gd name="T4" fmla="*/ 103 w 159"/>
                      <a:gd name="T5" fmla="*/ 0 h 131"/>
                      <a:gd name="T6" fmla="*/ 92 w 159"/>
                      <a:gd name="T7" fmla="*/ 4 h 131"/>
                      <a:gd name="T8" fmla="*/ 72 w 159"/>
                      <a:gd name="T9" fmla="*/ 13 h 131"/>
                      <a:gd name="T10" fmla="*/ 69 w 159"/>
                      <a:gd name="T11" fmla="*/ 20 h 131"/>
                      <a:gd name="T12" fmla="*/ 53 w 159"/>
                      <a:gd name="T13" fmla="*/ 32 h 131"/>
                      <a:gd name="T14" fmla="*/ 50 w 159"/>
                      <a:gd name="T15" fmla="*/ 37 h 131"/>
                      <a:gd name="T16" fmla="*/ 41 w 159"/>
                      <a:gd name="T17" fmla="*/ 42 h 131"/>
                      <a:gd name="T18" fmla="*/ 31 w 159"/>
                      <a:gd name="T19" fmla="*/ 39 h 131"/>
                      <a:gd name="T20" fmla="*/ 25 w 159"/>
                      <a:gd name="T21" fmla="*/ 45 h 131"/>
                      <a:gd name="T22" fmla="*/ 22 w 159"/>
                      <a:gd name="T23" fmla="*/ 61 h 131"/>
                      <a:gd name="T24" fmla="*/ 5 w 159"/>
                      <a:gd name="T25" fmla="*/ 80 h 131"/>
                      <a:gd name="T26" fmla="*/ 6 w 159"/>
                      <a:gd name="T27" fmla="*/ 89 h 131"/>
                      <a:gd name="T28" fmla="*/ 0 w 159"/>
                      <a:gd name="T29" fmla="*/ 99 h 131"/>
                      <a:gd name="T30" fmla="*/ 1 w 159"/>
                      <a:gd name="T31" fmla="*/ 113 h 131"/>
                      <a:gd name="T32" fmla="*/ 11 w 159"/>
                      <a:gd name="T33" fmla="*/ 117 h 131"/>
                      <a:gd name="T34" fmla="*/ 15 w 159"/>
                      <a:gd name="T35" fmla="*/ 126 h 131"/>
                      <a:gd name="T36" fmla="*/ 24 w 159"/>
                      <a:gd name="T37" fmla="*/ 131 h 131"/>
                      <a:gd name="T38" fmla="*/ 31 w 159"/>
                      <a:gd name="T39" fmla="*/ 125 h 131"/>
                      <a:gd name="T40" fmla="*/ 41 w 159"/>
                      <a:gd name="T41" fmla="*/ 124 h 131"/>
                      <a:gd name="T42" fmla="*/ 56 w 159"/>
                      <a:gd name="T43" fmla="*/ 130 h 131"/>
                      <a:gd name="T44" fmla="*/ 52 w 159"/>
                      <a:gd name="T45" fmla="*/ 112 h 131"/>
                      <a:gd name="T46" fmla="*/ 53 w 159"/>
                      <a:gd name="T47" fmla="*/ 99 h 131"/>
                      <a:gd name="T48" fmla="*/ 89 w 159"/>
                      <a:gd name="T49" fmla="*/ 97 h 131"/>
                      <a:gd name="T50" fmla="*/ 99 w 159"/>
                      <a:gd name="T51" fmla="*/ 99 h 131"/>
                      <a:gd name="T52" fmla="*/ 105 w 159"/>
                      <a:gd name="T53" fmla="*/ 95 h 131"/>
                      <a:gd name="T54" fmla="*/ 114 w 159"/>
                      <a:gd name="T55" fmla="*/ 97 h 131"/>
                      <a:gd name="T56" fmla="*/ 133 w 159"/>
                      <a:gd name="T57" fmla="*/ 98 h 131"/>
                      <a:gd name="T58" fmla="*/ 140 w 159"/>
                      <a:gd name="T59" fmla="*/ 95 h 131"/>
                      <a:gd name="T60" fmla="*/ 144 w 159"/>
                      <a:gd name="T61" fmla="*/ 85 h 131"/>
                      <a:gd name="T62" fmla="*/ 155 w 159"/>
                      <a:gd name="T63" fmla="*/ 82 h 131"/>
                      <a:gd name="T64" fmla="*/ 159 w 159"/>
                      <a:gd name="T65" fmla="*/ 75 h 131"/>
                      <a:gd name="T66" fmla="*/ 159 w 159"/>
                      <a:gd name="T67" fmla="*/ 59 h 131"/>
                      <a:gd name="T68" fmla="*/ 136 w 159"/>
                      <a:gd name="T69" fmla="*/ 54 h 131"/>
                      <a:gd name="T70" fmla="*/ 135 w 159"/>
                      <a:gd name="T71" fmla="*/ 42 h 131"/>
                      <a:gd name="T72" fmla="*/ 123 w 159"/>
                      <a:gd name="T73" fmla="*/ 27 h 131"/>
                      <a:gd name="T74" fmla="*/ 120 w 159"/>
                      <a:gd name="T75" fmla="*/ 16 h 131"/>
                      <a:gd name="T76" fmla="*/ 122 w 159"/>
                      <a:gd name="T77" fmla="*/ 5 h 131"/>
                      <a:gd name="T78" fmla="*/ 122 w 159"/>
                      <a:gd name="T79" fmla="*/ 5 h 1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59" h="131">
                        <a:moveTo>
                          <a:pt x="122" y="5"/>
                        </a:moveTo>
                        <a:lnTo>
                          <a:pt x="109" y="5"/>
                        </a:lnTo>
                        <a:lnTo>
                          <a:pt x="103" y="0"/>
                        </a:lnTo>
                        <a:lnTo>
                          <a:pt x="92" y="4"/>
                        </a:lnTo>
                        <a:lnTo>
                          <a:pt x="72" y="13"/>
                        </a:lnTo>
                        <a:lnTo>
                          <a:pt x="69" y="20"/>
                        </a:lnTo>
                        <a:lnTo>
                          <a:pt x="53" y="32"/>
                        </a:lnTo>
                        <a:lnTo>
                          <a:pt x="50" y="37"/>
                        </a:lnTo>
                        <a:lnTo>
                          <a:pt x="41" y="42"/>
                        </a:lnTo>
                        <a:lnTo>
                          <a:pt x="31" y="39"/>
                        </a:lnTo>
                        <a:lnTo>
                          <a:pt x="25" y="45"/>
                        </a:lnTo>
                        <a:lnTo>
                          <a:pt x="22" y="61"/>
                        </a:lnTo>
                        <a:lnTo>
                          <a:pt x="5" y="80"/>
                        </a:lnTo>
                        <a:lnTo>
                          <a:pt x="6" y="89"/>
                        </a:lnTo>
                        <a:lnTo>
                          <a:pt x="0" y="99"/>
                        </a:lnTo>
                        <a:lnTo>
                          <a:pt x="1" y="113"/>
                        </a:lnTo>
                        <a:lnTo>
                          <a:pt x="11" y="117"/>
                        </a:lnTo>
                        <a:lnTo>
                          <a:pt x="15" y="126"/>
                        </a:lnTo>
                        <a:lnTo>
                          <a:pt x="24" y="131"/>
                        </a:lnTo>
                        <a:lnTo>
                          <a:pt x="31" y="125"/>
                        </a:lnTo>
                        <a:lnTo>
                          <a:pt x="41" y="124"/>
                        </a:lnTo>
                        <a:lnTo>
                          <a:pt x="56" y="130"/>
                        </a:lnTo>
                        <a:lnTo>
                          <a:pt x="52" y="112"/>
                        </a:lnTo>
                        <a:lnTo>
                          <a:pt x="53" y="99"/>
                        </a:lnTo>
                        <a:lnTo>
                          <a:pt x="89" y="97"/>
                        </a:lnTo>
                        <a:lnTo>
                          <a:pt x="99" y="99"/>
                        </a:lnTo>
                        <a:lnTo>
                          <a:pt x="105" y="95"/>
                        </a:lnTo>
                        <a:lnTo>
                          <a:pt x="114" y="97"/>
                        </a:lnTo>
                        <a:lnTo>
                          <a:pt x="133" y="98"/>
                        </a:lnTo>
                        <a:lnTo>
                          <a:pt x="140" y="95"/>
                        </a:lnTo>
                        <a:lnTo>
                          <a:pt x="144" y="85"/>
                        </a:lnTo>
                        <a:lnTo>
                          <a:pt x="155" y="82"/>
                        </a:lnTo>
                        <a:lnTo>
                          <a:pt x="159" y="75"/>
                        </a:lnTo>
                        <a:lnTo>
                          <a:pt x="159" y="59"/>
                        </a:lnTo>
                        <a:lnTo>
                          <a:pt x="136" y="54"/>
                        </a:lnTo>
                        <a:lnTo>
                          <a:pt x="135" y="42"/>
                        </a:lnTo>
                        <a:lnTo>
                          <a:pt x="123" y="27"/>
                        </a:lnTo>
                        <a:lnTo>
                          <a:pt x="120" y="16"/>
                        </a:lnTo>
                        <a:lnTo>
                          <a:pt x="122" y="5"/>
                        </a:lnTo>
                        <a:lnTo>
                          <a:pt x="122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AA20D48-A211-46B8-9E06-64611EF681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6862" y="5149851"/>
                    <a:ext cx="314325" cy="346075"/>
                  </a:xfrm>
                  <a:custGeom>
                    <a:avLst/>
                    <a:gdLst>
                      <a:gd name="T0" fmla="*/ 116 w 198"/>
                      <a:gd name="T1" fmla="*/ 1 h 218"/>
                      <a:gd name="T2" fmla="*/ 113 w 198"/>
                      <a:gd name="T3" fmla="*/ 0 h 218"/>
                      <a:gd name="T4" fmla="*/ 100 w 198"/>
                      <a:gd name="T5" fmla="*/ 5 h 218"/>
                      <a:gd name="T6" fmla="*/ 95 w 198"/>
                      <a:gd name="T7" fmla="*/ 5 h 218"/>
                      <a:gd name="T8" fmla="*/ 81 w 198"/>
                      <a:gd name="T9" fmla="*/ 14 h 218"/>
                      <a:gd name="T10" fmla="*/ 73 w 198"/>
                      <a:gd name="T11" fmla="*/ 5 h 218"/>
                      <a:gd name="T12" fmla="*/ 41 w 198"/>
                      <a:gd name="T13" fmla="*/ 13 h 218"/>
                      <a:gd name="T14" fmla="*/ 26 w 198"/>
                      <a:gd name="T15" fmla="*/ 14 h 218"/>
                      <a:gd name="T16" fmla="*/ 22 w 198"/>
                      <a:gd name="T17" fmla="*/ 98 h 218"/>
                      <a:gd name="T18" fmla="*/ 2 w 198"/>
                      <a:gd name="T19" fmla="*/ 99 h 218"/>
                      <a:gd name="T20" fmla="*/ 0 w 198"/>
                      <a:gd name="T21" fmla="*/ 169 h 218"/>
                      <a:gd name="T22" fmla="*/ 5 w 198"/>
                      <a:gd name="T23" fmla="*/ 172 h 218"/>
                      <a:gd name="T24" fmla="*/ 16 w 198"/>
                      <a:gd name="T25" fmla="*/ 195 h 218"/>
                      <a:gd name="T26" fmla="*/ 14 w 198"/>
                      <a:gd name="T27" fmla="*/ 209 h 218"/>
                      <a:gd name="T28" fmla="*/ 18 w 198"/>
                      <a:gd name="T29" fmla="*/ 218 h 218"/>
                      <a:gd name="T30" fmla="*/ 33 w 198"/>
                      <a:gd name="T31" fmla="*/ 215 h 218"/>
                      <a:gd name="T32" fmla="*/ 43 w 198"/>
                      <a:gd name="T33" fmla="*/ 205 h 218"/>
                      <a:gd name="T34" fmla="*/ 54 w 198"/>
                      <a:gd name="T35" fmla="*/ 197 h 218"/>
                      <a:gd name="T36" fmla="*/ 59 w 198"/>
                      <a:gd name="T37" fmla="*/ 186 h 218"/>
                      <a:gd name="T38" fmla="*/ 69 w 198"/>
                      <a:gd name="T39" fmla="*/ 181 h 218"/>
                      <a:gd name="T40" fmla="*/ 78 w 198"/>
                      <a:gd name="T41" fmla="*/ 183 h 218"/>
                      <a:gd name="T42" fmla="*/ 87 w 198"/>
                      <a:gd name="T43" fmla="*/ 190 h 218"/>
                      <a:gd name="T44" fmla="*/ 103 w 198"/>
                      <a:gd name="T45" fmla="*/ 191 h 218"/>
                      <a:gd name="T46" fmla="*/ 117 w 198"/>
                      <a:gd name="T47" fmla="*/ 185 h 218"/>
                      <a:gd name="T48" fmla="*/ 119 w 198"/>
                      <a:gd name="T49" fmla="*/ 178 h 218"/>
                      <a:gd name="T50" fmla="*/ 124 w 198"/>
                      <a:gd name="T51" fmla="*/ 167 h 218"/>
                      <a:gd name="T52" fmla="*/ 135 w 198"/>
                      <a:gd name="T53" fmla="*/ 165 h 218"/>
                      <a:gd name="T54" fmla="*/ 141 w 198"/>
                      <a:gd name="T55" fmla="*/ 156 h 218"/>
                      <a:gd name="T56" fmla="*/ 149 w 198"/>
                      <a:gd name="T57" fmla="*/ 140 h 218"/>
                      <a:gd name="T58" fmla="*/ 168 w 198"/>
                      <a:gd name="T59" fmla="*/ 123 h 218"/>
                      <a:gd name="T60" fmla="*/ 198 w 198"/>
                      <a:gd name="T61" fmla="*/ 105 h 218"/>
                      <a:gd name="T62" fmla="*/ 185 w 198"/>
                      <a:gd name="T63" fmla="*/ 94 h 218"/>
                      <a:gd name="T64" fmla="*/ 170 w 198"/>
                      <a:gd name="T65" fmla="*/ 91 h 218"/>
                      <a:gd name="T66" fmla="*/ 164 w 198"/>
                      <a:gd name="T67" fmla="*/ 75 h 218"/>
                      <a:gd name="T68" fmla="*/ 164 w 198"/>
                      <a:gd name="T69" fmla="*/ 67 h 218"/>
                      <a:gd name="T70" fmla="*/ 156 w 198"/>
                      <a:gd name="T71" fmla="*/ 65 h 218"/>
                      <a:gd name="T72" fmla="*/ 133 w 198"/>
                      <a:gd name="T73" fmla="*/ 39 h 218"/>
                      <a:gd name="T74" fmla="*/ 127 w 198"/>
                      <a:gd name="T75" fmla="*/ 25 h 218"/>
                      <a:gd name="T76" fmla="*/ 123 w 198"/>
                      <a:gd name="T77" fmla="*/ 20 h 218"/>
                      <a:gd name="T78" fmla="*/ 116 w 198"/>
                      <a:gd name="T79" fmla="*/ 1 h 218"/>
                      <a:gd name="T80" fmla="*/ 116 w 198"/>
                      <a:gd name="T81" fmla="*/ 1 h 2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98" h="218">
                        <a:moveTo>
                          <a:pt x="116" y="1"/>
                        </a:moveTo>
                        <a:lnTo>
                          <a:pt x="113" y="0"/>
                        </a:lnTo>
                        <a:lnTo>
                          <a:pt x="100" y="5"/>
                        </a:lnTo>
                        <a:lnTo>
                          <a:pt x="95" y="5"/>
                        </a:lnTo>
                        <a:lnTo>
                          <a:pt x="81" y="14"/>
                        </a:lnTo>
                        <a:lnTo>
                          <a:pt x="73" y="5"/>
                        </a:lnTo>
                        <a:lnTo>
                          <a:pt x="41" y="13"/>
                        </a:lnTo>
                        <a:lnTo>
                          <a:pt x="26" y="14"/>
                        </a:lnTo>
                        <a:lnTo>
                          <a:pt x="22" y="98"/>
                        </a:lnTo>
                        <a:lnTo>
                          <a:pt x="2" y="99"/>
                        </a:lnTo>
                        <a:lnTo>
                          <a:pt x="0" y="169"/>
                        </a:lnTo>
                        <a:lnTo>
                          <a:pt x="5" y="172"/>
                        </a:lnTo>
                        <a:lnTo>
                          <a:pt x="16" y="195"/>
                        </a:lnTo>
                        <a:lnTo>
                          <a:pt x="14" y="209"/>
                        </a:lnTo>
                        <a:lnTo>
                          <a:pt x="18" y="218"/>
                        </a:lnTo>
                        <a:lnTo>
                          <a:pt x="33" y="215"/>
                        </a:lnTo>
                        <a:lnTo>
                          <a:pt x="43" y="205"/>
                        </a:lnTo>
                        <a:lnTo>
                          <a:pt x="54" y="197"/>
                        </a:lnTo>
                        <a:lnTo>
                          <a:pt x="59" y="186"/>
                        </a:lnTo>
                        <a:lnTo>
                          <a:pt x="69" y="181"/>
                        </a:lnTo>
                        <a:lnTo>
                          <a:pt x="78" y="183"/>
                        </a:lnTo>
                        <a:lnTo>
                          <a:pt x="87" y="190"/>
                        </a:lnTo>
                        <a:lnTo>
                          <a:pt x="103" y="191"/>
                        </a:lnTo>
                        <a:lnTo>
                          <a:pt x="117" y="185"/>
                        </a:lnTo>
                        <a:lnTo>
                          <a:pt x="119" y="178"/>
                        </a:lnTo>
                        <a:lnTo>
                          <a:pt x="124" y="167"/>
                        </a:lnTo>
                        <a:lnTo>
                          <a:pt x="135" y="165"/>
                        </a:lnTo>
                        <a:lnTo>
                          <a:pt x="141" y="156"/>
                        </a:lnTo>
                        <a:lnTo>
                          <a:pt x="149" y="140"/>
                        </a:lnTo>
                        <a:lnTo>
                          <a:pt x="168" y="123"/>
                        </a:lnTo>
                        <a:lnTo>
                          <a:pt x="198" y="105"/>
                        </a:lnTo>
                        <a:lnTo>
                          <a:pt x="185" y="94"/>
                        </a:lnTo>
                        <a:lnTo>
                          <a:pt x="170" y="91"/>
                        </a:lnTo>
                        <a:lnTo>
                          <a:pt x="164" y="75"/>
                        </a:lnTo>
                        <a:lnTo>
                          <a:pt x="164" y="67"/>
                        </a:lnTo>
                        <a:lnTo>
                          <a:pt x="156" y="65"/>
                        </a:lnTo>
                        <a:lnTo>
                          <a:pt x="133" y="39"/>
                        </a:lnTo>
                        <a:lnTo>
                          <a:pt x="127" y="25"/>
                        </a:lnTo>
                        <a:lnTo>
                          <a:pt x="123" y="20"/>
                        </a:lnTo>
                        <a:lnTo>
                          <a:pt x="116" y="1"/>
                        </a:lnTo>
                        <a:lnTo>
                          <a:pt x="116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5AC6FFB-ADEE-B672-1272-348C2C07BF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1762" y="4062413"/>
                    <a:ext cx="430212" cy="334963"/>
                  </a:xfrm>
                  <a:custGeom>
                    <a:avLst/>
                    <a:gdLst>
                      <a:gd name="T0" fmla="*/ 195 w 271"/>
                      <a:gd name="T1" fmla="*/ 59 h 211"/>
                      <a:gd name="T2" fmla="*/ 187 w 271"/>
                      <a:gd name="T3" fmla="*/ 45 h 211"/>
                      <a:gd name="T4" fmla="*/ 189 w 271"/>
                      <a:gd name="T5" fmla="*/ 25 h 211"/>
                      <a:gd name="T6" fmla="*/ 175 w 271"/>
                      <a:gd name="T7" fmla="*/ 0 h 211"/>
                      <a:gd name="T8" fmla="*/ 151 w 271"/>
                      <a:gd name="T9" fmla="*/ 14 h 211"/>
                      <a:gd name="T10" fmla="*/ 117 w 271"/>
                      <a:gd name="T11" fmla="*/ 51 h 211"/>
                      <a:gd name="T12" fmla="*/ 91 w 271"/>
                      <a:gd name="T13" fmla="*/ 51 h 211"/>
                      <a:gd name="T14" fmla="*/ 82 w 271"/>
                      <a:gd name="T15" fmla="*/ 68 h 211"/>
                      <a:gd name="T16" fmla="*/ 47 w 271"/>
                      <a:gd name="T17" fmla="*/ 87 h 211"/>
                      <a:gd name="T18" fmla="*/ 38 w 271"/>
                      <a:gd name="T19" fmla="*/ 80 h 211"/>
                      <a:gd name="T20" fmla="*/ 17 w 271"/>
                      <a:gd name="T21" fmla="*/ 89 h 211"/>
                      <a:gd name="T22" fmla="*/ 2 w 271"/>
                      <a:gd name="T23" fmla="*/ 117 h 211"/>
                      <a:gd name="T24" fmla="*/ 3 w 271"/>
                      <a:gd name="T25" fmla="*/ 146 h 211"/>
                      <a:gd name="T26" fmla="*/ 10 w 271"/>
                      <a:gd name="T27" fmla="*/ 165 h 211"/>
                      <a:gd name="T28" fmla="*/ 20 w 271"/>
                      <a:gd name="T29" fmla="*/ 186 h 211"/>
                      <a:gd name="T30" fmla="*/ 31 w 271"/>
                      <a:gd name="T31" fmla="*/ 205 h 211"/>
                      <a:gd name="T32" fmla="*/ 44 w 271"/>
                      <a:gd name="T33" fmla="*/ 189 h 211"/>
                      <a:gd name="T34" fmla="*/ 71 w 271"/>
                      <a:gd name="T35" fmla="*/ 180 h 211"/>
                      <a:gd name="T36" fmla="*/ 86 w 271"/>
                      <a:gd name="T37" fmla="*/ 165 h 211"/>
                      <a:gd name="T38" fmla="*/ 105 w 271"/>
                      <a:gd name="T39" fmla="*/ 146 h 211"/>
                      <a:gd name="T40" fmla="*/ 136 w 271"/>
                      <a:gd name="T41" fmla="*/ 163 h 211"/>
                      <a:gd name="T42" fmla="*/ 167 w 271"/>
                      <a:gd name="T43" fmla="*/ 169 h 211"/>
                      <a:gd name="T44" fmla="*/ 176 w 271"/>
                      <a:gd name="T45" fmla="*/ 153 h 211"/>
                      <a:gd name="T46" fmla="*/ 209 w 271"/>
                      <a:gd name="T47" fmla="*/ 144 h 211"/>
                      <a:gd name="T48" fmla="*/ 224 w 271"/>
                      <a:gd name="T49" fmla="*/ 148 h 211"/>
                      <a:gd name="T50" fmla="*/ 234 w 271"/>
                      <a:gd name="T51" fmla="*/ 140 h 211"/>
                      <a:gd name="T52" fmla="*/ 264 w 271"/>
                      <a:gd name="T53" fmla="*/ 143 h 211"/>
                      <a:gd name="T54" fmla="*/ 268 w 271"/>
                      <a:gd name="T55" fmla="*/ 133 h 211"/>
                      <a:gd name="T56" fmla="*/ 246 w 271"/>
                      <a:gd name="T57" fmla="*/ 109 h 211"/>
                      <a:gd name="T58" fmla="*/ 223 w 271"/>
                      <a:gd name="T59" fmla="*/ 87 h 211"/>
                      <a:gd name="T60" fmla="*/ 211 w 271"/>
                      <a:gd name="T61" fmla="*/ 69 h 211"/>
                      <a:gd name="T62" fmla="*/ 197 w 271"/>
                      <a:gd name="T63" fmla="*/ 6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71" h="211">
                        <a:moveTo>
                          <a:pt x="197" y="60"/>
                        </a:moveTo>
                        <a:lnTo>
                          <a:pt x="195" y="59"/>
                        </a:lnTo>
                        <a:lnTo>
                          <a:pt x="188" y="52"/>
                        </a:lnTo>
                        <a:lnTo>
                          <a:pt x="187" y="45"/>
                        </a:lnTo>
                        <a:lnTo>
                          <a:pt x="189" y="35"/>
                        </a:lnTo>
                        <a:lnTo>
                          <a:pt x="189" y="25"/>
                        </a:lnTo>
                        <a:lnTo>
                          <a:pt x="177" y="10"/>
                        </a:lnTo>
                        <a:lnTo>
                          <a:pt x="175" y="0"/>
                        </a:lnTo>
                        <a:lnTo>
                          <a:pt x="161" y="5"/>
                        </a:lnTo>
                        <a:lnTo>
                          <a:pt x="151" y="14"/>
                        </a:lnTo>
                        <a:lnTo>
                          <a:pt x="136" y="40"/>
                        </a:lnTo>
                        <a:lnTo>
                          <a:pt x="117" y="51"/>
                        </a:lnTo>
                        <a:lnTo>
                          <a:pt x="96" y="50"/>
                        </a:lnTo>
                        <a:lnTo>
                          <a:pt x="91" y="51"/>
                        </a:lnTo>
                        <a:lnTo>
                          <a:pt x="92" y="60"/>
                        </a:lnTo>
                        <a:lnTo>
                          <a:pt x="82" y="68"/>
                        </a:lnTo>
                        <a:lnTo>
                          <a:pt x="74" y="78"/>
                        </a:lnTo>
                        <a:lnTo>
                          <a:pt x="47" y="87"/>
                        </a:lnTo>
                        <a:lnTo>
                          <a:pt x="42" y="81"/>
                        </a:lnTo>
                        <a:lnTo>
                          <a:pt x="38" y="80"/>
                        </a:lnTo>
                        <a:lnTo>
                          <a:pt x="34" y="87"/>
                        </a:lnTo>
                        <a:lnTo>
                          <a:pt x="17" y="89"/>
                        </a:lnTo>
                        <a:lnTo>
                          <a:pt x="6" y="113"/>
                        </a:lnTo>
                        <a:lnTo>
                          <a:pt x="2" y="117"/>
                        </a:lnTo>
                        <a:lnTo>
                          <a:pt x="0" y="136"/>
                        </a:lnTo>
                        <a:lnTo>
                          <a:pt x="3" y="146"/>
                        </a:lnTo>
                        <a:lnTo>
                          <a:pt x="1" y="152"/>
                        </a:lnTo>
                        <a:lnTo>
                          <a:pt x="10" y="165"/>
                        </a:lnTo>
                        <a:lnTo>
                          <a:pt x="12" y="174"/>
                        </a:lnTo>
                        <a:lnTo>
                          <a:pt x="20" y="186"/>
                        </a:lnTo>
                        <a:lnTo>
                          <a:pt x="30" y="193"/>
                        </a:lnTo>
                        <a:lnTo>
                          <a:pt x="31" y="205"/>
                        </a:lnTo>
                        <a:lnTo>
                          <a:pt x="34" y="211"/>
                        </a:lnTo>
                        <a:lnTo>
                          <a:pt x="44" y="189"/>
                        </a:lnTo>
                        <a:lnTo>
                          <a:pt x="57" y="177"/>
                        </a:lnTo>
                        <a:lnTo>
                          <a:pt x="71" y="180"/>
                        </a:lnTo>
                        <a:lnTo>
                          <a:pt x="84" y="182"/>
                        </a:lnTo>
                        <a:lnTo>
                          <a:pt x="86" y="165"/>
                        </a:lnTo>
                        <a:lnTo>
                          <a:pt x="94" y="153"/>
                        </a:lnTo>
                        <a:lnTo>
                          <a:pt x="105" y="146"/>
                        </a:lnTo>
                        <a:lnTo>
                          <a:pt x="122" y="153"/>
                        </a:lnTo>
                        <a:lnTo>
                          <a:pt x="136" y="163"/>
                        </a:lnTo>
                        <a:lnTo>
                          <a:pt x="151" y="164"/>
                        </a:lnTo>
                        <a:lnTo>
                          <a:pt x="167" y="169"/>
                        </a:lnTo>
                        <a:lnTo>
                          <a:pt x="173" y="155"/>
                        </a:lnTo>
                        <a:lnTo>
                          <a:pt x="176" y="153"/>
                        </a:lnTo>
                        <a:lnTo>
                          <a:pt x="186" y="155"/>
                        </a:lnTo>
                        <a:lnTo>
                          <a:pt x="209" y="144"/>
                        </a:lnTo>
                        <a:lnTo>
                          <a:pt x="217" y="149"/>
                        </a:lnTo>
                        <a:lnTo>
                          <a:pt x="224" y="148"/>
                        </a:lnTo>
                        <a:lnTo>
                          <a:pt x="227" y="142"/>
                        </a:lnTo>
                        <a:lnTo>
                          <a:pt x="234" y="140"/>
                        </a:lnTo>
                        <a:lnTo>
                          <a:pt x="251" y="143"/>
                        </a:lnTo>
                        <a:lnTo>
                          <a:pt x="264" y="143"/>
                        </a:lnTo>
                        <a:lnTo>
                          <a:pt x="271" y="141"/>
                        </a:lnTo>
                        <a:lnTo>
                          <a:pt x="268" y="133"/>
                        </a:lnTo>
                        <a:lnTo>
                          <a:pt x="252" y="123"/>
                        </a:lnTo>
                        <a:lnTo>
                          <a:pt x="246" y="109"/>
                        </a:lnTo>
                        <a:lnTo>
                          <a:pt x="237" y="99"/>
                        </a:lnTo>
                        <a:lnTo>
                          <a:pt x="223" y="87"/>
                        </a:lnTo>
                        <a:lnTo>
                          <a:pt x="223" y="79"/>
                        </a:lnTo>
                        <a:lnTo>
                          <a:pt x="211" y="69"/>
                        </a:lnTo>
                        <a:lnTo>
                          <a:pt x="197" y="60"/>
                        </a:lnTo>
                        <a:lnTo>
                          <a:pt x="197" y="6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F5BFA60-1BA3-6BCC-4458-322E2A0395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5000" y="4086226"/>
                    <a:ext cx="200025" cy="233363"/>
                  </a:xfrm>
                  <a:custGeom>
                    <a:avLst/>
                    <a:gdLst>
                      <a:gd name="T0" fmla="*/ 67 w 126"/>
                      <a:gd name="T1" fmla="*/ 4 h 147"/>
                      <a:gd name="T2" fmla="*/ 59 w 126"/>
                      <a:gd name="T3" fmla="*/ 7 h 147"/>
                      <a:gd name="T4" fmla="*/ 54 w 126"/>
                      <a:gd name="T5" fmla="*/ 10 h 147"/>
                      <a:gd name="T6" fmla="*/ 51 w 126"/>
                      <a:gd name="T7" fmla="*/ 0 h 147"/>
                      <a:gd name="T8" fmla="*/ 45 w 126"/>
                      <a:gd name="T9" fmla="*/ 3 h 147"/>
                      <a:gd name="T10" fmla="*/ 41 w 126"/>
                      <a:gd name="T11" fmla="*/ 2 h 147"/>
                      <a:gd name="T12" fmla="*/ 38 w 126"/>
                      <a:gd name="T13" fmla="*/ 9 h 147"/>
                      <a:gd name="T14" fmla="*/ 21 w 126"/>
                      <a:gd name="T15" fmla="*/ 8 h 147"/>
                      <a:gd name="T16" fmla="*/ 15 w 126"/>
                      <a:gd name="T17" fmla="*/ 5 h 147"/>
                      <a:gd name="T18" fmla="*/ 12 w 126"/>
                      <a:gd name="T19" fmla="*/ 8 h 147"/>
                      <a:gd name="T20" fmla="*/ 9 w 126"/>
                      <a:gd name="T21" fmla="*/ 9 h 147"/>
                      <a:gd name="T22" fmla="*/ 7 w 126"/>
                      <a:gd name="T23" fmla="*/ 18 h 147"/>
                      <a:gd name="T24" fmla="*/ 11 w 126"/>
                      <a:gd name="T25" fmla="*/ 27 h 147"/>
                      <a:gd name="T26" fmla="*/ 16 w 126"/>
                      <a:gd name="T27" fmla="*/ 46 h 147"/>
                      <a:gd name="T28" fmla="*/ 9 w 126"/>
                      <a:gd name="T29" fmla="*/ 50 h 147"/>
                      <a:gd name="T30" fmla="*/ 7 w 126"/>
                      <a:gd name="T31" fmla="*/ 52 h 147"/>
                      <a:gd name="T32" fmla="*/ 8 w 126"/>
                      <a:gd name="T33" fmla="*/ 57 h 147"/>
                      <a:gd name="T34" fmla="*/ 7 w 126"/>
                      <a:gd name="T35" fmla="*/ 67 h 147"/>
                      <a:gd name="T36" fmla="*/ 4 w 126"/>
                      <a:gd name="T37" fmla="*/ 67 h 147"/>
                      <a:gd name="T38" fmla="*/ 2 w 126"/>
                      <a:gd name="T39" fmla="*/ 74 h 147"/>
                      <a:gd name="T40" fmla="*/ 5 w 126"/>
                      <a:gd name="T41" fmla="*/ 86 h 147"/>
                      <a:gd name="T42" fmla="*/ 0 w 126"/>
                      <a:gd name="T43" fmla="*/ 96 h 147"/>
                      <a:gd name="T44" fmla="*/ 6 w 126"/>
                      <a:gd name="T45" fmla="*/ 103 h 147"/>
                      <a:gd name="T46" fmla="*/ 13 w 126"/>
                      <a:gd name="T47" fmla="*/ 105 h 147"/>
                      <a:gd name="T48" fmla="*/ 22 w 126"/>
                      <a:gd name="T49" fmla="*/ 115 h 147"/>
                      <a:gd name="T50" fmla="*/ 23 w 126"/>
                      <a:gd name="T51" fmla="*/ 124 h 147"/>
                      <a:gd name="T52" fmla="*/ 21 w 126"/>
                      <a:gd name="T53" fmla="*/ 127 h 147"/>
                      <a:gd name="T54" fmla="*/ 19 w 126"/>
                      <a:gd name="T55" fmla="*/ 147 h 147"/>
                      <a:gd name="T56" fmla="*/ 23 w 126"/>
                      <a:gd name="T57" fmla="*/ 147 h 147"/>
                      <a:gd name="T58" fmla="*/ 43 w 126"/>
                      <a:gd name="T59" fmla="*/ 138 h 147"/>
                      <a:gd name="T60" fmla="*/ 58 w 126"/>
                      <a:gd name="T61" fmla="*/ 132 h 147"/>
                      <a:gd name="T62" fmla="*/ 82 w 126"/>
                      <a:gd name="T63" fmla="*/ 127 h 147"/>
                      <a:gd name="T64" fmla="*/ 96 w 126"/>
                      <a:gd name="T65" fmla="*/ 127 h 147"/>
                      <a:gd name="T66" fmla="*/ 110 w 126"/>
                      <a:gd name="T67" fmla="*/ 132 h 147"/>
                      <a:gd name="T68" fmla="*/ 121 w 126"/>
                      <a:gd name="T69" fmla="*/ 132 h 147"/>
                      <a:gd name="T70" fmla="*/ 122 w 126"/>
                      <a:gd name="T71" fmla="*/ 122 h 147"/>
                      <a:gd name="T72" fmla="*/ 112 w 126"/>
                      <a:gd name="T73" fmla="*/ 102 h 147"/>
                      <a:gd name="T74" fmla="*/ 118 w 126"/>
                      <a:gd name="T75" fmla="*/ 75 h 147"/>
                      <a:gd name="T76" fmla="*/ 126 w 126"/>
                      <a:gd name="T77" fmla="*/ 55 h 147"/>
                      <a:gd name="T78" fmla="*/ 122 w 126"/>
                      <a:gd name="T79" fmla="*/ 21 h 147"/>
                      <a:gd name="T80" fmla="*/ 107 w 126"/>
                      <a:gd name="T81" fmla="*/ 15 h 147"/>
                      <a:gd name="T82" fmla="*/ 97 w 126"/>
                      <a:gd name="T83" fmla="*/ 16 h 147"/>
                      <a:gd name="T84" fmla="*/ 90 w 126"/>
                      <a:gd name="T85" fmla="*/ 22 h 147"/>
                      <a:gd name="T86" fmla="*/ 81 w 126"/>
                      <a:gd name="T87" fmla="*/ 17 h 147"/>
                      <a:gd name="T88" fmla="*/ 77 w 126"/>
                      <a:gd name="T89" fmla="*/ 8 h 147"/>
                      <a:gd name="T90" fmla="*/ 67 w 126"/>
                      <a:gd name="T91" fmla="*/ 4 h 147"/>
                      <a:gd name="T92" fmla="*/ 67 w 126"/>
                      <a:gd name="T93" fmla="*/ 4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26" h="147">
                        <a:moveTo>
                          <a:pt x="67" y="4"/>
                        </a:moveTo>
                        <a:lnTo>
                          <a:pt x="59" y="7"/>
                        </a:lnTo>
                        <a:lnTo>
                          <a:pt x="54" y="10"/>
                        </a:lnTo>
                        <a:lnTo>
                          <a:pt x="51" y="0"/>
                        </a:lnTo>
                        <a:lnTo>
                          <a:pt x="45" y="3"/>
                        </a:lnTo>
                        <a:lnTo>
                          <a:pt x="41" y="2"/>
                        </a:lnTo>
                        <a:lnTo>
                          <a:pt x="38" y="9"/>
                        </a:lnTo>
                        <a:lnTo>
                          <a:pt x="21" y="8"/>
                        </a:lnTo>
                        <a:lnTo>
                          <a:pt x="15" y="5"/>
                        </a:lnTo>
                        <a:lnTo>
                          <a:pt x="12" y="8"/>
                        </a:lnTo>
                        <a:lnTo>
                          <a:pt x="9" y="9"/>
                        </a:lnTo>
                        <a:lnTo>
                          <a:pt x="7" y="18"/>
                        </a:lnTo>
                        <a:lnTo>
                          <a:pt x="11" y="27"/>
                        </a:lnTo>
                        <a:lnTo>
                          <a:pt x="16" y="46"/>
                        </a:lnTo>
                        <a:lnTo>
                          <a:pt x="9" y="50"/>
                        </a:lnTo>
                        <a:lnTo>
                          <a:pt x="7" y="52"/>
                        </a:lnTo>
                        <a:lnTo>
                          <a:pt x="8" y="57"/>
                        </a:lnTo>
                        <a:lnTo>
                          <a:pt x="7" y="67"/>
                        </a:lnTo>
                        <a:lnTo>
                          <a:pt x="4" y="67"/>
                        </a:lnTo>
                        <a:lnTo>
                          <a:pt x="2" y="74"/>
                        </a:lnTo>
                        <a:lnTo>
                          <a:pt x="5" y="86"/>
                        </a:lnTo>
                        <a:lnTo>
                          <a:pt x="0" y="96"/>
                        </a:lnTo>
                        <a:lnTo>
                          <a:pt x="6" y="103"/>
                        </a:lnTo>
                        <a:lnTo>
                          <a:pt x="13" y="105"/>
                        </a:lnTo>
                        <a:lnTo>
                          <a:pt x="22" y="115"/>
                        </a:lnTo>
                        <a:lnTo>
                          <a:pt x="23" y="124"/>
                        </a:lnTo>
                        <a:lnTo>
                          <a:pt x="21" y="127"/>
                        </a:lnTo>
                        <a:lnTo>
                          <a:pt x="19" y="147"/>
                        </a:lnTo>
                        <a:lnTo>
                          <a:pt x="23" y="147"/>
                        </a:lnTo>
                        <a:lnTo>
                          <a:pt x="43" y="138"/>
                        </a:lnTo>
                        <a:lnTo>
                          <a:pt x="58" y="132"/>
                        </a:lnTo>
                        <a:lnTo>
                          <a:pt x="82" y="127"/>
                        </a:lnTo>
                        <a:lnTo>
                          <a:pt x="96" y="127"/>
                        </a:lnTo>
                        <a:lnTo>
                          <a:pt x="110" y="132"/>
                        </a:lnTo>
                        <a:lnTo>
                          <a:pt x="121" y="132"/>
                        </a:lnTo>
                        <a:lnTo>
                          <a:pt x="122" y="122"/>
                        </a:lnTo>
                        <a:lnTo>
                          <a:pt x="112" y="102"/>
                        </a:lnTo>
                        <a:lnTo>
                          <a:pt x="118" y="75"/>
                        </a:lnTo>
                        <a:lnTo>
                          <a:pt x="126" y="55"/>
                        </a:lnTo>
                        <a:lnTo>
                          <a:pt x="122" y="21"/>
                        </a:lnTo>
                        <a:lnTo>
                          <a:pt x="107" y="15"/>
                        </a:lnTo>
                        <a:lnTo>
                          <a:pt x="97" y="16"/>
                        </a:lnTo>
                        <a:lnTo>
                          <a:pt x="90" y="22"/>
                        </a:lnTo>
                        <a:lnTo>
                          <a:pt x="81" y="17"/>
                        </a:lnTo>
                        <a:lnTo>
                          <a:pt x="77" y="8"/>
                        </a:lnTo>
                        <a:lnTo>
                          <a:pt x="67" y="4"/>
                        </a:lnTo>
                        <a:lnTo>
                          <a:pt x="67" y="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EF00FDD-80DD-85FC-2C83-5C0B6E2DB0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2" y="3997326"/>
                    <a:ext cx="250825" cy="420688"/>
                  </a:xfrm>
                  <a:custGeom>
                    <a:avLst/>
                    <a:gdLst>
                      <a:gd name="T0" fmla="*/ 132 w 158"/>
                      <a:gd name="T1" fmla="*/ 48 h 265"/>
                      <a:gd name="T2" fmla="*/ 133 w 158"/>
                      <a:gd name="T3" fmla="*/ 31 h 265"/>
                      <a:gd name="T4" fmla="*/ 131 w 158"/>
                      <a:gd name="T5" fmla="*/ 16 h 265"/>
                      <a:gd name="T6" fmla="*/ 123 w 158"/>
                      <a:gd name="T7" fmla="*/ 0 h 265"/>
                      <a:gd name="T8" fmla="*/ 117 w 158"/>
                      <a:gd name="T9" fmla="*/ 2 h 265"/>
                      <a:gd name="T10" fmla="*/ 116 w 158"/>
                      <a:gd name="T11" fmla="*/ 9 h 265"/>
                      <a:gd name="T12" fmla="*/ 125 w 158"/>
                      <a:gd name="T13" fmla="*/ 19 h 265"/>
                      <a:gd name="T14" fmla="*/ 123 w 158"/>
                      <a:gd name="T15" fmla="*/ 23 h 265"/>
                      <a:gd name="T16" fmla="*/ 122 w 158"/>
                      <a:gd name="T17" fmla="*/ 31 h 265"/>
                      <a:gd name="T18" fmla="*/ 104 w 158"/>
                      <a:gd name="T19" fmla="*/ 50 h 265"/>
                      <a:gd name="T20" fmla="*/ 99 w 158"/>
                      <a:gd name="T21" fmla="*/ 64 h 265"/>
                      <a:gd name="T22" fmla="*/ 97 w 158"/>
                      <a:gd name="T23" fmla="*/ 77 h 265"/>
                      <a:gd name="T24" fmla="*/ 92 w 158"/>
                      <a:gd name="T25" fmla="*/ 82 h 265"/>
                      <a:gd name="T26" fmla="*/ 88 w 158"/>
                      <a:gd name="T27" fmla="*/ 99 h 265"/>
                      <a:gd name="T28" fmla="*/ 76 w 158"/>
                      <a:gd name="T29" fmla="*/ 108 h 265"/>
                      <a:gd name="T30" fmla="*/ 74 w 158"/>
                      <a:gd name="T31" fmla="*/ 120 h 265"/>
                      <a:gd name="T32" fmla="*/ 69 w 158"/>
                      <a:gd name="T33" fmla="*/ 130 h 265"/>
                      <a:gd name="T34" fmla="*/ 67 w 158"/>
                      <a:gd name="T35" fmla="*/ 140 h 265"/>
                      <a:gd name="T36" fmla="*/ 53 w 158"/>
                      <a:gd name="T37" fmla="*/ 149 h 265"/>
                      <a:gd name="T38" fmla="*/ 41 w 158"/>
                      <a:gd name="T39" fmla="*/ 138 h 265"/>
                      <a:gd name="T40" fmla="*/ 33 w 158"/>
                      <a:gd name="T41" fmla="*/ 139 h 265"/>
                      <a:gd name="T42" fmla="*/ 20 w 158"/>
                      <a:gd name="T43" fmla="*/ 152 h 265"/>
                      <a:gd name="T44" fmla="*/ 15 w 158"/>
                      <a:gd name="T45" fmla="*/ 153 h 265"/>
                      <a:gd name="T46" fmla="*/ 4 w 158"/>
                      <a:gd name="T47" fmla="*/ 176 h 265"/>
                      <a:gd name="T48" fmla="*/ 0 w 158"/>
                      <a:gd name="T49" fmla="*/ 192 h 265"/>
                      <a:gd name="T50" fmla="*/ 0 w 158"/>
                      <a:gd name="T51" fmla="*/ 199 h 265"/>
                      <a:gd name="T52" fmla="*/ 4 w 158"/>
                      <a:gd name="T53" fmla="*/ 203 h 265"/>
                      <a:gd name="T54" fmla="*/ 9 w 158"/>
                      <a:gd name="T55" fmla="*/ 213 h 265"/>
                      <a:gd name="T56" fmla="*/ 18 w 158"/>
                      <a:gd name="T57" fmla="*/ 218 h 265"/>
                      <a:gd name="T58" fmla="*/ 27 w 158"/>
                      <a:gd name="T59" fmla="*/ 233 h 265"/>
                      <a:gd name="T60" fmla="*/ 24 w 158"/>
                      <a:gd name="T61" fmla="*/ 251 h 265"/>
                      <a:gd name="T62" fmla="*/ 58 w 158"/>
                      <a:gd name="T63" fmla="*/ 252 h 265"/>
                      <a:gd name="T64" fmla="*/ 68 w 158"/>
                      <a:gd name="T65" fmla="*/ 251 h 265"/>
                      <a:gd name="T66" fmla="*/ 80 w 158"/>
                      <a:gd name="T67" fmla="*/ 254 h 265"/>
                      <a:gd name="T68" fmla="*/ 93 w 158"/>
                      <a:gd name="T69" fmla="*/ 251 h 265"/>
                      <a:gd name="T70" fmla="*/ 96 w 158"/>
                      <a:gd name="T71" fmla="*/ 252 h 265"/>
                      <a:gd name="T72" fmla="*/ 122 w 158"/>
                      <a:gd name="T73" fmla="*/ 253 h 265"/>
                      <a:gd name="T74" fmla="*/ 139 w 158"/>
                      <a:gd name="T75" fmla="*/ 260 h 265"/>
                      <a:gd name="T76" fmla="*/ 156 w 158"/>
                      <a:gd name="T77" fmla="*/ 265 h 265"/>
                      <a:gd name="T78" fmla="*/ 158 w 158"/>
                      <a:gd name="T79" fmla="*/ 252 h 265"/>
                      <a:gd name="T80" fmla="*/ 155 w 158"/>
                      <a:gd name="T81" fmla="*/ 246 h 265"/>
                      <a:gd name="T82" fmla="*/ 154 w 158"/>
                      <a:gd name="T83" fmla="*/ 234 h 265"/>
                      <a:gd name="T84" fmla="*/ 144 w 158"/>
                      <a:gd name="T85" fmla="*/ 227 h 265"/>
                      <a:gd name="T86" fmla="*/ 136 w 158"/>
                      <a:gd name="T87" fmla="*/ 215 h 265"/>
                      <a:gd name="T88" fmla="*/ 134 w 158"/>
                      <a:gd name="T89" fmla="*/ 206 h 265"/>
                      <a:gd name="T90" fmla="*/ 125 w 158"/>
                      <a:gd name="T91" fmla="*/ 193 h 265"/>
                      <a:gd name="T92" fmla="*/ 127 w 158"/>
                      <a:gd name="T93" fmla="*/ 187 h 265"/>
                      <a:gd name="T94" fmla="*/ 124 w 158"/>
                      <a:gd name="T95" fmla="*/ 177 h 265"/>
                      <a:gd name="T96" fmla="*/ 126 w 158"/>
                      <a:gd name="T97" fmla="*/ 158 h 265"/>
                      <a:gd name="T98" fmla="*/ 130 w 158"/>
                      <a:gd name="T99" fmla="*/ 154 h 265"/>
                      <a:gd name="T100" fmla="*/ 141 w 158"/>
                      <a:gd name="T101" fmla="*/ 130 h 265"/>
                      <a:gd name="T102" fmla="*/ 144 w 158"/>
                      <a:gd name="T103" fmla="*/ 123 h 265"/>
                      <a:gd name="T104" fmla="*/ 138 w 158"/>
                      <a:gd name="T105" fmla="*/ 106 h 265"/>
                      <a:gd name="T106" fmla="*/ 134 w 158"/>
                      <a:gd name="T107" fmla="*/ 97 h 265"/>
                      <a:gd name="T108" fmla="*/ 125 w 158"/>
                      <a:gd name="T109" fmla="*/ 92 h 265"/>
                      <a:gd name="T110" fmla="*/ 113 w 158"/>
                      <a:gd name="T111" fmla="*/ 79 h 265"/>
                      <a:gd name="T112" fmla="*/ 117 w 158"/>
                      <a:gd name="T113" fmla="*/ 68 h 265"/>
                      <a:gd name="T114" fmla="*/ 127 w 158"/>
                      <a:gd name="T115" fmla="*/ 70 h 265"/>
                      <a:gd name="T116" fmla="*/ 132 w 158"/>
                      <a:gd name="T117" fmla="*/ 68 h 265"/>
                      <a:gd name="T118" fmla="*/ 144 w 158"/>
                      <a:gd name="T119" fmla="*/ 69 h 265"/>
                      <a:gd name="T120" fmla="*/ 132 w 158"/>
                      <a:gd name="T121" fmla="*/ 48 h 265"/>
                      <a:gd name="T122" fmla="*/ 132 w 158"/>
                      <a:gd name="T123" fmla="*/ 48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58" h="265">
                        <a:moveTo>
                          <a:pt x="132" y="48"/>
                        </a:moveTo>
                        <a:lnTo>
                          <a:pt x="133" y="31"/>
                        </a:lnTo>
                        <a:lnTo>
                          <a:pt x="131" y="16"/>
                        </a:lnTo>
                        <a:lnTo>
                          <a:pt x="123" y="0"/>
                        </a:lnTo>
                        <a:lnTo>
                          <a:pt x="117" y="2"/>
                        </a:lnTo>
                        <a:lnTo>
                          <a:pt x="116" y="9"/>
                        </a:lnTo>
                        <a:lnTo>
                          <a:pt x="125" y="19"/>
                        </a:lnTo>
                        <a:lnTo>
                          <a:pt x="123" y="23"/>
                        </a:lnTo>
                        <a:lnTo>
                          <a:pt x="122" y="31"/>
                        </a:lnTo>
                        <a:lnTo>
                          <a:pt x="104" y="50"/>
                        </a:lnTo>
                        <a:lnTo>
                          <a:pt x="99" y="64"/>
                        </a:lnTo>
                        <a:lnTo>
                          <a:pt x="97" y="77"/>
                        </a:lnTo>
                        <a:lnTo>
                          <a:pt x="92" y="82"/>
                        </a:lnTo>
                        <a:lnTo>
                          <a:pt x="88" y="99"/>
                        </a:lnTo>
                        <a:lnTo>
                          <a:pt x="76" y="108"/>
                        </a:lnTo>
                        <a:lnTo>
                          <a:pt x="74" y="120"/>
                        </a:lnTo>
                        <a:lnTo>
                          <a:pt x="69" y="130"/>
                        </a:lnTo>
                        <a:lnTo>
                          <a:pt x="67" y="140"/>
                        </a:lnTo>
                        <a:lnTo>
                          <a:pt x="53" y="149"/>
                        </a:lnTo>
                        <a:lnTo>
                          <a:pt x="41" y="138"/>
                        </a:lnTo>
                        <a:lnTo>
                          <a:pt x="33" y="139"/>
                        </a:lnTo>
                        <a:lnTo>
                          <a:pt x="20" y="152"/>
                        </a:lnTo>
                        <a:lnTo>
                          <a:pt x="15" y="153"/>
                        </a:lnTo>
                        <a:lnTo>
                          <a:pt x="4" y="176"/>
                        </a:lnTo>
                        <a:lnTo>
                          <a:pt x="0" y="192"/>
                        </a:lnTo>
                        <a:lnTo>
                          <a:pt x="0" y="199"/>
                        </a:lnTo>
                        <a:lnTo>
                          <a:pt x="4" y="203"/>
                        </a:lnTo>
                        <a:lnTo>
                          <a:pt x="9" y="213"/>
                        </a:lnTo>
                        <a:lnTo>
                          <a:pt x="18" y="218"/>
                        </a:lnTo>
                        <a:lnTo>
                          <a:pt x="27" y="233"/>
                        </a:lnTo>
                        <a:lnTo>
                          <a:pt x="24" y="251"/>
                        </a:lnTo>
                        <a:lnTo>
                          <a:pt x="58" y="252"/>
                        </a:lnTo>
                        <a:lnTo>
                          <a:pt x="68" y="251"/>
                        </a:lnTo>
                        <a:lnTo>
                          <a:pt x="80" y="254"/>
                        </a:lnTo>
                        <a:lnTo>
                          <a:pt x="93" y="251"/>
                        </a:lnTo>
                        <a:lnTo>
                          <a:pt x="96" y="252"/>
                        </a:lnTo>
                        <a:lnTo>
                          <a:pt x="122" y="253"/>
                        </a:lnTo>
                        <a:lnTo>
                          <a:pt x="139" y="260"/>
                        </a:lnTo>
                        <a:lnTo>
                          <a:pt x="156" y="265"/>
                        </a:lnTo>
                        <a:lnTo>
                          <a:pt x="158" y="252"/>
                        </a:lnTo>
                        <a:lnTo>
                          <a:pt x="155" y="246"/>
                        </a:lnTo>
                        <a:lnTo>
                          <a:pt x="154" y="234"/>
                        </a:lnTo>
                        <a:lnTo>
                          <a:pt x="144" y="227"/>
                        </a:lnTo>
                        <a:lnTo>
                          <a:pt x="136" y="215"/>
                        </a:lnTo>
                        <a:lnTo>
                          <a:pt x="134" y="206"/>
                        </a:lnTo>
                        <a:lnTo>
                          <a:pt x="125" y="193"/>
                        </a:lnTo>
                        <a:lnTo>
                          <a:pt x="127" y="187"/>
                        </a:lnTo>
                        <a:lnTo>
                          <a:pt x="124" y="177"/>
                        </a:lnTo>
                        <a:lnTo>
                          <a:pt x="126" y="158"/>
                        </a:lnTo>
                        <a:lnTo>
                          <a:pt x="130" y="154"/>
                        </a:lnTo>
                        <a:lnTo>
                          <a:pt x="141" y="130"/>
                        </a:lnTo>
                        <a:lnTo>
                          <a:pt x="144" y="123"/>
                        </a:lnTo>
                        <a:lnTo>
                          <a:pt x="138" y="106"/>
                        </a:lnTo>
                        <a:lnTo>
                          <a:pt x="134" y="97"/>
                        </a:lnTo>
                        <a:lnTo>
                          <a:pt x="125" y="92"/>
                        </a:lnTo>
                        <a:lnTo>
                          <a:pt x="113" y="79"/>
                        </a:lnTo>
                        <a:lnTo>
                          <a:pt x="117" y="68"/>
                        </a:lnTo>
                        <a:lnTo>
                          <a:pt x="127" y="70"/>
                        </a:lnTo>
                        <a:lnTo>
                          <a:pt x="132" y="68"/>
                        </a:lnTo>
                        <a:lnTo>
                          <a:pt x="144" y="69"/>
                        </a:lnTo>
                        <a:lnTo>
                          <a:pt x="132" y="48"/>
                        </a:lnTo>
                        <a:lnTo>
                          <a:pt x="132" y="4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B6A25C3-EB2F-D642-22AD-9A6A5C48FD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5562" y="4284663"/>
                    <a:ext cx="635000" cy="698500"/>
                  </a:xfrm>
                  <a:custGeom>
                    <a:avLst/>
                    <a:gdLst>
                      <a:gd name="T0" fmla="*/ 275 w 400"/>
                      <a:gd name="T1" fmla="*/ 2 h 440"/>
                      <a:gd name="T2" fmla="*/ 257 w 400"/>
                      <a:gd name="T3" fmla="*/ 4 h 440"/>
                      <a:gd name="T4" fmla="*/ 221 w 400"/>
                      <a:gd name="T5" fmla="*/ 15 h 440"/>
                      <a:gd name="T6" fmla="*/ 184 w 400"/>
                      <a:gd name="T7" fmla="*/ 23 h 440"/>
                      <a:gd name="T8" fmla="*/ 142 w 400"/>
                      <a:gd name="T9" fmla="*/ 13 h 440"/>
                      <a:gd name="T10" fmla="*/ 131 w 400"/>
                      <a:gd name="T11" fmla="*/ 56 h 440"/>
                      <a:gd name="T12" fmla="*/ 118 w 400"/>
                      <a:gd name="T13" fmla="*/ 105 h 440"/>
                      <a:gd name="T14" fmla="*/ 115 w 400"/>
                      <a:gd name="T15" fmla="*/ 136 h 440"/>
                      <a:gd name="T16" fmla="*/ 90 w 400"/>
                      <a:gd name="T17" fmla="*/ 166 h 440"/>
                      <a:gd name="T18" fmla="*/ 76 w 400"/>
                      <a:gd name="T19" fmla="*/ 217 h 440"/>
                      <a:gd name="T20" fmla="*/ 43 w 400"/>
                      <a:gd name="T21" fmla="*/ 239 h 440"/>
                      <a:gd name="T22" fmla="*/ 23 w 400"/>
                      <a:gd name="T23" fmla="*/ 241 h 440"/>
                      <a:gd name="T24" fmla="*/ 7 w 400"/>
                      <a:gd name="T25" fmla="*/ 249 h 440"/>
                      <a:gd name="T26" fmla="*/ 3 w 400"/>
                      <a:gd name="T27" fmla="*/ 270 h 440"/>
                      <a:gd name="T28" fmla="*/ 26 w 400"/>
                      <a:gd name="T29" fmla="*/ 264 h 440"/>
                      <a:gd name="T30" fmla="*/ 98 w 400"/>
                      <a:gd name="T31" fmla="*/ 296 h 440"/>
                      <a:gd name="T32" fmla="*/ 125 w 400"/>
                      <a:gd name="T33" fmla="*/ 315 h 440"/>
                      <a:gd name="T34" fmla="*/ 146 w 400"/>
                      <a:gd name="T35" fmla="*/ 309 h 440"/>
                      <a:gd name="T36" fmla="*/ 166 w 400"/>
                      <a:gd name="T37" fmla="*/ 290 h 440"/>
                      <a:gd name="T38" fmla="*/ 200 w 400"/>
                      <a:gd name="T39" fmla="*/ 298 h 440"/>
                      <a:gd name="T40" fmla="*/ 201 w 400"/>
                      <a:gd name="T41" fmla="*/ 336 h 440"/>
                      <a:gd name="T42" fmla="*/ 208 w 400"/>
                      <a:gd name="T43" fmla="*/ 389 h 440"/>
                      <a:gd name="T44" fmla="*/ 235 w 400"/>
                      <a:gd name="T45" fmla="*/ 383 h 440"/>
                      <a:gd name="T46" fmla="*/ 252 w 400"/>
                      <a:gd name="T47" fmla="*/ 392 h 440"/>
                      <a:gd name="T48" fmla="*/ 282 w 400"/>
                      <a:gd name="T49" fmla="*/ 404 h 440"/>
                      <a:gd name="T50" fmla="*/ 316 w 400"/>
                      <a:gd name="T51" fmla="*/ 414 h 440"/>
                      <a:gd name="T52" fmla="*/ 348 w 400"/>
                      <a:gd name="T53" fmla="*/ 440 h 440"/>
                      <a:gd name="T54" fmla="*/ 357 w 400"/>
                      <a:gd name="T55" fmla="*/ 418 h 440"/>
                      <a:gd name="T56" fmla="*/ 340 w 400"/>
                      <a:gd name="T57" fmla="*/ 381 h 440"/>
                      <a:gd name="T58" fmla="*/ 346 w 400"/>
                      <a:gd name="T59" fmla="*/ 328 h 440"/>
                      <a:gd name="T60" fmla="*/ 384 w 400"/>
                      <a:gd name="T61" fmla="*/ 322 h 440"/>
                      <a:gd name="T62" fmla="*/ 377 w 400"/>
                      <a:gd name="T63" fmla="*/ 298 h 440"/>
                      <a:gd name="T64" fmla="*/ 361 w 400"/>
                      <a:gd name="T65" fmla="*/ 259 h 440"/>
                      <a:gd name="T66" fmla="*/ 360 w 400"/>
                      <a:gd name="T67" fmla="*/ 207 h 440"/>
                      <a:gd name="T68" fmla="*/ 356 w 400"/>
                      <a:gd name="T69" fmla="*/ 179 h 440"/>
                      <a:gd name="T70" fmla="*/ 366 w 400"/>
                      <a:gd name="T71" fmla="*/ 157 h 440"/>
                      <a:gd name="T72" fmla="*/ 372 w 400"/>
                      <a:gd name="T73" fmla="*/ 111 h 440"/>
                      <a:gd name="T74" fmla="*/ 392 w 400"/>
                      <a:gd name="T75" fmla="*/ 81 h 440"/>
                      <a:gd name="T76" fmla="*/ 392 w 400"/>
                      <a:gd name="T77" fmla="*/ 41 h 440"/>
                      <a:gd name="T78" fmla="*/ 368 w 400"/>
                      <a:gd name="T79" fmla="*/ 16 h 440"/>
                      <a:gd name="T80" fmla="*/ 341 w 400"/>
                      <a:gd name="T81" fmla="*/ 24 h 440"/>
                      <a:gd name="T82" fmla="*/ 312 w 400"/>
                      <a:gd name="T83" fmla="*/ 3 h 4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400" h="440">
                        <a:moveTo>
                          <a:pt x="299" y="3"/>
                        </a:moveTo>
                        <a:lnTo>
                          <a:pt x="282" y="0"/>
                        </a:lnTo>
                        <a:lnTo>
                          <a:pt x="275" y="2"/>
                        </a:lnTo>
                        <a:lnTo>
                          <a:pt x="272" y="8"/>
                        </a:lnTo>
                        <a:lnTo>
                          <a:pt x="265" y="9"/>
                        </a:lnTo>
                        <a:lnTo>
                          <a:pt x="257" y="4"/>
                        </a:lnTo>
                        <a:lnTo>
                          <a:pt x="234" y="15"/>
                        </a:lnTo>
                        <a:lnTo>
                          <a:pt x="224" y="13"/>
                        </a:lnTo>
                        <a:lnTo>
                          <a:pt x="221" y="15"/>
                        </a:lnTo>
                        <a:lnTo>
                          <a:pt x="215" y="29"/>
                        </a:lnTo>
                        <a:lnTo>
                          <a:pt x="199" y="24"/>
                        </a:lnTo>
                        <a:lnTo>
                          <a:pt x="184" y="23"/>
                        </a:lnTo>
                        <a:lnTo>
                          <a:pt x="170" y="13"/>
                        </a:lnTo>
                        <a:lnTo>
                          <a:pt x="153" y="6"/>
                        </a:lnTo>
                        <a:lnTo>
                          <a:pt x="142" y="13"/>
                        </a:lnTo>
                        <a:lnTo>
                          <a:pt x="134" y="25"/>
                        </a:lnTo>
                        <a:lnTo>
                          <a:pt x="132" y="42"/>
                        </a:lnTo>
                        <a:lnTo>
                          <a:pt x="131" y="56"/>
                        </a:lnTo>
                        <a:lnTo>
                          <a:pt x="125" y="68"/>
                        </a:lnTo>
                        <a:lnTo>
                          <a:pt x="121" y="83"/>
                        </a:lnTo>
                        <a:lnTo>
                          <a:pt x="118" y="105"/>
                        </a:lnTo>
                        <a:lnTo>
                          <a:pt x="120" y="118"/>
                        </a:lnTo>
                        <a:lnTo>
                          <a:pt x="116" y="126"/>
                        </a:lnTo>
                        <a:lnTo>
                          <a:pt x="115" y="136"/>
                        </a:lnTo>
                        <a:lnTo>
                          <a:pt x="113" y="143"/>
                        </a:lnTo>
                        <a:lnTo>
                          <a:pt x="99" y="154"/>
                        </a:lnTo>
                        <a:lnTo>
                          <a:pt x="90" y="166"/>
                        </a:lnTo>
                        <a:lnTo>
                          <a:pt x="81" y="190"/>
                        </a:lnTo>
                        <a:lnTo>
                          <a:pt x="81" y="209"/>
                        </a:lnTo>
                        <a:lnTo>
                          <a:pt x="76" y="217"/>
                        </a:lnTo>
                        <a:lnTo>
                          <a:pt x="64" y="228"/>
                        </a:lnTo>
                        <a:lnTo>
                          <a:pt x="51" y="243"/>
                        </a:lnTo>
                        <a:lnTo>
                          <a:pt x="43" y="239"/>
                        </a:lnTo>
                        <a:lnTo>
                          <a:pt x="41" y="233"/>
                        </a:lnTo>
                        <a:lnTo>
                          <a:pt x="30" y="232"/>
                        </a:lnTo>
                        <a:lnTo>
                          <a:pt x="23" y="241"/>
                        </a:lnTo>
                        <a:lnTo>
                          <a:pt x="17" y="238"/>
                        </a:lnTo>
                        <a:lnTo>
                          <a:pt x="10" y="244"/>
                        </a:lnTo>
                        <a:lnTo>
                          <a:pt x="7" y="249"/>
                        </a:lnTo>
                        <a:lnTo>
                          <a:pt x="6" y="260"/>
                        </a:lnTo>
                        <a:lnTo>
                          <a:pt x="0" y="263"/>
                        </a:lnTo>
                        <a:lnTo>
                          <a:pt x="3" y="270"/>
                        </a:lnTo>
                        <a:lnTo>
                          <a:pt x="12" y="266"/>
                        </a:lnTo>
                        <a:lnTo>
                          <a:pt x="18" y="267"/>
                        </a:lnTo>
                        <a:lnTo>
                          <a:pt x="26" y="264"/>
                        </a:lnTo>
                        <a:lnTo>
                          <a:pt x="87" y="264"/>
                        </a:lnTo>
                        <a:lnTo>
                          <a:pt x="92" y="282"/>
                        </a:lnTo>
                        <a:lnTo>
                          <a:pt x="98" y="296"/>
                        </a:lnTo>
                        <a:lnTo>
                          <a:pt x="103" y="305"/>
                        </a:lnTo>
                        <a:lnTo>
                          <a:pt x="110" y="317"/>
                        </a:lnTo>
                        <a:lnTo>
                          <a:pt x="125" y="315"/>
                        </a:lnTo>
                        <a:lnTo>
                          <a:pt x="132" y="311"/>
                        </a:lnTo>
                        <a:lnTo>
                          <a:pt x="143" y="315"/>
                        </a:lnTo>
                        <a:lnTo>
                          <a:pt x="146" y="309"/>
                        </a:lnTo>
                        <a:lnTo>
                          <a:pt x="152" y="295"/>
                        </a:lnTo>
                        <a:lnTo>
                          <a:pt x="165" y="294"/>
                        </a:lnTo>
                        <a:lnTo>
                          <a:pt x="166" y="290"/>
                        </a:lnTo>
                        <a:lnTo>
                          <a:pt x="177" y="290"/>
                        </a:lnTo>
                        <a:lnTo>
                          <a:pt x="175" y="298"/>
                        </a:lnTo>
                        <a:lnTo>
                          <a:pt x="200" y="298"/>
                        </a:lnTo>
                        <a:lnTo>
                          <a:pt x="200" y="313"/>
                        </a:lnTo>
                        <a:lnTo>
                          <a:pt x="205" y="322"/>
                        </a:lnTo>
                        <a:lnTo>
                          <a:pt x="201" y="336"/>
                        </a:lnTo>
                        <a:lnTo>
                          <a:pt x="202" y="351"/>
                        </a:lnTo>
                        <a:lnTo>
                          <a:pt x="209" y="360"/>
                        </a:lnTo>
                        <a:lnTo>
                          <a:pt x="208" y="389"/>
                        </a:lnTo>
                        <a:lnTo>
                          <a:pt x="213" y="386"/>
                        </a:lnTo>
                        <a:lnTo>
                          <a:pt x="222" y="387"/>
                        </a:lnTo>
                        <a:lnTo>
                          <a:pt x="235" y="383"/>
                        </a:lnTo>
                        <a:lnTo>
                          <a:pt x="245" y="385"/>
                        </a:lnTo>
                        <a:lnTo>
                          <a:pt x="251" y="385"/>
                        </a:lnTo>
                        <a:lnTo>
                          <a:pt x="252" y="392"/>
                        </a:lnTo>
                        <a:lnTo>
                          <a:pt x="263" y="392"/>
                        </a:lnTo>
                        <a:lnTo>
                          <a:pt x="276" y="394"/>
                        </a:lnTo>
                        <a:lnTo>
                          <a:pt x="282" y="404"/>
                        </a:lnTo>
                        <a:lnTo>
                          <a:pt x="299" y="408"/>
                        </a:lnTo>
                        <a:lnTo>
                          <a:pt x="312" y="401"/>
                        </a:lnTo>
                        <a:lnTo>
                          <a:pt x="316" y="414"/>
                        </a:lnTo>
                        <a:lnTo>
                          <a:pt x="333" y="417"/>
                        </a:lnTo>
                        <a:lnTo>
                          <a:pt x="340" y="427"/>
                        </a:lnTo>
                        <a:lnTo>
                          <a:pt x="348" y="440"/>
                        </a:lnTo>
                        <a:lnTo>
                          <a:pt x="364" y="440"/>
                        </a:lnTo>
                        <a:lnTo>
                          <a:pt x="363" y="414"/>
                        </a:lnTo>
                        <a:lnTo>
                          <a:pt x="357" y="418"/>
                        </a:lnTo>
                        <a:lnTo>
                          <a:pt x="342" y="409"/>
                        </a:lnTo>
                        <a:lnTo>
                          <a:pt x="337" y="405"/>
                        </a:lnTo>
                        <a:lnTo>
                          <a:pt x="340" y="381"/>
                        </a:lnTo>
                        <a:lnTo>
                          <a:pt x="345" y="353"/>
                        </a:lnTo>
                        <a:lnTo>
                          <a:pt x="340" y="343"/>
                        </a:lnTo>
                        <a:lnTo>
                          <a:pt x="346" y="328"/>
                        </a:lnTo>
                        <a:lnTo>
                          <a:pt x="352" y="325"/>
                        </a:lnTo>
                        <a:lnTo>
                          <a:pt x="380" y="320"/>
                        </a:lnTo>
                        <a:lnTo>
                          <a:pt x="384" y="322"/>
                        </a:lnTo>
                        <a:lnTo>
                          <a:pt x="385" y="318"/>
                        </a:lnTo>
                        <a:lnTo>
                          <a:pt x="379" y="311"/>
                        </a:lnTo>
                        <a:lnTo>
                          <a:pt x="377" y="298"/>
                        </a:lnTo>
                        <a:lnTo>
                          <a:pt x="364" y="285"/>
                        </a:lnTo>
                        <a:lnTo>
                          <a:pt x="357" y="268"/>
                        </a:lnTo>
                        <a:lnTo>
                          <a:pt x="361" y="259"/>
                        </a:lnTo>
                        <a:lnTo>
                          <a:pt x="355" y="245"/>
                        </a:lnTo>
                        <a:lnTo>
                          <a:pt x="359" y="207"/>
                        </a:lnTo>
                        <a:lnTo>
                          <a:pt x="360" y="207"/>
                        </a:lnTo>
                        <a:lnTo>
                          <a:pt x="359" y="203"/>
                        </a:lnTo>
                        <a:lnTo>
                          <a:pt x="354" y="193"/>
                        </a:lnTo>
                        <a:lnTo>
                          <a:pt x="356" y="179"/>
                        </a:lnTo>
                        <a:lnTo>
                          <a:pt x="359" y="178"/>
                        </a:lnTo>
                        <a:lnTo>
                          <a:pt x="360" y="164"/>
                        </a:lnTo>
                        <a:lnTo>
                          <a:pt x="366" y="157"/>
                        </a:lnTo>
                        <a:lnTo>
                          <a:pt x="366" y="139"/>
                        </a:lnTo>
                        <a:lnTo>
                          <a:pt x="371" y="130"/>
                        </a:lnTo>
                        <a:lnTo>
                          <a:pt x="372" y="111"/>
                        </a:lnTo>
                        <a:lnTo>
                          <a:pt x="377" y="100"/>
                        </a:lnTo>
                        <a:lnTo>
                          <a:pt x="385" y="87"/>
                        </a:lnTo>
                        <a:lnTo>
                          <a:pt x="392" y="81"/>
                        </a:lnTo>
                        <a:lnTo>
                          <a:pt x="400" y="72"/>
                        </a:lnTo>
                        <a:lnTo>
                          <a:pt x="391" y="69"/>
                        </a:lnTo>
                        <a:lnTo>
                          <a:pt x="392" y="41"/>
                        </a:lnTo>
                        <a:lnTo>
                          <a:pt x="392" y="41"/>
                        </a:lnTo>
                        <a:lnTo>
                          <a:pt x="374" y="25"/>
                        </a:lnTo>
                        <a:lnTo>
                          <a:pt x="368" y="16"/>
                        </a:lnTo>
                        <a:lnTo>
                          <a:pt x="357" y="21"/>
                        </a:lnTo>
                        <a:lnTo>
                          <a:pt x="347" y="19"/>
                        </a:lnTo>
                        <a:lnTo>
                          <a:pt x="341" y="24"/>
                        </a:lnTo>
                        <a:lnTo>
                          <a:pt x="332" y="20"/>
                        </a:lnTo>
                        <a:lnTo>
                          <a:pt x="319" y="1"/>
                        </a:lnTo>
                        <a:lnTo>
                          <a:pt x="312" y="3"/>
                        </a:lnTo>
                        <a:lnTo>
                          <a:pt x="299" y="3"/>
                        </a:lnTo>
                        <a:lnTo>
                          <a:pt x="299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723E959-EEB0-2E0F-E689-1F04C6AA35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7" y="4343401"/>
                    <a:ext cx="244475" cy="330200"/>
                  </a:xfrm>
                  <a:custGeom>
                    <a:avLst/>
                    <a:gdLst>
                      <a:gd name="T0" fmla="*/ 154 w 154"/>
                      <a:gd name="T1" fmla="*/ 5 h 208"/>
                      <a:gd name="T2" fmla="*/ 141 w 154"/>
                      <a:gd name="T3" fmla="*/ 3 h 208"/>
                      <a:gd name="T4" fmla="*/ 127 w 154"/>
                      <a:gd name="T5" fmla="*/ 0 h 208"/>
                      <a:gd name="T6" fmla="*/ 114 w 154"/>
                      <a:gd name="T7" fmla="*/ 12 h 208"/>
                      <a:gd name="T8" fmla="*/ 104 w 154"/>
                      <a:gd name="T9" fmla="*/ 34 h 208"/>
                      <a:gd name="T10" fmla="*/ 102 w 154"/>
                      <a:gd name="T11" fmla="*/ 47 h 208"/>
                      <a:gd name="T12" fmla="*/ 85 w 154"/>
                      <a:gd name="T13" fmla="*/ 42 h 208"/>
                      <a:gd name="T14" fmla="*/ 68 w 154"/>
                      <a:gd name="T15" fmla="*/ 35 h 208"/>
                      <a:gd name="T16" fmla="*/ 42 w 154"/>
                      <a:gd name="T17" fmla="*/ 34 h 208"/>
                      <a:gd name="T18" fmla="*/ 40 w 154"/>
                      <a:gd name="T19" fmla="*/ 44 h 208"/>
                      <a:gd name="T20" fmla="*/ 46 w 154"/>
                      <a:gd name="T21" fmla="*/ 57 h 208"/>
                      <a:gd name="T22" fmla="*/ 62 w 154"/>
                      <a:gd name="T23" fmla="*/ 55 h 208"/>
                      <a:gd name="T24" fmla="*/ 67 w 154"/>
                      <a:gd name="T25" fmla="*/ 59 h 208"/>
                      <a:gd name="T26" fmla="*/ 58 w 154"/>
                      <a:gd name="T27" fmla="*/ 87 h 208"/>
                      <a:gd name="T28" fmla="*/ 68 w 154"/>
                      <a:gd name="T29" fmla="*/ 101 h 208"/>
                      <a:gd name="T30" fmla="*/ 70 w 154"/>
                      <a:gd name="T31" fmla="*/ 119 h 208"/>
                      <a:gd name="T32" fmla="*/ 67 w 154"/>
                      <a:gd name="T33" fmla="*/ 136 h 208"/>
                      <a:gd name="T34" fmla="*/ 61 w 154"/>
                      <a:gd name="T35" fmla="*/ 147 h 208"/>
                      <a:gd name="T36" fmla="*/ 43 w 154"/>
                      <a:gd name="T37" fmla="*/ 145 h 208"/>
                      <a:gd name="T38" fmla="*/ 32 w 154"/>
                      <a:gd name="T39" fmla="*/ 134 h 208"/>
                      <a:gd name="T40" fmla="*/ 30 w 154"/>
                      <a:gd name="T41" fmla="*/ 145 h 208"/>
                      <a:gd name="T42" fmla="*/ 15 w 154"/>
                      <a:gd name="T43" fmla="*/ 148 h 208"/>
                      <a:gd name="T44" fmla="*/ 8 w 154"/>
                      <a:gd name="T45" fmla="*/ 154 h 208"/>
                      <a:gd name="T46" fmla="*/ 16 w 154"/>
                      <a:gd name="T47" fmla="*/ 170 h 208"/>
                      <a:gd name="T48" fmla="*/ 0 w 154"/>
                      <a:gd name="T49" fmla="*/ 183 h 208"/>
                      <a:gd name="T50" fmla="*/ 17 w 154"/>
                      <a:gd name="T51" fmla="*/ 208 h 208"/>
                      <a:gd name="T52" fmla="*/ 25 w 154"/>
                      <a:gd name="T53" fmla="*/ 198 h 208"/>
                      <a:gd name="T54" fmla="*/ 32 w 154"/>
                      <a:gd name="T55" fmla="*/ 194 h 208"/>
                      <a:gd name="T56" fmla="*/ 39 w 154"/>
                      <a:gd name="T57" fmla="*/ 201 h 208"/>
                      <a:gd name="T58" fmla="*/ 45 w 154"/>
                      <a:gd name="T59" fmla="*/ 204 h 208"/>
                      <a:gd name="T60" fmla="*/ 52 w 154"/>
                      <a:gd name="T61" fmla="*/ 195 h 208"/>
                      <a:gd name="T62" fmla="*/ 63 w 154"/>
                      <a:gd name="T63" fmla="*/ 196 h 208"/>
                      <a:gd name="T64" fmla="*/ 65 w 154"/>
                      <a:gd name="T65" fmla="*/ 202 h 208"/>
                      <a:gd name="T66" fmla="*/ 73 w 154"/>
                      <a:gd name="T67" fmla="*/ 206 h 208"/>
                      <a:gd name="T68" fmla="*/ 86 w 154"/>
                      <a:gd name="T69" fmla="*/ 191 h 208"/>
                      <a:gd name="T70" fmla="*/ 98 w 154"/>
                      <a:gd name="T71" fmla="*/ 180 h 208"/>
                      <a:gd name="T72" fmla="*/ 103 w 154"/>
                      <a:gd name="T73" fmla="*/ 172 h 208"/>
                      <a:gd name="T74" fmla="*/ 103 w 154"/>
                      <a:gd name="T75" fmla="*/ 153 h 208"/>
                      <a:gd name="T76" fmla="*/ 112 w 154"/>
                      <a:gd name="T77" fmla="*/ 129 h 208"/>
                      <a:gd name="T78" fmla="*/ 121 w 154"/>
                      <a:gd name="T79" fmla="*/ 117 h 208"/>
                      <a:gd name="T80" fmla="*/ 135 w 154"/>
                      <a:gd name="T81" fmla="*/ 106 h 208"/>
                      <a:gd name="T82" fmla="*/ 137 w 154"/>
                      <a:gd name="T83" fmla="*/ 99 h 208"/>
                      <a:gd name="T84" fmla="*/ 138 w 154"/>
                      <a:gd name="T85" fmla="*/ 89 h 208"/>
                      <a:gd name="T86" fmla="*/ 142 w 154"/>
                      <a:gd name="T87" fmla="*/ 81 h 208"/>
                      <a:gd name="T88" fmla="*/ 140 w 154"/>
                      <a:gd name="T89" fmla="*/ 68 h 208"/>
                      <a:gd name="T90" fmla="*/ 143 w 154"/>
                      <a:gd name="T91" fmla="*/ 46 h 208"/>
                      <a:gd name="T92" fmla="*/ 147 w 154"/>
                      <a:gd name="T93" fmla="*/ 31 h 208"/>
                      <a:gd name="T94" fmla="*/ 153 w 154"/>
                      <a:gd name="T95" fmla="*/ 19 h 208"/>
                      <a:gd name="T96" fmla="*/ 154 w 154"/>
                      <a:gd name="T97" fmla="*/ 5 h 208"/>
                      <a:gd name="T98" fmla="*/ 154 w 154"/>
                      <a:gd name="T99" fmla="*/ 5 h 2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54" h="208">
                        <a:moveTo>
                          <a:pt x="154" y="5"/>
                        </a:moveTo>
                        <a:lnTo>
                          <a:pt x="141" y="3"/>
                        </a:lnTo>
                        <a:lnTo>
                          <a:pt x="127" y="0"/>
                        </a:lnTo>
                        <a:lnTo>
                          <a:pt x="114" y="12"/>
                        </a:lnTo>
                        <a:lnTo>
                          <a:pt x="104" y="34"/>
                        </a:lnTo>
                        <a:lnTo>
                          <a:pt x="102" y="47"/>
                        </a:lnTo>
                        <a:lnTo>
                          <a:pt x="85" y="42"/>
                        </a:lnTo>
                        <a:lnTo>
                          <a:pt x="68" y="35"/>
                        </a:lnTo>
                        <a:lnTo>
                          <a:pt x="42" y="34"/>
                        </a:lnTo>
                        <a:lnTo>
                          <a:pt x="40" y="44"/>
                        </a:lnTo>
                        <a:lnTo>
                          <a:pt x="46" y="57"/>
                        </a:lnTo>
                        <a:lnTo>
                          <a:pt x="62" y="55"/>
                        </a:lnTo>
                        <a:lnTo>
                          <a:pt x="67" y="59"/>
                        </a:lnTo>
                        <a:lnTo>
                          <a:pt x="58" y="87"/>
                        </a:lnTo>
                        <a:lnTo>
                          <a:pt x="68" y="101"/>
                        </a:lnTo>
                        <a:lnTo>
                          <a:pt x="70" y="119"/>
                        </a:lnTo>
                        <a:lnTo>
                          <a:pt x="67" y="136"/>
                        </a:lnTo>
                        <a:lnTo>
                          <a:pt x="61" y="147"/>
                        </a:lnTo>
                        <a:lnTo>
                          <a:pt x="43" y="145"/>
                        </a:lnTo>
                        <a:lnTo>
                          <a:pt x="32" y="134"/>
                        </a:lnTo>
                        <a:lnTo>
                          <a:pt x="30" y="145"/>
                        </a:lnTo>
                        <a:lnTo>
                          <a:pt x="15" y="148"/>
                        </a:lnTo>
                        <a:lnTo>
                          <a:pt x="8" y="154"/>
                        </a:lnTo>
                        <a:lnTo>
                          <a:pt x="16" y="170"/>
                        </a:lnTo>
                        <a:lnTo>
                          <a:pt x="0" y="183"/>
                        </a:lnTo>
                        <a:lnTo>
                          <a:pt x="17" y="208"/>
                        </a:lnTo>
                        <a:lnTo>
                          <a:pt x="25" y="198"/>
                        </a:lnTo>
                        <a:lnTo>
                          <a:pt x="32" y="194"/>
                        </a:lnTo>
                        <a:lnTo>
                          <a:pt x="39" y="201"/>
                        </a:lnTo>
                        <a:lnTo>
                          <a:pt x="45" y="204"/>
                        </a:lnTo>
                        <a:lnTo>
                          <a:pt x="52" y="195"/>
                        </a:lnTo>
                        <a:lnTo>
                          <a:pt x="63" y="196"/>
                        </a:lnTo>
                        <a:lnTo>
                          <a:pt x="65" y="202"/>
                        </a:lnTo>
                        <a:lnTo>
                          <a:pt x="73" y="206"/>
                        </a:lnTo>
                        <a:lnTo>
                          <a:pt x="86" y="191"/>
                        </a:lnTo>
                        <a:lnTo>
                          <a:pt x="98" y="180"/>
                        </a:lnTo>
                        <a:lnTo>
                          <a:pt x="103" y="172"/>
                        </a:lnTo>
                        <a:lnTo>
                          <a:pt x="103" y="153"/>
                        </a:lnTo>
                        <a:lnTo>
                          <a:pt x="112" y="129"/>
                        </a:lnTo>
                        <a:lnTo>
                          <a:pt x="121" y="117"/>
                        </a:lnTo>
                        <a:lnTo>
                          <a:pt x="135" y="106"/>
                        </a:lnTo>
                        <a:lnTo>
                          <a:pt x="137" y="99"/>
                        </a:lnTo>
                        <a:lnTo>
                          <a:pt x="138" y="89"/>
                        </a:lnTo>
                        <a:lnTo>
                          <a:pt x="142" y="81"/>
                        </a:lnTo>
                        <a:lnTo>
                          <a:pt x="140" y="68"/>
                        </a:lnTo>
                        <a:lnTo>
                          <a:pt x="143" y="46"/>
                        </a:lnTo>
                        <a:lnTo>
                          <a:pt x="147" y="31"/>
                        </a:lnTo>
                        <a:lnTo>
                          <a:pt x="153" y="19"/>
                        </a:lnTo>
                        <a:lnTo>
                          <a:pt x="154" y="5"/>
                        </a:lnTo>
                        <a:lnTo>
                          <a:pt x="154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A845E3D-9BDD-C178-9F80-70E9C47F98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81875" y="4005263"/>
                    <a:ext cx="52387" cy="65088"/>
                  </a:xfrm>
                  <a:custGeom>
                    <a:avLst/>
                    <a:gdLst>
                      <a:gd name="T0" fmla="*/ 30 w 33"/>
                      <a:gd name="T1" fmla="*/ 29 h 41"/>
                      <a:gd name="T2" fmla="*/ 21 w 33"/>
                      <a:gd name="T3" fmla="*/ 22 h 41"/>
                      <a:gd name="T4" fmla="*/ 33 w 33"/>
                      <a:gd name="T5" fmla="*/ 17 h 41"/>
                      <a:gd name="T6" fmla="*/ 33 w 33"/>
                      <a:gd name="T7" fmla="*/ 6 h 41"/>
                      <a:gd name="T8" fmla="*/ 28 w 33"/>
                      <a:gd name="T9" fmla="*/ 0 h 41"/>
                      <a:gd name="T10" fmla="*/ 22 w 33"/>
                      <a:gd name="T11" fmla="*/ 5 h 41"/>
                      <a:gd name="T12" fmla="*/ 13 w 33"/>
                      <a:gd name="T13" fmla="*/ 3 h 41"/>
                      <a:gd name="T14" fmla="*/ 6 w 33"/>
                      <a:gd name="T15" fmla="*/ 14 h 41"/>
                      <a:gd name="T16" fmla="*/ 0 w 33"/>
                      <a:gd name="T17" fmla="*/ 25 h 41"/>
                      <a:gd name="T18" fmla="*/ 2 w 33"/>
                      <a:gd name="T19" fmla="*/ 31 h 41"/>
                      <a:gd name="T20" fmla="*/ 2 w 33"/>
                      <a:gd name="T21" fmla="*/ 39 h 41"/>
                      <a:gd name="T22" fmla="*/ 14 w 33"/>
                      <a:gd name="T23" fmla="*/ 39 h 41"/>
                      <a:gd name="T24" fmla="*/ 18 w 33"/>
                      <a:gd name="T25" fmla="*/ 37 h 41"/>
                      <a:gd name="T26" fmla="*/ 23 w 33"/>
                      <a:gd name="T27" fmla="*/ 41 h 41"/>
                      <a:gd name="T28" fmla="*/ 30 w 33"/>
                      <a:gd name="T29" fmla="*/ 29 h 41"/>
                      <a:gd name="T30" fmla="*/ 30 w 33"/>
                      <a:gd name="T31" fmla="*/ 29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3" h="41">
                        <a:moveTo>
                          <a:pt x="30" y="29"/>
                        </a:moveTo>
                        <a:lnTo>
                          <a:pt x="21" y="22"/>
                        </a:lnTo>
                        <a:lnTo>
                          <a:pt x="33" y="17"/>
                        </a:lnTo>
                        <a:lnTo>
                          <a:pt x="33" y="6"/>
                        </a:lnTo>
                        <a:lnTo>
                          <a:pt x="28" y="0"/>
                        </a:lnTo>
                        <a:lnTo>
                          <a:pt x="22" y="5"/>
                        </a:lnTo>
                        <a:lnTo>
                          <a:pt x="13" y="3"/>
                        </a:lnTo>
                        <a:lnTo>
                          <a:pt x="6" y="14"/>
                        </a:lnTo>
                        <a:lnTo>
                          <a:pt x="0" y="25"/>
                        </a:lnTo>
                        <a:lnTo>
                          <a:pt x="2" y="31"/>
                        </a:lnTo>
                        <a:lnTo>
                          <a:pt x="2" y="39"/>
                        </a:lnTo>
                        <a:lnTo>
                          <a:pt x="14" y="39"/>
                        </a:lnTo>
                        <a:lnTo>
                          <a:pt x="18" y="37"/>
                        </a:lnTo>
                        <a:lnTo>
                          <a:pt x="23" y="41"/>
                        </a:lnTo>
                        <a:lnTo>
                          <a:pt x="30" y="29"/>
                        </a:lnTo>
                        <a:lnTo>
                          <a:pt x="30" y="2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6FBFE31-05DC-3E46-85DE-5163D9CB48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21350" y="3081338"/>
                    <a:ext cx="669925" cy="682625"/>
                  </a:xfrm>
                  <a:custGeom>
                    <a:avLst/>
                    <a:gdLst>
                      <a:gd name="T0" fmla="*/ 342 w 422"/>
                      <a:gd name="T1" fmla="*/ 5 h 430"/>
                      <a:gd name="T2" fmla="*/ 329 w 422"/>
                      <a:gd name="T3" fmla="*/ 6 h 430"/>
                      <a:gd name="T4" fmla="*/ 320 w 422"/>
                      <a:gd name="T5" fmla="*/ 0 h 430"/>
                      <a:gd name="T6" fmla="*/ 299 w 422"/>
                      <a:gd name="T7" fmla="*/ 0 h 430"/>
                      <a:gd name="T8" fmla="*/ 281 w 422"/>
                      <a:gd name="T9" fmla="*/ 10 h 430"/>
                      <a:gd name="T10" fmla="*/ 271 w 422"/>
                      <a:gd name="T11" fmla="*/ 7 h 430"/>
                      <a:gd name="T12" fmla="*/ 238 w 422"/>
                      <a:gd name="T13" fmla="*/ 8 h 430"/>
                      <a:gd name="T14" fmla="*/ 205 w 422"/>
                      <a:gd name="T15" fmla="*/ 12 h 430"/>
                      <a:gd name="T16" fmla="*/ 187 w 422"/>
                      <a:gd name="T17" fmla="*/ 20 h 430"/>
                      <a:gd name="T18" fmla="*/ 174 w 422"/>
                      <a:gd name="T19" fmla="*/ 30 h 430"/>
                      <a:gd name="T20" fmla="*/ 152 w 422"/>
                      <a:gd name="T21" fmla="*/ 35 h 430"/>
                      <a:gd name="T22" fmla="*/ 133 w 422"/>
                      <a:gd name="T23" fmla="*/ 48 h 430"/>
                      <a:gd name="T24" fmla="*/ 141 w 422"/>
                      <a:gd name="T25" fmla="*/ 63 h 430"/>
                      <a:gd name="T26" fmla="*/ 142 w 422"/>
                      <a:gd name="T27" fmla="*/ 78 h 430"/>
                      <a:gd name="T28" fmla="*/ 148 w 422"/>
                      <a:gd name="T29" fmla="*/ 102 h 430"/>
                      <a:gd name="T30" fmla="*/ 154 w 422"/>
                      <a:gd name="T31" fmla="*/ 107 h 430"/>
                      <a:gd name="T32" fmla="*/ 150 w 422"/>
                      <a:gd name="T33" fmla="*/ 117 h 430"/>
                      <a:gd name="T34" fmla="*/ 124 w 422"/>
                      <a:gd name="T35" fmla="*/ 120 h 430"/>
                      <a:gd name="T36" fmla="*/ 115 w 422"/>
                      <a:gd name="T37" fmla="*/ 130 h 430"/>
                      <a:gd name="T38" fmla="*/ 103 w 422"/>
                      <a:gd name="T39" fmla="*/ 132 h 430"/>
                      <a:gd name="T40" fmla="*/ 102 w 422"/>
                      <a:gd name="T41" fmla="*/ 148 h 430"/>
                      <a:gd name="T42" fmla="*/ 78 w 422"/>
                      <a:gd name="T43" fmla="*/ 158 h 430"/>
                      <a:gd name="T44" fmla="*/ 71 w 422"/>
                      <a:gd name="T45" fmla="*/ 170 h 430"/>
                      <a:gd name="T46" fmla="*/ 54 w 422"/>
                      <a:gd name="T47" fmla="*/ 177 h 430"/>
                      <a:gd name="T48" fmla="*/ 34 w 422"/>
                      <a:gd name="T49" fmla="*/ 180 h 430"/>
                      <a:gd name="T50" fmla="*/ 1 w 422"/>
                      <a:gd name="T51" fmla="*/ 198 h 430"/>
                      <a:gd name="T52" fmla="*/ 0 w 422"/>
                      <a:gd name="T53" fmla="*/ 226 h 430"/>
                      <a:gd name="T54" fmla="*/ 0 w 422"/>
                      <a:gd name="T55" fmla="*/ 227 h 430"/>
                      <a:gd name="T56" fmla="*/ 0 w 422"/>
                      <a:gd name="T57" fmla="*/ 232 h 430"/>
                      <a:gd name="T58" fmla="*/ 76 w 422"/>
                      <a:gd name="T59" fmla="*/ 289 h 430"/>
                      <a:gd name="T60" fmla="*/ 145 w 422"/>
                      <a:gd name="T61" fmla="*/ 342 h 430"/>
                      <a:gd name="T62" fmla="*/ 214 w 422"/>
                      <a:gd name="T63" fmla="*/ 393 h 430"/>
                      <a:gd name="T64" fmla="*/ 218 w 422"/>
                      <a:gd name="T65" fmla="*/ 404 h 430"/>
                      <a:gd name="T66" fmla="*/ 232 w 422"/>
                      <a:gd name="T67" fmla="*/ 411 h 430"/>
                      <a:gd name="T68" fmla="*/ 241 w 422"/>
                      <a:gd name="T69" fmla="*/ 416 h 430"/>
                      <a:gd name="T70" fmla="*/ 242 w 422"/>
                      <a:gd name="T71" fmla="*/ 430 h 430"/>
                      <a:gd name="T72" fmla="*/ 264 w 422"/>
                      <a:gd name="T73" fmla="*/ 428 h 430"/>
                      <a:gd name="T74" fmla="*/ 293 w 422"/>
                      <a:gd name="T75" fmla="*/ 417 h 430"/>
                      <a:gd name="T76" fmla="*/ 353 w 422"/>
                      <a:gd name="T77" fmla="*/ 371 h 430"/>
                      <a:gd name="T78" fmla="*/ 422 w 422"/>
                      <a:gd name="T79" fmla="*/ 325 h 430"/>
                      <a:gd name="T80" fmla="*/ 413 w 422"/>
                      <a:gd name="T81" fmla="*/ 310 h 430"/>
                      <a:gd name="T82" fmla="*/ 397 w 422"/>
                      <a:gd name="T83" fmla="*/ 300 h 430"/>
                      <a:gd name="T84" fmla="*/ 387 w 422"/>
                      <a:gd name="T85" fmla="*/ 303 h 430"/>
                      <a:gd name="T86" fmla="*/ 379 w 422"/>
                      <a:gd name="T87" fmla="*/ 290 h 430"/>
                      <a:gd name="T88" fmla="*/ 379 w 422"/>
                      <a:gd name="T89" fmla="*/ 280 h 430"/>
                      <a:gd name="T90" fmla="*/ 366 w 422"/>
                      <a:gd name="T91" fmla="*/ 262 h 430"/>
                      <a:gd name="T92" fmla="*/ 373 w 422"/>
                      <a:gd name="T93" fmla="*/ 253 h 430"/>
                      <a:gd name="T94" fmla="*/ 372 w 422"/>
                      <a:gd name="T95" fmla="*/ 238 h 430"/>
                      <a:gd name="T96" fmla="*/ 374 w 422"/>
                      <a:gd name="T97" fmla="*/ 225 h 430"/>
                      <a:gd name="T98" fmla="*/ 373 w 422"/>
                      <a:gd name="T99" fmla="*/ 214 h 430"/>
                      <a:gd name="T100" fmla="*/ 375 w 422"/>
                      <a:gd name="T101" fmla="*/ 195 h 430"/>
                      <a:gd name="T102" fmla="*/ 374 w 422"/>
                      <a:gd name="T103" fmla="*/ 184 h 430"/>
                      <a:gd name="T104" fmla="*/ 367 w 422"/>
                      <a:gd name="T105" fmla="*/ 162 h 430"/>
                      <a:gd name="T106" fmla="*/ 358 w 422"/>
                      <a:gd name="T107" fmla="*/ 120 h 430"/>
                      <a:gd name="T108" fmla="*/ 344 w 422"/>
                      <a:gd name="T109" fmla="*/ 111 h 430"/>
                      <a:gd name="T110" fmla="*/ 344 w 422"/>
                      <a:gd name="T111" fmla="*/ 106 h 430"/>
                      <a:gd name="T112" fmla="*/ 328 w 422"/>
                      <a:gd name="T113" fmla="*/ 91 h 430"/>
                      <a:gd name="T114" fmla="*/ 326 w 422"/>
                      <a:gd name="T115" fmla="*/ 73 h 430"/>
                      <a:gd name="T116" fmla="*/ 338 w 422"/>
                      <a:gd name="T117" fmla="*/ 60 h 430"/>
                      <a:gd name="T118" fmla="*/ 342 w 422"/>
                      <a:gd name="T119" fmla="*/ 40 h 430"/>
                      <a:gd name="T120" fmla="*/ 338 w 422"/>
                      <a:gd name="T121" fmla="*/ 17 h 430"/>
                      <a:gd name="T122" fmla="*/ 342 w 422"/>
                      <a:gd name="T123" fmla="*/ 5 h 430"/>
                      <a:gd name="T124" fmla="*/ 342 w 422"/>
                      <a:gd name="T125" fmla="*/ 5 h 4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22" h="430">
                        <a:moveTo>
                          <a:pt x="342" y="5"/>
                        </a:moveTo>
                        <a:lnTo>
                          <a:pt x="329" y="6"/>
                        </a:lnTo>
                        <a:lnTo>
                          <a:pt x="320" y="0"/>
                        </a:lnTo>
                        <a:lnTo>
                          <a:pt x="299" y="0"/>
                        </a:lnTo>
                        <a:lnTo>
                          <a:pt x="281" y="10"/>
                        </a:lnTo>
                        <a:lnTo>
                          <a:pt x="271" y="7"/>
                        </a:lnTo>
                        <a:lnTo>
                          <a:pt x="238" y="8"/>
                        </a:lnTo>
                        <a:lnTo>
                          <a:pt x="205" y="12"/>
                        </a:lnTo>
                        <a:lnTo>
                          <a:pt x="187" y="20"/>
                        </a:lnTo>
                        <a:lnTo>
                          <a:pt x="174" y="30"/>
                        </a:lnTo>
                        <a:lnTo>
                          <a:pt x="152" y="35"/>
                        </a:lnTo>
                        <a:lnTo>
                          <a:pt x="133" y="48"/>
                        </a:lnTo>
                        <a:lnTo>
                          <a:pt x="141" y="63"/>
                        </a:lnTo>
                        <a:lnTo>
                          <a:pt x="142" y="78"/>
                        </a:lnTo>
                        <a:lnTo>
                          <a:pt x="148" y="102"/>
                        </a:lnTo>
                        <a:lnTo>
                          <a:pt x="154" y="107"/>
                        </a:lnTo>
                        <a:lnTo>
                          <a:pt x="150" y="117"/>
                        </a:lnTo>
                        <a:lnTo>
                          <a:pt x="124" y="120"/>
                        </a:lnTo>
                        <a:lnTo>
                          <a:pt x="115" y="130"/>
                        </a:lnTo>
                        <a:lnTo>
                          <a:pt x="103" y="132"/>
                        </a:lnTo>
                        <a:lnTo>
                          <a:pt x="102" y="148"/>
                        </a:lnTo>
                        <a:lnTo>
                          <a:pt x="78" y="158"/>
                        </a:lnTo>
                        <a:lnTo>
                          <a:pt x="71" y="170"/>
                        </a:lnTo>
                        <a:lnTo>
                          <a:pt x="54" y="177"/>
                        </a:lnTo>
                        <a:lnTo>
                          <a:pt x="34" y="180"/>
                        </a:lnTo>
                        <a:lnTo>
                          <a:pt x="1" y="198"/>
                        </a:lnTo>
                        <a:lnTo>
                          <a:pt x="0" y="226"/>
                        </a:lnTo>
                        <a:lnTo>
                          <a:pt x="0" y="227"/>
                        </a:lnTo>
                        <a:lnTo>
                          <a:pt x="0" y="232"/>
                        </a:lnTo>
                        <a:lnTo>
                          <a:pt x="76" y="289"/>
                        </a:lnTo>
                        <a:lnTo>
                          <a:pt x="145" y="342"/>
                        </a:lnTo>
                        <a:lnTo>
                          <a:pt x="214" y="393"/>
                        </a:lnTo>
                        <a:lnTo>
                          <a:pt x="218" y="404"/>
                        </a:lnTo>
                        <a:lnTo>
                          <a:pt x="232" y="411"/>
                        </a:lnTo>
                        <a:lnTo>
                          <a:pt x="241" y="416"/>
                        </a:lnTo>
                        <a:lnTo>
                          <a:pt x="242" y="430"/>
                        </a:lnTo>
                        <a:lnTo>
                          <a:pt x="264" y="428"/>
                        </a:lnTo>
                        <a:lnTo>
                          <a:pt x="293" y="417"/>
                        </a:lnTo>
                        <a:lnTo>
                          <a:pt x="353" y="371"/>
                        </a:lnTo>
                        <a:lnTo>
                          <a:pt x="422" y="325"/>
                        </a:lnTo>
                        <a:lnTo>
                          <a:pt x="413" y="310"/>
                        </a:lnTo>
                        <a:lnTo>
                          <a:pt x="397" y="300"/>
                        </a:lnTo>
                        <a:lnTo>
                          <a:pt x="387" y="303"/>
                        </a:lnTo>
                        <a:lnTo>
                          <a:pt x="379" y="290"/>
                        </a:lnTo>
                        <a:lnTo>
                          <a:pt x="379" y="280"/>
                        </a:lnTo>
                        <a:lnTo>
                          <a:pt x="366" y="262"/>
                        </a:lnTo>
                        <a:lnTo>
                          <a:pt x="373" y="253"/>
                        </a:lnTo>
                        <a:lnTo>
                          <a:pt x="372" y="238"/>
                        </a:lnTo>
                        <a:lnTo>
                          <a:pt x="374" y="225"/>
                        </a:lnTo>
                        <a:lnTo>
                          <a:pt x="373" y="214"/>
                        </a:lnTo>
                        <a:lnTo>
                          <a:pt x="375" y="195"/>
                        </a:lnTo>
                        <a:lnTo>
                          <a:pt x="374" y="184"/>
                        </a:lnTo>
                        <a:lnTo>
                          <a:pt x="367" y="162"/>
                        </a:lnTo>
                        <a:lnTo>
                          <a:pt x="358" y="120"/>
                        </a:lnTo>
                        <a:lnTo>
                          <a:pt x="344" y="111"/>
                        </a:lnTo>
                        <a:lnTo>
                          <a:pt x="344" y="106"/>
                        </a:lnTo>
                        <a:lnTo>
                          <a:pt x="328" y="91"/>
                        </a:lnTo>
                        <a:lnTo>
                          <a:pt x="326" y="73"/>
                        </a:lnTo>
                        <a:lnTo>
                          <a:pt x="338" y="60"/>
                        </a:lnTo>
                        <a:lnTo>
                          <a:pt x="342" y="40"/>
                        </a:lnTo>
                        <a:lnTo>
                          <a:pt x="338" y="17"/>
                        </a:lnTo>
                        <a:lnTo>
                          <a:pt x="342" y="5"/>
                        </a:lnTo>
                        <a:lnTo>
                          <a:pt x="342" y="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4A179F0-8CC8-2272-8CBF-166438F7D7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91325" y="3292476"/>
                    <a:ext cx="412750" cy="360363"/>
                  </a:xfrm>
                  <a:custGeom>
                    <a:avLst/>
                    <a:gdLst>
                      <a:gd name="T0" fmla="*/ 74 w 260"/>
                      <a:gd name="T1" fmla="*/ 13 h 227"/>
                      <a:gd name="T2" fmla="*/ 53 w 260"/>
                      <a:gd name="T3" fmla="*/ 6 h 227"/>
                      <a:gd name="T4" fmla="*/ 34 w 260"/>
                      <a:gd name="T5" fmla="*/ 0 h 227"/>
                      <a:gd name="T6" fmla="*/ 7 w 260"/>
                      <a:gd name="T7" fmla="*/ 1 h 227"/>
                      <a:gd name="T8" fmla="*/ 0 w 260"/>
                      <a:gd name="T9" fmla="*/ 12 h 227"/>
                      <a:gd name="T10" fmla="*/ 4 w 260"/>
                      <a:gd name="T11" fmla="*/ 21 h 227"/>
                      <a:gd name="T12" fmla="*/ 0 w 260"/>
                      <a:gd name="T13" fmla="*/ 36 h 227"/>
                      <a:gd name="T14" fmla="*/ 8 w 260"/>
                      <a:gd name="T15" fmla="*/ 55 h 227"/>
                      <a:gd name="T16" fmla="*/ 12 w 260"/>
                      <a:gd name="T17" fmla="*/ 140 h 227"/>
                      <a:gd name="T18" fmla="*/ 16 w 260"/>
                      <a:gd name="T19" fmla="*/ 227 h 227"/>
                      <a:gd name="T20" fmla="*/ 98 w 260"/>
                      <a:gd name="T21" fmla="*/ 227 h 227"/>
                      <a:gd name="T22" fmla="*/ 178 w 260"/>
                      <a:gd name="T23" fmla="*/ 227 h 227"/>
                      <a:gd name="T24" fmla="*/ 260 w 260"/>
                      <a:gd name="T25" fmla="*/ 227 h 227"/>
                      <a:gd name="T26" fmla="*/ 256 w 260"/>
                      <a:gd name="T27" fmla="*/ 223 h 227"/>
                      <a:gd name="T28" fmla="*/ 231 w 260"/>
                      <a:gd name="T29" fmla="*/ 201 h 227"/>
                      <a:gd name="T30" fmla="*/ 229 w 260"/>
                      <a:gd name="T31" fmla="*/ 185 h 227"/>
                      <a:gd name="T32" fmla="*/ 233 w 260"/>
                      <a:gd name="T33" fmla="*/ 182 h 227"/>
                      <a:gd name="T34" fmla="*/ 213 w 260"/>
                      <a:gd name="T35" fmla="*/ 156 h 227"/>
                      <a:gd name="T36" fmla="*/ 205 w 260"/>
                      <a:gd name="T37" fmla="*/ 142 h 227"/>
                      <a:gd name="T38" fmla="*/ 197 w 260"/>
                      <a:gd name="T39" fmla="*/ 128 h 227"/>
                      <a:gd name="T40" fmla="*/ 179 w 260"/>
                      <a:gd name="T41" fmla="*/ 92 h 227"/>
                      <a:gd name="T42" fmla="*/ 164 w 260"/>
                      <a:gd name="T43" fmla="*/ 68 h 227"/>
                      <a:gd name="T44" fmla="*/ 154 w 260"/>
                      <a:gd name="T45" fmla="*/ 43 h 227"/>
                      <a:gd name="T46" fmla="*/ 156 w 260"/>
                      <a:gd name="T47" fmla="*/ 41 h 227"/>
                      <a:gd name="T48" fmla="*/ 173 w 260"/>
                      <a:gd name="T49" fmla="*/ 74 h 227"/>
                      <a:gd name="T50" fmla="*/ 183 w 260"/>
                      <a:gd name="T51" fmla="*/ 86 h 227"/>
                      <a:gd name="T52" fmla="*/ 191 w 260"/>
                      <a:gd name="T53" fmla="*/ 93 h 227"/>
                      <a:gd name="T54" fmla="*/ 195 w 260"/>
                      <a:gd name="T55" fmla="*/ 88 h 227"/>
                      <a:gd name="T56" fmla="*/ 200 w 260"/>
                      <a:gd name="T57" fmla="*/ 76 h 227"/>
                      <a:gd name="T58" fmla="*/ 202 w 260"/>
                      <a:gd name="T59" fmla="*/ 58 h 227"/>
                      <a:gd name="T60" fmla="*/ 207 w 260"/>
                      <a:gd name="T61" fmla="*/ 49 h 227"/>
                      <a:gd name="T62" fmla="*/ 205 w 260"/>
                      <a:gd name="T63" fmla="*/ 43 h 227"/>
                      <a:gd name="T64" fmla="*/ 190 w 260"/>
                      <a:gd name="T65" fmla="*/ 8 h 227"/>
                      <a:gd name="T66" fmla="*/ 190 w 260"/>
                      <a:gd name="T67" fmla="*/ 8 h 227"/>
                      <a:gd name="T68" fmla="*/ 180 w 260"/>
                      <a:gd name="T69" fmla="*/ 15 h 227"/>
                      <a:gd name="T70" fmla="*/ 164 w 260"/>
                      <a:gd name="T71" fmla="*/ 13 h 227"/>
                      <a:gd name="T72" fmla="*/ 149 w 260"/>
                      <a:gd name="T73" fmla="*/ 7 h 227"/>
                      <a:gd name="T74" fmla="*/ 144 w 260"/>
                      <a:gd name="T75" fmla="*/ 15 h 227"/>
                      <a:gd name="T76" fmla="*/ 138 w 260"/>
                      <a:gd name="T77" fmla="*/ 3 h 227"/>
                      <a:gd name="T78" fmla="*/ 123 w 260"/>
                      <a:gd name="T79" fmla="*/ 1 h 227"/>
                      <a:gd name="T80" fmla="*/ 106 w 260"/>
                      <a:gd name="T81" fmla="*/ 2 h 227"/>
                      <a:gd name="T82" fmla="*/ 98 w 260"/>
                      <a:gd name="T83" fmla="*/ 9 h 227"/>
                      <a:gd name="T84" fmla="*/ 83 w 260"/>
                      <a:gd name="T85" fmla="*/ 16 h 227"/>
                      <a:gd name="T86" fmla="*/ 74 w 260"/>
                      <a:gd name="T87" fmla="*/ 13 h 227"/>
                      <a:gd name="T88" fmla="*/ 74 w 260"/>
                      <a:gd name="T89" fmla="*/ 13 h 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60" h="227">
                        <a:moveTo>
                          <a:pt x="74" y="13"/>
                        </a:moveTo>
                        <a:lnTo>
                          <a:pt x="53" y="6"/>
                        </a:lnTo>
                        <a:lnTo>
                          <a:pt x="34" y="0"/>
                        </a:lnTo>
                        <a:lnTo>
                          <a:pt x="7" y="1"/>
                        </a:lnTo>
                        <a:lnTo>
                          <a:pt x="0" y="12"/>
                        </a:lnTo>
                        <a:lnTo>
                          <a:pt x="4" y="21"/>
                        </a:lnTo>
                        <a:lnTo>
                          <a:pt x="0" y="36"/>
                        </a:lnTo>
                        <a:lnTo>
                          <a:pt x="8" y="55"/>
                        </a:lnTo>
                        <a:lnTo>
                          <a:pt x="12" y="140"/>
                        </a:lnTo>
                        <a:lnTo>
                          <a:pt x="16" y="227"/>
                        </a:lnTo>
                        <a:lnTo>
                          <a:pt x="98" y="227"/>
                        </a:lnTo>
                        <a:lnTo>
                          <a:pt x="178" y="227"/>
                        </a:lnTo>
                        <a:lnTo>
                          <a:pt x="260" y="227"/>
                        </a:lnTo>
                        <a:lnTo>
                          <a:pt x="256" y="223"/>
                        </a:lnTo>
                        <a:lnTo>
                          <a:pt x="231" y="201"/>
                        </a:lnTo>
                        <a:lnTo>
                          <a:pt x="229" y="185"/>
                        </a:lnTo>
                        <a:lnTo>
                          <a:pt x="233" y="182"/>
                        </a:lnTo>
                        <a:lnTo>
                          <a:pt x="213" y="156"/>
                        </a:lnTo>
                        <a:lnTo>
                          <a:pt x="205" y="142"/>
                        </a:lnTo>
                        <a:lnTo>
                          <a:pt x="197" y="128"/>
                        </a:lnTo>
                        <a:lnTo>
                          <a:pt x="179" y="92"/>
                        </a:lnTo>
                        <a:lnTo>
                          <a:pt x="164" y="68"/>
                        </a:lnTo>
                        <a:lnTo>
                          <a:pt x="154" y="43"/>
                        </a:lnTo>
                        <a:lnTo>
                          <a:pt x="156" y="41"/>
                        </a:lnTo>
                        <a:lnTo>
                          <a:pt x="173" y="74"/>
                        </a:lnTo>
                        <a:lnTo>
                          <a:pt x="183" y="86"/>
                        </a:lnTo>
                        <a:lnTo>
                          <a:pt x="191" y="93"/>
                        </a:lnTo>
                        <a:lnTo>
                          <a:pt x="195" y="88"/>
                        </a:lnTo>
                        <a:lnTo>
                          <a:pt x="200" y="76"/>
                        </a:lnTo>
                        <a:lnTo>
                          <a:pt x="202" y="58"/>
                        </a:lnTo>
                        <a:lnTo>
                          <a:pt x="207" y="49"/>
                        </a:lnTo>
                        <a:lnTo>
                          <a:pt x="205" y="43"/>
                        </a:lnTo>
                        <a:lnTo>
                          <a:pt x="190" y="8"/>
                        </a:lnTo>
                        <a:lnTo>
                          <a:pt x="190" y="8"/>
                        </a:lnTo>
                        <a:lnTo>
                          <a:pt x="180" y="15"/>
                        </a:lnTo>
                        <a:lnTo>
                          <a:pt x="164" y="13"/>
                        </a:lnTo>
                        <a:lnTo>
                          <a:pt x="149" y="7"/>
                        </a:lnTo>
                        <a:lnTo>
                          <a:pt x="144" y="15"/>
                        </a:lnTo>
                        <a:lnTo>
                          <a:pt x="138" y="3"/>
                        </a:lnTo>
                        <a:lnTo>
                          <a:pt x="123" y="1"/>
                        </a:lnTo>
                        <a:lnTo>
                          <a:pt x="106" y="2"/>
                        </a:lnTo>
                        <a:lnTo>
                          <a:pt x="98" y="9"/>
                        </a:lnTo>
                        <a:lnTo>
                          <a:pt x="83" y="16"/>
                        </a:lnTo>
                        <a:lnTo>
                          <a:pt x="74" y="13"/>
                        </a:lnTo>
                        <a:lnTo>
                          <a:pt x="74" y="1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60301FE-AC55-77B1-A064-015B963506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0900" y="3805238"/>
                    <a:ext cx="225425" cy="207963"/>
                  </a:xfrm>
                  <a:custGeom>
                    <a:avLst/>
                    <a:gdLst>
                      <a:gd name="T0" fmla="*/ 71 w 142"/>
                      <a:gd name="T1" fmla="*/ 60 h 131"/>
                      <a:gd name="T2" fmla="*/ 60 w 142"/>
                      <a:gd name="T3" fmla="*/ 49 h 131"/>
                      <a:gd name="T4" fmla="*/ 52 w 142"/>
                      <a:gd name="T5" fmla="*/ 27 h 131"/>
                      <a:gd name="T6" fmla="*/ 39 w 142"/>
                      <a:gd name="T7" fmla="*/ 0 h 131"/>
                      <a:gd name="T8" fmla="*/ 29 w 142"/>
                      <a:gd name="T9" fmla="*/ 13 h 131"/>
                      <a:gd name="T10" fmla="*/ 14 w 142"/>
                      <a:gd name="T11" fmla="*/ 16 h 131"/>
                      <a:gd name="T12" fmla="*/ 8 w 142"/>
                      <a:gd name="T13" fmla="*/ 24 h 131"/>
                      <a:gd name="T14" fmla="*/ 6 w 142"/>
                      <a:gd name="T15" fmla="*/ 40 h 131"/>
                      <a:gd name="T16" fmla="*/ 0 w 142"/>
                      <a:gd name="T17" fmla="*/ 75 h 131"/>
                      <a:gd name="T18" fmla="*/ 2 w 142"/>
                      <a:gd name="T19" fmla="*/ 85 h 131"/>
                      <a:gd name="T20" fmla="*/ 26 w 142"/>
                      <a:gd name="T21" fmla="*/ 89 h 131"/>
                      <a:gd name="T22" fmla="*/ 32 w 142"/>
                      <a:gd name="T23" fmla="*/ 72 h 131"/>
                      <a:gd name="T24" fmla="*/ 45 w 142"/>
                      <a:gd name="T25" fmla="*/ 83 h 131"/>
                      <a:gd name="T26" fmla="*/ 57 w 142"/>
                      <a:gd name="T27" fmla="*/ 77 h 131"/>
                      <a:gd name="T28" fmla="*/ 62 w 142"/>
                      <a:gd name="T29" fmla="*/ 82 h 131"/>
                      <a:gd name="T30" fmla="*/ 76 w 142"/>
                      <a:gd name="T31" fmla="*/ 82 h 131"/>
                      <a:gd name="T32" fmla="*/ 95 w 142"/>
                      <a:gd name="T33" fmla="*/ 91 h 131"/>
                      <a:gd name="T34" fmla="*/ 101 w 142"/>
                      <a:gd name="T35" fmla="*/ 100 h 131"/>
                      <a:gd name="T36" fmla="*/ 110 w 142"/>
                      <a:gd name="T37" fmla="*/ 107 h 131"/>
                      <a:gd name="T38" fmla="*/ 119 w 142"/>
                      <a:gd name="T39" fmla="*/ 121 h 131"/>
                      <a:gd name="T40" fmla="*/ 127 w 142"/>
                      <a:gd name="T41" fmla="*/ 129 h 131"/>
                      <a:gd name="T42" fmla="*/ 136 w 142"/>
                      <a:gd name="T43" fmla="*/ 131 h 131"/>
                      <a:gd name="T44" fmla="*/ 142 w 142"/>
                      <a:gd name="T45" fmla="*/ 126 h 131"/>
                      <a:gd name="T46" fmla="*/ 131 w 142"/>
                      <a:gd name="T47" fmla="*/ 118 h 131"/>
                      <a:gd name="T48" fmla="*/ 125 w 142"/>
                      <a:gd name="T49" fmla="*/ 110 h 131"/>
                      <a:gd name="T50" fmla="*/ 113 w 142"/>
                      <a:gd name="T51" fmla="*/ 96 h 131"/>
                      <a:gd name="T52" fmla="*/ 101 w 142"/>
                      <a:gd name="T53" fmla="*/ 83 h 131"/>
                      <a:gd name="T54" fmla="*/ 71 w 142"/>
                      <a:gd name="T55" fmla="*/ 60 h 1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42" h="131">
                        <a:moveTo>
                          <a:pt x="71" y="60"/>
                        </a:moveTo>
                        <a:lnTo>
                          <a:pt x="60" y="49"/>
                        </a:lnTo>
                        <a:lnTo>
                          <a:pt x="52" y="27"/>
                        </a:lnTo>
                        <a:lnTo>
                          <a:pt x="39" y="0"/>
                        </a:lnTo>
                        <a:lnTo>
                          <a:pt x="29" y="13"/>
                        </a:lnTo>
                        <a:lnTo>
                          <a:pt x="14" y="16"/>
                        </a:lnTo>
                        <a:lnTo>
                          <a:pt x="8" y="24"/>
                        </a:lnTo>
                        <a:lnTo>
                          <a:pt x="6" y="40"/>
                        </a:lnTo>
                        <a:lnTo>
                          <a:pt x="0" y="75"/>
                        </a:lnTo>
                        <a:lnTo>
                          <a:pt x="2" y="85"/>
                        </a:lnTo>
                        <a:lnTo>
                          <a:pt x="26" y="89"/>
                        </a:lnTo>
                        <a:lnTo>
                          <a:pt x="32" y="72"/>
                        </a:lnTo>
                        <a:lnTo>
                          <a:pt x="45" y="83"/>
                        </a:lnTo>
                        <a:lnTo>
                          <a:pt x="57" y="77"/>
                        </a:lnTo>
                        <a:lnTo>
                          <a:pt x="62" y="82"/>
                        </a:lnTo>
                        <a:lnTo>
                          <a:pt x="76" y="82"/>
                        </a:lnTo>
                        <a:lnTo>
                          <a:pt x="95" y="91"/>
                        </a:lnTo>
                        <a:lnTo>
                          <a:pt x="101" y="100"/>
                        </a:lnTo>
                        <a:lnTo>
                          <a:pt x="110" y="107"/>
                        </a:lnTo>
                        <a:lnTo>
                          <a:pt x="119" y="121"/>
                        </a:lnTo>
                        <a:lnTo>
                          <a:pt x="127" y="129"/>
                        </a:lnTo>
                        <a:lnTo>
                          <a:pt x="136" y="131"/>
                        </a:lnTo>
                        <a:lnTo>
                          <a:pt x="142" y="126"/>
                        </a:lnTo>
                        <a:lnTo>
                          <a:pt x="131" y="118"/>
                        </a:lnTo>
                        <a:lnTo>
                          <a:pt x="125" y="110"/>
                        </a:lnTo>
                        <a:lnTo>
                          <a:pt x="113" y="96"/>
                        </a:lnTo>
                        <a:lnTo>
                          <a:pt x="101" y="8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2E0F475-9714-F964-511F-C7580EB667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96125" y="3919538"/>
                    <a:ext cx="492125" cy="434975"/>
                  </a:xfrm>
                  <a:custGeom>
                    <a:avLst/>
                    <a:gdLst>
                      <a:gd name="T0" fmla="*/ 98 w 310"/>
                      <a:gd name="T1" fmla="*/ 0 h 274"/>
                      <a:gd name="T2" fmla="*/ 92 w 310"/>
                      <a:gd name="T3" fmla="*/ 17 h 274"/>
                      <a:gd name="T4" fmla="*/ 68 w 310"/>
                      <a:gd name="T5" fmla="*/ 13 h 274"/>
                      <a:gd name="T6" fmla="*/ 66 w 310"/>
                      <a:gd name="T7" fmla="*/ 33 h 274"/>
                      <a:gd name="T8" fmla="*/ 57 w 310"/>
                      <a:gd name="T9" fmla="*/ 56 h 274"/>
                      <a:gd name="T10" fmla="*/ 45 w 310"/>
                      <a:gd name="T11" fmla="*/ 68 h 274"/>
                      <a:gd name="T12" fmla="*/ 37 w 310"/>
                      <a:gd name="T13" fmla="*/ 85 h 274"/>
                      <a:gd name="T14" fmla="*/ 35 w 310"/>
                      <a:gd name="T15" fmla="*/ 96 h 274"/>
                      <a:gd name="T16" fmla="*/ 26 w 310"/>
                      <a:gd name="T17" fmla="*/ 102 h 274"/>
                      <a:gd name="T18" fmla="*/ 20 w 310"/>
                      <a:gd name="T19" fmla="*/ 127 h 274"/>
                      <a:gd name="T20" fmla="*/ 20 w 310"/>
                      <a:gd name="T21" fmla="*/ 130 h 274"/>
                      <a:gd name="T22" fmla="*/ 21 w 310"/>
                      <a:gd name="T23" fmla="*/ 149 h 274"/>
                      <a:gd name="T24" fmla="*/ 18 w 310"/>
                      <a:gd name="T25" fmla="*/ 156 h 274"/>
                      <a:gd name="T26" fmla="*/ 7 w 310"/>
                      <a:gd name="T27" fmla="*/ 156 h 274"/>
                      <a:gd name="T28" fmla="*/ 0 w 310"/>
                      <a:gd name="T29" fmla="*/ 169 h 274"/>
                      <a:gd name="T30" fmla="*/ 13 w 310"/>
                      <a:gd name="T31" fmla="*/ 171 h 274"/>
                      <a:gd name="T32" fmla="*/ 24 w 310"/>
                      <a:gd name="T33" fmla="*/ 184 h 274"/>
                      <a:gd name="T34" fmla="*/ 27 w 310"/>
                      <a:gd name="T35" fmla="*/ 193 h 274"/>
                      <a:gd name="T36" fmla="*/ 37 w 310"/>
                      <a:gd name="T37" fmla="*/ 198 h 274"/>
                      <a:gd name="T38" fmla="*/ 50 w 310"/>
                      <a:gd name="T39" fmla="*/ 224 h 274"/>
                      <a:gd name="T40" fmla="*/ 61 w 310"/>
                      <a:gd name="T41" fmla="*/ 228 h 274"/>
                      <a:gd name="T42" fmla="*/ 61 w 310"/>
                      <a:gd name="T43" fmla="*/ 241 h 274"/>
                      <a:gd name="T44" fmla="*/ 69 w 310"/>
                      <a:gd name="T45" fmla="*/ 250 h 274"/>
                      <a:gd name="T46" fmla="*/ 83 w 310"/>
                      <a:gd name="T47" fmla="*/ 250 h 274"/>
                      <a:gd name="T48" fmla="*/ 110 w 310"/>
                      <a:gd name="T49" fmla="*/ 269 h 274"/>
                      <a:gd name="T50" fmla="*/ 116 w 310"/>
                      <a:gd name="T51" fmla="*/ 269 h 274"/>
                      <a:gd name="T52" fmla="*/ 122 w 310"/>
                      <a:gd name="T53" fmla="*/ 269 h 274"/>
                      <a:gd name="T54" fmla="*/ 126 w 310"/>
                      <a:gd name="T55" fmla="*/ 272 h 274"/>
                      <a:gd name="T56" fmla="*/ 140 w 310"/>
                      <a:gd name="T57" fmla="*/ 274 h 274"/>
                      <a:gd name="T58" fmla="*/ 146 w 310"/>
                      <a:gd name="T59" fmla="*/ 264 h 274"/>
                      <a:gd name="T60" fmla="*/ 165 w 310"/>
                      <a:gd name="T61" fmla="*/ 254 h 274"/>
                      <a:gd name="T62" fmla="*/ 174 w 310"/>
                      <a:gd name="T63" fmla="*/ 262 h 274"/>
                      <a:gd name="T64" fmla="*/ 188 w 310"/>
                      <a:gd name="T65" fmla="*/ 262 h 274"/>
                      <a:gd name="T66" fmla="*/ 194 w 310"/>
                      <a:gd name="T67" fmla="*/ 254 h 274"/>
                      <a:gd name="T68" fmla="*/ 207 w 310"/>
                      <a:gd name="T69" fmla="*/ 254 h 274"/>
                      <a:gd name="T70" fmla="*/ 225 w 310"/>
                      <a:gd name="T71" fmla="*/ 237 h 274"/>
                      <a:gd name="T72" fmla="*/ 253 w 310"/>
                      <a:gd name="T73" fmla="*/ 236 h 274"/>
                      <a:gd name="T74" fmla="*/ 310 w 310"/>
                      <a:gd name="T75" fmla="*/ 165 h 274"/>
                      <a:gd name="T76" fmla="*/ 293 w 310"/>
                      <a:gd name="T77" fmla="*/ 165 h 274"/>
                      <a:gd name="T78" fmla="*/ 224 w 310"/>
                      <a:gd name="T79" fmla="*/ 137 h 274"/>
                      <a:gd name="T80" fmla="*/ 215 w 310"/>
                      <a:gd name="T81" fmla="*/ 128 h 274"/>
                      <a:gd name="T82" fmla="*/ 208 w 310"/>
                      <a:gd name="T83" fmla="*/ 117 h 274"/>
                      <a:gd name="T84" fmla="*/ 199 w 310"/>
                      <a:gd name="T85" fmla="*/ 104 h 274"/>
                      <a:gd name="T86" fmla="*/ 203 w 310"/>
                      <a:gd name="T87" fmla="*/ 95 h 274"/>
                      <a:gd name="T88" fmla="*/ 198 w 310"/>
                      <a:gd name="T89" fmla="*/ 91 h 274"/>
                      <a:gd name="T90" fmla="*/ 194 w 310"/>
                      <a:gd name="T91" fmla="*/ 93 h 274"/>
                      <a:gd name="T92" fmla="*/ 182 w 310"/>
                      <a:gd name="T93" fmla="*/ 93 h 274"/>
                      <a:gd name="T94" fmla="*/ 182 w 310"/>
                      <a:gd name="T95" fmla="*/ 85 h 274"/>
                      <a:gd name="T96" fmla="*/ 180 w 310"/>
                      <a:gd name="T97" fmla="*/ 79 h 274"/>
                      <a:gd name="T98" fmla="*/ 186 w 310"/>
                      <a:gd name="T99" fmla="*/ 68 h 274"/>
                      <a:gd name="T100" fmla="*/ 193 w 310"/>
                      <a:gd name="T101" fmla="*/ 57 h 274"/>
                      <a:gd name="T102" fmla="*/ 185 w 310"/>
                      <a:gd name="T103" fmla="*/ 49 h 274"/>
                      <a:gd name="T104" fmla="*/ 176 w 310"/>
                      <a:gd name="T105" fmla="*/ 35 h 274"/>
                      <a:gd name="T106" fmla="*/ 167 w 310"/>
                      <a:gd name="T107" fmla="*/ 28 h 274"/>
                      <a:gd name="T108" fmla="*/ 161 w 310"/>
                      <a:gd name="T109" fmla="*/ 19 h 274"/>
                      <a:gd name="T110" fmla="*/ 142 w 310"/>
                      <a:gd name="T111" fmla="*/ 10 h 274"/>
                      <a:gd name="T112" fmla="*/ 128 w 310"/>
                      <a:gd name="T113" fmla="*/ 10 h 274"/>
                      <a:gd name="T114" fmla="*/ 123 w 310"/>
                      <a:gd name="T115" fmla="*/ 5 h 274"/>
                      <a:gd name="T116" fmla="*/ 111 w 310"/>
                      <a:gd name="T117" fmla="*/ 11 h 274"/>
                      <a:gd name="T118" fmla="*/ 98 w 310"/>
                      <a:gd name="T119" fmla="*/ 0 h 274"/>
                      <a:gd name="T120" fmla="*/ 98 w 310"/>
                      <a:gd name="T121" fmla="*/ 0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10" h="274">
                        <a:moveTo>
                          <a:pt x="98" y="0"/>
                        </a:moveTo>
                        <a:lnTo>
                          <a:pt x="92" y="17"/>
                        </a:lnTo>
                        <a:lnTo>
                          <a:pt x="68" y="13"/>
                        </a:lnTo>
                        <a:lnTo>
                          <a:pt x="66" y="33"/>
                        </a:lnTo>
                        <a:lnTo>
                          <a:pt x="57" y="56"/>
                        </a:lnTo>
                        <a:lnTo>
                          <a:pt x="45" y="68"/>
                        </a:lnTo>
                        <a:lnTo>
                          <a:pt x="37" y="85"/>
                        </a:lnTo>
                        <a:lnTo>
                          <a:pt x="35" y="96"/>
                        </a:lnTo>
                        <a:lnTo>
                          <a:pt x="26" y="102"/>
                        </a:lnTo>
                        <a:lnTo>
                          <a:pt x="20" y="127"/>
                        </a:lnTo>
                        <a:lnTo>
                          <a:pt x="20" y="130"/>
                        </a:lnTo>
                        <a:lnTo>
                          <a:pt x="21" y="149"/>
                        </a:lnTo>
                        <a:lnTo>
                          <a:pt x="18" y="156"/>
                        </a:lnTo>
                        <a:lnTo>
                          <a:pt x="7" y="156"/>
                        </a:lnTo>
                        <a:lnTo>
                          <a:pt x="0" y="169"/>
                        </a:lnTo>
                        <a:lnTo>
                          <a:pt x="13" y="171"/>
                        </a:lnTo>
                        <a:lnTo>
                          <a:pt x="24" y="184"/>
                        </a:lnTo>
                        <a:lnTo>
                          <a:pt x="27" y="193"/>
                        </a:lnTo>
                        <a:lnTo>
                          <a:pt x="37" y="198"/>
                        </a:lnTo>
                        <a:lnTo>
                          <a:pt x="50" y="224"/>
                        </a:lnTo>
                        <a:lnTo>
                          <a:pt x="61" y="228"/>
                        </a:lnTo>
                        <a:lnTo>
                          <a:pt x="61" y="241"/>
                        </a:lnTo>
                        <a:lnTo>
                          <a:pt x="69" y="250"/>
                        </a:lnTo>
                        <a:lnTo>
                          <a:pt x="83" y="250"/>
                        </a:lnTo>
                        <a:lnTo>
                          <a:pt x="110" y="269"/>
                        </a:lnTo>
                        <a:lnTo>
                          <a:pt x="116" y="269"/>
                        </a:lnTo>
                        <a:lnTo>
                          <a:pt x="122" y="269"/>
                        </a:lnTo>
                        <a:lnTo>
                          <a:pt x="126" y="272"/>
                        </a:lnTo>
                        <a:lnTo>
                          <a:pt x="140" y="274"/>
                        </a:lnTo>
                        <a:lnTo>
                          <a:pt x="146" y="264"/>
                        </a:lnTo>
                        <a:lnTo>
                          <a:pt x="165" y="254"/>
                        </a:lnTo>
                        <a:lnTo>
                          <a:pt x="174" y="262"/>
                        </a:lnTo>
                        <a:lnTo>
                          <a:pt x="188" y="262"/>
                        </a:lnTo>
                        <a:lnTo>
                          <a:pt x="194" y="254"/>
                        </a:lnTo>
                        <a:lnTo>
                          <a:pt x="207" y="254"/>
                        </a:lnTo>
                        <a:lnTo>
                          <a:pt x="225" y="237"/>
                        </a:lnTo>
                        <a:lnTo>
                          <a:pt x="253" y="236"/>
                        </a:lnTo>
                        <a:lnTo>
                          <a:pt x="310" y="165"/>
                        </a:lnTo>
                        <a:lnTo>
                          <a:pt x="293" y="165"/>
                        </a:lnTo>
                        <a:lnTo>
                          <a:pt x="224" y="137"/>
                        </a:lnTo>
                        <a:lnTo>
                          <a:pt x="215" y="128"/>
                        </a:lnTo>
                        <a:lnTo>
                          <a:pt x="208" y="117"/>
                        </a:lnTo>
                        <a:lnTo>
                          <a:pt x="199" y="104"/>
                        </a:lnTo>
                        <a:lnTo>
                          <a:pt x="203" y="95"/>
                        </a:lnTo>
                        <a:lnTo>
                          <a:pt x="198" y="91"/>
                        </a:lnTo>
                        <a:lnTo>
                          <a:pt x="194" y="93"/>
                        </a:lnTo>
                        <a:lnTo>
                          <a:pt x="182" y="93"/>
                        </a:lnTo>
                        <a:lnTo>
                          <a:pt x="182" y="85"/>
                        </a:lnTo>
                        <a:lnTo>
                          <a:pt x="180" y="79"/>
                        </a:lnTo>
                        <a:lnTo>
                          <a:pt x="186" y="68"/>
                        </a:lnTo>
                        <a:lnTo>
                          <a:pt x="193" y="57"/>
                        </a:lnTo>
                        <a:lnTo>
                          <a:pt x="185" y="49"/>
                        </a:lnTo>
                        <a:lnTo>
                          <a:pt x="176" y="35"/>
                        </a:lnTo>
                        <a:lnTo>
                          <a:pt x="167" y="28"/>
                        </a:lnTo>
                        <a:lnTo>
                          <a:pt x="161" y="19"/>
                        </a:lnTo>
                        <a:lnTo>
                          <a:pt x="142" y="10"/>
                        </a:lnTo>
                        <a:lnTo>
                          <a:pt x="128" y="10"/>
                        </a:lnTo>
                        <a:lnTo>
                          <a:pt x="123" y="5"/>
                        </a:lnTo>
                        <a:lnTo>
                          <a:pt x="111" y="11"/>
                        </a:lnTo>
                        <a:lnTo>
                          <a:pt x="98" y="0"/>
                        </a:lnTo>
                        <a:lnTo>
                          <a:pt x="98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E68FD43-6281-3333-2E71-792A7A0178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2850" y="4395788"/>
                    <a:ext cx="188912" cy="238125"/>
                  </a:xfrm>
                  <a:custGeom>
                    <a:avLst/>
                    <a:gdLst>
                      <a:gd name="T0" fmla="*/ 91 w 119"/>
                      <a:gd name="T1" fmla="*/ 1 h 150"/>
                      <a:gd name="T2" fmla="*/ 88 w 119"/>
                      <a:gd name="T3" fmla="*/ 0 h 150"/>
                      <a:gd name="T4" fmla="*/ 75 w 119"/>
                      <a:gd name="T5" fmla="*/ 3 h 150"/>
                      <a:gd name="T6" fmla="*/ 63 w 119"/>
                      <a:gd name="T7" fmla="*/ 0 h 150"/>
                      <a:gd name="T8" fmla="*/ 53 w 119"/>
                      <a:gd name="T9" fmla="*/ 1 h 150"/>
                      <a:gd name="T10" fmla="*/ 53 w 119"/>
                      <a:gd name="T11" fmla="*/ 30 h 150"/>
                      <a:gd name="T12" fmla="*/ 23 w 119"/>
                      <a:gd name="T13" fmla="*/ 30 h 150"/>
                      <a:gd name="T14" fmla="*/ 15 w 119"/>
                      <a:gd name="T15" fmla="*/ 31 h 150"/>
                      <a:gd name="T16" fmla="*/ 12 w 119"/>
                      <a:gd name="T17" fmla="*/ 49 h 150"/>
                      <a:gd name="T18" fmla="*/ 6 w 119"/>
                      <a:gd name="T19" fmla="*/ 66 h 150"/>
                      <a:gd name="T20" fmla="*/ 1 w 119"/>
                      <a:gd name="T21" fmla="*/ 73 h 150"/>
                      <a:gd name="T22" fmla="*/ 0 w 119"/>
                      <a:gd name="T23" fmla="*/ 81 h 150"/>
                      <a:gd name="T24" fmla="*/ 13 w 119"/>
                      <a:gd name="T25" fmla="*/ 106 h 150"/>
                      <a:gd name="T26" fmla="*/ 27 w 119"/>
                      <a:gd name="T27" fmla="*/ 125 h 150"/>
                      <a:gd name="T28" fmla="*/ 49 w 119"/>
                      <a:gd name="T29" fmla="*/ 150 h 150"/>
                      <a:gd name="T30" fmla="*/ 65 w 119"/>
                      <a:gd name="T31" fmla="*/ 137 h 150"/>
                      <a:gd name="T32" fmla="*/ 57 w 119"/>
                      <a:gd name="T33" fmla="*/ 121 h 150"/>
                      <a:gd name="T34" fmla="*/ 64 w 119"/>
                      <a:gd name="T35" fmla="*/ 115 h 150"/>
                      <a:gd name="T36" fmla="*/ 79 w 119"/>
                      <a:gd name="T37" fmla="*/ 112 h 150"/>
                      <a:gd name="T38" fmla="*/ 81 w 119"/>
                      <a:gd name="T39" fmla="*/ 101 h 150"/>
                      <a:gd name="T40" fmla="*/ 92 w 119"/>
                      <a:gd name="T41" fmla="*/ 112 h 150"/>
                      <a:gd name="T42" fmla="*/ 110 w 119"/>
                      <a:gd name="T43" fmla="*/ 114 h 150"/>
                      <a:gd name="T44" fmla="*/ 116 w 119"/>
                      <a:gd name="T45" fmla="*/ 103 h 150"/>
                      <a:gd name="T46" fmla="*/ 119 w 119"/>
                      <a:gd name="T47" fmla="*/ 86 h 150"/>
                      <a:gd name="T48" fmla="*/ 117 w 119"/>
                      <a:gd name="T49" fmla="*/ 68 h 150"/>
                      <a:gd name="T50" fmla="*/ 107 w 119"/>
                      <a:gd name="T51" fmla="*/ 54 h 150"/>
                      <a:gd name="T52" fmla="*/ 116 w 119"/>
                      <a:gd name="T53" fmla="*/ 26 h 150"/>
                      <a:gd name="T54" fmla="*/ 111 w 119"/>
                      <a:gd name="T55" fmla="*/ 22 h 150"/>
                      <a:gd name="T56" fmla="*/ 95 w 119"/>
                      <a:gd name="T57" fmla="*/ 24 h 150"/>
                      <a:gd name="T58" fmla="*/ 89 w 119"/>
                      <a:gd name="T59" fmla="*/ 11 h 150"/>
                      <a:gd name="T60" fmla="*/ 91 w 119"/>
                      <a:gd name="T61" fmla="*/ 1 h 150"/>
                      <a:gd name="T62" fmla="*/ 91 w 119"/>
                      <a:gd name="T63" fmla="*/ 1 h 1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19" h="150">
                        <a:moveTo>
                          <a:pt x="91" y="1"/>
                        </a:moveTo>
                        <a:lnTo>
                          <a:pt x="88" y="0"/>
                        </a:lnTo>
                        <a:lnTo>
                          <a:pt x="75" y="3"/>
                        </a:lnTo>
                        <a:lnTo>
                          <a:pt x="63" y="0"/>
                        </a:lnTo>
                        <a:lnTo>
                          <a:pt x="53" y="1"/>
                        </a:lnTo>
                        <a:lnTo>
                          <a:pt x="53" y="30"/>
                        </a:lnTo>
                        <a:lnTo>
                          <a:pt x="23" y="30"/>
                        </a:lnTo>
                        <a:lnTo>
                          <a:pt x="15" y="31"/>
                        </a:lnTo>
                        <a:lnTo>
                          <a:pt x="12" y="49"/>
                        </a:lnTo>
                        <a:lnTo>
                          <a:pt x="6" y="66"/>
                        </a:lnTo>
                        <a:lnTo>
                          <a:pt x="1" y="73"/>
                        </a:lnTo>
                        <a:lnTo>
                          <a:pt x="0" y="81"/>
                        </a:lnTo>
                        <a:lnTo>
                          <a:pt x="13" y="106"/>
                        </a:lnTo>
                        <a:lnTo>
                          <a:pt x="27" y="125"/>
                        </a:lnTo>
                        <a:lnTo>
                          <a:pt x="49" y="150"/>
                        </a:lnTo>
                        <a:lnTo>
                          <a:pt x="65" y="137"/>
                        </a:lnTo>
                        <a:lnTo>
                          <a:pt x="57" y="121"/>
                        </a:lnTo>
                        <a:lnTo>
                          <a:pt x="64" y="115"/>
                        </a:lnTo>
                        <a:lnTo>
                          <a:pt x="79" y="112"/>
                        </a:lnTo>
                        <a:lnTo>
                          <a:pt x="81" y="101"/>
                        </a:lnTo>
                        <a:lnTo>
                          <a:pt x="92" y="112"/>
                        </a:lnTo>
                        <a:lnTo>
                          <a:pt x="110" y="114"/>
                        </a:lnTo>
                        <a:lnTo>
                          <a:pt x="116" y="103"/>
                        </a:lnTo>
                        <a:lnTo>
                          <a:pt x="119" y="86"/>
                        </a:lnTo>
                        <a:lnTo>
                          <a:pt x="117" y="68"/>
                        </a:lnTo>
                        <a:lnTo>
                          <a:pt x="107" y="54"/>
                        </a:lnTo>
                        <a:lnTo>
                          <a:pt x="116" y="26"/>
                        </a:lnTo>
                        <a:lnTo>
                          <a:pt x="111" y="22"/>
                        </a:lnTo>
                        <a:lnTo>
                          <a:pt x="95" y="24"/>
                        </a:lnTo>
                        <a:lnTo>
                          <a:pt x="89" y="11"/>
                        </a:lnTo>
                        <a:lnTo>
                          <a:pt x="91" y="1"/>
                        </a:lnTo>
                        <a:lnTo>
                          <a:pt x="91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C1E56E5-8779-F77D-079F-022A4C9DE3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92800" y="4064001"/>
                    <a:ext cx="142875" cy="241300"/>
                  </a:xfrm>
                  <a:custGeom>
                    <a:avLst/>
                    <a:gdLst>
                      <a:gd name="T0" fmla="*/ 68 w 90"/>
                      <a:gd name="T1" fmla="*/ 2 h 152"/>
                      <a:gd name="T2" fmla="*/ 59 w 90"/>
                      <a:gd name="T3" fmla="*/ 0 h 152"/>
                      <a:gd name="T4" fmla="*/ 53 w 90"/>
                      <a:gd name="T5" fmla="*/ 4 h 152"/>
                      <a:gd name="T6" fmla="*/ 43 w 90"/>
                      <a:gd name="T7" fmla="*/ 2 h 152"/>
                      <a:gd name="T8" fmla="*/ 7 w 90"/>
                      <a:gd name="T9" fmla="*/ 4 h 152"/>
                      <a:gd name="T10" fmla="*/ 6 w 90"/>
                      <a:gd name="T11" fmla="*/ 17 h 152"/>
                      <a:gd name="T12" fmla="*/ 10 w 90"/>
                      <a:gd name="T13" fmla="*/ 35 h 152"/>
                      <a:gd name="T14" fmla="*/ 14 w 90"/>
                      <a:gd name="T15" fmla="*/ 69 h 152"/>
                      <a:gd name="T16" fmla="*/ 6 w 90"/>
                      <a:gd name="T17" fmla="*/ 89 h 152"/>
                      <a:gd name="T18" fmla="*/ 0 w 90"/>
                      <a:gd name="T19" fmla="*/ 116 h 152"/>
                      <a:gd name="T20" fmla="*/ 10 w 90"/>
                      <a:gd name="T21" fmla="*/ 136 h 152"/>
                      <a:gd name="T22" fmla="*/ 9 w 90"/>
                      <a:gd name="T23" fmla="*/ 146 h 152"/>
                      <a:gd name="T24" fmla="*/ 27 w 90"/>
                      <a:gd name="T25" fmla="*/ 152 h 152"/>
                      <a:gd name="T26" fmla="*/ 46 w 90"/>
                      <a:gd name="T27" fmla="*/ 145 h 152"/>
                      <a:gd name="T28" fmla="*/ 58 w 90"/>
                      <a:gd name="T29" fmla="*/ 137 h 152"/>
                      <a:gd name="T30" fmla="*/ 90 w 90"/>
                      <a:gd name="T31" fmla="*/ 123 h 152"/>
                      <a:gd name="T32" fmla="*/ 86 w 90"/>
                      <a:gd name="T33" fmla="*/ 115 h 152"/>
                      <a:gd name="T34" fmla="*/ 81 w 90"/>
                      <a:gd name="T35" fmla="*/ 100 h 152"/>
                      <a:gd name="T36" fmla="*/ 79 w 90"/>
                      <a:gd name="T37" fmla="*/ 88 h 152"/>
                      <a:gd name="T38" fmla="*/ 83 w 90"/>
                      <a:gd name="T39" fmla="*/ 66 h 152"/>
                      <a:gd name="T40" fmla="*/ 78 w 90"/>
                      <a:gd name="T41" fmla="*/ 58 h 152"/>
                      <a:gd name="T42" fmla="*/ 76 w 90"/>
                      <a:gd name="T43" fmla="*/ 39 h 152"/>
                      <a:gd name="T44" fmla="*/ 76 w 90"/>
                      <a:gd name="T45" fmla="*/ 22 h 152"/>
                      <a:gd name="T46" fmla="*/ 68 w 90"/>
                      <a:gd name="T47" fmla="*/ 9 h 152"/>
                      <a:gd name="T48" fmla="*/ 68 w 90"/>
                      <a:gd name="T49" fmla="*/ 2 h 152"/>
                      <a:gd name="T50" fmla="*/ 68 w 90"/>
                      <a:gd name="T51" fmla="*/ 2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90" h="152">
                        <a:moveTo>
                          <a:pt x="68" y="2"/>
                        </a:moveTo>
                        <a:lnTo>
                          <a:pt x="59" y="0"/>
                        </a:lnTo>
                        <a:lnTo>
                          <a:pt x="53" y="4"/>
                        </a:lnTo>
                        <a:lnTo>
                          <a:pt x="43" y="2"/>
                        </a:lnTo>
                        <a:lnTo>
                          <a:pt x="7" y="4"/>
                        </a:lnTo>
                        <a:lnTo>
                          <a:pt x="6" y="17"/>
                        </a:lnTo>
                        <a:lnTo>
                          <a:pt x="10" y="35"/>
                        </a:lnTo>
                        <a:lnTo>
                          <a:pt x="14" y="69"/>
                        </a:lnTo>
                        <a:lnTo>
                          <a:pt x="6" y="89"/>
                        </a:lnTo>
                        <a:lnTo>
                          <a:pt x="0" y="116"/>
                        </a:lnTo>
                        <a:lnTo>
                          <a:pt x="10" y="136"/>
                        </a:lnTo>
                        <a:lnTo>
                          <a:pt x="9" y="146"/>
                        </a:lnTo>
                        <a:lnTo>
                          <a:pt x="27" y="152"/>
                        </a:lnTo>
                        <a:lnTo>
                          <a:pt x="46" y="145"/>
                        </a:lnTo>
                        <a:lnTo>
                          <a:pt x="58" y="137"/>
                        </a:lnTo>
                        <a:lnTo>
                          <a:pt x="90" y="123"/>
                        </a:lnTo>
                        <a:lnTo>
                          <a:pt x="86" y="115"/>
                        </a:lnTo>
                        <a:lnTo>
                          <a:pt x="81" y="100"/>
                        </a:lnTo>
                        <a:lnTo>
                          <a:pt x="79" y="88"/>
                        </a:lnTo>
                        <a:lnTo>
                          <a:pt x="83" y="66"/>
                        </a:lnTo>
                        <a:lnTo>
                          <a:pt x="78" y="58"/>
                        </a:lnTo>
                        <a:lnTo>
                          <a:pt x="76" y="39"/>
                        </a:lnTo>
                        <a:lnTo>
                          <a:pt x="76" y="22"/>
                        </a:lnTo>
                        <a:lnTo>
                          <a:pt x="68" y="9"/>
                        </a:lnTo>
                        <a:lnTo>
                          <a:pt x="68" y="2"/>
                        </a:lnTo>
                        <a:lnTo>
                          <a:pt x="68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334B905-CBAF-5E3E-4530-E73D891D22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9100" y="4008438"/>
                    <a:ext cx="241300" cy="200025"/>
                  </a:xfrm>
                  <a:custGeom>
                    <a:avLst/>
                    <a:gdLst>
                      <a:gd name="T0" fmla="*/ 73 w 152"/>
                      <a:gd name="T1" fmla="*/ 5 h 126"/>
                      <a:gd name="T2" fmla="*/ 61 w 152"/>
                      <a:gd name="T3" fmla="*/ 5 h 126"/>
                      <a:gd name="T4" fmla="*/ 41 w 152"/>
                      <a:gd name="T5" fmla="*/ 1 h 126"/>
                      <a:gd name="T6" fmla="*/ 30 w 152"/>
                      <a:gd name="T7" fmla="*/ 8 h 126"/>
                      <a:gd name="T8" fmla="*/ 30 w 152"/>
                      <a:gd name="T9" fmla="*/ 18 h 126"/>
                      <a:gd name="T10" fmla="*/ 21 w 152"/>
                      <a:gd name="T11" fmla="*/ 22 h 126"/>
                      <a:gd name="T12" fmla="*/ 10 w 152"/>
                      <a:gd name="T13" fmla="*/ 25 h 126"/>
                      <a:gd name="T14" fmla="*/ 6 w 152"/>
                      <a:gd name="T15" fmla="*/ 41 h 126"/>
                      <a:gd name="T16" fmla="*/ 12 w 152"/>
                      <a:gd name="T17" fmla="*/ 57 h 126"/>
                      <a:gd name="T18" fmla="*/ 22 w 152"/>
                      <a:gd name="T19" fmla="*/ 64 h 126"/>
                      <a:gd name="T20" fmla="*/ 39 w 152"/>
                      <a:gd name="T21" fmla="*/ 87 h 126"/>
                      <a:gd name="T22" fmla="*/ 53 w 152"/>
                      <a:gd name="T23" fmla="*/ 71 h 126"/>
                      <a:gd name="T24" fmla="*/ 62 w 152"/>
                      <a:gd name="T25" fmla="*/ 65 h 126"/>
                      <a:gd name="T26" fmla="*/ 84 w 152"/>
                      <a:gd name="T27" fmla="*/ 60 h 126"/>
                      <a:gd name="T28" fmla="*/ 94 w 152"/>
                      <a:gd name="T29" fmla="*/ 79 h 126"/>
                      <a:gd name="T30" fmla="*/ 97 w 152"/>
                      <a:gd name="T31" fmla="*/ 92 h 126"/>
                      <a:gd name="T32" fmla="*/ 103 w 152"/>
                      <a:gd name="T33" fmla="*/ 99 h 126"/>
                      <a:gd name="T34" fmla="*/ 112 w 152"/>
                      <a:gd name="T35" fmla="*/ 96 h 126"/>
                      <a:gd name="T36" fmla="*/ 119 w 152"/>
                      <a:gd name="T37" fmla="*/ 120 h 126"/>
                      <a:gd name="T38" fmla="*/ 130 w 152"/>
                      <a:gd name="T39" fmla="*/ 126 h 126"/>
                      <a:gd name="T40" fmla="*/ 140 w 152"/>
                      <a:gd name="T41" fmla="*/ 116 h 126"/>
                      <a:gd name="T42" fmla="*/ 144 w 152"/>
                      <a:gd name="T43" fmla="*/ 106 h 126"/>
                      <a:gd name="T44" fmla="*/ 145 w 152"/>
                      <a:gd name="T45" fmla="*/ 99 h 126"/>
                      <a:gd name="T46" fmla="*/ 147 w 152"/>
                      <a:gd name="T47" fmla="*/ 76 h 126"/>
                      <a:gd name="T48" fmla="*/ 145 w 152"/>
                      <a:gd name="T49" fmla="*/ 58 h 126"/>
                      <a:gd name="T50" fmla="*/ 142 w 152"/>
                      <a:gd name="T51" fmla="*/ 50 h 126"/>
                      <a:gd name="T52" fmla="*/ 141 w 152"/>
                      <a:gd name="T53" fmla="*/ 40 h 126"/>
                      <a:gd name="T54" fmla="*/ 137 w 152"/>
                      <a:gd name="T55" fmla="*/ 34 h 126"/>
                      <a:gd name="T56" fmla="*/ 133 w 152"/>
                      <a:gd name="T57" fmla="*/ 18 h 126"/>
                      <a:gd name="T58" fmla="*/ 126 w 152"/>
                      <a:gd name="T59" fmla="*/ 7 h 126"/>
                      <a:gd name="T60" fmla="*/ 117 w 152"/>
                      <a:gd name="T61" fmla="*/ 9 h 126"/>
                      <a:gd name="T62" fmla="*/ 104 w 152"/>
                      <a:gd name="T63" fmla="*/ 17 h 126"/>
                      <a:gd name="T64" fmla="*/ 90 w 152"/>
                      <a:gd name="T65" fmla="*/ 10 h 126"/>
                      <a:gd name="T66" fmla="*/ 80 w 152"/>
                      <a:gd name="T67" fmla="*/ 12 h 126"/>
                      <a:gd name="T68" fmla="*/ 76 w 152"/>
                      <a:gd name="T69" fmla="*/ 3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52" h="126">
                        <a:moveTo>
                          <a:pt x="76" y="3"/>
                        </a:moveTo>
                        <a:lnTo>
                          <a:pt x="73" y="5"/>
                        </a:lnTo>
                        <a:lnTo>
                          <a:pt x="62" y="3"/>
                        </a:lnTo>
                        <a:lnTo>
                          <a:pt x="61" y="5"/>
                        </a:lnTo>
                        <a:lnTo>
                          <a:pt x="56" y="6"/>
                        </a:lnTo>
                        <a:lnTo>
                          <a:pt x="41" y="1"/>
                        </a:lnTo>
                        <a:lnTo>
                          <a:pt x="31" y="0"/>
                        </a:lnTo>
                        <a:lnTo>
                          <a:pt x="30" y="8"/>
                        </a:lnTo>
                        <a:lnTo>
                          <a:pt x="28" y="11"/>
                        </a:lnTo>
                        <a:lnTo>
                          <a:pt x="30" y="18"/>
                        </a:lnTo>
                        <a:lnTo>
                          <a:pt x="26" y="22"/>
                        </a:lnTo>
                        <a:lnTo>
                          <a:pt x="21" y="22"/>
                        </a:lnTo>
                        <a:lnTo>
                          <a:pt x="17" y="26"/>
                        </a:lnTo>
                        <a:lnTo>
                          <a:pt x="10" y="25"/>
                        </a:lnTo>
                        <a:lnTo>
                          <a:pt x="0" y="37"/>
                        </a:lnTo>
                        <a:lnTo>
                          <a:pt x="6" y="41"/>
                        </a:lnTo>
                        <a:lnTo>
                          <a:pt x="9" y="46"/>
                        </a:lnTo>
                        <a:lnTo>
                          <a:pt x="12" y="57"/>
                        </a:lnTo>
                        <a:lnTo>
                          <a:pt x="17" y="61"/>
                        </a:lnTo>
                        <a:lnTo>
                          <a:pt x="22" y="64"/>
                        </a:lnTo>
                        <a:lnTo>
                          <a:pt x="30" y="73"/>
                        </a:lnTo>
                        <a:lnTo>
                          <a:pt x="39" y="87"/>
                        </a:lnTo>
                        <a:lnTo>
                          <a:pt x="50" y="77"/>
                        </a:lnTo>
                        <a:lnTo>
                          <a:pt x="53" y="71"/>
                        </a:lnTo>
                        <a:lnTo>
                          <a:pt x="57" y="65"/>
                        </a:lnTo>
                        <a:lnTo>
                          <a:pt x="62" y="65"/>
                        </a:lnTo>
                        <a:lnTo>
                          <a:pt x="67" y="60"/>
                        </a:lnTo>
                        <a:lnTo>
                          <a:pt x="84" y="60"/>
                        </a:lnTo>
                        <a:lnTo>
                          <a:pt x="90" y="69"/>
                        </a:lnTo>
                        <a:lnTo>
                          <a:pt x="94" y="79"/>
                        </a:lnTo>
                        <a:lnTo>
                          <a:pt x="93" y="85"/>
                        </a:lnTo>
                        <a:lnTo>
                          <a:pt x="97" y="92"/>
                        </a:lnTo>
                        <a:lnTo>
                          <a:pt x="97" y="100"/>
                        </a:lnTo>
                        <a:lnTo>
                          <a:pt x="103" y="99"/>
                        </a:lnTo>
                        <a:lnTo>
                          <a:pt x="106" y="99"/>
                        </a:lnTo>
                        <a:lnTo>
                          <a:pt x="112" y="96"/>
                        </a:lnTo>
                        <a:lnTo>
                          <a:pt x="121" y="111"/>
                        </a:lnTo>
                        <a:lnTo>
                          <a:pt x="119" y="120"/>
                        </a:lnTo>
                        <a:lnTo>
                          <a:pt x="123" y="125"/>
                        </a:lnTo>
                        <a:lnTo>
                          <a:pt x="130" y="126"/>
                        </a:lnTo>
                        <a:lnTo>
                          <a:pt x="133" y="115"/>
                        </a:lnTo>
                        <a:lnTo>
                          <a:pt x="140" y="116"/>
                        </a:lnTo>
                        <a:lnTo>
                          <a:pt x="143" y="116"/>
                        </a:lnTo>
                        <a:lnTo>
                          <a:pt x="144" y="106"/>
                        </a:lnTo>
                        <a:lnTo>
                          <a:pt x="143" y="101"/>
                        </a:lnTo>
                        <a:lnTo>
                          <a:pt x="145" y="99"/>
                        </a:lnTo>
                        <a:lnTo>
                          <a:pt x="152" y="95"/>
                        </a:lnTo>
                        <a:lnTo>
                          <a:pt x="147" y="76"/>
                        </a:lnTo>
                        <a:lnTo>
                          <a:pt x="143" y="67"/>
                        </a:lnTo>
                        <a:lnTo>
                          <a:pt x="145" y="58"/>
                        </a:lnTo>
                        <a:lnTo>
                          <a:pt x="148" y="57"/>
                        </a:lnTo>
                        <a:lnTo>
                          <a:pt x="142" y="50"/>
                        </a:lnTo>
                        <a:lnTo>
                          <a:pt x="144" y="43"/>
                        </a:lnTo>
                        <a:lnTo>
                          <a:pt x="141" y="40"/>
                        </a:lnTo>
                        <a:lnTo>
                          <a:pt x="136" y="43"/>
                        </a:lnTo>
                        <a:lnTo>
                          <a:pt x="137" y="34"/>
                        </a:lnTo>
                        <a:lnTo>
                          <a:pt x="142" y="29"/>
                        </a:lnTo>
                        <a:lnTo>
                          <a:pt x="133" y="18"/>
                        </a:lnTo>
                        <a:lnTo>
                          <a:pt x="131" y="12"/>
                        </a:lnTo>
                        <a:lnTo>
                          <a:pt x="126" y="7"/>
                        </a:lnTo>
                        <a:lnTo>
                          <a:pt x="121" y="6"/>
                        </a:lnTo>
                        <a:lnTo>
                          <a:pt x="117" y="9"/>
                        </a:lnTo>
                        <a:lnTo>
                          <a:pt x="110" y="13"/>
                        </a:lnTo>
                        <a:lnTo>
                          <a:pt x="104" y="17"/>
                        </a:lnTo>
                        <a:lnTo>
                          <a:pt x="95" y="15"/>
                        </a:lnTo>
                        <a:lnTo>
                          <a:pt x="90" y="10"/>
                        </a:lnTo>
                        <a:lnTo>
                          <a:pt x="86" y="9"/>
                        </a:lnTo>
                        <a:lnTo>
                          <a:pt x="80" y="12"/>
                        </a:lnTo>
                        <a:lnTo>
                          <a:pt x="77" y="12"/>
                        </a:lnTo>
                        <a:lnTo>
                          <a:pt x="76" y="3"/>
                        </a:lnTo>
                        <a:lnTo>
                          <a:pt x="76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FF682C6-AA0A-B8BD-57DE-20C452217F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3537" y="3960813"/>
                    <a:ext cx="100012" cy="26988"/>
                  </a:xfrm>
                  <a:custGeom>
                    <a:avLst/>
                    <a:gdLst>
                      <a:gd name="T0" fmla="*/ 0 w 63"/>
                      <a:gd name="T1" fmla="*/ 17 h 17"/>
                      <a:gd name="T2" fmla="*/ 19 w 63"/>
                      <a:gd name="T3" fmla="*/ 17 h 17"/>
                      <a:gd name="T4" fmla="*/ 25 w 63"/>
                      <a:gd name="T5" fmla="*/ 14 h 17"/>
                      <a:gd name="T6" fmla="*/ 28 w 63"/>
                      <a:gd name="T7" fmla="*/ 14 h 17"/>
                      <a:gd name="T8" fmla="*/ 36 w 63"/>
                      <a:gd name="T9" fmla="*/ 8 h 17"/>
                      <a:gd name="T10" fmla="*/ 45 w 63"/>
                      <a:gd name="T11" fmla="*/ 13 h 17"/>
                      <a:gd name="T12" fmla="*/ 54 w 63"/>
                      <a:gd name="T13" fmla="*/ 14 h 17"/>
                      <a:gd name="T14" fmla="*/ 63 w 63"/>
                      <a:gd name="T15" fmla="*/ 8 h 17"/>
                      <a:gd name="T16" fmla="*/ 59 w 63"/>
                      <a:gd name="T17" fmla="*/ 2 h 17"/>
                      <a:gd name="T18" fmla="*/ 52 w 63"/>
                      <a:gd name="T19" fmla="*/ 5 h 17"/>
                      <a:gd name="T20" fmla="*/ 45 w 63"/>
                      <a:gd name="T21" fmla="*/ 5 h 17"/>
                      <a:gd name="T22" fmla="*/ 38 w 63"/>
                      <a:gd name="T23" fmla="*/ 0 h 17"/>
                      <a:gd name="T24" fmla="*/ 31 w 63"/>
                      <a:gd name="T25" fmla="*/ 0 h 17"/>
                      <a:gd name="T26" fmla="*/ 26 w 63"/>
                      <a:gd name="T27" fmla="*/ 5 h 17"/>
                      <a:gd name="T28" fmla="*/ 3 w 63"/>
                      <a:gd name="T29" fmla="*/ 6 h 17"/>
                      <a:gd name="T30" fmla="*/ 0 w 63"/>
                      <a:gd name="T31" fmla="*/ 17 h 17"/>
                      <a:gd name="T32" fmla="*/ 0 w 63"/>
                      <a:gd name="T3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63" h="17">
                        <a:moveTo>
                          <a:pt x="0" y="17"/>
                        </a:moveTo>
                        <a:lnTo>
                          <a:pt x="19" y="17"/>
                        </a:lnTo>
                        <a:lnTo>
                          <a:pt x="25" y="14"/>
                        </a:lnTo>
                        <a:lnTo>
                          <a:pt x="28" y="14"/>
                        </a:lnTo>
                        <a:lnTo>
                          <a:pt x="36" y="8"/>
                        </a:lnTo>
                        <a:lnTo>
                          <a:pt x="45" y="13"/>
                        </a:lnTo>
                        <a:lnTo>
                          <a:pt x="54" y="14"/>
                        </a:lnTo>
                        <a:lnTo>
                          <a:pt x="63" y="8"/>
                        </a:lnTo>
                        <a:lnTo>
                          <a:pt x="59" y="2"/>
                        </a:lnTo>
                        <a:lnTo>
                          <a:pt x="52" y="5"/>
                        </a:lnTo>
                        <a:lnTo>
                          <a:pt x="45" y="5"/>
                        </a:lnTo>
                        <a:lnTo>
                          <a:pt x="38" y="0"/>
                        </a:lnTo>
                        <a:lnTo>
                          <a:pt x="31" y="0"/>
                        </a:lnTo>
                        <a:lnTo>
                          <a:pt x="26" y="5"/>
                        </a:lnTo>
                        <a:lnTo>
                          <a:pt x="3" y="6"/>
                        </a:lnTo>
                        <a:lnTo>
                          <a:pt x="0" y="17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81829D7-5822-CC60-0694-0252E6BABE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8300" y="4006851"/>
                    <a:ext cx="100012" cy="60325"/>
                  </a:xfrm>
                  <a:custGeom>
                    <a:avLst/>
                    <a:gdLst>
                      <a:gd name="T0" fmla="*/ 63 w 63"/>
                      <a:gd name="T1" fmla="*/ 1 h 38"/>
                      <a:gd name="T2" fmla="*/ 24 w 63"/>
                      <a:gd name="T3" fmla="*/ 0 h 38"/>
                      <a:gd name="T4" fmla="*/ 19 w 63"/>
                      <a:gd name="T5" fmla="*/ 2 h 38"/>
                      <a:gd name="T6" fmla="*/ 11 w 63"/>
                      <a:gd name="T7" fmla="*/ 2 h 38"/>
                      <a:gd name="T8" fmla="*/ 0 w 63"/>
                      <a:gd name="T9" fmla="*/ 6 h 38"/>
                      <a:gd name="T10" fmla="*/ 2 w 63"/>
                      <a:gd name="T11" fmla="*/ 11 h 38"/>
                      <a:gd name="T12" fmla="*/ 8 w 63"/>
                      <a:gd name="T13" fmla="*/ 16 h 38"/>
                      <a:gd name="T14" fmla="*/ 8 w 63"/>
                      <a:gd name="T15" fmla="*/ 19 h 38"/>
                      <a:gd name="T16" fmla="*/ 12 w 63"/>
                      <a:gd name="T17" fmla="*/ 26 h 38"/>
                      <a:gd name="T18" fmla="*/ 22 w 63"/>
                      <a:gd name="T19" fmla="*/ 28 h 38"/>
                      <a:gd name="T20" fmla="*/ 32 w 63"/>
                      <a:gd name="T21" fmla="*/ 38 h 38"/>
                      <a:gd name="T22" fmla="*/ 42 w 63"/>
                      <a:gd name="T23" fmla="*/ 26 h 38"/>
                      <a:gd name="T24" fmla="*/ 49 w 63"/>
                      <a:gd name="T25" fmla="*/ 27 h 38"/>
                      <a:gd name="T26" fmla="*/ 53 w 63"/>
                      <a:gd name="T27" fmla="*/ 23 h 38"/>
                      <a:gd name="T28" fmla="*/ 58 w 63"/>
                      <a:gd name="T29" fmla="*/ 23 h 38"/>
                      <a:gd name="T30" fmla="*/ 62 w 63"/>
                      <a:gd name="T31" fmla="*/ 19 h 38"/>
                      <a:gd name="T32" fmla="*/ 60 w 63"/>
                      <a:gd name="T33" fmla="*/ 12 h 38"/>
                      <a:gd name="T34" fmla="*/ 62 w 63"/>
                      <a:gd name="T35" fmla="*/ 9 h 38"/>
                      <a:gd name="T36" fmla="*/ 63 w 63"/>
                      <a:gd name="T37" fmla="*/ 1 h 38"/>
                      <a:gd name="T38" fmla="*/ 63 w 63"/>
                      <a:gd name="T39" fmla="*/ 1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3" h="38">
                        <a:moveTo>
                          <a:pt x="63" y="1"/>
                        </a:moveTo>
                        <a:lnTo>
                          <a:pt x="24" y="0"/>
                        </a:lnTo>
                        <a:lnTo>
                          <a:pt x="19" y="2"/>
                        </a:lnTo>
                        <a:lnTo>
                          <a:pt x="11" y="2"/>
                        </a:lnTo>
                        <a:lnTo>
                          <a:pt x="0" y="6"/>
                        </a:lnTo>
                        <a:lnTo>
                          <a:pt x="2" y="11"/>
                        </a:lnTo>
                        <a:lnTo>
                          <a:pt x="8" y="16"/>
                        </a:lnTo>
                        <a:lnTo>
                          <a:pt x="8" y="19"/>
                        </a:lnTo>
                        <a:lnTo>
                          <a:pt x="12" y="26"/>
                        </a:lnTo>
                        <a:lnTo>
                          <a:pt x="22" y="28"/>
                        </a:lnTo>
                        <a:lnTo>
                          <a:pt x="32" y="38"/>
                        </a:lnTo>
                        <a:lnTo>
                          <a:pt x="42" y="26"/>
                        </a:lnTo>
                        <a:lnTo>
                          <a:pt x="49" y="27"/>
                        </a:lnTo>
                        <a:lnTo>
                          <a:pt x="53" y="23"/>
                        </a:lnTo>
                        <a:lnTo>
                          <a:pt x="58" y="23"/>
                        </a:lnTo>
                        <a:lnTo>
                          <a:pt x="62" y="19"/>
                        </a:lnTo>
                        <a:lnTo>
                          <a:pt x="60" y="12"/>
                        </a:lnTo>
                        <a:lnTo>
                          <a:pt x="62" y="9"/>
                        </a:lnTo>
                        <a:lnTo>
                          <a:pt x="63" y="1"/>
                        </a:lnTo>
                        <a:lnTo>
                          <a:pt x="63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7C263C6-6933-14F5-ABDA-CBD62B42AA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11900" y="4395788"/>
                    <a:ext cx="65087" cy="49213"/>
                  </a:xfrm>
                  <a:custGeom>
                    <a:avLst/>
                    <a:gdLst>
                      <a:gd name="T0" fmla="*/ 41 w 41"/>
                      <a:gd name="T1" fmla="*/ 1 h 31"/>
                      <a:gd name="T2" fmla="*/ 7 w 41"/>
                      <a:gd name="T3" fmla="*/ 0 h 31"/>
                      <a:gd name="T4" fmla="*/ 0 w 41"/>
                      <a:gd name="T5" fmla="*/ 27 h 31"/>
                      <a:gd name="T6" fmla="*/ 3 w 41"/>
                      <a:gd name="T7" fmla="*/ 31 h 31"/>
                      <a:gd name="T8" fmla="*/ 11 w 41"/>
                      <a:gd name="T9" fmla="*/ 30 h 31"/>
                      <a:gd name="T10" fmla="*/ 41 w 41"/>
                      <a:gd name="T11" fmla="*/ 30 h 31"/>
                      <a:gd name="T12" fmla="*/ 41 w 41"/>
                      <a:gd name="T13" fmla="*/ 1 h 31"/>
                      <a:gd name="T14" fmla="*/ 41 w 41"/>
                      <a:gd name="T15" fmla="*/ 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1" h="31">
                        <a:moveTo>
                          <a:pt x="41" y="1"/>
                        </a:moveTo>
                        <a:lnTo>
                          <a:pt x="7" y="0"/>
                        </a:lnTo>
                        <a:lnTo>
                          <a:pt x="0" y="27"/>
                        </a:lnTo>
                        <a:lnTo>
                          <a:pt x="3" y="31"/>
                        </a:lnTo>
                        <a:lnTo>
                          <a:pt x="11" y="30"/>
                        </a:lnTo>
                        <a:lnTo>
                          <a:pt x="41" y="30"/>
                        </a:lnTo>
                        <a:lnTo>
                          <a:pt x="41" y="1"/>
                        </a:lnTo>
                        <a:lnTo>
                          <a:pt x="41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248C21A-13FA-9456-832C-49126449F4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31050" y="4275138"/>
                    <a:ext cx="263525" cy="384175"/>
                  </a:xfrm>
                  <a:custGeom>
                    <a:avLst/>
                    <a:gdLst>
                      <a:gd name="T0" fmla="*/ 166 w 166"/>
                      <a:gd name="T1" fmla="*/ 38 h 242"/>
                      <a:gd name="T2" fmla="*/ 152 w 166"/>
                      <a:gd name="T3" fmla="*/ 38 h 242"/>
                      <a:gd name="T4" fmla="*/ 143 w 166"/>
                      <a:gd name="T5" fmla="*/ 30 h 242"/>
                      <a:gd name="T6" fmla="*/ 124 w 166"/>
                      <a:gd name="T7" fmla="*/ 40 h 242"/>
                      <a:gd name="T8" fmla="*/ 118 w 166"/>
                      <a:gd name="T9" fmla="*/ 50 h 242"/>
                      <a:gd name="T10" fmla="*/ 104 w 166"/>
                      <a:gd name="T11" fmla="*/ 48 h 242"/>
                      <a:gd name="T12" fmla="*/ 100 w 166"/>
                      <a:gd name="T13" fmla="*/ 45 h 242"/>
                      <a:gd name="T14" fmla="*/ 94 w 166"/>
                      <a:gd name="T15" fmla="*/ 45 h 242"/>
                      <a:gd name="T16" fmla="*/ 88 w 166"/>
                      <a:gd name="T17" fmla="*/ 45 h 242"/>
                      <a:gd name="T18" fmla="*/ 61 w 166"/>
                      <a:gd name="T19" fmla="*/ 26 h 242"/>
                      <a:gd name="T20" fmla="*/ 47 w 166"/>
                      <a:gd name="T21" fmla="*/ 26 h 242"/>
                      <a:gd name="T22" fmla="*/ 39 w 166"/>
                      <a:gd name="T23" fmla="*/ 17 h 242"/>
                      <a:gd name="T24" fmla="*/ 39 w 166"/>
                      <a:gd name="T25" fmla="*/ 4 h 242"/>
                      <a:gd name="T26" fmla="*/ 28 w 166"/>
                      <a:gd name="T27" fmla="*/ 0 h 242"/>
                      <a:gd name="T28" fmla="*/ 14 w 166"/>
                      <a:gd name="T29" fmla="*/ 16 h 242"/>
                      <a:gd name="T30" fmla="*/ 1 w 166"/>
                      <a:gd name="T31" fmla="*/ 30 h 242"/>
                      <a:gd name="T32" fmla="*/ 11 w 166"/>
                      <a:gd name="T33" fmla="*/ 46 h 242"/>
                      <a:gd name="T34" fmla="*/ 14 w 166"/>
                      <a:gd name="T35" fmla="*/ 58 h 242"/>
                      <a:gd name="T36" fmla="*/ 23 w 166"/>
                      <a:gd name="T37" fmla="*/ 86 h 242"/>
                      <a:gd name="T38" fmla="*/ 16 w 166"/>
                      <a:gd name="T39" fmla="*/ 103 h 242"/>
                      <a:gd name="T40" fmla="*/ 5 w 166"/>
                      <a:gd name="T41" fmla="*/ 119 h 242"/>
                      <a:gd name="T42" fmla="*/ 0 w 166"/>
                      <a:gd name="T43" fmla="*/ 128 h 242"/>
                      <a:gd name="T44" fmla="*/ 0 w 166"/>
                      <a:gd name="T45" fmla="*/ 129 h 242"/>
                      <a:gd name="T46" fmla="*/ 5 w 166"/>
                      <a:gd name="T47" fmla="*/ 139 h 242"/>
                      <a:gd name="T48" fmla="*/ 4 w 166"/>
                      <a:gd name="T49" fmla="*/ 157 h 242"/>
                      <a:gd name="T50" fmla="*/ 79 w 166"/>
                      <a:gd name="T51" fmla="*/ 205 h 242"/>
                      <a:gd name="T52" fmla="*/ 80 w 166"/>
                      <a:gd name="T53" fmla="*/ 218 h 242"/>
                      <a:gd name="T54" fmla="*/ 110 w 166"/>
                      <a:gd name="T55" fmla="*/ 242 h 242"/>
                      <a:gd name="T56" fmla="*/ 118 w 166"/>
                      <a:gd name="T57" fmla="*/ 234 h 242"/>
                      <a:gd name="T58" fmla="*/ 123 w 166"/>
                      <a:gd name="T59" fmla="*/ 218 h 242"/>
                      <a:gd name="T60" fmla="*/ 130 w 166"/>
                      <a:gd name="T61" fmla="*/ 209 h 242"/>
                      <a:gd name="T62" fmla="*/ 133 w 166"/>
                      <a:gd name="T63" fmla="*/ 192 h 242"/>
                      <a:gd name="T64" fmla="*/ 141 w 166"/>
                      <a:gd name="T65" fmla="*/ 190 h 242"/>
                      <a:gd name="T66" fmla="*/ 146 w 166"/>
                      <a:gd name="T67" fmla="*/ 181 h 242"/>
                      <a:gd name="T68" fmla="*/ 161 w 166"/>
                      <a:gd name="T69" fmla="*/ 171 h 242"/>
                      <a:gd name="T70" fmla="*/ 148 w 166"/>
                      <a:gd name="T71" fmla="*/ 151 h 242"/>
                      <a:gd name="T72" fmla="*/ 148 w 166"/>
                      <a:gd name="T73" fmla="*/ 65 h 242"/>
                      <a:gd name="T74" fmla="*/ 166 w 166"/>
                      <a:gd name="T75" fmla="*/ 38 h 242"/>
                      <a:gd name="T76" fmla="*/ 166 w 166"/>
                      <a:gd name="T77" fmla="*/ 38 h 2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66" h="242">
                        <a:moveTo>
                          <a:pt x="166" y="38"/>
                        </a:moveTo>
                        <a:lnTo>
                          <a:pt x="152" y="38"/>
                        </a:lnTo>
                        <a:lnTo>
                          <a:pt x="143" y="30"/>
                        </a:lnTo>
                        <a:lnTo>
                          <a:pt x="124" y="40"/>
                        </a:lnTo>
                        <a:lnTo>
                          <a:pt x="118" y="50"/>
                        </a:lnTo>
                        <a:lnTo>
                          <a:pt x="104" y="48"/>
                        </a:lnTo>
                        <a:lnTo>
                          <a:pt x="100" y="45"/>
                        </a:lnTo>
                        <a:lnTo>
                          <a:pt x="94" y="45"/>
                        </a:lnTo>
                        <a:lnTo>
                          <a:pt x="88" y="45"/>
                        </a:lnTo>
                        <a:lnTo>
                          <a:pt x="61" y="26"/>
                        </a:lnTo>
                        <a:lnTo>
                          <a:pt x="47" y="26"/>
                        </a:lnTo>
                        <a:lnTo>
                          <a:pt x="39" y="17"/>
                        </a:lnTo>
                        <a:lnTo>
                          <a:pt x="39" y="4"/>
                        </a:lnTo>
                        <a:lnTo>
                          <a:pt x="28" y="0"/>
                        </a:lnTo>
                        <a:lnTo>
                          <a:pt x="14" y="16"/>
                        </a:lnTo>
                        <a:lnTo>
                          <a:pt x="1" y="30"/>
                        </a:lnTo>
                        <a:lnTo>
                          <a:pt x="11" y="46"/>
                        </a:lnTo>
                        <a:lnTo>
                          <a:pt x="14" y="58"/>
                        </a:lnTo>
                        <a:lnTo>
                          <a:pt x="23" y="86"/>
                        </a:lnTo>
                        <a:lnTo>
                          <a:pt x="16" y="103"/>
                        </a:lnTo>
                        <a:lnTo>
                          <a:pt x="5" y="119"/>
                        </a:lnTo>
                        <a:lnTo>
                          <a:pt x="0" y="128"/>
                        </a:lnTo>
                        <a:lnTo>
                          <a:pt x="0" y="129"/>
                        </a:lnTo>
                        <a:lnTo>
                          <a:pt x="5" y="139"/>
                        </a:lnTo>
                        <a:lnTo>
                          <a:pt x="4" y="157"/>
                        </a:lnTo>
                        <a:lnTo>
                          <a:pt x="79" y="205"/>
                        </a:lnTo>
                        <a:lnTo>
                          <a:pt x="80" y="218"/>
                        </a:lnTo>
                        <a:lnTo>
                          <a:pt x="110" y="242"/>
                        </a:lnTo>
                        <a:lnTo>
                          <a:pt x="118" y="234"/>
                        </a:lnTo>
                        <a:lnTo>
                          <a:pt x="123" y="218"/>
                        </a:lnTo>
                        <a:lnTo>
                          <a:pt x="130" y="209"/>
                        </a:lnTo>
                        <a:lnTo>
                          <a:pt x="133" y="192"/>
                        </a:lnTo>
                        <a:lnTo>
                          <a:pt x="141" y="190"/>
                        </a:lnTo>
                        <a:lnTo>
                          <a:pt x="146" y="181"/>
                        </a:lnTo>
                        <a:lnTo>
                          <a:pt x="161" y="171"/>
                        </a:lnTo>
                        <a:lnTo>
                          <a:pt x="148" y="151"/>
                        </a:lnTo>
                        <a:lnTo>
                          <a:pt x="148" y="65"/>
                        </a:lnTo>
                        <a:lnTo>
                          <a:pt x="166" y="38"/>
                        </a:lnTo>
                        <a:lnTo>
                          <a:pt x="166" y="3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34CA938-D5B8-51B6-9A64-94F5F12808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19750" y="4160838"/>
                    <a:ext cx="131762" cy="158750"/>
                  </a:xfrm>
                  <a:custGeom>
                    <a:avLst/>
                    <a:gdLst>
                      <a:gd name="T0" fmla="*/ 64 w 83"/>
                      <a:gd name="T1" fmla="*/ 20 h 100"/>
                      <a:gd name="T2" fmla="*/ 57 w 83"/>
                      <a:gd name="T3" fmla="*/ 19 h 100"/>
                      <a:gd name="T4" fmla="*/ 54 w 83"/>
                      <a:gd name="T5" fmla="*/ 30 h 100"/>
                      <a:gd name="T6" fmla="*/ 47 w 83"/>
                      <a:gd name="T7" fmla="*/ 29 h 100"/>
                      <a:gd name="T8" fmla="*/ 43 w 83"/>
                      <a:gd name="T9" fmla="*/ 24 h 100"/>
                      <a:gd name="T10" fmla="*/ 45 w 83"/>
                      <a:gd name="T11" fmla="*/ 15 h 100"/>
                      <a:gd name="T12" fmla="*/ 36 w 83"/>
                      <a:gd name="T13" fmla="*/ 0 h 100"/>
                      <a:gd name="T14" fmla="*/ 30 w 83"/>
                      <a:gd name="T15" fmla="*/ 3 h 100"/>
                      <a:gd name="T16" fmla="*/ 27 w 83"/>
                      <a:gd name="T17" fmla="*/ 3 h 100"/>
                      <a:gd name="T18" fmla="*/ 16 w 83"/>
                      <a:gd name="T19" fmla="*/ 15 h 100"/>
                      <a:gd name="T20" fmla="*/ 7 w 83"/>
                      <a:gd name="T21" fmla="*/ 27 h 100"/>
                      <a:gd name="T22" fmla="*/ 6 w 83"/>
                      <a:gd name="T23" fmla="*/ 34 h 100"/>
                      <a:gd name="T24" fmla="*/ 0 w 83"/>
                      <a:gd name="T25" fmla="*/ 42 h 100"/>
                      <a:gd name="T26" fmla="*/ 14 w 83"/>
                      <a:gd name="T27" fmla="*/ 57 h 100"/>
                      <a:gd name="T28" fmla="*/ 32 w 83"/>
                      <a:gd name="T29" fmla="*/ 70 h 100"/>
                      <a:gd name="T30" fmla="*/ 52 w 83"/>
                      <a:gd name="T31" fmla="*/ 88 h 100"/>
                      <a:gd name="T32" fmla="*/ 73 w 83"/>
                      <a:gd name="T33" fmla="*/ 100 h 100"/>
                      <a:gd name="T34" fmla="*/ 79 w 83"/>
                      <a:gd name="T35" fmla="*/ 100 h 100"/>
                      <a:gd name="T36" fmla="*/ 81 w 83"/>
                      <a:gd name="T37" fmla="*/ 80 h 100"/>
                      <a:gd name="T38" fmla="*/ 83 w 83"/>
                      <a:gd name="T39" fmla="*/ 77 h 100"/>
                      <a:gd name="T40" fmla="*/ 82 w 83"/>
                      <a:gd name="T41" fmla="*/ 68 h 100"/>
                      <a:gd name="T42" fmla="*/ 73 w 83"/>
                      <a:gd name="T43" fmla="*/ 58 h 100"/>
                      <a:gd name="T44" fmla="*/ 66 w 83"/>
                      <a:gd name="T45" fmla="*/ 56 h 100"/>
                      <a:gd name="T46" fmla="*/ 60 w 83"/>
                      <a:gd name="T47" fmla="*/ 49 h 100"/>
                      <a:gd name="T48" fmla="*/ 65 w 83"/>
                      <a:gd name="T49" fmla="*/ 39 h 100"/>
                      <a:gd name="T50" fmla="*/ 62 w 83"/>
                      <a:gd name="T51" fmla="*/ 27 h 100"/>
                      <a:gd name="T52" fmla="*/ 64 w 83"/>
                      <a:gd name="T53" fmla="*/ 20 h 100"/>
                      <a:gd name="T54" fmla="*/ 64 w 83"/>
                      <a:gd name="T55" fmla="*/ 2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83" h="100">
                        <a:moveTo>
                          <a:pt x="64" y="20"/>
                        </a:moveTo>
                        <a:lnTo>
                          <a:pt x="57" y="19"/>
                        </a:lnTo>
                        <a:lnTo>
                          <a:pt x="54" y="30"/>
                        </a:lnTo>
                        <a:lnTo>
                          <a:pt x="47" y="29"/>
                        </a:lnTo>
                        <a:lnTo>
                          <a:pt x="43" y="24"/>
                        </a:lnTo>
                        <a:lnTo>
                          <a:pt x="45" y="15"/>
                        </a:lnTo>
                        <a:lnTo>
                          <a:pt x="36" y="0"/>
                        </a:lnTo>
                        <a:lnTo>
                          <a:pt x="30" y="3"/>
                        </a:lnTo>
                        <a:lnTo>
                          <a:pt x="27" y="3"/>
                        </a:lnTo>
                        <a:lnTo>
                          <a:pt x="16" y="15"/>
                        </a:lnTo>
                        <a:lnTo>
                          <a:pt x="7" y="27"/>
                        </a:lnTo>
                        <a:lnTo>
                          <a:pt x="6" y="34"/>
                        </a:lnTo>
                        <a:lnTo>
                          <a:pt x="0" y="42"/>
                        </a:lnTo>
                        <a:lnTo>
                          <a:pt x="14" y="57"/>
                        </a:lnTo>
                        <a:lnTo>
                          <a:pt x="32" y="70"/>
                        </a:lnTo>
                        <a:lnTo>
                          <a:pt x="52" y="88"/>
                        </a:lnTo>
                        <a:lnTo>
                          <a:pt x="73" y="100"/>
                        </a:lnTo>
                        <a:lnTo>
                          <a:pt x="79" y="100"/>
                        </a:lnTo>
                        <a:lnTo>
                          <a:pt x="81" y="80"/>
                        </a:lnTo>
                        <a:lnTo>
                          <a:pt x="83" y="77"/>
                        </a:lnTo>
                        <a:lnTo>
                          <a:pt x="82" y="68"/>
                        </a:lnTo>
                        <a:lnTo>
                          <a:pt x="73" y="58"/>
                        </a:lnTo>
                        <a:lnTo>
                          <a:pt x="66" y="56"/>
                        </a:lnTo>
                        <a:lnTo>
                          <a:pt x="60" y="49"/>
                        </a:lnTo>
                        <a:lnTo>
                          <a:pt x="65" y="39"/>
                        </a:lnTo>
                        <a:lnTo>
                          <a:pt x="62" y="27"/>
                        </a:lnTo>
                        <a:lnTo>
                          <a:pt x="64" y="20"/>
                        </a:lnTo>
                        <a:lnTo>
                          <a:pt x="64" y="2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6F6B582-7D10-560E-B5F7-0093D1E4D1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02375" y="3233738"/>
                    <a:ext cx="517525" cy="509588"/>
                  </a:xfrm>
                  <a:custGeom>
                    <a:avLst/>
                    <a:gdLst>
                      <a:gd name="T0" fmla="*/ 315 w 326"/>
                      <a:gd name="T1" fmla="*/ 38 h 321"/>
                      <a:gd name="T2" fmla="*/ 309 w 326"/>
                      <a:gd name="T3" fmla="*/ 29 h 321"/>
                      <a:gd name="T4" fmla="*/ 289 w 326"/>
                      <a:gd name="T5" fmla="*/ 26 h 321"/>
                      <a:gd name="T6" fmla="*/ 282 w 326"/>
                      <a:gd name="T7" fmla="*/ 23 h 321"/>
                      <a:gd name="T8" fmla="*/ 274 w 326"/>
                      <a:gd name="T9" fmla="*/ 23 h 321"/>
                      <a:gd name="T10" fmla="*/ 267 w 326"/>
                      <a:gd name="T11" fmla="*/ 11 h 321"/>
                      <a:gd name="T12" fmla="*/ 240 w 326"/>
                      <a:gd name="T13" fmla="*/ 7 h 321"/>
                      <a:gd name="T14" fmla="*/ 227 w 326"/>
                      <a:gd name="T15" fmla="*/ 10 h 321"/>
                      <a:gd name="T16" fmla="*/ 213 w 326"/>
                      <a:gd name="T17" fmla="*/ 21 h 321"/>
                      <a:gd name="T18" fmla="*/ 207 w 326"/>
                      <a:gd name="T19" fmla="*/ 33 h 321"/>
                      <a:gd name="T20" fmla="*/ 213 w 326"/>
                      <a:gd name="T21" fmla="*/ 51 h 321"/>
                      <a:gd name="T22" fmla="*/ 204 w 326"/>
                      <a:gd name="T23" fmla="*/ 62 h 321"/>
                      <a:gd name="T24" fmla="*/ 194 w 326"/>
                      <a:gd name="T25" fmla="*/ 67 h 321"/>
                      <a:gd name="T26" fmla="*/ 173 w 326"/>
                      <a:gd name="T27" fmla="*/ 56 h 321"/>
                      <a:gd name="T28" fmla="*/ 144 w 326"/>
                      <a:gd name="T29" fmla="*/ 46 h 321"/>
                      <a:gd name="T30" fmla="*/ 125 w 326"/>
                      <a:gd name="T31" fmla="*/ 41 h 321"/>
                      <a:gd name="T32" fmla="*/ 115 w 326"/>
                      <a:gd name="T33" fmla="*/ 21 h 321"/>
                      <a:gd name="T34" fmla="*/ 88 w 326"/>
                      <a:gd name="T35" fmla="*/ 10 h 321"/>
                      <a:gd name="T36" fmla="*/ 71 w 326"/>
                      <a:gd name="T37" fmla="*/ 6 h 321"/>
                      <a:gd name="T38" fmla="*/ 63 w 326"/>
                      <a:gd name="T39" fmla="*/ 8 h 321"/>
                      <a:gd name="T40" fmla="*/ 39 w 326"/>
                      <a:gd name="T41" fmla="*/ 0 h 321"/>
                      <a:gd name="T42" fmla="*/ 39 w 326"/>
                      <a:gd name="T43" fmla="*/ 18 h 321"/>
                      <a:gd name="T44" fmla="*/ 29 w 326"/>
                      <a:gd name="T45" fmla="*/ 24 h 321"/>
                      <a:gd name="T46" fmla="*/ 23 w 326"/>
                      <a:gd name="T47" fmla="*/ 32 h 321"/>
                      <a:gd name="T48" fmla="*/ 9 w 326"/>
                      <a:gd name="T49" fmla="*/ 41 h 321"/>
                      <a:gd name="T50" fmla="*/ 12 w 326"/>
                      <a:gd name="T51" fmla="*/ 52 h 321"/>
                      <a:gd name="T52" fmla="*/ 11 w 326"/>
                      <a:gd name="T53" fmla="*/ 62 h 321"/>
                      <a:gd name="T54" fmla="*/ 1 w 326"/>
                      <a:gd name="T55" fmla="*/ 66 h 321"/>
                      <a:gd name="T56" fmla="*/ 8 w 326"/>
                      <a:gd name="T57" fmla="*/ 88 h 321"/>
                      <a:gd name="T58" fmla="*/ 9 w 326"/>
                      <a:gd name="T59" fmla="*/ 99 h 321"/>
                      <a:gd name="T60" fmla="*/ 7 w 326"/>
                      <a:gd name="T61" fmla="*/ 118 h 321"/>
                      <a:gd name="T62" fmla="*/ 8 w 326"/>
                      <a:gd name="T63" fmla="*/ 129 h 321"/>
                      <a:gd name="T64" fmla="*/ 6 w 326"/>
                      <a:gd name="T65" fmla="*/ 142 h 321"/>
                      <a:gd name="T66" fmla="*/ 7 w 326"/>
                      <a:gd name="T67" fmla="*/ 157 h 321"/>
                      <a:gd name="T68" fmla="*/ 0 w 326"/>
                      <a:gd name="T69" fmla="*/ 166 h 321"/>
                      <a:gd name="T70" fmla="*/ 13 w 326"/>
                      <a:gd name="T71" fmla="*/ 184 h 321"/>
                      <a:gd name="T72" fmla="*/ 13 w 326"/>
                      <a:gd name="T73" fmla="*/ 194 h 321"/>
                      <a:gd name="T74" fmla="*/ 21 w 326"/>
                      <a:gd name="T75" fmla="*/ 207 h 321"/>
                      <a:gd name="T76" fmla="*/ 31 w 326"/>
                      <a:gd name="T77" fmla="*/ 204 h 321"/>
                      <a:gd name="T78" fmla="*/ 47 w 326"/>
                      <a:gd name="T79" fmla="*/ 214 h 321"/>
                      <a:gd name="T80" fmla="*/ 56 w 326"/>
                      <a:gd name="T81" fmla="*/ 229 h 321"/>
                      <a:gd name="T82" fmla="*/ 89 w 326"/>
                      <a:gd name="T83" fmla="*/ 239 h 321"/>
                      <a:gd name="T84" fmla="*/ 101 w 326"/>
                      <a:gd name="T85" fmla="*/ 252 h 321"/>
                      <a:gd name="T86" fmla="*/ 115 w 326"/>
                      <a:gd name="T87" fmla="*/ 244 h 321"/>
                      <a:gd name="T88" fmla="*/ 135 w 326"/>
                      <a:gd name="T89" fmla="*/ 231 h 321"/>
                      <a:gd name="T90" fmla="*/ 218 w 326"/>
                      <a:gd name="T91" fmla="*/ 277 h 321"/>
                      <a:gd name="T92" fmla="*/ 302 w 326"/>
                      <a:gd name="T93" fmla="*/ 321 h 321"/>
                      <a:gd name="T94" fmla="*/ 302 w 326"/>
                      <a:gd name="T95" fmla="*/ 312 h 321"/>
                      <a:gd name="T96" fmla="*/ 326 w 326"/>
                      <a:gd name="T97" fmla="*/ 312 h 321"/>
                      <a:gd name="T98" fmla="*/ 324 w 326"/>
                      <a:gd name="T99" fmla="*/ 264 h 321"/>
                      <a:gd name="T100" fmla="*/ 320 w 326"/>
                      <a:gd name="T101" fmla="*/ 177 h 321"/>
                      <a:gd name="T102" fmla="*/ 316 w 326"/>
                      <a:gd name="T103" fmla="*/ 92 h 321"/>
                      <a:gd name="T104" fmla="*/ 308 w 326"/>
                      <a:gd name="T105" fmla="*/ 73 h 321"/>
                      <a:gd name="T106" fmla="*/ 312 w 326"/>
                      <a:gd name="T107" fmla="*/ 58 h 321"/>
                      <a:gd name="T108" fmla="*/ 308 w 326"/>
                      <a:gd name="T109" fmla="*/ 49 h 321"/>
                      <a:gd name="T110" fmla="*/ 315 w 326"/>
                      <a:gd name="T111" fmla="*/ 38 h 321"/>
                      <a:gd name="T112" fmla="*/ 315 w 326"/>
                      <a:gd name="T113" fmla="*/ 38 h 3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26" h="321">
                        <a:moveTo>
                          <a:pt x="315" y="38"/>
                        </a:moveTo>
                        <a:lnTo>
                          <a:pt x="309" y="29"/>
                        </a:lnTo>
                        <a:lnTo>
                          <a:pt x="289" y="26"/>
                        </a:lnTo>
                        <a:lnTo>
                          <a:pt x="282" y="23"/>
                        </a:lnTo>
                        <a:lnTo>
                          <a:pt x="274" y="23"/>
                        </a:lnTo>
                        <a:lnTo>
                          <a:pt x="267" y="11"/>
                        </a:lnTo>
                        <a:lnTo>
                          <a:pt x="240" y="7"/>
                        </a:lnTo>
                        <a:lnTo>
                          <a:pt x="227" y="10"/>
                        </a:lnTo>
                        <a:lnTo>
                          <a:pt x="213" y="21"/>
                        </a:lnTo>
                        <a:lnTo>
                          <a:pt x="207" y="33"/>
                        </a:lnTo>
                        <a:lnTo>
                          <a:pt x="213" y="51"/>
                        </a:lnTo>
                        <a:lnTo>
                          <a:pt x="204" y="62"/>
                        </a:lnTo>
                        <a:lnTo>
                          <a:pt x="194" y="67"/>
                        </a:lnTo>
                        <a:lnTo>
                          <a:pt x="173" y="56"/>
                        </a:lnTo>
                        <a:lnTo>
                          <a:pt x="144" y="46"/>
                        </a:lnTo>
                        <a:lnTo>
                          <a:pt x="125" y="41"/>
                        </a:lnTo>
                        <a:lnTo>
                          <a:pt x="115" y="21"/>
                        </a:lnTo>
                        <a:lnTo>
                          <a:pt x="88" y="10"/>
                        </a:lnTo>
                        <a:lnTo>
                          <a:pt x="71" y="6"/>
                        </a:lnTo>
                        <a:lnTo>
                          <a:pt x="63" y="8"/>
                        </a:lnTo>
                        <a:lnTo>
                          <a:pt x="39" y="0"/>
                        </a:lnTo>
                        <a:lnTo>
                          <a:pt x="39" y="18"/>
                        </a:lnTo>
                        <a:lnTo>
                          <a:pt x="29" y="24"/>
                        </a:lnTo>
                        <a:lnTo>
                          <a:pt x="23" y="32"/>
                        </a:lnTo>
                        <a:lnTo>
                          <a:pt x="9" y="41"/>
                        </a:lnTo>
                        <a:lnTo>
                          <a:pt x="12" y="52"/>
                        </a:lnTo>
                        <a:lnTo>
                          <a:pt x="11" y="62"/>
                        </a:lnTo>
                        <a:lnTo>
                          <a:pt x="1" y="66"/>
                        </a:lnTo>
                        <a:lnTo>
                          <a:pt x="8" y="88"/>
                        </a:lnTo>
                        <a:lnTo>
                          <a:pt x="9" y="99"/>
                        </a:lnTo>
                        <a:lnTo>
                          <a:pt x="7" y="118"/>
                        </a:lnTo>
                        <a:lnTo>
                          <a:pt x="8" y="129"/>
                        </a:lnTo>
                        <a:lnTo>
                          <a:pt x="6" y="142"/>
                        </a:lnTo>
                        <a:lnTo>
                          <a:pt x="7" y="157"/>
                        </a:lnTo>
                        <a:lnTo>
                          <a:pt x="0" y="166"/>
                        </a:lnTo>
                        <a:lnTo>
                          <a:pt x="13" y="184"/>
                        </a:lnTo>
                        <a:lnTo>
                          <a:pt x="13" y="194"/>
                        </a:lnTo>
                        <a:lnTo>
                          <a:pt x="21" y="207"/>
                        </a:lnTo>
                        <a:lnTo>
                          <a:pt x="31" y="204"/>
                        </a:lnTo>
                        <a:lnTo>
                          <a:pt x="47" y="214"/>
                        </a:lnTo>
                        <a:lnTo>
                          <a:pt x="56" y="229"/>
                        </a:lnTo>
                        <a:lnTo>
                          <a:pt x="89" y="239"/>
                        </a:lnTo>
                        <a:lnTo>
                          <a:pt x="101" y="252"/>
                        </a:lnTo>
                        <a:lnTo>
                          <a:pt x="115" y="244"/>
                        </a:lnTo>
                        <a:lnTo>
                          <a:pt x="135" y="231"/>
                        </a:lnTo>
                        <a:lnTo>
                          <a:pt x="218" y="277"/>
                        </a:lnTo>
                        <a:lnTo>
                          <a:pt x="302" y="321"/>
                        </a:lnTo>
                        <a:lnTo>
                          <a:pt x="302" y="312"/>
                        </a:lnTo>
                        <a:lnTo>
                          <a:pt x="326" y="312"/>
                        </a:lnTo>
                        <a:lnTo>
                          <a:pt x="324" y="264"/>
                        </a:lnTo>
                        <a:lnTo>
                          <a:pt x="320" y="177"/>
                        </a:lnTo>
                        <a:lnTo>
                          <a:pt x="316" y="92"/>
                        </a:lnTo>
                        <a:lnTo>
                          <a:pt x="308" y="73"/>
                        </a:lnTo>
                        <a:lnTo>
                          <a:pt x="312" y="58"/>
                        </a:lnTo>
                        <a:lnTo>
                          <a:pt x="308" y="49"/>
                        </a:lnTo>
                        <a:lnTo>
                          <a:pt x="315" y="38"/>
                        </a:lnTo>
                        <a:lnTo>
                          <a:pt x="315" y="3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DFCE66F-F7A3-96A0-B659-572433B54E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65937" y="5564188"/>
                    <a:ext cx="74612" cy="74613"/>
                  </a:xfrm>
                  <a:custGeom>
                    <a:avLst/>
                    <a:gdLst>
                      <a:gd name="T0" fmla="*/ 20 w 47"/>
                      <a:gd name="T1" fmla="*/ 45 h 47"/>
                      <a:gd name="T2" fmla="*/ 25 w 47"/>
                      <a:gd name="T3" fmla="*/ 37 h 47"/>
                      <a:gd name="T4" fmla="*/ 36 w 47"/>
                      <a:gd name="T5" fmla="*/ 34 h 47"/>
                      <a:gd name="T6" fmla="*/ 41 w 47"/>
                      <a:gd name="T7" fmla="*/ 26 h 47"/>
                      <a:gd name="T8" fmla="*/ 47 w 47"/>
                      <a:gd name="T9" fmla="*/ 14 h 47"/>
                      <a:gd name="T10" fmla="*/ 41 w 47"/>
                      <a:gd name="T11" fmla="*/ 7 h 47"/>
                      <a:gd name="T12" fmla="*/ 32 w 47"/>
                      <a:gd name="T13" fmla="*/ 0 h 47"/>
                      <a:gd name="T14" fmla="*/ 23 w 47"/>
                      <a:gd name="T15" fmla="*/ 5 h 47"/>
                      <a:gd name="T16" fmla="*/ 11 w 47"/>
                      <a:gd name="T17" fmla="*/ 14 h 47"/>
                      <a:gd name="T18" fmla="*/ 0 w 47"/>
                      <a:gd name="T19" fmla="*/ 29 h 47"/>
                      <a:gd name="T20" fmla="*/ 13 w 47"/>
                      <a:gd name="T21" fmla="*/ 47 h 47"/>
                      <a:gd name="T22" fmla="*/ 20 w 47"/>
                      <a:gd name="T23" fmla="*/ 45 h 47"/>
                      <a:gd name="T24" fmla="*/ 20 w 47"/>
                      <a:gd name="T25" fmla="*/ 45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" h="47">
                        <a:moveTo>
                          <a:pt x="20" y="45"/>
                        </a:moveTo>
                        <a:lnTo>
                          <a:pt x="25" y="37"/>
                        </a:lnTo>
                        <a:lnTo>
                          <a:pt x="36" y="34"/>
                        </a:lnTo>
                        <a:lnTo>
                          <a:pt x="41" y="26"/>
                        </a:lnTo>
                        <a:lnTo>
                          <a:pt x="47" y="14"/>
                        </a:lnTo>
                        <a:lnTo>
                          <a:pt x="41" y="7"/>
                        </a:lnTo>
                        <a:lnTo>
                          <a:pt x="32" y="0"/>
                        </a:lnTo>
                        <a:lnTo>
                          <a:pt x="23" y="5"/>
                        </a:lnTo>
                        <a:lnTo>
                          <a:pt x="11" y="14"/>
                        </a:lnTo>
                        <a:lnTo>
                          <a:pt x="0" y="29"/>
                        </a:lnTo>
                        <a:lnTo>
                          <a:pt x="13" y="47"/>
                        </a:lnTo>
                        <a:lnTo>
                          <a:pt x="20" y="45"/>
                        </a:lnTo>
                        <a:lnTo>
                          <a:pt x="20" y="4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214282F-EEFA-5B17-99B0-C705C3CD55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5125" y="3133726"/>
                    <a:ext cx="520700" cy="541338"/>
                  </a:xfrm>
                  <a:custGeom>
                    <a:avLst/>
                    <a:gdLst>
                      <a:gd name="T0" fmla="*/ 299 w 328"/>
                      <a:gd name="T1" fmla="*/ 14 h 341"/>
                      <a:gd name="T2" fmla="*/ 260 w 328"/>
                      <a:gd name="T3" fmla="*/ 10 h 341"/>
                      <a:gd name="T4" fmla="*/ 234 w 328"/>
                      <a:gd name="T5" fmla="*/ 0 h 341"/>
                      <a:gd name="T6" fmla="*/ 213 w 328"/>
                      <a:gd name="T7" fmla="*/ 40 h 341"/>
                      <a:gd name="T8" fmla="*/ 178 w 328"/>
                      <a:gd name="T9" fmla="*/ 60 h 341"/>
                      <a:gd name="T10" fmla="*/ 161 w 328"/>
                      <a:gd name="T11" fmla="*/ 89 h 341"/>
                      <a:gd name="T12" fmla="*/ 157 w 328"/>
                      <a:gd name="T13" fmla="*/ 139 h 341"/>
                      <a:gd name="T14" fmla="*/ 130 w 328"/>
                      <a:gd name="T15" fmla="*/ 165 h 341"/>
                      <a:gd name="T16" fmla="*/ 95 w 328"/>
                      <a:gd name="T17" fmla="*/ 184 h 341"/>
                      <a:gd name="T18" fmla="*/ 83 w 328"/>
                      <a:gd name="T19" fmla="*/ 193 h 341"/>
                      <a:gd name="T20" fmla="*/ 56 w 328"/>
                      <a:gd name="T21" fmla="*/ 226 h 341"/>
                      <a:gd name="T22" fmla="*/ 48 w 328"/>
                      <a:gd name="T23" fmla="*/ 254 h 341"/>
                      <a:gd name="T24" fmla="*/ 35 w 328"/>
                      <a:gd name="T25" fmla="*/ 271 h 341"/>
                      <a:gd name="T26" fmla="*/ 15 w 328"/>
                      <a:gd name="T27" fmla="*/ 303 h 341"/>
                      <a:gd name="T28" fmla="*/ 10 w 328"/>
                      <a:gd name="T29" fmla="*/ 324 h 341"/>
                      <a:gd name="T30" fmla="*/ 0 w 328"/>
                      <a:gd name="T31" fmla="*/ 341 h 341"/>
                      <a:gd name="T32" fmla="*/ 47 w 328"/>
                      <a:gd name="T33" fmla="*/ 340 h 341"/>
                      <a:gd name="T34" fmla="*/ 58 w 328"/>
                      <a:gd name="T35" fmla="*/ 320 h 341"/>
                      <a:gd name="T36" fmla="*/ 95 w 328"/>
                      <a:gd name="T37" fmla="*/ 261 h 341"/>
                      <a:gd name="T38" fmla="*/ 111 w 328"/>
                      <a:gd name="T39" fmla="*/ 229 h 341"/>
                      <a:gd name="T40" fmla="*/ 136 w 328"/>
                      <a:gd name="T41" fmla="*/ 209 h 341"/>
                      <a:gd name="T42" fmla="*/ 153 w 328"/>
                      <a:gd name="T43" fmla="*/ 212 h 341"/>
                      <a:gd name="T44" fmla="*/ 172 w 328"/>
                      <a:gd name="T45" fmla="*/ 205 h 341"/>
                      <a:gd name="T46" fmla="*/ 171 w 328"/>
                      <a:gd name="T47" fmla="*/ 193 h 341"/>
                      <a:gd name="T48" fmla="*/ 175 w 328"/>
                      <a:gd name="T49" fmla="*/ 165 h 341"/>
                      <a:gd name="T50" fmla="*/ 228 w 328"/>
                      <a:gd name="T51" fmla="*/ 144 h 341"/>
                      <a:gd name="T52" fmla="*/ 252 w 328"/>
                      <a:gd name="T53" fmla="*/ 125 h 341"/>
                      <a:gd name="T54" fmla="*/ 277 w 328"/>
                      <a:gd name="T55" fmla="*/ 99 h 341"/>
                      <a:gd name="T56" fmla="*/ 298 w 328"/>
                      <a:gd name="T57" fmla="*/ 87 h 341"/>
                      <a:gd name="T58" fmla="*/ 328 w 328"/>
                      <a:gd name="T59" fmla="*/ 74 h 341"/>
                      <a:gd name="T60" fmla="*/ 316 w 328"/>
                      <a:gd name="T61" fmla="*/ 45 h 341"/>
                      <a:gd name="T62" fmla="*/ 307 w 328"/>
                      <a:gd name="T63" fmla="*/ 15 h 3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328" h="341">
                        <a:moveTo>
                          <a:pt x="307" y="15"/>
                        </a:moveTo>
                        <a:lnTo>
                          <a:pt x="299" y="14"/>
                        </a:lnTo>
                        <a:lnTo>
                          <a:pt x="279" y="9"/>
                        </a:lnTo>
                        <a:lnTo>
                          <a:pt x="260" y="10"/>
                        </a:lnTo>
                        <a:lnTo>
                          <a:pt x="248" y="0"/>
                        </a:lnTo>
                        <a:lnTo>
                          <a:pt x="234" y="0"/>
                        </a:lnTo>
                        <a:lnTo>
                          <a:pt x="226" y="15"/>
                        </a:lnTo>
                        <a:lnTo>
                          <a:pt x="213" y="40"/>
                        </a:lnTo>
                        <a:lnTo>
                          <a:pt x="198" y="49"/>
                        </a:lnTo>
                        <a:lnTo>
                          <a:pt x="178" y="60"/>
                        </a:lnTo>
                        <a:lnTo>
                          <a:pt x="165" y="76"/>
                        </a:lnTo>
                        <a:lnTo>
                          <a:pt x="161" y="89"/>
                        </a:lnTo>
                        <a:lnTo>
                          <a:pt x="153" y="109"/>
                        </a:lnTo>
                        <a:lnTo>
                          <a:pt x="157" y="139"/>
                        </a:lnTo>
                        <a:lnTo>
                          <a:pt x="140" y="158"/>
                        </a:lnTo>
                        <a:lnTo>
                          <a:pt x="130" y="165"/>
                        </a:lnTo>
                        <a:lnTo>
                          <a:pt x="113" y="181"/>
                        </a:lnTo>
                        <a:lnTo>
                          <a:pt x="95" y="184"/>
                        </a:lnTo>
                        <a:lnTo>
                          <a:pt x="84" y="193"/>
                        </a:lnTo>
                        <a:lnTo>
                          <a:pt x="83" y="193"/>
                        </a:lnTo>
                        <a:lnTo>
                          <a:pt x="70" y="217"/>
                        </a:lnTo>
                        <a:lnTo>
                          <a:pt x="56" y="226"/>
                        </a:lnTo>
                        <a:lnTo>
                          <a:pt x="49" y="241"/>
                        </a:lnTo>
                        <a:lnTo>
                          <a:pt x="48" y="254"/>
                        </a:lnTo>
                        <a:lnTo>
                          <a:pt x="41" y="268"/>
                        </a:lnTo>
                        <a:lnTo>
                          <a:pt x="35" y="271"/>
                        </a:lnTo>
                        <a:lnTo>
                          <a:pt x="23" y="286"/>
                        </a:lnTo>
                        <a:lnTo>
                          <a:pt x="15" y="303"/>
                        </a:lnTo>
                        <a:lnTo>
                          <a:pt x="17" y="312"/>
                        </a:lnTo>
                        <a:lnTo>
                          <a:pt x="10" y="324"/>
                        </a:lnTo>
                        <a:lnTo>
                          <a:pt x="1" y="330"/>
                        </a:lnTo>
                        <a:lnTo>
                          <a:pt x="0" y="341"/>
                        </a:lnTo>
                        <a:lnTo>
                          <a:pt x="0" y="341"/>
                        </a:lnTo>
                        <a:lnTo>
                          <a:pt x="47" y="340"/>
                        </a:lnTo>
                        <a:lnTo>
                          <a:pt x="50" y="330"/>
                        </a:lnTo>
                        <a:lnTo>
                          <a:pt x="58" y="320"/>
                        </a:lnTo>
                        <a:lnTo>
                          <a:pt x="66" y="287"/>
                        </a:lnTo>
                        <a:lnTo>
                          <a:pt x="95" y="261"/>
                        </a:lnTo>
                        <a:lnTo>
                          <a:pt x="105" y="231"/>
                        </a:lnTo>
                        <a:lnTo>
                          <a:pt x="111" y="229"/>
                        </a:lnTo>
                        <a:lnTo>
                          <a:pt x="119" y="211"/>
                        </a:lnTo>
                        <a:lnTo>
                          <a:pt x="136" y="209"/>
                        </a:lnTo>
                        <a:lnTo>
                          <a:pt x="143" y="212"/>
                        </a:lnTo>
                        <a:lnTo>
                          <a:pt x="153" y="212"/>
                        </a:lnTo>
                        <a:lnTo>
                          <a:pt x="159" y="206"/>
                        </a:lnTo>
                        <a:lnTo>
                          <a:pt x="172" y="205"/>
                        </a:lnTo>
                        <a:lnTo>
                          <a:pt x="171" y="193"/>
                        </a:lnTo>
                        <a:lnTo>
                          <a:pt x="171" y="193"/>
                        </a:lnTo>
                        <a:lnTo>
                          <a:pt x="174" y="193"/>
                        </a:lnTo>
                        <a:lnTo>
                          <a:pt x="175" y="165"/>
                        </a:lnTo>
                        <a:lnTo>
                          <a:pt x="208" y="147"/>
                        </a:lnTo>
                        <a:lnTo>
                          <a:pt x="228" y="144"/>
                        </a:lnTo>
                        <a:lnTo>
                          <a:pt x="245" y="137"/>
                        </a:lnTo>
                        <a:lnTo>
                          <a:pt x="252" y="125"/>
                        </a:lnTo>
                        <a:lnTo>
                          <a:pt x="276" y="115"/>
                        </a:lnTo>
                        <a:lnTo>
                          <a:pt x="277" y="99"/>
                        </a:lnTo>
                        <a:lnTo>
                          <a:pt x="289" y="97"/>
                        </a:lnTo>
                        <a:lnTo>
                          <a:pt x="298" y="87"/>
                        </a:lnTo>
                        <a:lnTo>
                          <a:pt x="324" y="84"/>
                        </a:lnTo>
                        <a:lnTo>
                          <a:pt x="328" y="74"/>
                        </a:lnTo>
                        <a:lnTo>
                          <a:pt x="322" y="69"/>
                        </a:lnTo>
                        <a:lnTo>
                          <a:pt x="316" y="45"/>
                        </a:lnTo>
                        <a:lnTo>
                          <a:pt x="315" y="30"/>
                        </a:lnTo>
                        <a:lnTo>
                          <a:pt x="307" y="15"/>
                        </a:lnTo>
                        <a:lnTo>
                          <a:pt x="307" y="1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5D71339-CE4E-6372-A485-D383A442ED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10450" y="4937126"/>
                    <a:ext cx="255587" cy="511175"/>
                  </a:xfrm>
                  <a:custGeom>
                    <a:avLst/>
                    <a:gdLst>
                      <a:gd name="T0" fmla="*/ 154 w 161"/>
                      <a:gd name="T1" fmla="*/ 36 h 322"/>
                      <a:gd name="T2" fmla="*/ 150 w 161"/>
                      <a:gd name="T3" fmla="*/ 21 h 322"/>
                      <a:gd name="T4" fmla="*/ 145 w 161"/>
                      <a:gd name="T5" fmla="*/ 10 h 322"/>
                      <a:gd name="T6" fmla="*/ 139 w 161"/>
                      <a:gd name="T7" fmla="*/ 0 h 322"/>
                      <a:gd name="T8" fmla="*/ 131 w 161"/>
                      <a:gd name="T9" fmla="*/ 10 h 322"/>
                      <a:gd name="T10" fmla="*/ 129 w 161"/>
                      <a:gd name="T11" fmla="*/ 25 h 322"/>
                      <a:gd name="T12" fmla="*/ 117 w 161"/>
                      <a:gd name="T13" fmla="*/ 42 h 322"/>
                      <a:gd name="T14" fmla="*/ 109 w 161"/>
                      <a:gd name="T15" fmla="*/ 38 h 322"/>
                      <a:gd name="T16" fmla="*/ 111 w 161"/>
                      <a:gd name="T17" fmla="*/ 49 h 322"/>
                      <a:gd name="T18" fmla="*/ 104 w 161"/>
                      <a:gd name="T19" fmla="*/ 61 h 322"/>
                      <a:gd name="T20" fmla="*/ 86 w 161"/>
                      <a:gd name="T21" fmla="*/ 76 h 322"/>
                      <a:gd name="T22" fmla="*/ 73 w 161"/>
                      <a:gd name="T23" fmla="*/ 89 h 322"/>
                      <a:gd name="T24" fmla="*/ 65 w 161"/>
                      <a:gd name="T25" fmla="*/ 89 h 322"/>
                      <a:gd name="T26" fmla="*/ 56 w 161"/>
                      <a:gd name="T27" fmla="*/ 93 h 322"/>
                      <a:gd name="T28" fmla="*/ 45 w 161"/>
                      <a:gd name="T29" fmla="*/ 98 h 322"/>
                      <a:gd name="T30" fmla="*/ 34 w 161"/>
                      <a:gd name="T31" fmla="*/ 99 h 322"/>
                      <a:gd name="T32" fmla="*/ 30 w 161"/>
                      <a:gd name="T33" fmla="*/ 115 h 322"/>
                      <a:gd name="T34" fmla="*/ 23 w 161"/>
                      <a:gd name="T35" fmla="*/ 128 h 322"/>
                      <a:gd name="T36" fmla="*/ 23 w 161"/>
                      <a:gd name="T37" fmla="*/ 149 h 322"/>
                      <a:gd name="T38" fmla="*/ 26 w 161"/>
                      <a:gd name="T39" fmla="*/ 164 h 322"/>
                      <a:gd name="T40" fmla="*/ 30 w 161"/>
                      <a:gd name="T41" fmla="*/ 176 h 322"/>
                      <a:gd name="T42" fmla="*/ 26 w 161"/>
                      <a:gd name="T43" fmla="*/ 191 h 322"/>
                      <a:gd name="T44" fmla="*/ 16 w 161"/>
                      <a:gd name="T45" fmla="*/ 209 h 322"/>
                      <a:gd name="T46" fmla="*/ 15 w 161"/>
                      <a:gd name="T47" fmla="*/ 217 h 322"/>
                      <a:gd name="T48" fmla="*/ 6 w 161"/>
                      <a:gd name="T49" fmla="*/ 221 h 322"/>
                      <a:gd name="T50" fmla="*/ 0 w 161"/>
                      <a:gd name="T51" fmla="*/ 238 h 322"/>
                      <a:gd name="T52" fmla="*/ 1 w 161"/>
                      <a:gd name="T53" fmla="*/ 255 h 322"/>
                      <a:gd name="T54" fmla="*/ 8 w 161"/>
                      <a:gd name="T55" fmla="*/ 274 h 322"/>
                      <a:gd name="T56" fmla="*/ 7 w 161"/>
                      <a:gd name="T57" fmla="*/ 295 h 322"/>
                      <a:gd name="T58" fmla="*/ 12 w 161"/>
                      <a:gd name="T59" fmla="*/ 307 h 322"/>
                      <a:gd name="T60" fmla="*/ 27 w 161"/>
                      <a:gd name="T61" fmla="*/ 317 h 322"/>
                      <a:gd name="T62" fmla="*/ 39 w 161"/>
                      <a:gd name="T63" fmla="*/ 322 h 322"/>
                      <a:gd name="T64" fmla="*/ 57 w 161"/>
                      <a:gd name="T65" fmla="*/ 313 h 322"/>
                      <a:gd name="T66" fmla="*/ 74 w 161"/>
                      <a:gd name="T67" fmla="*/ 307 h 322"/>
                      <a:gd name="T68" fmla="*/ 86 w 161"/>
                      <a:gd name="T69" fmla="*/ 279 h 322"/>
                      <a:gd name="T70" fmla="*/ 97 w 161"/>
                      <a:gd name="T71" fmla="*/ 246 h 322"/>
                      <a:gd name="T72" fmla="*/ 112 w 161"/>
                      <a:gd name="T73" fmla="*/ 201 h 322"/>
                      <a:gd name="T74" fmla="*/ 125 w 161"/>
                      <a:gd name="T75" fmla="*/ 168 h 322"/>
                      <a:gd name="T76" fmla="*/ 135 w 161"/>
                      <a:gd name="T77" fmla="*/ 141 h 322"/>
                      <a:gd name="T78" fmla="*/ 138 w 161"/>
                      <a:gd name="T79" fmla="*/ 120 h 322"/>
                      <a:gd name="T80" fmla="*/ 144 w 161"/>
                      <a:gd name="T81" fmla="*/ 115 h 322"/>
                      <a:gd name="T82" fmla="*/ 146 w 161"/>
                      <a:gd name="T83" fmla="*/ 105 h 322"/>
                      <a:gd name="T84" fmla="*/ 143 w 161"/>
                      <a:gd name="T85" fmla="*/ 87 h 322"/>
                      <a:gd name="T86" fmla="*/ 148 w 161"/>
                      <a:gd name="T87" fmla="*/ 80 h 322"/>
                      <a:gd name="T88" fmla="*/ 153 w 161"/>
                      <a:gd name="T89" fmla="*/ 94 h 322"/>
                      <a:gd name="T90" fmla="*/ 158 w 161"/>
                      <a:gd name="T91" fmla="*/ 87 h 322"/>
                      <a:gd name="T92" fmla="*/ 161 w 161"/>
                      <a:gd name="T93" fmla="*/ 76 h 322"/>
                      <a:gd name="T94" fmla="*/ 156 w 161"/>
                      <a:gd name="T95" fmla="*/ 64 h 322"/>
                      <a:gd name="T96" fmla="*/ 154 w 161"/>
                      <a:gd name="T97" fmla="*/ 36 h 322"/>
                      <a:gd name="T98" fmla="*/ 154 w 161"/>
                      <a:gd name="T99" fmla="*/ 36 h 3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61" h="322">
                        <a:moveTo>
                          <a:pt x="154" y="36"/>
                        </a:moveTo>
                        <a:lnTo>
                          <a:pt x="150" y="21"/>
                        </a:lnTo>
                        <a:lnTo>
                          <a:pt x="145" y="10"/>
                        </a:lnTo>
                        <a:lnTo>
                          <a:pt x="139" y="0"/>
                        </a:lnTo>
                        <a:lnTo>
                          <a:pt x="131" y="10"/>
                        </a:lnTo>
                        <a:lnTo>
                          <a:pt x="129" y="25"/>
                        </a:lnTo>
                        <a:lnTo>
                          <a:pt x="117" y="42"/>
                        </a:lnTo>
                        <a:lnTo>
                          <a:pt x="109" y="38"/>
                        </a:lnTo>
                        <a:lnTo>
                          <a:pt x="111" y="49"/>
                        </a:lnTo>
                        <a:lnTo>
                          <a:pt x="104" y="61"/>
                        </a:lnTo>
                        <a:lnTo>
                          <a:pt x="86" y="76"/>
                        </a:lnTo>
                        <a:lnTo>
                          <a:pt x="73" y="89"/>
                        </a:lnTo>
                        <a:lnTo>
                          <a:pt x="65" y="89"/>
                        </a:lnTo>
                        <a:lnTo>
                          <a:pt x="56" y="93"/>
                        </a:lnTo>
                        <a:lnTo>
                          <a:pt x="45" y="98"/>
                        </a:lnTo>
                        <a:lnTo>
                          <a:pt x="34" y="99"/>
                        </a:lnTo>
                        <a:lnTo>
                          <a:pt x="30" y="115"/>
                        </a:lnTo>
                        <a:lnTo>
                          <a:pt x="23" y="128"/>
                        </a:lnTo>
                        <a:lnTo>
                          <a:pt x="23" y="149"/>
                        </a:lnTo>
                        <a:lnTo>
                          <a:pt x="26" y="164"/>
                        </a:lnTo>
                        <a:lnTo>
                          <a:pt x="30" y="176"/>
                        </a:lnTo>
                        <a:lnTo>
                          <a:pt x="26" y="191"/>
                        </a:lnTo>
                        <a:lnTo>
                          <a:pt x="16" y="209"/>
                        </a:lnTo>
                        <a:lnTo>
                          <a:pt x="15" y="217"/>
                        </a:lnTo>
                        <a:lnTo>
                          <a:pt x="6" y="221"/>
                        </a:lnTo>
                        <a:lnTo>
                          <a:pt x="0" y="238"/>
                        </a:lnTo>
                        <a:lnTo>
                          <a:pt x="1" y="255"/>
                        </a:lnTo>
                        <a:lnTo>
                          <a:pt x="8" y="274"/>
                        </a:lnTo>
                        <a:lnTo>
                          <a:pt x="7" y="295"/>
                        </a:lnTo>
                        <a:lnTo>
                          <a:pt x="12" y="307"/>
                        </a:lnTo>
                        <a:lnTo>
                          <a:pt x="27" y="317"/>
                        </a:lnTo>
                        <a:lnTo>
                          <a:pt x="39" y="322"/>
                        </a:lnTo>
                        <a:lnTo>
                          <a:pt x="57" y="313"/>
                        </a:lnTo>
                        <a:lnTo>
                          <a:pt x="74" y="307"/>
                        </a:lnTo>
                        <a:lnTo>
                          <a:pt x="86" y="279"/>
                        </a:lnTo>
                        <a:lnTo>
                          <a:pt x="97" y="246"/>
                        </a:lnTo>
                        <a:lnTo>
                          <a:pt x="112" y="201"/>
                        </a:lnTo>
                        <a:lnTo>
                          <a:pt x="125" y="168"/>
                        </a:lnTo>
                        <a:lnTo>
                          <a:pt x="135" y="141"/>
                        </a:lnTo>
                        <a:lnTo>
                          <a:pt x="138" y="120"/>
                        </a:lnTo>
                        <a:lnTo>
                          <a:pt x="144" y="115"/>
                        </a:lnTo>
                        <a:lnTo>
                          <a:pt x="146" y="105"/>
                        </a:lnTo>
                        <a:lnTo>
                          <a:pt x="143" y="87"/>
                        </a:lnTo>
                        <a:lnTo>
                          <a:pt x="148" y="80"/>
                        </a:lnTo>
                        <a:lnTo>
                          <a:pt x="153" y="94"/>
                        </a:lnTo>
                        <a:lnTo>
                          <a:pt x="158" y="87"/>
                        </a:lnTo>
                        <a:lnTo>
                          <a:pt x="161" y="76"/>
                        </a:lnTo>
                        <a:lnTo>
                          <a:pt x="156" y="64"/>
                        </a:lnTo>
                        <a:lnTo>
                          <a:pt x="154" y="36"/>
                        </a:lnTo>
                        <a:lnTo>
                          <a:pt x="154" y="3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B07E267-BEFE-B2B7-EAAC-0B3FF2492C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99112" y="3540126"/>
                    <a:ext cx="542925" cy="561975"/>
                  </a:xfrm>
                  <a:custGeom>
                    <a:avLst/>
                    <a:gdLst>
                      <a:gd name="T0" fmla="*/ 319 w 342"/>
                      <a:gd name="T1" fmla="*/ 141 h 354"/>
                      <a:gd name="T2" fmla="*/ 309 w 342"/>
                      <a:gd name="T3" fmla="*/ 122 h 354"/>
                      <a:gd name="T4" fmla="*/ 291 w 342"/>
                      <a:gd name="T5" fmla="*/ 104 h 354"/>
                      <a:gd name="T6" fmla="*/ 153 w 342"/>
                      <a:gd name="T7" fmla="*/ 0 h 354"/>
                      <a:gd name="T8" fmla="*/ 130 w 342"/>
                      <a:gd name="T9" fmla="*/ 103 h 354"/>
                      <a:gd name="T10" fmla="*/ 143 w 342"/>
                      <a:gd name="T11" fmla="*/ 209 h 354"/>
                      <a:gd name="T12" fmla="*/ 55 w 342"/>
                      <a:gd name="T13" fmla="*/ 225 h 354"/>
                      <a:gd name="T14" fmla="*/ 43 w 342"/>
                      <a:gd name="T15" fmla="*/ 229 h 354"/>
                      <a:gd name="T16" fmla="*/ 17 w 342"/>
                      <a:gd name="T17" fmla="*/ 227 h 354"/>
                      <a:gd name="T18" fmla="*/ 7 w 342"/>
                      <a:gd name="T19" fmla="*/ 242 h 354"/>
                      <a:gd name="T20" fmla="*/ 0 w 342"/>
                      <a:gd name="T21" fmla="*/ 261 h 354"/>
                      <a:gd name="T22" fmla="*/ 13 w 342"/>
                      <a:gd name="T23" fmla="*/ 282 h 354"/>
                      <a:gd name="T24" fmla="*/ 13 w 342"/>
                      <a:gd name="T25" fmla="*/ 298 h 354"/>
                      <a:gd name="T26" fmla="*/ 17 w 342"/>
                      <a:gd name="T27" fmla="*/ 307 h 354"/>
                      <a:gd name="T28" fmla="*/ 27 w 342"/>
                      <a:gd name="T29" fmla="*/ 305 h 354"/>
                      <a:gd name="T30" fmla="*/ 41 w 342"/>
                      <a:gd name="T31" fmla="*/ 312 h 354"/>
                      <a:gd name="T32" fmla="*/ 54 w 342"/>
                      <a:gd name="T33" fmla="*/ 304 h 354"/>
                      <a:gd name="T34" fmla="*/ 63 w 342"/>
                      <a:gd name="T35" fmla="*/ 302 h 354"/>
                      <a:gd name="T36" fmla="*/ 70 w 342"/>
                      <a:gd name="T37" fmla="*/ 313 h 354"/>
                      <a:gd name="T38" fmla="*/ 74 w 342"/>
                      <a:gd name="T39" fmla="*/ 329 h 354"/>
                      <a:gd name="T40" fmla="*/ 78 w 342"/>
                      <a:gd name="T41" fmla="*/ 335 h 354"/>
                      <a:gd name="T42" fmla="*/ 79 w 342"/>
                      <a:gd name="T43" fmla="*/ 345 h 354"/>
                      <a:gd name="T44" fmla="*/ 88 w 342"/>
                      <a:gd name="T45" fmla="*/ 349 h 354"/>
                      <a:gd name="T46" fmla="*/ 111 w 342"/>
                      <a:gd name="T47" fmla="*/ 353 h 354"/>
                      <a:gd name="T48" fmla="*/ 118 w 342"/>
                      <a:gd name="T49" fmla="*/ 347 h 354"/>
                      <a:gd name="T50" fmla="*/ 127 w 342"/>
                      <a:gd name="T51" fmla="*/ 354 h 354"/>
                      <a:gd name="T52" fmla="*/ 140 w 342"/>
                      <a:gd name="T53" fmla="*/ 348 h 354"/>
                      <a:gd name="T54" fmla="*/ 145 w 342"/>
                      <a:gd name="T55" fmla="*/ 324 h 354"/>
                      <a:gd name="T56" fmla="*/ 161 w 342"/>
                      <a:gd name="T57" fmla="*/ 296 h 354"/>
                      <a:gd name="T58" fmla="*/ 170 w 342"/>
                      <a:gd name="T59" fmla="*/ 274 h 354"/>
                      <a:gd name="T60" fmla="*/ 189 w 342"/>
                      <a:gd name="T61" fmla="*/ 272 h 354"/>
                      <a:gd name="T62" fmla="*/ 208 w 342"/>
                      <a:gd name="T63" fmla="*/ 255 h 354"/>
                      <a:gd name="T64" fmla="*/ 231 w 342"/>
                      <a:gd name="T65" fmla="*/ 239 h 354"/>
                      <a:gd name="T66" fmla="*/ 248 w 342"/>
                      <a:gd name="T67" fmla="*/ 240 h 354"/>
                      <a:gd name="T68" fmla="*/ 275 w 342"/>
                      <a:gd name="T69" fmla="*/ 239 h 354"/>
                      <a:gd name="T70" fmla="*/ 310 w 342"/>
                      <a:gd name="T71" fmla="*/ 227 h 354"/>
                      <a:gd name="T72" fmla="*/ 331 w 342"/>
                      <a:gd name="T73" fmla="*/ 210 h 354"/>
                      <a:gd name="T74" fmla="*/ 341 w 342"/>
                      <a:gd name="T75" fmla="*/ 139 h 3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342" h="354">
                        <a:moveTo>
                          <a:pt x="341" y="139"/>
                        </a:moveTo>
                        <a:lnTo>
                          <a:pt x="319" y="141"/>
                        </a:lnTo>
                        <a:lnTo>
                          <a:pt x="318" y="127"/>
                        </a:lnTo>
                        <a:lnTo>
                          <a:pt x="309" y="122"/>
                        </a:lnTo>
                        <a:lnTo>
                          <a:pt x="295" y="115"/>
                        </a:lnTo>
                        <a:lnTo>
                          <a:pt x="291" y="104"/>
                        </a:lnTo>
                        <a:lnTo>
                          <a:pt x="222" y="53"/>
                        </a:lnTo>
                        <a:lnTo>
                          <a:pt x="153" y="0"/>
                        </a:lnTo>
                        <a:lnTo>
                          <a:pt x="122" y="1"/>
                        </a:lnTo>
                        <a:lnTo>
                          <a:pt x="130" y="103"/>
                        </a:lnTo>
                        <a:lnTo>
                          <a:pt x="140" y="206"/>
                        </a:lnTo>
                        <a:lnTo>
                          <a:pt x="143" y="209"/>
                        </a:lnTo>
                        <a:lnTo>
                          <a:pt x="139" y="225"/>
                        </a:lnTo>
                        <a:lnTo>
                          <a:pt x="55" y="225"/>
                        </a:lnTo>
                        <a:lnTo>
                          <a:pt x="52" y="231"/>
                        </a:lnTo>
                        <a:lnTo>
                          <a:pt x="43" y="229"/>
                        </a:lnTo>
                        <a:lnTo>
                          <a:pt x="32" y="235"/>
                        </a:lnTo>
                        <a:lnTo>
                          <a:pt x="17" y="227"/>
                        </a:lnTo>
                        <a:lnTo>
                          <a:pt x="11" y="228"/>
                        </a:lnTo>
                        <a:lnTo>
                          <a:pt x="7" y="242"/>
                        </a:lnTo>
                        <a:lnTo>
                          <a:pt x="0" y="247"/>
                        </a:lnTo>
                        <a:lnTo>
                          <a:pt x="0" y="261"/>
                        </a:lnTo>
                        <a:lnTo>
                          <a:pt x="5" y="275"/>
                        </a:lnTo>
                        <a:lnTo>
                          <a:pt x="13" y="282"/>
                        </a:lnTo>
                        <a:lnTo>
                          <a:pt x="14" y="291"/>
                        </a:lnTo>
                        <a:lnTo>
                          <a:pt x="13" y="298"/>
                        </a:lnTo>
                        <a:lnTo>
                          <a:pt x="14" y="307"/>
                        </a:lnTo>
                        <a:lnTo>
                          <a:pt x="17" y="307"/>
                        </a:lnTo>
                        <a:lnTo>
                          <a:pt x="23" y="304"/>
                        </a:lnTo>
                        <a:lnTo>
                          <a:pt x="27" y="305"/>
                        </a:lnTo>
                        <a:lnTo>
                          <a:pt x="32" y="310"/>
                        </a:lnTo>
                        <a:lnTo>
                          <a:pt x="41" y="312"/>
                        </a:lnTo>
                        <a:lnTo>
                          <a:pt x="47" y="308"/>
                        </a:lnTo>
                        <a:lnTo>
                          <a:pt x="54" y="304"/>
                        </a:lnTo>
                        <a:lnTo>
                          <a:pt x="58" y="301"/>
                        </a:lnTo>
                        <a:lnTo>
                          <a:pt x="63" y="302"/>
                        </a:lnTo>
                        <a:lnTo>
                          <a:pt x="68" y="307"/>
                        </a:lnTo>
                        <a:lnTo>
                          <a:pt x="70" y="313"/>
                        </a:lnTo>
                        <a:lnTo>
                          <a:pt x="79" y="324"/>
                        </a:lnTo>
                        <a:lnTo>
                          <a:pt x="74" y="329"/>
                        </a:lnTo>
                        <a:lnTo>
                          <a:pt x="73" y="338"/>
                        </a:lnTo>
                        <a:lnTo>
                          <a:pt x="78" y="335"/>
                        </a:lnTo>
                        <a:lnTo>
                          <a:pt x="81" y="338"/>
                        </a:lnTo>
                        <a:lnTo>
                          <a:pt x="79" y="345"/>
                        </a:lnTo>
                        <a:lnTo>
                          <a:pt x="85" y="352"/>
                        </a:lnTo>
                        <a:lnTo>
                          <a:pt x="88" y="349"/>
                        </a:lnTo>
                        <a:lnTo>
                          <a:pt x="94" y="352"/>
                        </a:lnTo>
                        <a:lnTo>
                          <a:pt x="111" y="353"/>
                        </a:lnTo>
                        <a:lnTo>
                          <a:pt x="114" y="346"/>
                        </a:lnTo>
                        <a:lnTo>
                          <a:pt x="118" y="347"/>
                        </a:lnTo>
                        <a:lnTo>
                          <a:pt x="124" y="344"/>
                        </a:lnTo>
                        <a:lnTo>
                          <a:pt x="127" y="354"/>
                        </a:lnTo>
                        <a:lnTo>
                          <a:pt x="132" y="351"/>
                        </a:lnTo>
                        <a:lnTo>
                          <a:pt x="140" y="348"/>
                        </a:lnTo>
                        <a:lnTo>
                          <a:pt x="139" y="334"/>
                        </a:lnTo>
                        <a:lnTo>
                          <a:pt x="145" y="324"/>
                        </a:lnTo>
                        <a:lnTo>
                          <a:pt x="144" y="315"/>
                        </a:lnTo>
                        <a:lnTo>
                          <a:pt x="161" y="296"/>
                        </a:lnTo>
                        <a:lnTo>
                          <a:pt x="164" y="280"/>
                        </a:lnTo>
                        <a:lnTo>
                          <a:pt x="170" y="274"/>
                        </a:lnTo>
                        <a:lnTo>
                          <a:pt x="180" y="277"/>
                        </a:lnTo>
                        <a:lnTo>
                          <a:pt x="189" y="272"/>
                        </a:lnTo>
                        <a:lnTo>
                          <a:pt x="192" y="267"/>
                        </a:lnTo>
                        <a:lnTo>
                          <a:pt x="208" y="255"/>
                        </a:lnTo>
                        <a:lnTo>
                          <a:pt x="211" y="248"/>
                        </a:lnTo>
                        <a:lnTo>
                          <a:pt x="231" y="239"/>
                        </a:lnTo>
                        <a:lnTo>
                          <a:pt x="242" y="235"/>
                        </a:lnTo>
                        <a:lnTo>
                          <a:pt x="248" y="240"/>
                        </a:lnTo>
                        <a:lnTo>
                          <a:pt x="261" y="240"/>
                        </a:lnTo>
                        <a:lnTo>
                          <a:pt x="275" y="239"/>
                        </a:lnTo>
                        <a:lnTo>
                          <a:pt x="282" y="230"/>
                        </a:lnTo>
                        <a:lnTo>
                          <a:pt x="310" y="227"/>
                        </a:lnTo>
                        <a:lnTo>
                          <a:pt x="329" y="224"/>
                        </a:lnTo>
                        <a:lnTo>
                          <a:pt x="331" y="210"/>
                        </a:lnTo>
                        <a:lnTo>
                          <a:pt x="342" y="194"/>
                        </a:lnTo>
                        <a:lnTo>
                          <a:pt x="341" y="139"/>
                        </a:lnTo>
                        <a:lnTo>
                          <a:pt x="341" y="13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7EFC5C4-8A51-F703-96BA-3222BB6D49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7700" y="4872038"/>
                    <a:ext cx="349250" cy="619125"/>
                  </a:xfrm>
                  <a:custGeom>
                    <a:avLst/>
                    <a:gdLst>
                      <a:gd name="T0" fmla="*/ 215 w 220"/>
                      <a:gd name="T1" fmla="*/ 0 h 390"/>
                      <a:gd name="T2" fmla="*/ 215 w 220"/>
                      <a:gd name="T3" fmla="*/ 0 h 390"/>
                      <a:gd name="T4" fmla="*/ 174 w 220"/>
                      <a:gd name="T5" fmla="*/ 23 h 390"/>
                      <a:gd name="T6" fmla="*/ 154 w 220"/>
                      <a:gd name="T7" fmla="*/ 30 h 390"/>
                      <a:gd name="T8" fmla="*/ 134 w 220"/>
                      <a:gd name="T9" fmla="*/ 34 h 390"/>
                      <a:gd name="T10" fmla="*/ 102 w 220"/>
                      <a:gd name="T11" fmla="*/ 28 h 390"/>
                      <a:gd name="T12" fmla="*/ 98 w 220"/>
                      <a:gd name="T13" fmla="*/ 77 h 390"/>
                      <a:gd name="T14" fmla="*/ 106 w 220"/>
                      <a:gd name="T15" fmla="*/ 85 h 390"/>
                      <a:gd name="T16" fmla="*/ 115 w 220"/>
                      <a:gd name="T17" fmla="*/ 133 h 390"/>
                      <a:gd name="T18" fmla="*/ 98 w 220"/>
                      <a:gd name="T19" fmla="*/ 154 h 390"/>
                      <a:gd name="T20" fmla="*/ 85 w 220"/>
                      <a:gd name="T21" fmla="*/ 122 h 390"/>
                      <a:gd name="T22" fmla="*/ 89 w 220"/>
                      <a:gd name="T23" fmla="*/ 102 h 390"/>
                      <a:gd name="T24" fmla="*/ 75 w 220"/>
                      <a:gd name="T25" fmla="*/ 98 h 390"/>
                      <a:gd name="T26" fmla="*/ 0 w 220"/>
                      <a:gd name="T27" fmla="*/ 106 h 390"/>
                      <a:gd name="T28" fmla="*/ 2 w 220"/>
                      <a:gd name="T29" fmla="*/ 133 h 390"/>
                      <a:gd name="T30" fmla="*/ 29 w 220"/>
                      <a:gd name="T31" fmla="*/ 137 h 390"/>
                      <a:gd name="T32" fmla="*/ 43 w 220"/>
                      <a:gd name="T33" fmla="*/ 145 h 390"/>
                      <a:gd name="T34" fmla="*/ 52 w 220"/>
                      <a:gd name="T35" fmla="*/ 182 h 390"/>
                      <a:gd name="T36" fmla="*/ 46 w 220"/>
                      <a:gd name="T37" fmla="*/ 217 h 390"/>
                      <a:gd name="T38" fmla="*/ 46 w 220"/>
                      <a:gd name="T39" fmla="*/ 237 h 390"/>
                      <a:gd name="T40" fmla="*/ 36 w 220"/>
                      <a:gd name="T41" fmla="*/ 257 h 390"/>
                      <a:gd name="T42" fmla="*/ 21 w 220"/>
                      <a:gd name="T43" fmla="*/ 317 h 390"/>
                      <a:gd name="T44" fmla="*/ 19 w 220"/>
                      <a:gd name="T45" fmla="*/ 360 h 390"/>
                      <a:gd name="T46" fmla="*/ 23 w 220"/>
                      <a:gd name="T47" fmla="*/ 380 h 390"/>
                      <a:gd name="T48" fmla="*/ 40 w 220"/>
                      <a:gd name="T49" fmla="*/ 390 h 390"/>
                      <a:gd name="T50" fmla="*/ 37 w 220"/>
                      <a:gd name="T51" fmla="*/ 376 h 390"/>
                      <a:gd name="T52" fmla="*/ 46 w 220"/>
                      <a:gd name="T53" fmla="*/ 358 h 390"/>
                      <a:gd name="T54" fmla="*/ 89 w 220"/>
                      <a:gd name="T55" fmla="*/ 337 h 390"/>
                      <a:gd name="T56" fmla="*/ 102 w 220"/>
                      <a:gd name="T57" fmla="*/ 318 h 390"/>
                      <a:gd name="T58" fmla="*/ 101 w 220"/>
                      <a:gd name="T59" fmla="*/ 303 h 390"/>
                      <a:gd name="T60" fmla="*/ 99 w 220"/>
                      <a:gd name="T61" fmla="*/ 281 h 390"/>
                      <a:gd name="T62" fmla="*/ 96 w 220"/>
                      <a:gd name="T63" fmla="*/ 260 h 390"/>
                      <a:gd name="T64" fmla="*/ 89 w 220"/>
                      <a:gd name="T65" fmla="*/ 225 h 390"/>
                      <a:gd name="T66" fmla="*/ 114 w 220"/>
                      <a:gd name="T67" fmla="*/ 203 h 390"/>
                      <a:gd name="T68" fmla="*/ 146 w 220"/>
                      <a:gd name="T69" fmla="*/ 173 h 390"/>
                      <a:gd name="T70" fmla="*/ 190 w 220"/>
                      <a:gd name="T71" fmla="*/ 152 h 390"/>
                      <a:gd name="T72" fmla="*/ 213 w 220"/>
                      <a:gd name="T73" fmla="*/ 121 h 390"/>
                      <a:gd name="T74" fmla="*/ 216 w 220"/>
                      <a:gd name="T75" fmla="*/ 92 h 390"/>
                      <a:gd name="T76" fmla="*/ 216 w 220"/>
                      <a:gd name="T77" fmla="*/ 34 h 390"/>
                      <a:gd name="T78" fmla="*/ 217 w 220"/>
                      <a:gd name="T79" fmla="*/ 11 h 3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220" h="390">
                        <a:moveTo>
                          <a:pt x="217" y="11"/>
                        </a:moveTo>
                        <a:lnTo>
                          <a:pt x="215" y="0"/>
                        </a:lnTo>
                        <a:lnTo>
                          <a:pt x="215" y="0"/>
                        </a:lnTo>
                        <a:lnTo>
                          <a:pt x="215" y="0"/>
                        </a:lnTo>
                        <a:lnTo>
                          <a:pt x="197" y="14"/>
                        </a:lnTo>
                        <a:lnTo>
                          <a:pt x="174" y="23"/>
                        </a:lnTo>
                        <a:lnTo>
                          <a:pt x="161" y="23"/>
                        </a:lnTo>
                        <a:lnTo>
                          <a:pt x="154" y="30"/>
                        </a:lnTo>
                        <a:lnTo>
                          <a:pt x="139" y="31"/>
                        </a:lnTo>
                        <a:lnTo>
                          <a:pt x="134" y="34"/>
                        </a:lnTo>
                        <a:lnTo>
                          <a:pt x="109" y="27"/>
                        </a:lnTo>
                        <a:lnTo>
                          <a:pt x="102" y="28"/>
                        </a:lnTo>
                        <a:lnTo>
                          <a:pt x="95" y="50"/>
                        </a:lnTo>
                        <a:lnTo>
                          <a:pt x="98" y="77"/>
                        </a:lnTo>
                        <a:lnTo>
                          <a:pt x="99" y="77"/>
                        </a:lnTo>
                        <a:lnTo>
                          <a:pt x="106" y="85"/>
                        </a:lnTo>
                        <a:lnTo>
                          <a:pt x="115" y="102"/>
                        </a:lnTo>
                        <a:lnTo>
                          <a:pt x="115" y="133"/>
                        </a:lnTo>
                        <a:lnTo>
                          <a:pt x="105" y="137"/>
                        </a:lnTo>
                        <a:lnTo>
                          <a:pt x="98" y="154"/>
                        </a:lnTo>
                        <a:lnTo>
                          <a:pt x="86" y="139"/>
                        </a:lnTo>
                        <a:lnTo>
                          <a:pt x="85" y="122"/>
                        </a:lnTo>
                        <a:lnTo>
                          <a:pt x="89" y="112"/>
                        </a:lnTo>
                        <a:lnTo>
                          <a:pt x="89" y="102"/>
                        </a:lnTo>
                        <a:lnTo>
                          <a:pt x="81" y="96"/>
                        </a:lnTo>
                        <a:lnTo>
                          <a:pt x="75" y="98"/>
                        </a:lnTo>
                        <a:lnTo>
                          <a:pt x="63" y="87"/>
                        </a:lnTo>
                        <a:lnTo>
                          <a:pt x="0" y="106"/>
                        </a:lnTo>
                        <a:lnTo>
                          <a:pt x="1" y="123"/>
                        </a:lnTo>
                        <a:lnTo>
                          <a:pt x="2" y="133"/>
                        </a:lnTo>
                        <a:lnTo>
                          <a:pt x="19" y="132"/>
                        </a:lnTo>
                        <a:lnTo>
                          <a:pt x="29" y="137"/>
                        </a:lnTo>
                        <a:lnTo>
                          <a:pt x="33" y="143"/>
                        </a:lnTo>
                        <a:lnTo>
                          <a:pt x="43" y="145"/>
                        </a:lnTo>
                        <a:lnTo>
                          <a:pt x="53" y="152"/>
                        </a:lnTo>
                        <a:lnTo>
                          <a:pt x="52" y="182"/>
                        </a:lnTo>
                        <a:lnTo>
                          <a:pt x="47" y="199"/>
                        </a:lnTo>
                        <a:lnTo>
                          <a:pt x="46" y="217"/>
                        </a:lnTo>
                        <a:lnTo>
                          <a:pt x="48" y="223"/>
                        </a:lnTo>
                        <a:lnTo>
                          <a:pt x="46" y="237"/>
                        </a:lnTo>
                        <a:lnTo>
                          <a:pt x="42" y="240"/>
                        </a:lnTo>
                        <a:lnTo>
                          <a:pt x="36" y="257"/>
                        </a:lnTo>
                        <a:lnTo>
                          <a:pt x="13" y="284"/>
                        </a:lnTo>
                        <a:lnTo>
                          <a:pt x="21" y="317"/>
                        </a:lnTo>
                        <a:lnTo>
                          <a:pt x="25" y="334"/>
                        </a:lnTo>
                        <a:lnTo>
                          <a:pt x="19" y="360"/>
                        </a:lnTo>
                        <a:lnTo>
                          <a:pt x="21" y="369"/>
                        </a:lnTo>
                        <a:lnTo>
                          <a:pt x="23" y="380"/>
                        </a:lnTo>
                        <a:lnTo>
                          <a:pt x="25" y="390"/>
                        </a:lnTo>
                        <a:lnTo>
                          <a:pt x="40" y="390"/>
                        </a:lnTo>
                        <a:lnTo>
                          <a:pt x="43" y="378"/>
                        </a:lnTo>
                        <a:lnTo>
                          <a:pt x="37" y="376"/>
                        </a:lnTo>
                        <a:lnTo>
                          <a:pt x="36" y="367"/>
                        </a:lnTo>
                        <a:lnTo>
                          <a:pt x="46" y="358"/>
                        </a:lnTo>
                        <a:lnTo>
                          <a:pt x="72" y="344"/>
                        </a:lnTo>
                        <a:lnTo>
                          <a:pt x="89" y="337"/>
                        </a:lnTo>
                        <a:lnTo>
                          <a:pt x="98" y="328"/>
                        </a:lnTo>
                        <a:lnTo>
                          <a:pt x="102" y="318"/>
                        </a:lnTo>
                        <a:lnTo>
                          <a:pt x="97" y="315"/>
                        </a:lnTo>
                        <a:lnTo>
                          <a:pt x="101" y="303"/>
                        </a:lnTo>
                        <a:lnTo>
                          <a:pt x="103" y="280"/>
                        </a:lnTo>
                        <a:lnTo>
                          <a:pt x="99" y="281"/>
                        </a:lnTo>
                        <a:lnTo>
                          <a:pt x="99" y="273"/>
                        </a:lnTo>
                        <a:lnTo>
                          <a:pt x="96" y="260"/>
                        </a:lnTo>
                        <a:lnTo>
                          <a:pt x="87" y="242"/>
                        </a:lnTo>
                        <a:lnTo>
                          <a:pt x="89" y="225"/>
                        </a:lnTo>
                        <a:lnTo>
                          <a:pt x="98" y="219"/>
                        </a:lnTo>
                        <a:lnTo>
                          <a:pt x="114" y="203"/>
                        </a:lnTo>
                        <a:lnTo>
                          <a:pt x="122" y="199"/>
                        </a:lnTo>
                        <a:lnTo>
                          <a:pt x="146" y="173"/>
                        </a:lnTo>
                        <a:lnTo>
                          <a:pt x="171" y="161"/>
                        </a:lnTo>
                        <a:lnTo>
                          <a:pt x="190" y="152"/>
                        </a:lnTo>
                        <a:lnTo>
                          <a:pt x="204" y="137"/>
                        </a:lnTo>
                        <a:lnTo>
                          <a:pt x="213" y="121"/>
                        </a:lnTo>
                        <a:lnTo>
                          <a:pt x="220" y="104"/>
                        </a:lnTo>
                        <a:lnTo>
                          <a:pt x="216" y="92"/>
                        </a:lnTo>
                        <a:lnTo>
                          <a:pt x="217" y="55"/>
                        </a:lnTo>
                        <a:lnTo>
                          <a:pt x="216" y="34"/>
                        </a:lnTo>
                        <a:lnTo>
                          <a:pt x="217" y="11"/>
                        </a:lnTo>
                        <a:lnTo>
                          <a:pt x="217" y="1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A02588A-FA96-297F-009E-9359A49C93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3537" y="3449638"/>
                    <a:ext cx="398462" cy="482600"/>
                  </a:xfrm>
                  <a:custGeom>
                    <a:avLst/>
                    <a:gdLst>
                      <a:gd name="T0" fmla="*/ 251 w 251"/>
                      <a:gd name="T1" fmla="*/ 57 h 304"/>
                      <a:gd name="T2" fmla="*/ 175 w 251"/>
                      <a:gd name="T3" fmla="*/ 0 h 304"/>
                      <a:gd name="T4" fmla="*/ 174 w 251"/>
                      <a:gd name="T5" fmla="*/ 36 h 304"/>
                      <a:gd name="T6" fmla="*/ 108 w 251"/>
                      <a:gd name="T7" fmla="*/ 35 h 304"/>
                      <a:gd name="T8" fmla="*/ 107 w 251"/>
                      <a:gd name="T9" fmla="*/ 96 h 304"/>
                      <a:gd name="T10" fmla="*/ 87 w 251"/>
                      <a:gd name="T11" fmla="*/ 98 h 304"/>
                      <a:gd name="T12" fmla="*/ 82 w 251"/>
                      <a:gd name="T13" fmla="*/ 110 h 304"/>
                      <a:gd name="T14" fmla="*/ 85 w 251"/>
                      <a:gd name="T15" fmla="*/ 144 h 304"/>
                      <a:gd name="T16" fmla="*/ 5 w 251"/>
                      <a:gd name="T17" fmla="*/ 144 h 304"/>
                      <a:gd name="T18" fmla="*/ 0 w 251"/>
                      <a:gd name="T19" fmla="*/ 152 h 304"/>
                      <a:gd name="T20" fmla="*/ 11 w 251"/>
                      <a:gd name="T21" fmla="*/ 162 h 304"/>
                      <a:gd name="T22" fmla="*/ 16 w 251"/>
                      <a:gd name="T23" fmla="*/ 173 h 304"/>
                      <a:gd name="T24" fmla="*/ 13 w 251"/>
                      <a:gd name="T25" fmla="*/ 185 h 304"/>
                      <a:gd name="T26" fmla="*/ 15 w 251"/>
                      <a:gd name="T27" fmla="*/ 198 h 304"/>
                      <a:gd name="T28" fmla="*/ 17 w 251"/>
                      <a:gd name="T29" fmla="*/ 221 h 304"/>
                      <a:gd name="T30" fmla="*/ 14 w 251"/>
                      <a:gd name="T31" fmla="*/ 243 h 304"/>
                      <a:gd name="T32" fmla="*/ 8 w 251"/>
                      <a:gd name="T33" fmla="*/ 254 h 304"/>
                      <a:gd name="T34" fmla="*/ 10 w 251"/>
                      <a:gd name="T35" fmla="*/ 268 h 304"/>
                      <a:gd name="T36" fmla="*/ 17 w 251"/>
                      <a:gd name="T37" fmla="*/ 260 h 304"/>
                      <a:gd name="T38" fmla="*/ 27 w 251"/>
                      <a:gd name="T39" fmla="*/ 262 h 304"/>
                      <a:gd name="T40" fmla="*/ 38 w 251"/>
                      <a:gd name="T41" fmla="*/ 256 h 304"/>
                      <a:gd name="T42" fmla="*/ 49 w 251"/>
                      <a:gd name="T43" fmla="*/ 256 h 304"/>
                      <a:gd name="T44" fmla="*/ 59 w 251"/>
                      <a:gd name="T45" fmla="*/ 264 h 304"/>
                      <a:gd name="T46" fmla="*/ 72 w 251"/>
                      <a:gd name="T47" fmla="*/ 269 h 304"/>
                      <a:gd name="T48" fmla="*/ 84 w 251"/>
                      <a:gd name="T49" fmla="*/ 287 h 304"/>
                      <a:gd name="T50" fmla="*/ 98 w 251"/>
                      <a:gd name="T51" fmla="*/ 304 h 304"/>
                      <a:gd name="T52" fmla="*/ 105 w 251"/>
                      <a:gd name="T53" fmla="*/ 299 h 304"/>
                      <a:gd name="T54" fmla="*/ 109 w 251"/>
                      <a:gd name="T55" fmla="*/ 285 h 304"/>
                      <a:gd name="T56" fmla="*/ 115 w 251"/>
                      <a:gd name="T57" fmla="*/ 284 h 304"/>
                      <a:gd name="T58" fmla="*/ 130 w 251"/>
                      <a:gd name="T59" fmla="*/ 292 h 304"/>
                      <a:gd name="T60" fmla="*/ 141 w 251"/>
                      <a:gd name="T61" fmla="*/ 286 h 304"/>
                      <a:gd name="T62" fmla="*/ 150 w 251"/>
                      <a:gd name="T63" fmla="*/ 288 h 304"/>
                      <a:gd name="T64" fmla="*/ 153 w 251"/>
                      <a:gd name="T65" fmla="*/ 282 h 304"/>
                      <a:gd name="T66" fmla="*/ 237 w 251"/>
                      <a:gd name="T67" fmla="*/ 282 h 304"/>
                      <a:gd name="T68" fmla="*/ 241 w 251"/>
                      <a:gd name="T69" fmla="*/ 266 h 304"/>
                      <a:gd name="T70" fmla="*/ 238 w 251"/>
                      <a:gd name="T71" fmla="*/ 263 h 304"/>
                      <a:gd name="T72" fmla="*/ 228 w 251"/>
                      <a:gd name="T73" fmla="*/ 160 h 304"/>
                      <a:gd name="T74" fmla="*/ 220 w 251"/>
                      <a:gd name="T75" fmla="*/ 58 h 304"/>
                      <a:gd name="T76" fmla="*/ 251 w 251"/>
                      <a:gd name="T77" fmla="*/ 57 h 304"/>
                      <a:gd name="T78" fmla="*/ 251 w 251"/>
                      <a:gd name="T79" fmla="*/ 57 h 3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251" h="304">
                        <a:moveTo>
                          <a:pt x="251" y="57"/>
                        </a:moveTo>
                        <a:lnTo>
                          <a:pt x="175" y="0"/>
                        </a:lnTo>
                        <a:lnTo>
                          <a:pt x="174" y="36"/>
                        </a:lnTo>
                        <a:lnTo>
                          <a:pt x="108" y="35"/>
                        </a:lnTo>
                        <a:lnTo>
                          <a:pt x="107" y="96"/>
                        </a:lnTo>
                        <a:lnTo>
                          <a:pt x="87" y="98"/>
                        </a:lnTo>
                        <a:lnTo>
                          <a:pt x="82" y="110"/>
                        </a:lnTo>
                        <a:lnTo>
                          <a:pt x="85" y="144"/>
                        </a:lnTo>
                        <a:lnTo>
                          <a:pt x="5" y="144"/>
                        </a:lnTo>
                        <a:lnTo>
                          <a:pt x="0" y="152"/>
                        </a:lnTo>
                        <a:lnTo>
                          <a:pt x="11" y="162"/>
                        </a:lnTo>
                        <a:lnTo>
                          <a:pt x="16" y="173"/>
                        </a:lnTo>
                        <a:lnTo>
                          <a:pt x="13" y="185"/>
                        </a:lnTo>
                        <a:lnTo>
                          <a:pt x="15" y="198"/>
                        </a:lnTo>
                        <a:lnTo>
                          <a:pt x="17" y="221"/>
                        </a:lnTo>
                        <a:lnTo>
                          <a:pt x="14" y="243"/>
                        </a:lnTo>
                        <a:lnTo>
                          <a:pt x="8" y="254"/>
                        </a:lnTo>
                        <a:lnTo>
                          <a:pt x="10" y="268"/>
                        </a:lnTo>
                        <a:lnTo>
                          <a:pt x="17" y="260"/>
                        </a:lnTo>
                        <a:lnTo>
                          <a:pt x="27" y="262"/>
                        </a:lnTo>
                        <a:lnTo>
                          <a:pt x="38" y="256"/>
                        </a:lnTo>
                        <a:lnTo>
                          <a:pt x="49" y="256"/>
                        </a:lnTo>
                        <a:lnTo>
                          <a:pt x="59" y="264"/>
                        </a:lnTo>
                        <a:lnTo>
                          <a:pt x="72" y="269"/>
                        </a:lnTo>
                        <a:lnTo>
                          <a:pt x="84" y="287"/>
                        </a:lnTo>
                        <a:lnTo>
                          <a:pt x="98" y="304"/>
                        </a:lnTo>
                        <a:lnTo>
                          <a:pt x="105" y="299"/>
                        </a:lnTo>
                        <a:lnTo>
                          <a:pt x="109" y="285"/>
                        </a:lnTo>
                        <a:lnTo>
                          <a:pt x="115" y="284"/>
                        </a:lnTo>
                        <a:lnTo>
                          <a:pt x="130" y="292"/>
                        </a:lnTo>
                        <a:lnTo>
                          <a:pt x="141" y="286"/>
                        </a:lnTo>
                        <a:lnTo>
                          <a:pt x="150" y="288"/>
                        </a:lnTo>
                        <a:lnTo>
                          <a:pt x="153" y="282"/>
                        </a:lnTo>
                        <a:lnTo>
                          <a:pt x="237" y="282"/>
                        </a:lnTo>
                        <a:lnTo>
                          <a:pt x="241" y="266"/>
                        </a:lnTo>
                        <a:lnTo>
                          <a:pt x="238" y="263"/>
                        </a:lnTo>
                        <a:lnTo>
                          <a:pt x="228" y="160"/>
                        </a:lnTo>
                        <a:lnTo>
                          <a:pt x="220" y="58"/>
                        </a:lnTo>
                        <a:lnTo>
                          <a:pt x="251" y="57"/>
                        </a:lnTo>
                        <a:lnTo>
                          <a:pt x="251" y="5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AF45A43-D275-DD8A-3316-25FF1372B1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81837" y="4832351"/>
                    <a:ext cx="98425" cy="284163"/>
                  </a:xfrm>
                  <a:custGeom>
                    <a:avLst/>
                    <a:gdLst>
                      <a:gd name="T0" fmla="*/ 38 w 62"/>
                      <a:gd name="T1" fmla="*/ 114 h 179"/>
                      <a:gd name="T2" fmla="*/ 38 w 62"/>
                      <a:gd name="T3" fmla="*/ 105 h 179"/>
                      <a:gd name="T4" fmla="*/ 34 w 62"/>
                      <a:gd name="T5" fmla="*/ 98 h 179"/>
                      <a:gd name="T6" fmla="*/ 35 w 62"/>
                      <a:gd name="T7" fmla="*/ 87 h 179"/>
                      <a:gd name="T8" fmla="*/ 29 w 62"/>
                      <a:gd name="T9" fmla="*/ 70 h 179"/>
                      <a:gd name="T10" fmla="*/ 36 w 62"/>
                      <a:gd name="T11" fmla="*/ 57 h 179"/>
                      <a:gd name="T12" fmla="*/ 35 w 62"/>
                      <a:gd name="T13" fmla="*/ 28 h 179"/>
                      <a:gd name="T14" fmla="*/ 28 w 62"/>
                      <a:gd name="T15" fmla="*/ 13 h 179"/>
                      <a:gd name="T16" fmla="*/ 28 w 62"/>
                      <a:gd name="T17" fmla="*/ 10 h 179"/>
                      <a:gd name="T18" fmla="*/ 28 w 62"/>
                      <a:gd name="T19" fmla="*/ 10 h 179"/>
                      <a:gd name="T20" fmla="*/ 24 w 62"/>
                      <a:gd name="T21" fmla="*/ 3 h 179"/>
                      <a:gd name="T22" fmla="*/ 4 w 62"/>
                      <a:gd name="T23" fmla="*/ 0 h 179"/>
                      <a:gd name="T24" fmla="*/ 14 w 62"/>
                      <a:gd name="T25" fmla="*/ 10 h 179"/>
                      <a:gd name="T26" fmla="*/ 19 w 62"/>
                      <a:gd name="T27" fmla="*/ 30 h 179"/>
                      <a:gd name="T28" fmla="*/ 15 w 62"/>
                      <a:gd name="T29" fmla="*/ 37 h 179"/>
                      <a:gd name="T30" fmla="*/ 10 w 62"/>
                      <a:gd name="T31" fmla="*/ 56 h 179"/>
                      <a:gd name="T32" fmla="*/ 13 w 62"/>
                      <a:gd name="T33" fmla="*/ 75 h 179"/>
                      <a:gd name="T34" fmla="*/ 7 w 62"/>
                      <a:gd name="T35" fmla="*/ 84 h 179"/>
                      <a:gd name="T36" fmla="*/ 0 w 62"/>
                      <a:gd name="T37" fmla="*/ 106 h 179"/>
                      <a:gd name="T38" fmla="*/ 10 w 62"/>
                      <a:gd name="T39" fmla="*/ 112 h 179"/>
                      <a:gd name="T40" fmla="*/ 22 w 62"/>
                      <a:gd name="T41" fmla="*/ 123 h 179"/>
                      <a:gd name="T42" fmla="*/ 28 w 62"/>
                      <a:gd name="T43" fmla="*/ 121 h 179"/>
                      <a:gd name="T44" fmla="*/ 36 w 62"/>
                      <a:gd name="T45" fmla="*/ 127 h 179"/>
                      <a:gd name="T46" fmla="*/ 36 w 62"/>
                      <a:gd name="T47" fmla="*/ 137 h 179"/>
                      <a:gd name="T48" fmla="*/ 32 w 62"/>
                      <a:gd name="T49" fmla="*/ 147 h 179"/>
                      <a:gd name="T50" fmla="*/ 33 w 62"/>
                      <a:gd name="T51" fmla="*/ 164 h 179"/>
                      <a:gd name="T52" fmla="*/ 45 w 62"/>
                      <a:gd name="T53" fmla="*/ 179 h 179"/>
                      <a:gd name="T54" fmla="*/ 52 w 62"/>
                      <a:gd name="T55" fmla="*/ 162 h 179"/>
                      <a:gd name="T56" fmla="*/ 62 w 62"/>
                      <a:gd name="T57" fmla="*/ 158 h 179"/>
                      <a:gd name="T58" fmla="*/ 62 w 62"/>
                      <a:gd name="T59" fmla="*/ 127 h 179"/>
                      <a:gd name="T60" fmla="*/ 53 w 62"/>
                      <a:gd name="T61" fmla="*/ 110 h 179"/>
                      <a:gd name="T62" fmla="*/ 46 w 62"/>
                      <a:gd name="T63" fmla="*/ 102 h 179"/>
                      <a:gd name="T64" fmla="*/ 45 w 62"/>
                      <a:gd name="T65" fmla="*/ 102 h 179"/>
                      <a:gd name="T66" fmla="*/ 45 w 62"/>
                      <a:gd name="T67" fmla="*/ 105 h 179"/>
                      <a:gd name="T68" fmla="*/ 49 w 62"/>
                      <a:gd name="T69" fmla="*/ 106 h 179"/>
                      <a:gd name="T70" fmla="*/ 52 w 62"/>
                      <a:gd name="T71" fmla="*/ 119 h 179"/>
                      <a:gd name="T72" fmla="*/ 52 w 62"/>
                      <a:gd name="T73" fmla="*/ 122 h 179"/>
                      <a:gd name="T74" fmla="*/ 45 w 62"/>
                      <a:gd name="T75" fmla="*/ 113 h 179"/>
                      <a:gd name="T76" fmla="*/ 41 w 62"/>
                      <a:gd name="T77" fmla="*/ 119 h 179"/>
                      <a:gd name="T78" fmla="*/ 38 w 62"/>
                      <a:gd name="T79" fmla="*/ 114 h 179"/>
                      <a:gd name="T80" fmla="*/ 38 w 62"/>
                      <a:gd name="T81" fmla="*/ 114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2" h="179">
                        <a:moveTo>
                          <a:pt x="38" y="114"/>
                        </a:moveTo>
                        <a:lnTo>
                          <a:pt x="38" y="105"/>
                        </a:lnTo>
                        <a:lnTo>
                          <a:pt x="34" y="98"/>
                        </a:lnTo>
                        <a:lnTo>
                          <a:pt x="35" y="87"/>
                        </a:lnTo>
                        <a:lnTo>
                          <a:pt x="29" y="70"/>
                        </a:lnTo>
                        <a:lnTo>
                          <a:pt x="36" y="57"/>
                        </a:lnTo>
                        <a:lnTo>
                          <a:pt x="35" y="28"/>
                        </a:lnTo>
                        <a:lnTo>
                          <a:pt x="28" y="13"/>
                        </a:lnTo>
                        <a:lnTo>
                          <a:pt x="28" y="10"/>
                        </a:lnTo>
                        <a:lnTo>
                          <a:pt x="28" y="10"/>
                        </a:lnTo>
                        <a:lnTo>
                          <a:pt x="24" y="3"/>
                        </a:lnTo>
                        <a:lnTo>
                          <a:pt x="4" y="0"/>
                        </a:lnTo>
                        <a:lnTo>
                          <a:pt x="14" y="10"/>
                        </a:lnTo>
                        <a:lnTo>
                          <a:pt x="19" y="30"/>
                        </a:lnTo>
                        <a:lnTo>
                          <a:pt x="15" y="37"/>
                        </a:lnTo>
                        <a:lnTo>
                          <a:pt x="10" y="56"/>
                        </a:lnTo>
                        <a:lnTo>
                          <a:pt x="13" y="75"/>
                        </a:lnTo>
                        <a:lnTo>
                          <a:pt x="7" y="84"/>
                        </a:lnTo>
                        <a:lnTo>
                          <a:pt x="0" y="106"/>
                        </a:lnTo>
                        <a:lnTo>
                          <a:pt x="10" y="112"/>
                        </a:lnTo>
                        <a:lnTo>
                          <a:pt x="22" y="123"/>
                        </a:lnTo>
                        <a:lnTo>
                          <a:pt x="28" y="121"/>
                        </a:lnTo>
                        <a:lnTo>
                          <a:pt x="36" y="127"/>
                        </a:lnTo>
                        <a:lnTo>
                          <a:pt x="36" y="137"/>
                        </a:lnTo>
                        <a:lnTo>
                          <a:pt x="32" y="147"/>
                        </a:lnTo>
                        <a:lnTo>
                          <a:pt x="33" y="164"/>
                        </a:lnTo>
                        <a:lnTo>
                          <a:pt x="45" y="179"/>
                        </a:lnTo>
                        <a:lnTo>
                          <a:pt x="52" y="162"/>
                        </a:lnTo>
                        <a:lnTo>
                          <a:pt x="62" y="158"/>
                        </a:lnTo>
                        <a:lnTo>
                          <a:pt x="62" y="127"/>
                        </a:lnTo>
                        <a:lnTo>
                          <a:pt x="53" y="110"/>
                        </a:lnTo>
                        <a:lnTo>
                          <a:pt x="46" y="102"/>
                        </a:lnTo>
                        <a:lnTo>
                          <a:pt x="45" y="102"/>
                        </a:lnTo>
                        <a:lnTo>
                          <a:pt x="45" y="105"/>
                        </a:lnTo>
                        <a:lnTo>
                          <a:pt x="49" y="106"/>
                        </a:lnTo>
                        <a:lnTo>
                          <a:pt x="52" y="119"/>
                        </a:lnTo>
                        <a:lnTo>
                          <a:pt x="52" y="122"/>
                        </a:lnTo>
                        <a:lnTo>
                          <a:pt x="45" y="113"/>
                        </a:lnTo>
                        <a:lnTo>
                          <a:pt x="41" y="119"/>
                        </a:lnTo>
                        <a:lnTo>
                          <a:pt x="38" y="114"/>
                        </a:lnTo>
                        <a:lnTo>
                          <a:pt x="38" y="11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8F3AC6A-7AE3-3C21-4B17-89D9D0113F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6512" y="5122863"/>
                    <a:ext cx="439737" cy="455613"/>
                  </a:xfrm>
                  <a:custGeom>
                    <a:avLst/>
                    <a:gdLst>
                      <a:gd name="T0" fmla="*/ 238 w 277"/>
                      <a:gd name="T1" fmla="*/ 14 h 287"/>
                      <a:gd name="T2" fmla="*/ 199 w 277"/>
                      <a:gd name="T3" fmla="*/ 23 h 287"/>
                      <a:gd name="T4" fmla="*/ 150 w 277"/>
                      <a:gd name="T5" fmla="*/ 19 h 287"/>
                      <a:gd name="T6" fmla="*/ 136 w 277"/>
                      <a:gd name="T7" fmla="*/ 8 h 287"/>
                      <a:gd name="T8" fmla="*/ 52 w 277"/>
                      <a:gd name="T9" fmla="*/ 9 h 287"/>
                      <a:gd name="T10" fmla="*/ 48 w 277"/>
                      <a:gd name="T11" fmla="*/ 11 h 287"/>
                      <a:gd name="T12" fmla="*/ 37 w 277"/>
                      <a:gd name="T13" fmla="*/ 0 h 287"/>
                      <a:gd name="T14" fmla="*/ 23 w 277"/>
                      <a:gd name="T15" fmla="*/ 0 h 287"/>
                      <a:gd name="T16" fmla="*/ 10 w 277"/>
                      <a:gd name="T17" fmla="*/ 3 h 287"/>
                      <a:gd name="T18" fmla="*/ 0 w 277"/>
                      <a:gd name="T19" fmla="*/ 8 h 287"/>
                      <a:gd name="T20" fmla="*/ 1 w 277"/>
                      <a:gd name="T21" fmla="*/ 26 h 287"/>
                      <a:gd name="T22" fmla="*/ 18 w 277"/>
                      <a:gd name="T23" fmla="*/ 49 h 287"/>
                      <a:gd name="T24" fmla="*/ 22 w 277"/>
                      <a:gd name="T25" fmla="*/ 64 h 287"/>
                      <a:gd name="T26" fmla="*/ 32 w 277"/>
                      <a:gd name="T27" fmla="*/ 93 h 287"/>
                      <a:gd name="T28" fmla="*/ 42 w 277"/>
                      <a:gd name="T29" fmla="*/ 113 h 287"/>
                      <a:gd name="T30" fmla="*/ 50 w 277"/>
                      <a:gd name="T31" fmla="*/ 122 h 287"/>
                      <a:gd name="T32" fmla="*/ 52 w 277"/>
                      <a:gd name="T33" fmla="*/ 135 h 287"/>
                      <a:gd name="T34" fmla="*/ 52 w 277"/>
                      <a:gd name="T35" fmla="*/ 164 h 287"/>
                      <a:gd name="T36" fmla="*/ 58 w 277"/>
                      <a:gd name="T37" fmla="*/ 200 h 287"/>
                      <a:gd name="T38" fmla="*/ 63 w 277"/>
                      <a:gd name="T39" fmla="*/ 217 h 287"/>
                      <a:gd name="T40" fmla="*/ 66 w 277"/>
                      <a:gd name="T41" fmla="*/ 241 h 287"/>
                      <a:gd name="T42" fmla="*/ 74 w 277"/>
                      <a:gd name="T43" fmla="*/ 258 h 287"/>
                      <a:gd name="T44" fmla="*/ 88 w 277"/>
                      <a:gd name="T45" fmla="*/ 276 h 287"/>
                      <a:gd name="T46" fmla="*/ 98 w 277"/>
                      <a:gd name="T47" fmla="*/ 264 h 287"/>
                      <a:gd name="T48" fmla="*/ 106 w 277"/>
                      <a:gd name="T49" fmla="*/ 270 h 287"/>
                      <a:gd name="T50" fmla="*/ 109 w 277"/>
                      <a:gd name="T51" fmla="*/ 281 h 287"/>
                      <a:gd name="T52" fmla="*/ 118 w 277"/>
                      <a:gd name="T53" fmla="*/ 283 h 287"/>
                      <a:gd name="T54" fmla="*/ 130 w 277"/>
                      <a:gd name="T55" fmla="*/ 287 h 287"/>
                      <a:gd name="T56" fmla="*/ 141 w 277"/>
                      <a:gd name="T57" fmla="*/ 285 h 287"/>
                      <a:gd name="T58" fmla="*/ 160 w 277"/>
                      <a:gd name="T59" fmla="*/ 273 h 287"/>
                      <a:gd name="T60" fmla="*/ 164 w 277"/>
                      <a:gd name="T61" fmla="*/ 186 h 287"/>
                      <a:gd name="T62" fmla="*/ 166 w 277"/>
                      <a:gd name="T63" fmla="*/ 116 h 287"/>
                      <a:gd name="T64" fmla="*/ 186 w 277"/>
                      <a:gd name="T65" fmla="*/ 115 h 287"/>
                      <a:gd name="T66" fmla="*/ 190 w 277"/>
                      <a:gd name="T67" fmla="*/ 31 h 287"/>
                      <a:gd name="T68" fmla="*/ 205 w 277"/>
                      <a:gd name="T69" fmla="*/ 30 h 287"/>
                      <a:gd name="T70" fmla="*/ 237 w 277"/>
                      <a:gd name="T71" fmla="*/ 22 h 287"/>
                      <a:gd name="T72" fmla="*/ 245 w 277"/>
                      <a:gd name="T73" fmla="*/ 31 h 287"/>
                      <a:gd name="T74" fmla="*/ 259 w 277"/>
                      <a:gd name="T75" fmla="*/ 22 h 287"/>
                      <a:gd name="T76" fmla="*/ 264 w 277"/>
                      <a:gd name="T77" fmla="*/ 22 h 287"/>
                      <a:gd name="T78" fmla="*/ 277 w 277"/>
                      <a:gd name="T79" fmla="*/ 17 h 287"/>
                      <a:gd name="T80" fmla="*/ 277 w 277"/>
                      <a:gd name="T81" fmla="*/ 15 h 287"/>
                      <a:gd name="T82" fmla="*/ 268 w 277"/>
                      <a:gd name="T83" fmla="*/ 9 h 287"/>
                      <a:gd name="T84" fmla="*/ 255 w 277"/>
                      <a:gd name="T85" fmla="*/ 8 h 287"/>
                      <a:gd name="T86" fmla="*/ 238 w 277"/>
                      <a:gd name="T87" fmla="*/ 14 h 287"/>
                      <a:gd name="T88" fmla="*/ 238 w 277"/>
                      <a:gd name="T89" fmla="*/ 14 h 2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77" h="287">
                        <a:moveTo>
                          <a:pt x="238" y="14"/>
                        </a:moveTo>
                        <a:lnTo>
                          <a:pt x="199" y="23"/>
                        </a:lnTo>
                        <a:lnTo>
                          <a:pt x="150" y="19"/>
                        </a:lnTo>
                        <a:lnTo>
                          <a:pt x="136" y="8"/>
                        </a:lnTo>
                        <a:lnTo>
                          <a:pt x="52" y="9"/>
                        </a:lnTo>
                        <a:lnTo>
                          <a:pt x="48" y="11"/>
                        </a:lnTo>
                        <a:lnTo>
                          <a:pt x="37" y="0"/>
                        </a:lnTo>
                        <a:lnTo>
                          <a:pt x="23" y="0"/>
                        </a:lnTo>
                        <a:lnTo>
                          <a:pt x="10" y="3"/>
                        </a:lnTo>
                        <a:lnTo>
                          <a:pt x="0" y="8"/>
                        </a:lnTo>
                        <a:lnTo>
                          <a:pt x="1" y="26"/>
                        </a:lnTo>
                        <a:lnTo>
                          <a:pt x="18" y="49"/>
                        </a:lnTo>
                        <a:lnTo>
                          <a:pt x="22" y="64"/>
                        </a:lnTo>
                        <a:lnTo>
                          <a:pt x="32" y="93"/>
                        </a:lnTo>
                        <a:lnTo>
                          <a:pt x="42" y="113"/>
                        </a:lnTo>
                        <a:lnTo>
                          <a:pt x="50" y="122"/>
                        </a:lnTo>
                        <a:lnTo>
                          <a:pt x="52" y="135"/>
                        </a:lnTo>
                        <a:lnTo>
                          <a:pt x="52" y="164"/>
                        </a:lnTo>
                        <a:lnTo>
                          <a:pt x="58" y="200"/>
                        </a:lnTo>
                        <a:lnTo>
                          <a:pt x="63" y="217"/>
                        </a:lnTo>
                        <a:lnTo>
                          <a:pt x="66" y="241"/>
                        </a:lnTo>
                        <a:lnTo>
                          <a:pt x="74" y="258"/>
                        </a:lnTo>
                        <a:lnTo>
                          <a:pt x="88" y="276"/>
                        </a:lnTo>
                        <a:lnTo>
                          <a:pt x="98" y="264"/>
                        </a:lnTo>
                        <a:lnTo>
                          <a:pt x="106" y="270"/>
                        </a:lnTo>
                        <a:lnTo>
                          <a:pt x="109" y="281"/>
                        </a:lnTo>
                        <a:lnTo>
                          <a:pt x="118" y="283"/>
                        </a:lnTo>
                        <a:lnTo>
                          <a:pt x="130" y="287"/>
                        </a:lnTo>
                        <a:lnTo>
                          <a:pt x="141" y="285"/>
                        </a:lnTo>
                        <a:lnTo>
                          <a:pt x="160" y="273"/>
                        </a:lnTo>
                        <a:lnTo>
                          <a:pt x="164" y="186"/>
                        </a:lnTo>
                        <a:lnTo>
                          <a:pt x="166" y="116"/>
                        </a:lnTo>
                        <a:lnTo>
                          <a:pt x="186" y="115"/>
                        </a:lnTo>
                        <a:lnTo>
                          <a:pt x="190" y="31"/>
                        </a:lnTo>
                        <a:lnTo>
                          <a:pt x="205" y="30"/>
                        </a:lnTo>
                        <a:lnTo>
                          <a:pt x="237" y="22"/>
                        </a:lnTo>
                        <a:lnTo>
                          <a:pt x="245" y="31"/>
                        </a:lnTo>
                        <a:lnTo>
                          <a:pt x="259" y="22"/>
                        </a:lnTo>
                        <a:lnTo>
                          <a:pt x="264" y="22"/>
                        </a:lnTo>
                        <a:lnTo>
                          <a:pt x="277" y="17"/>
                        </a:lnTo>
                        <a:lnTo>
                          <a:pt x="277" y="15"/>
                        </a:lnTo>
                        <a:lnTo>
                          <a:pt x="268" y="9"/>
                        </a:lnTo>
                        <a:lnTo>
                          <a:pt x="255" y="8"/>
                        </a:lnTo>
                        <a:lnTo>
                          <a:pt x="238" y="14"/>
                        </a:lnTo>
                        <a:lnTo>
                          <a:pt x="238" y="1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32367BE-A7F5-7DE8-41DF-61F3448F28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10275" y="3597276"/>
                    <a:ext cx="511175" cy="446088"/>
                  </a:xfrm>
                  <a:custGeom>
                    <a:avLst/>
                    <a:gdLst>
                      <a:gd name="T0" fmla="*/ 273 w 322"/>
                      <a:gd name="T1" fmla="*/ 10 h 281"/>
                      <a:gd name="T2" fmla="*/ 240 w 322"/>
                      <a:gd name="T3" fmla="*/ 0 h 281"/>
                      <a:gd name="T4" fmla="*/ 171 w 322"/>
                      <a:gd name="T5" fmla="*/ 46 h 281"/>
                      <a:gd name="T6" fmla="*/ 111 w 322"/>
                      <a:gd name="T7" fmla="*/ 92 h 281"/>
                      <a:gd name="T8" fmla="*/ 82 w 322"/>
                      <a:gd name="T9" fmla="*/ 103 h 281"/>
                      <a:gd name="T10" fmla="*/ 83 w 322"/>
                      <a:gd name="T11" fmla="*/ 158 h 281"/>
                      <a:gd name="T12" fmla="*/ 72 w 322"/>
                      <a:gd name="T13" fmla="*/ 174 h 281"/>
                      <a:gd name="T14" fmla="*/ 70 w 322"/>
                      <a:gd name="T15" fmla="*/ 188 h 281"/>
                      <a:gd name="T16" fmla="*/ 51 w 322"/>
                      <a:gd name="T17" fmla="*/ 191 h 281"/>
                      <a:gd name="T18" fmla="*/ 23 w 322"/>
                      <a:gd name="T19" fmla="*/ 194 h 281"/>
                      <a:gd name="T20" fmla="*/ 16 w 322"/>
                      <a:gd name="T21" fmla="*/ 203 h 281"/>
                      <a:gd name="T22" fmla="*/ 2 w 322"/>
                      <a:gd name="T23" fmla="*/ 204 h 281"/>
                      <a:gd name="T24" fmla="*/ 0 w 322"/>
                      <a:gd name="T25" fmla="*/ 215 h 281"/>
                      <a:gd name="T26" fmla="*/ 3 w 322"/>
                      <a:gd name="T27" fmla="*/ 226 h 281"/>
                      <a:gd name="T28" fmla="*/ 15 w 322"/>
                      <a:gd name="T29" fmla="*/ 241 h 281"/>
                      <a:gd name="T30" fmla="*/ 16 w 322"/>
                      <a:gd name="T31" fmla="*/ 253 h 281"/>
                      <a:gd name="T32" fmla="*/ 39 w 322"/>
                      <a:gd name="T33" fmla="*/ 258 h 281"/>
                      <a:gd name="T34" fmla="*/ 39 w 322"/>
                      <a:gd name="T35" fmla="*/ 274 h 281"/>
                      <a:gd name="T36" fmla="*/ 46 w 322"/>
                      <a:gd name="T37" fmla="*/ 267 h 281"/>
                      <a:gd name="T38" fmla="*/ 53 w 322"/>
                      <a:gd name="T39" fmla="*/ 267 h 281"/>
                      <a:gd name="T40" fmla="*/ 70 w 322"/>
                      <a:gd name="T41" fmla="*/ 281 h 281"/>
                      <a:gd name="T42" fmla="*/ 71 w 322"/>
                      <a:gd name="T43" fmla="*/ 260 h 281"/>
                      <a:gd name="T44" fmla="*/ 77 w 322"/>
                      <a:gd name="T45" fmla="*/ 250 h 281"/>
                      <a:gd name="T46" fmla="*/ 79 w 322"/>
                      <a:gd name="T47" fmla="*/ 236 h 281"/>
                      <a:gd name="T48" fmla="*/ 85 w 322"/>
                      <a:gd name="T49" fmla="*/ 232 h 281"/>
                      <a:gd name="T50" fmla="*/ 107 w 322"/>
                      <a:gd name="T51" fmla="*/ 229 h 281"/>
                      <a:gd name="T52" fmla="*/ 128 w 322"/>
                      <a:gd name="T53" fmla="*/ 237 h 281"/>
                      <a:gd name="T54" fmla="*/ 136 w 322"/>
                      <a:gd name="T55" fmla="*/ 246 h 281"/>
                      <a:gd name="T56" fmla="*/ 147 w 322"/>
                      <a:gd name="T57" fmla="*/ 246 h 281"/>
                      <a:gd name="T58" fmla="*/ 157 w 322"/>
                      <a:gd name="T59" fmla="*/ 241 h 281"/>
                      <a:gd name="T60" fmla="*/ 182 w 322"/>
                      <a:gd name="T61" fmla="*/ 253 h 281"/>
                      <a:gd name="T62" fmla="*/ 192 w 322"/>
                      <a:gd name="T63" fmla="*/ 253 h 281"/>
                      <a:gd name="T64" fmla="*/ 205 w 322"/>
                      <a:gd name="T65" fmla="*/ 243 h 281"/>
                      <a:gd name="T66" fmla="*/ 218 w 322"/>
                      <a:gd name="T67" fmla="*/ 244 h 281"/>
                      <a:gd name="T68" fmla="*/ 223 w 322"/>
                      <a:gd name="T69" fmla="*/ 240 h 281"/>
                      <a:gd name="T70" fmla="*/ 234 w 322"/>
                      <a:gd name="T71" fmla="*/ 242 h 281"/>
                      <a:gd name="T72" fmla="*/ 250 w 322"/>
                      <a:gd name="T73" fmla="*/ 248 h 281"/>
                      <a:gd name="T74" fmla="*/ 266 w 322"/>
                      <a:gd name="T75" fmla="*/ 235 h 281"/>
                      <a:gd name="T76" fmla="*/ 272 w 322"/>
                      <a:gd name="T77" fmla="*/ 236 h 281"/>
                      <a:gd name="T78" fmla="*/ 286 w 322"/>
                      <a:gd name="T79" fmla="*/ 262 h 281"/>
                      <a:gd name="T80" fmla="*/ 289 w 322"/>
                      <a:gd name="T81" fmla="*/ 261 h 281"/>
                      <a:gd name="T82" fmla="*/ 290 w 322"/>
                      <a:gd name="T83" fmla="*/ 254 h 281"/>
                      <a:gd name="T84" fmla="*/ 296 w 322"/>
                      <a:gd name="T85" fmla="*/ 252 h 281"/>
                      <a:gd name="T86" fmla="*/ 298 w 322"/>
                      <a:gd name="T87" fmla="*/ 242 h 281"/>
                      <a:gd name="T88" fmla="*/ 285 w 322"/>
                      <a:gd name="T89" fmla="*/ 241 h 281"/>
                      <a:gd name="T90" fmla="*/ 285 w 322"/>
                      <a:gd name="T91" fmla="*/ 225 h 281"/>
                      <a:gd name="T92" fmla="*/ 275 w 322"/>
                      <a:gd name="T93" fmla="*/ 217 h 281"/>
                      <a:gd name="T94" fmla="*/ 285 w 322"/>
                      <a:gd name="T95" fmla="*/ 186 h 281"/>
                      <a:gd name="T96" fmla="*/ 310 w 322"/>
                      <a:gd name="T97" fmla="*/ 163 h 281"/>
                      <a:gd name="T98" fmla="*/ 311 w 322"/>
                      <a:gd name="T99" fmla="*/ 132 h 281"/>
                      <a:gd name="T100" fmla="*/ 317 w 322"/>
                      <a:gd name="T101" fmla="*/ 84 h 281"/>
                      <a:gd name="T102" fmla="*/ 322 w 322"/>
                      <a:gd name="T103" fmla="*/ 74 h 281"/>
                      <a:gd name="T104" fmla="*/ 313 w 322"/>
                      <a:gd name="T105" fmla="*/ 65 h 281"/>
                      <a:gd name="T106" fmla="*/ 313 w 322"/>
                      <a:gd name="T107" fmla="*/ 58 h 281"/>
                      <a:gd name="T108" fmla="*/ 305 w 322"/>
                      <a:gd name="T109" fmla="*/ 51 h 281"/>
                      <a:gd name="T110" fmla="*/ 299 w 322"/>
                      <a:gd name="T111" fmla="*/ 15 h 281"/>
                      <a:gd name="T112" fmla="*/ 285 w 322"/>
                      <a:gd name="T113" fmla="*/ 23 h 281"/>
                      <a:gd name="T114" fmla="*/ 273 w 322"/>
                      <a:gd name="T115" fmla="*/ 10 h 281"/>
                      <a:gd name="T116" fmla="*/ 273 w 322"/>
                      <a:gd name="T117" fmla="*/ 10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322" h="281">
                        <a:moveTo>
                          <a:pt x="273" y="10"/>
                        </a:moveTo>
                        <a:lnTo>
                          <a:pt x="240" y="0"/>
                        </a:lnTo>
                        <a:lnTo>
                          <a:pt x="171" y="46"/>
                        </a:lnTo>
                        <a:lnTo>
                          <a:pt x="111" y="92"/>
                        </a:lnTo>
                        <a:lnTo>
                          <a:pt x="82" y="103"/>
                        </a:lnTo>
                        <a:lnTo>
                          <a:pt x="83" y="158"/>
                        </a:lnTo>
                        <a:lnTo>
                          <a:pt x="72" y="174"/>
                        </a:lnTo>
                        <a:lnTo>
                          <a:pt x="70" y="188"/>
                        </a:lnTo>
                        <a:lnTo>
                          <a:pt x="51" y="191"/>
                        </a:lnTo>
                        <a:lnTo>
                          <a:pt x="23" y="194"/>
                        </a:lnTo>
                        <a:lnTo>
                          <a:pt x="16" y="203"/>
                        </a:lnTo>
                        <a:lnTo>
                          <a:pt x="2" y="204"/>
                        </a:lnTo>
                        <a:lnTo>
                          <a:pt x="0" y="215"/>
                        </a:lnTo>
                        <a:lnTo>
                          <a:pt x="3" y="226"/>
                        </a:lnTo>
                        <a:lnTo>
                          <a:pt x="15" y="241"/>
                        </a:lnTo>
                        <a:lnTo>
                          <a:pt x="16" y="253"/>
                        </a:lnTo>
                        <a:lnTo>
                          <a:pt x="39" y="258"/>
                        </a:lnTo>
                        <a:lnTo>
                          <a:pt x="39" y="274"/>
                        </a:lnTo>
                        <a:lnTo>
                          <a:pt x="46" y="267"/>
                        </a:lnTo>
                        <a:lnTo>
                          <a:pt x="53" y="267"/>
                        </a:lnTo>
                        <a:lnTo>
                          <a:pt x="70" y="281"/>
                        </a:lnTo>
                        <a:lnTo>
                          <a:pt x="71" y="260"/>
                        </a:lnTo>
                        <a:lnTo>
                          <a:pt x="77" y="250"/>
                        </a:lnTo>
                        <a:lnTo>
                          <a:pt x="79" y="236"/>
                        </a:lnTo>
                        <a:lnTo>
                          <a:pt x="85" y="232"/>
                        </a:lnTo>
                        <a:lnTo>
                          <a:pt x="107" y="229"/>
                        </a:lnTo>
                        <a:lnTo>
                          <a:pt x="128" y="237"/>
                        </a:lnTo>
                        <a:lnTo>
                          <a:pt x="136" y="246"/>
                        </a:lnTo>
                        <a:lnTo>
                          <a:pt x="147" y="246"/>
                        </a:lnTo>
                        <a:lnTo>
                          <a:pt x="157" y="241"/>
                        </a:lnTo>
                        <a:lnTo>
                          <a:pt x="182" y="253"/>
                        </a:lnTo>
                        <a:lnTo>
                          <a:pt x="192" y="253"/>
                        </a:lnTo>
                        <a:lnTo>
                          <a:pt x="205" y="243"/>
                        </a:lnTo>
                        <a:lnTo>
                          <a:pt x="218" y="244"/>
                        </a:lnTo>
                        <a:lnTo>
                          <a:pt x="223" y="240"/>
                        </a:lnTo>
                        <a:lnTo>
                          <a:pt x="234" y="242"/>
                        </a:lnTo>
                        <a:lnTo>
                          <a:pt x="250" y="248"/>
                        </a:lnTo>
                        <a:lnTo>
                          <a:pt x="266" y="235"/>
                        </a:lnTo>
                        <a:lnTo>
                          <a:pt x="272" y="236"/>
                        </a:lnTo>
                        <a:lnTo>
                          <a:pt x="286" y="262"/>
                        </a:lnTo>
                        <a:lnTo>
                          <a:pt x="289" y="261"/>
                        </a:lnTo>
                        <a:lnTo>
                          <a:pt x="290" y="254"/>
                        </a:lnTo>
                        <a:lnTo>
                          <a:pt x="296" y="252"/>
                        </a:lnTo>
                        <a:lnTo>
                          <a:pt x="298" y="242"/>
                        </a:lnTo>
                        <a:lnTo>
                          <a:pt x="285" y="241"/>
                        </a:lnTo>
                        <a:lnTo>
                          <a:pt x="285" y="225"/>
                        </a:lnTo>
                        <a:lnTo>
                          <a:pt x="275" y="217"/>
                        </a:lnTo>
                        <a:lnTo>
                          <a:pt x="285" y="186"/>
                        </a:lnTo>
                        <a:lnTo>
                          <a:pt x="310" y="163"/>
                        </a:lnTo>
                        <a:lnTo>
                          <a:pt x="311" y="132"/>
                        </a:lnTo>
                        <a:lnTo>
                          <a:pt x="317" y="84"/>
                        </a:lnTo>
                        <a:lnTo>
                          <a:pt x="322" y="74"/>
                        </a:lnTo>
                        <a:lnTo>
                          <a:pt x="313" y="65"/>
                        </a:lnTo>
                        <a:lnTo>
                          <a:pt x="313" y="58"/>
                        </a:lnTo>
                        <a:lnTo>
                          <a:pt x="305" y="51"/>
                        </a:lnTo>
                        <a:lnTo>
                          <a:pt x="299" y="15"/>
                        </a:lnTo>
                        <a:lnTo>
                          <a:pt x="285" y="23"/>
                        </a:lnTo>
                        <a:lnTo>
                          <a:pt x="273" y="10"/>
                        </a:lnTo>
                        <a:lnTo>
                          <a:pt x="273" y="1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D288065-3CF6-43D5-1ACB-7912D9C0F7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89650" y="3960813"/>
                    <a:ext cx="393700" cy="361950"/>
                  </a:xfrm>
                  <a:custGeom>
                    <a:avLst/>
                    <a:gdLst>
                      <a:gd name="T0" fmla="*/ 239 w 248"/>
                      <a:gd name="T1" fmla="*/ 32 h 228"/>
                      <a:gd name="T2" fmla="*/ 236 w 248"/>
                      <a:gd name="T3" fmla="*/ 33 h 228"/>
                      <a:gd name="T4" fmla="*/ 222 w 248"/>
                      <a:gd name="T5" fmla="*/ 7 h 228"/>
                      <a:gd name="T6" fmla="*/ 216 w 248"/>
                      <a:gd name="T7" fmla="*/ 6 h 228"/>
                      <a:gd name="T8" fmla="*/ 200 w 248"/>
                      <a:gd name="T9" fmla="*/ 19 h 228"/>
                      <a:gd name="T10" fmla="*/ 184 w 248"/>
                      <a:gd name="T11" fmla="*/ 13 h 228"/>
                      <a:gd name="T12" fmla="*/ 173 w 248"/>
                      <a:gd name="T13" fmla="*/ 11 h 228"/>
                      <a:gd name="T14" fmla="*/ 168 w 248"/>
                      <a:gd name="T15" fmla="*/ 15 h 228"/>
                      <a:gd name="T16" fmla="*/ 155 w 248"/>
                      <a:gd name="T17" fmla="*/ 14 h 228"/>
                      <a:gd name="T18" fmla="*/ 142 w 248"/>
                      <a:gd name="T19" fmla="*/ 24 h 228"/>
                      <a:gd name="T20" fmla="*/ 132 w 248"/>
                      <a:gd name="T21" fmla="*/ 24 h 228"/>
                      <a:gd name="T22" fmla="*/ 107 w 248"/>
                      <a:gd name="T23" fmla="*/ 12 h 228"/>
                      <a:gd name="T24" fmla="*/ 97 w 248"/>
                      <a:gd name="T25" fmla="*/ 17 h 228"/>
                      <a:gd name="T26" fmla="*/ 86 w 248"/>
                      <a:gd name="T27" fmla="*/ 17 h 228"/>
                      <a:gd name="T28" fmla="*/ 78 w 248"/>
                      <a:gd name="T29" fmla="*/ 8 h 228"/>
                      <a:gd name="T30" fmla="*/ 57 w 248"/>
                      <a:gd name="T31" fmla="*/ 0 h 228"/>
                      <a:gd name="T32" fmla="*/ 35 w 248"/>
                      <a:gd name="T33" fmla="*/ 3 h 228"/>
                      <a:gd name="T34" fmla="*/ 29 w 248"/>
                      <a:gd name="T35" fmla="*/ 7 h 228"/>
                      <a:gd name="T36" fmla="*/ 27 w 248"/>
                      <a:gd name="T37" fmla="*/ 21 h 228"/>
                      <a:gd name="T38" fmla="*/ 21 w 248"/>
                      <a:gd name="T39" fmla="*/ 31 h 228"/>
                      <a:gd name="T40" fmla="*/ 20 w 248"/>
                      <a:gd name="T41" fmla="*/ 52 h 228"/>
                      <a:gd name="T42" fmla="*/ 19 w 248"/>
                      <a:gd name="T43" fmla="*/ 59 h 228"/>
                      <a:gd name="T44" fmla="*/ 24 w 248"/>
                      <a:gd name="T45" fmla="*/ 74 h 228"/>
                      <a:gd name="T46" fmla="*/ 19 w 248"/>
                      <a:gd name="T47" fmla="*/ 84 h 228"/>
                      <a:gd name="T48" fmla="*/ 22 w 248"/>
                      <a:gd name="T49" fmla="*/ 89 h 228"/>
                      <a:gd name="T50" fmla="*/ 12 w 248"/>
                      <a:gd name="T51" fmla="*/ 104 h 228"/>
                      <a:gd name="T52" fmla="*/ 5 w 248"/>
                      <a:gd name="T53" fmla="*/ 112 h 228"/>
                      <a:gd name="T54" fmla="*/ 1 w 248"/>
                      <a:gd name="T55" fmla="*/ 127 h 228"/>
                      <a:gd name="T56" fmla="*/ 1 w 248"/>
                      <a:gd name="T57" fmla="*/ 142 h 228"/>
                      <a:gd name="T58" fmla="*/ 0 w 248"/>
                      <a:gd name="T59" fmla="*/ 180 h 228"/>
                      <a:gd name="T60" fmla="*/ 19 w 248"/>
                      <a:gd name="T61" fmla="*/ 180 h 228"/>
                      <a:gd name="T62" fmla="*/ 35 w 248"/>
                      <a:gd name="T63" fmla="*/ 180 h 228"/>
                      <a:gd name="T64" fmla="*/ 50 w 248"/>
                      <a:gd name="T65" fmla="*/ 196 h 228"/>
                      <a:gd name="T66" fmla="*/ 56 w 248"/>
                      <a:gd name="T67" fmla="*/ 213 h 228"/>
                      <a:gd name="T68" fmla="*/ 68 w 248"/>
                      <a:gd name="T69" fmla="*/ 228 h 228"/>
                      <a:gd name="T70" fmla="*/ 84 w 248"/>
                      <a:gd name="T71" fmla="*/ 228 h 228"/>
                      <a:gd name="T72" fmla="*/ 93 w 248"/>
                      <a:gd name="T73" fmla="*/ 223 h 228"/>
                      <a:gd name="T74" fmla="*/ 100 w 248"/>
                      <a:gd name="T75" fmla="*/ 224 h 228"/>
                      <a:gd name="T76" fmla="*/ 123 w 248"/>
                      <a:gd name="T77" fmla="*/ 215 h 228"/>
                      <a:gd name="T78" fmla="*/ 127 w 248"/>
                      <a:gd name="T79" fmla="*/ 199 h 228"/>
                      <a:gd name="T80" fmla="*/ 138 w 248"/>
                      <a:gd name="T81" fmla="*/ 176 h 228"/>
                      <a:gd name="T82" fmla="*/ 143 w 248"/>
                      <a:gd name="T83" fmla="*/ 175 h 228"/>
                      <a:gd name="T84" fmla="*/ 156 w 248"/>
                      <a:gd name="T85" fmla="*/ 162 h 228"/>
                      <a:gd name="T86" fmla="*/ 164 w 248"/>
                      <a:gd name="T87" fmla="*/ 161 h 228"/>
                      <a:gd name="T88" fmla="*/ 176 w 248"/>
                      <a:gd name="T89" fmla="*/ 172 h 228"/>
                      <a:gd name="T90" fmla="*/ 190 w 248"/>
                      <a:gd name="T91" fmla="*/ 163 h 228"/>
                      <a:gd name="T92" fmla="*/ 192 w 248"/>
                      <a:gd name="T93" fmla="*/ 153 h 228"/>
                      <a:gd name="T94" fmla="*/ 197 w 248"/>
                      <a:gd name="T95" fmla="*/ 143 h 228"/>
                      <a:gd name="T96" fmla="*/ 199 w 248"/>
                      <a:gd name="T97" fmla="*/ 131 h 228"/>
                      <a:gd name="T98" fmla="*/ 211 w 248"/>
                      <a:gd name="T99" fmla="*/ 122 h 228"/>
                      <a:gd name="T100" fmla="*/ 215 w 248"/>
                      <a:gd name="T101" fmla="*/ 105 h 228"/>
                      <a:gd name="T102" fmla="*/ 220 w 248"/>
                      <a:gd name="T103" fmla="*/ 100 h 228"/>
                      <a:gd name="T104" fmla="*/ 222 w 248"/>
                      <a:gd name="T105" fmla="*/ 87 h 228"/>
                      <a:gd name="T106" fmla="*/ 227 w 248"/>
                      <a:gd name="T107" fmla="*/ 73 h 228"/>
                      <a:gd name="T108" fmla="*/ 245 w 248"/>
                      <a:gd name="T109" fmla="*/ 54 h 228"/>
                      <a:gd name="T110" fmla="*/ 246 w 248"/>
                      <a:gd name="T111" fmla="*/ 46 h 228"/>
                      <a:gd name="T112" fmla="*/ 248 w 248"/>
                      <a:gd name="T113" fmla="*/ 42 h 228"/>
                      <a:gd name="T114" fmla="*/ 239 w 248"/>
                      <a:gd name="T115" fmla="*/ 32 h 228"/>
                      <a:gd name="T116" fmla="*/ 239 w 248"/>
                      <a:gd name="T117" fmla="*/ 32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48" h="228">
                        <a:moveTo>
                          <a:pt x="239" y="32"/>
                        </a:moveTo>
                        <a:lnTo>
                          <a:pt x="236" y="33"/>
                        </a:lnTo>
                        <a:lnTo>
                          <a:pt x="222" y="7"/>
                        </a:lnTo>
                        <a:lnTo>
                          <a:pt x="216" y="6"/>
                        </a:lnTo>
                        <a:lnTo>
                          <a:pt x="200" y="19"/>
                        </a:lnTo>
                        <a:lnTo>
                          <a:pt x="184" y="13"/>
                        </a:lnTo>
                        <a:lnTo>
                          <a:pt x="173" y="11"/>
                        </a:lnTo>
                        <a:lnTo>
                          <a:pt x="168" y="15"/>
                        </a:lnTo>
                        <a:lnTo>
                          <a:pt x="155" y="14"/>
                        </a:lnTo>
                        <a:lnTo>
                          <a:pt x="142" y="24"/>
                        </a:lnTo>
                        <a:lnTo>
                          <a:pt x="132" y="24"/>
                        </a:lnTo>
                        <a:lnTo>
                          <a:pt x="107" y="12"/>
                        </a:lnTo>
                        <a:lnTo>
                          <a:pt x="97" y="17"/>
                        </a:lnTo>
                        <a:lnTo>
                          <a:pt x="86" y="17"/>
                        </a:lnTo>
                        <a:lnTo>
                          <a:pt x="78" y="8"/>
                        </a:lnTo>
                        <a:lnTo>
                          <a:pt x="57" y="0"/>
                        </a:lnTo>
                        <a:lnTo>
                          <a:pt x="35" y="3"/>
                        </a:lnTo>
                        <a:lnTo>
                          <a:pt x="29" y="7"/>
                        </a:lnTo>
                        <a:lnTo>
                          <a:pt x="27" y="21"/>
                        </a:lnTo>
                        <a:lnTo>
                          <a:pt x="21" y="31"/>
                        </a:lnTo>
                        <a:lnTo>
                          <a:pt x="20" y="52"/>
                        </a:lnTo>
                        <a:lnTo>
                          <a:pt x="19" y="59"/>
                        </a:lnTo>
                        <a:lnTo>
                          <a:pt x="24" y="74"/>
                        </a:lnTo>
                        <a:lnTo>
                          <a:pt x="19" y="84"/>
                        </a:lnTo>
                        <a:lnTo>
                          <a:pt x="22" y="89"/>
                        </a:lnTo>
                        <a:lnTo>
                          <a:pt x="12" y="104"/>
                        </a:lnTo>
                        <a:lnTo>
                          <a:pt x="5" y="112"/>
                        </a:lnTo>
                        <a:lnTo>
                          <a:pt x="1" y="127"/>
                        </a:lnTo>
                        <a:lnTo>
                          <a:pt x="1" y="142"/>
                        </a:lnTo>
                        <a:lnTo>
                          <a:pt x="0" y="180"/>
                        </a:lnTo>
                        <a:lnTo>
                          <a:pt x="19" y="180"/>
                        </a:lnTo>
                        <a:lnTo>
                          <a:pt x="35" y="180"/>
                        </a:lnTo>
                        <a:lnTo>
                          <a:pt x="50" y="196"/>
                        </a:lnTo>
                        <a:lnTo>
                          <a:pt x="56" y="213"/>
                        </a:lnTo>
                        <a:lnTo>
                          <a:pt x="68" y="228"/>
                        </a:lnTo>
                        <a:lnTo>
                          <a:pt x="84" y="228"/>
                        </a:lnTo>
                        <a:lnTo>
                          <a:pt x="93" y="223"/>
                        </a:lnTo>
                        <a:lnTo>
                          <a:pt x="100" y="224"/>
                        </a:lnTo>
                        <a:lnTo>
                          <a:pt x="123" y="215"/>
                        </a:lnTo>
                        <a:lnTo>
                          <a:pt x="127" y="199"/>
                        </a:lnTo>
                        <a:lnTo>
                          <a:pt x="138" y="176"/>
                        </a:lnTo>
                        <a:lnTo>
                          <a:pt x="143" y="175"/>
                        </a:lnTo>
                        <a:lnTo>
                          <a:pt x="156" y="162"/>
                        </a:lnTo>
                        <a:lnTo>
                          <a:pt x="164" y="161"/>
                        </a:lnTo>
                        <a:lnTo>
                          <a:pt x="176" y="172"/>
                        </a:lnTo>
                        <a:lnTo>
                          <a:pt x="190" y="163"/>
                        </a:lnTo>
                        <a:lnTo>
                          <a:pt x="192" y="153"/>
                        </a:lnTo>
                        <a:lnTo>
                          <a:pt x="197" y="143"/>
                        </a:lnTo>
                        <a:lnTo>
                          <a:pt x="199" y="131"/>
                        </a:lnTo>
                        <a:lnTo>
                          <a:pt x="211" y="122"/>
                        </a:lnTo>
                        <a:lnTo>
                          <a:pt x="215" y="105"/>
                        </a:lnTo>
                        <a:lnTo>
                          <a:pt x="220" y="100"/>
                        </a:lnTo>
                        <a:lnTo>
                          <a:pt x="222" y="87"/>
                        </a:lnTo>
                        <a:lnTo>
                          <a:pt x="227" y="73"/>
                        </a:lnTo>
                        <a:lnTo>
                          <a:pt x="245" y="54"/>
                        </a:lnTo>
                        <a:lnTo>
                          <a:pt x="246" y="46"/>
                        </a:lnTo>
                        <a:lnTo>
                          <a:pt x="248" y="42"/>
                        </a:lnTo>
                        <a:lnTo>
                          <a:pt x="239" y="32"/>
                        </a:lnTo>
                        <a:lnTo>
                          <a:pt x="239" y="3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822AE2D-714D-D167-DD7A-44539DB14A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67537" y="4525963"/>
                    <a:ext cx="60325" cy="66675"/>
                  </a:xfrm>
                  <a:custGeom>
                    <a:avLst/>
                    <a:gdLst>
                      <a:gd name="T0" fmla="*/ 29 w 38"/>
                      <a:gd name="T1" fmla="*/ 0 h 42"/>
                      <a:gd name="T2" fmla="*/ 17 w 38"/>
                      <a:gd name="T3" fmla="*/ 7 h 42"/>
                      <a:gd name="T4" fmla="*/ 12 w 38"/>
                      <a:gd name="T5" fmla="*/ 5 h 42"/>
                      <a:gd name="T6" fmla="*/ 6 w 38"/>
                      <a:gd name="T7" fmla="*/ 12 h 42"/>
                      <a:gd name="T8" fmla="*/ 5 w 38"/>
                      <a:gd name="T9" fmla="*/ 26 h 42"/>
                      <a:gd name="T10" fmla="*/ 2 w 38"/>
                      <a:gd name="T11" fmla="*/ 27 h 42"/>
                      <a:gd name="T12" fmla="*/ 0 w 38"/>
                      <a:gd name="T13" fmla="*/ 41 h 42"/>
                      <a:gd name="T14" fmla="*/ 13 w 38"/>
                      <a:gd name="T15" fmla="*/ 42 h 42"/>
                      <a:gd name="T16" fmla="*/ 20 w 38"/>
                      <a:gd name="T17" fmla="*/ 28 h 42"/>
                      <a:gd name="T18" fmla="*/ 31 w 38"/>
                      <a:gd name="T19" fmla="*/ 30 h 42"/>
                      <a:gd name="T20" fmla="*/ 31 w 38"/>
                      <a:gd name="T21" fmla="*/ 30 h 42"/>
                      <a:gd name="T22" fmla="*/ 37 w 38"/>
                      <a:gd name="T23" fmla="*/ 27 h 42"/>
                      <a:gd name="T24" fmla="*/ 38 w 38"/>
                      <a:gd name="T25" fmla="*/ 13 h 42"/>
                      <a:gd name="T26" fmla="*/ 29 w 38"/>
                      <a:gd name="T27" fmla="*/ 0 h 42"/>
                      <a:gd name="T28" fmla="*/ 29 w 38"/>
                      <a:gd name="T29" fmla="*/ 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8" h="42">
                        <a:moveTo>
                          <a:pt x="29" y="0"/>
                        </a:moveTo>
                        <a:lnTo>
                          <a:pt x="17" y="7"/>
                        </a:lnTo>
                        <a:lnTo>
                          <a:pt x="12" y="5"/>
                        </a:lnTo>
                        <a:lnTo>
                          <a:pt x="6" y="12"/>
                        </a:lnTo>
                        <a:lnTo>
                          <a:pt x="5" y="26"/>
                        </a:lnTo>
                        <a:lnTo>
                          <a:pt x="2" y="27"/>
                        </a:lnTo>
                        <a:lnTo>
                          <a:pt x="0" y="41"/>
                        </a:lnTo>
                        <a:lnTo>
                          <a:pt x="13" y="42"/>
                        </a:lnTo>
                        <a:lnTo>
                          <a:pt x="20" y="28"/>
                        </a:lnTo>
                        <a:lnTo>
                          <a:pt x="31" y="30"/>
                        </a:lnTo>
                        <a:lnTo>
                          <a:pt x="31" y="30"/>
                        </a:lnTo>
                        <a:lnTo>
                          <a:pt x="37" y="27"/>
                        </a:lnTo>
                        <a:lnTo>
                          <a:pt x="38" y="13"/>
                        </a:lnTo>
                        <a:lnTo>
                          <a:pt x="29" y="0"/>
                        </a:lnTo>
                        <a:lnTo>
                          <a:pt x="29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CF579C1-5942-9720-D84D-6FE9CE2BAA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3537" y="3440114"/>
                    <a:ext cx="277812" cy="250824"/>
                  </a:xfrm>
                  <a:custGeom>
                    <a:avLst/>
                    <a:gdLst>
                      <a:gd name="T0" fmla="*/ 175 w 175"/>
                      <a:gd name="T1" fmla="*/ 0 h 158"/>
                      <a:gd name="T2" fmla="*/ 172 w 175"/>
                      <a:gd name="T3" fmla="*/ 0 h 158"/>
                      <a:gd name="T4" fmla="*/ 172 w 175"/>
                      <a:gd name="T5" fmla="*/ 0 h 158"/>
                      <a:gd name="T6" fmla="*/ 173 w 175"/>
                      <a:gd name="T7" fmla="*/ 12 h 158"/>
                      <a:gd name="T8" fmla="*/ 160 w 175"/>
                      <a:gd name="T9" fmla="*/ 13 h 158"/>
                      <a:gd name="T10" fmla="*/ 154 w 175"/>
                      <a:gd name="T11" fmla="*/ 19 h 158"/>
                      <a:gd name="T12" fmla="*/ 144 w 175"/>
                      <a:gd name="T13" fmla="*/ 19 h 158"/>
                      <a:gd name="T14" fmla="*/ 137 w 175"/>
                      <a:gd name="T15" fmla="*/ 16 h 158"/>
                      <a:gd name="T16" fmla="*/ 120 w 175"/>
                      <a:gd name="T17" fmla="*/ 18 h 158"/>
                      <a:gd name="T18" fmla="*/ 112 w 175"/>
                      <a:gd name="T19" fmla="*/ 36 h 158"/>
                      <a:gd name="T20" fmla="*/ 106 w 175"/>
                      <a:gd name="T21" fmla="*/ 38 h 158"/>
                      <a:gd name="T22" fmla="*/ 96 w 175"/>
                      <a:gd name="T23" fmla="*/ 68 h 158"/>
                      <a:gd name="T24" fmla="*/ 67 w 175"/>
                      <a:gd name="T25" fmla="*/ 94 h 158"/>
                      <a:gd name="T26" fmla="*/ 59 w 175"/>
                      <a:gd name="T27" fmla="*/ 127 h 158"/>
                      <a:gd name="T28" fmla="*/ 51 w 175"/>
                      <a:gd name="T29" fmla="*/ 137 h 158"/>
                      <a:gd name="T30" fmla="*/ 48 w 175"/>
                      <a:gd name="T31" fmla="*/ 147 h 158"/>
                      <a:gd name="T32" fmla="*/ 1 w 175"/>
                      <a:gd name="T33" fmla="*/ 148 h 158"/>
                      <a:gd name="T34" fmla="*/ 1 w 175"/>
                      <a:gd name="T35" fmla="*/ 148 h 158"/>
                      <a:gd name="T36" fmla="*/ 0 w 175"/>
                      <a:gd name="T37" fmla="*/ 158 h 158"/>
                      <a:gd name="T38" fmla="*/ 5 w 175"/>
                      <a:gd name="T39" fmla="*/ 150 h 158"/>
                      <a:gd name="T40" fmla="*/ 85 w 175"/>
                      <a:gd name="T41" fmla="*/ 150 h 158"/>
                      <a:gd name="T42" fmla="*/ 82 w 175"/>
                      <a:gd name="T43" fmla="*/ 116 h 158"/>
                      <a:gd name="T44" fmla="*/ 87 w 175"/>
                      <a:gd name="T45" fmla="*/ 104 h 158"/>
                      <a:gd name="T46" fmla="*/ 107 w 175"/>
                      <a:gd name="T47" fmla="*/ 102 h 158"/>
                      <a:gd name="T48" fmla="*/ 108 w 175"/>
                      <a:gd name="T49" fmla="*/ 41 h 158"/>
                      <a:gd name="T50" fmla="*/ 174 w 175"/>
                      <a:gd name="T51" fmla="*/ 42 h 158"/>
                      <a:gd name="T52" fmla="*/ 175 w 175"/>
                      <a:gd name="T53" fmla="*/ 6 h 158"/>
                      <a:gd name="T54" fmla="*/ 175 w 175"/>
                      <a:gd name="T55" fmla="*/ 1 h 158"/>
                      <a:gd name="T56" fmla="*/ 175 w 175"/>
                      <a:gd name="T57" fmla="*/ 0 h 158"/>
                      <a:gd name="T58" fmla="*/ 175 w 175"/>
                      <a:gd name="T59" fmla="*/ 0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75" h="158">
                        <a:moveTo>
                          <a:pt x="175" y="0"/>
                        </a:moveTo>
                        <a:lnTo>
                          <a:pt x="172" y="0"/>
                        </a:lnTo>
                        <a:lnTo>
                          <a:pt x="172" y="0"/>
                        </a:lnTo>
                        <a:lnTo>
                          <a:pt x="173" y="12"/>
                        </a:lnTo>
                        <a:lnTo>
                          <a:pt x="160" y="13"/>
                        </a:lnTo>
                        <a:lnTo>
                          <a:pt x="154" y="19"/>
                        </a:lnTo>
                        <a:lnTo>
                          <a:pt x="144" y="19"/>
                        </a:lnTo>
                        <a:lnTo>
                          <a:pt x="137" y="16"/>
                        </a:lnTo>
                        <a:lnTo>
                          <a:pt x="120" y="18"/>
                        </a:lnTo>
                        <a:lnTo>
                          <a:pt x="112" y="36"/>
                        </a:lnTo>
                        <a:lnTo>
                          <a:pt x="106" y="38"/>
                        </a:lnTo>
                        <a:lnTo>
                          <a:pt x="96" y="68"/>
                        </a:lnTo>
                        <a:lnTo>
                          <a:pt x="67" y="94"/>
                        </a:lnTo>
                        <a:lnTo>
                          <a:pt x="59" y="127"/>
                        </a:lnTo>
                        <a:lnTo>
                          <a:pt x="51" y="137"/>
                        </a:lnTo>
                        <a:lnTo>
                          <a:pt x="48" y="147"/>
                        </a:lnTo>
                        <a:lnTo>
                          <a:pt x="1" y="148"/>
                        </a:lnTo>
                        <a:lnTo>
                          <a:pt x="1" y="148"/>
                        </a:lnTo>
                        <a:lnTo>
                          <a:pt x="0" y="158"/>
                        </a:lnTo>
                        <a:lnTo>
                          <a:pt x="5" y="150"/>
                        </a:lnTo>
                        <a:lnTo>
                          <a:pt x="85" y="150"/>
                        </a:lnTo>
                        <a:lnTo>
                          <a:pt x="82" y="116"/>
                        </a:lnTo>
                        <a:lnTo>
                          <a:pt x="87" y="104"/>
                        </a:lnTo>
                        <a:lnTo>
                          <a:pt x="107" y="102"/>
                        </a:lnTo>
                        <a:lnTo>
                          <a:pt x="108" y="41"/>
                        </a:lnTo>
                        <a:lnTo>
                          <a:pt x="174" y="42"/>
                        </a:lnTo>
                        <a:lnTo>
                          <a:pt x="175" y="6"/>
                        </a:lnTo>
                        <a:lnTo>
                          <a:pt x="175" y="1"/>
                        </a:lnTo>
                        <a:lnTo>
                          <a:pt x="175" y="0"/>
                        </a:lnTo>
                        <a:lnTo>
                          <a:pt x="175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21B502A-41D5-21FE-C675-DF8E8752A7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6237" y="3652838"/>
                    <a:ext cx="536575" cy="504825"/>
                  </a:xfrm>
                  <a:custGeom>
                    <a:avLst/>
                    <a:gdLst>
                      <a:gd name="T0" fmla="*/ 307 w 338"/>
                      <a:gd name="T1" fmla="*/ 120 h 318"/>
                      <a:gd name="T2" fmla="*/ 328 w 338"/>
                      <a:gd name="T3" fmla="*/ 109 h 318"/>
                      <a:gd name="T4" fmla="*/ 326 w 338"/>
                      <a:gd name="T5" fmla="*/ 86 h 318"/>
                      <a:gd name="T6" fmla="*/ 308 w 338"/>
                      <a:gd name="T7" fmla="*/ 52 h 318"/>
                      <a:gd name="T8" fmla="*/ 308 w 338"/>
                      <a:gd name="T9" fmla="*/ 24 h 318"/>
                      <a:gd name="T10" fmla="*/ 219 w 338"/>
                      <a:gd name="T11" fmla="*/ 0 h 318"/>
                      <a:gd name="T12" fmla="*/ 57 w 338"/>
                      <a:gd name="T13" fmla="*/ 0 h 318"/>
                      <a:gd name="T14" fmla="*/ 35 w 338"/>
                      <a:gd name="T15" fmla="*/ 48 h 318"/>
                      <a:gd name="T16" fmla="*/ 39 w 338"/>
                      <a:gd name="T17" fmla="*/ 152 h 318"/>
                      <a:gd name="T18" fmla="*/ 12 w 338"/>
                      <a:gd name="T19" fmla="*/ 168 h 318"/>
                      <a:gd name="T20" fmla="*/ 11 w 338"/>
                      <a:gd name="T21" fmla="*/ 188 h 318"/>
                      <a:gd name="T22" fmla="*/ 7 w 338"/>
                      <a:gd name="T23" fmla="*/ 205 h 318"/>
                      <a:gd name="T24" fmla="*/ 0 w 338"/>
                      <a:gd name="T25" fmla="*/ 224 h 318"/>
                      <a:gd name="T26" fmla="*/ 12 w 338"/>
                      <a:gd name="T27" fmla="*/ 232 h 318"/>
                      <a:gd name="T28" fmla="*/ 21 w 338"/>
                      <a:gd name="T29" fmla="*/ 253 h 318"/>
                      <a:gd name="T30" fmla="*/ 23 w 338"/>
                      <a:gd name="T31" fmla="*/ 268 h 318"/>
                      <a:gd name="T32" fmla="*/ 35 w 338"/>
                      <a:gd name="T33" fmla="*/ 293 h 318"/>
                      <a:gd name="T34" fmla="*/ 34 w 338"/>
                      <a:gd name="T35" fmla="*/ 310 h 318"/>
                      <a:gd name="T36" fmla="*/ 43 w 338"/>
                      <a:gd name="T37" fmla="*/ 318 h 318"/>
                      <a:gd name="T38" fmla="*/ 56 w 338"/>
                      <a:gd name="T39" fmla="*/ 311 h 318"/>
                      <a:gd name="T40" fmla="*/ 67 w 338"/>
                      <a:gd name="T41" fmla="*/ 279 h 318"/>
                      <a:gd name="T42" fmla="*/ 86 w 338"/>
                      <a:gd name="T43" fmla="*/ 282 h 318"/>
                      <a:gd name="T44" fmla="*/ 103 w 338"/>
                      <a:gd name="T45" fmla="*/ 298 h 318"/>
                      <a:gd name="T46" fmla="*/ 125 w 338"/>
                      <a:gd name="T47" fmla="*/ 295 h 318"/>
                      <a:gd name="T48" fmla="*/ 148 w 338"/>
                      <a:gd name="T49" fmla="*/ 300 h 318"/>
                      <a:gd name="T50" fmla="*/ 161 w 338"/>
                      <a:gd name="T51" fmla="*/ 291 h 318"/>
                      <a:gd name="T52" fmla="*/ 170 w 338"/>
                      <a:gd name="T53" fmla="*/ 279 h 318"/>
                      <a:gd name="T54" fmla="*/ 198 w 338"/>
                      <a:gd name="T55" fmla="*/ 290 h 318"/>
                      <a:gd name="T56" fmla="*/ 219 w 338"/>
                      <a:gd name="T57" fmla="*/ 260 h 318"/>
                      <a:gd name="T58" fmla="*/ 212 w 338"/>
                      <a:gd name="T59" fmla="*/ 239 h 318"/>
                      <a:gd name="T60" fmla="*/ 226 w 338"/>
                      <a:gd name="T61" fmla="*/ 232 h 318"/>
                      <a:gd name="T62" fmla="*/ 233 w 338"/>
                      <a:gd name="T63" fmla="*/ 252 h 318"/>
                      <a:gd name="T64" fmla="*/ 247 w 338"/>
                      <a:gd name="T65" fmla="*/ 278 h 318"/>
                      <a:gd name="T66" fmla="*/ 250 w 338"/>
                      <a:gd name="T67" fmla="*/ 297 h 318"/>
                      <a:gd name="T68" fmla="*/ 253 w 338"/>
                      <a:gd name="T69" fmla="*/ 295 h 318"/>
                      <a:gd name="T70" fmla="*/ 268 w 338"/>
                      <a:gd name="T71" fmla="*/ 264 h 318"/>
                      <a:gd name="T72" fmla="*/ 278 w 338"/>
                      <a:gd name="T73" fmla="*/ 236 h 318"/>
                      <a:gd name="T74" fmla="*/ 299 w 338"/>
                      <a:gd name="T75" fmla="*/ 201 h 318"/>
                      <a:gd name="T76" fmla="*/ 299 w 338"/>
                      <a:gd name="T77" fmla="*/ 171 h 318"/>
                      <a:gd name="T78" fmla="*/ 305 w 338"/>
                      <a:gd name="T79" fmla="*/ 136 h 3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38" h="318">
                        <a:moveTo>
                          <a:pt x="305" y="136"/>
                        </a:moveTo>
                        <a:lnTo>
                          <a:pt x="307" y="120"/>
                        </a:lnTo>
                        <a:lnTo>
                          <a:pt x="313" y="112"/>
                        </a:lnTo>
                        <a:lnTo>
                          <a:pt x="328" y="109"/>
                        </a:lnTo>
                        <a:lnTo>
                          <a:pt x="338" y="96"/>
                        </a:lnTo>
                        <a:lnTo>
                          <a:pt x="326" y="86"/>
                        </a:lnTo>
                        <a:lnTo>
                          <a:pt x="317" y="81"/>
                        </a:lnTo>
                        <a:lnTo>
                          <a:pt x="308" y="52"/>
                        </a:lnTo>
                        <a:lnTo>
                          <a:pt x="304" y="28"/>
                        </a:lnTo>
                        <a:lnTo>
                          <a:pt x="308" y="24"/>
                        </a:lnTo>
                        <a:lnTo>
                          <a:pt x="301" y="0"/>
                        </a:lnTo>
                        <a:lnTo>
                          <a:pt x="219" y="0"/>
                        </a:lnTo>
                        <a:lnTo>
                          <a:pt x="139" y="0"/>
                        </a:lnTo>
                        <a:lnTo>
                          <a:pt x="57" y="0"/>
                        </a:lnTo>
                        <a:lnTo>
                          <a:pt x="59" y="48"/>
                        </a:lnTo>
                        <a:lnTo>
                          <a:pt x="35" y="48"/>
                        </a:lnTo>
                        <a:lnTo>
                          <a:pt x="35" y="57"/>
                        </a:lnTo>
                        <a:lnTo>
                          <a:pt x="39" y="152"/>
                        </a:lnTo>
                        <a:lnTo>
                          <a:pt x="21" y="151"/>
                        </a:lnTo>
                        <a:lnTo>
                          <a:pt x="12" y="168"/>
                        </a:lnTo>
                        <a:lnTo>
                          <a:pt x="7" y="183"/>
                        </a:lnTo>
                        <a:lnTo>
                          <a:pt x="11" y="188"/>
                        </a:lnTo>
                        <a:lnTo>
                          <a:pt x="5" y="196"/>
                        </a:lnTo>
                        <a:lnTo>
                          <a:pt x="7" y="205"/>
                        </a:lnTo>
                        <a:lnTo>
                          <a:pt x="2" y="215"/>
                        </a:lnTo>
                        <a:lnTo>
                          <a:pt x="0" y="224"/>
                        </a:lnTo>
                        <a:lnTo>
                          <a:pt x="7" y="223"/>
                        </a:lnTo>
                        <a:lnTo>
                          <a:pt x="12" y="232"/>
                        </a:lnTo>
                        <a:lnTo>
                          <a:pt x="13" y="246"/>
                        </a:lnTo>
                        <a:lnTo>
                          <a:pt x="21" y="253"/>
                        </a:lnTo>
                        <a:lnTo>
                          <a:pt x="21" y="258"/>
                        </a:lnTo>
                        <a:lnTo>
                          <a:pt x="23" y="268"/>
                        </a:lnTo>
                        <a:lnTo>
                          <a:pt x="35" y="283"/>
                        </a:lnTo>
                        <a:lnTo>
                          <a:pt x="35" y="293"/>
                        </a:lnTo>
                        <a:lnTo>
                          <a:pt x="33" y="303"/>
                        </a:lnTo>
                        <a:lnTo>
                          <a:pt x="34" y="310"/>
                        </a:lnTo>
                        <a:lnTo>
                          <a:pt x="41" y="317"/>
                        </a:lnTo>
                        <a:lnTo>
                          <a:pt x="43" y="318"/>
                        </a:lnTo>
                        <a:lnTo>
                          <a:pt x="49" y="315"/>
                        </a:lnTo>
                        <a:lnTo>
                          <a:pt x="56" y="311"/>
                        </a:lnTo>
                        <a:lnTo>
                          <a:pt x="62" y="290"/>
                        </a:lnTo>
                        <a:lnTo>
                          <a:pt x="67" y="279"/>
                        </a:lnTo>
                        <a:lnTo>
                          <a:pt x="82" y="276"/>
                        </a:lnTo>
                        <a:lnTo>
                          <a:pt x="86" y="282"/>
                        </a:lnTo>
                        <a:lnTo>
                          <a:pt x="97" y="296"/>
                        </a:lnTo>
                        <a:lnTo>
                          <a:pt x="103" y="298"/>
                        </a:lnTo>
                        <a:lnTo>
                          <a:pt x="110" y="294"/>
                        </a:lnTo>
                        <a:lnTo>
                          <a:pt x="125" y="295"/>
                        </a:lnTo>
                        <a:lnTo>
                          <a:pt x="128" y="300"/>
                        </a:lnTo>
                        <a:lnTo>
                          <a:pt x="148" y="300"/>
                        </a:lnTo>
                        <a:lnTo>
                          <a:pt x="149" y="295"/>
                        </a:lnTo>
                        <a:lnTo>
                          <a:pt x="161" y="291"/>
                        </a:lnTo>
                        <a:lnTo>
                          <a:pt x="162" y="283"/>
                        </a:lnTo>
                        <a:lnTo>
                          <a:pt x="170" y="279"/>
                        </a:lnTo>
                        <a:lnTo>
                          <a:pt x="188" y="293"/>
                        </a:lnTo>
                        <a:lnTo>
                          <a:pt x="198" y="290"/>
                        </a:lnTo>
                        <a:lnTo>
                          <a:pt x="208" y="273"/>
                        </a:lnTo>
                        <a:lnTo>
                          <a:pt x="219" y="260"/>
                        </a:lnTo>
                        <a:lnTo>
                          <a:pt x="218" y="245"/>
                        </a:lnTo>
                        <a:lnTo>
                          <a:pt x="212" y="239"/>
                        </a:lnTo>
                        <a:lnTo>
                          <a:pt x="225" y="238"/>
                        </a:lnTo>
                        <a:lnTo>
                          <a:pt x="226" y="232"/>
                        </a:lnTo>
                        <a:lnTo>
                          <a:pt x="235" y="234"/>
                        </a:lnTo>
                        <a:lnTo>
                          <a:pt x="233" y="252"/>
                        </a:lnTo>
                        <a:lnTo>
                          <a:pt x="237" y="268"/>
                        </a:lnTo>
                        <a:lnTo>
                          <a:pt x="247" y="278"/>
                        </a:lnTo>
                        <a:lnTo>
                          <a:pt x="250" y="286"/>
                        </a:lnTo>
                        <a:lnTo>
                          <a:pt x="250" y="297"/>
                        </a:lnTo>
                        <a:lnTo>
                          <a:pt x="253" y="298"/>
                        </a:lnTo>
                        <a:lnTo>
                          <a:pt x="253" y="295"/>
                        </a:lnTo>
                        <a:lnTo>
                          <a:pt x="259" y="270"/>
                        </a:lnTo>
                        <a:lnTo>
                          <a:pt x="268" y="264"/>
                        </a:lnTo>
                        <a:lnTo>
                          <a:pt x="270" y="253"/>
                        </a:lnTo>
                        <a:lnTo>
                          <a:pt x="278" y="236"/>
                        </a:lnTo>
                        <a:lnTo>
                          <a:pt x="290" y="224"/>
                        </a:lnTo>
                        <a:lnTo>
                          <a:pt x="299" y="201"/>
                        </a:lnTo>
                        <a:lnTo>
                          <a:pt x="301" y="181"/>
                        </a:lnTo>
                        <a:lnTo>
                          <a:pt x="299" y="171"/>
                        </a:lnTo>
                        <a:lnTo>
                          <a:pt x="305" y="136"/>
                        </a:lnTo>
                        <a:lnTo>
                          <a:pt x="305" y="13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7F7C049-0A2B-9376-62DF-3A4432FE00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94500" y="4021138"/>
                    <a:ext cx="381000" cy="328613"/>
                  </a:xfrm>
                  <a:custGeom>
                    <a:avLst/>
                    <a:gdLst>
                      <a:gd name="T0" fmla="*/ 204 w 240"/>
                      <a:gd name="T1" fmla="*/ 46 h 207"/>
                      <a:gd name="T2" fmla="*/ 190 w 240"/>
                      <a:gd name="T3" fmla="*/ 20 h 207"/>
                      <a:gd name="T4" fmla="*/ 183 w 240"/>
                      <a:gd name="T5" fmla="*/ 0 h 207"/>
                      <a:gd name="T6" fmla="*/ 169 w 240"/>
                      <a:gd name="T7" fmla="*/ 7 h 207"/>
                      <a:gd name="T8" fmla="*/ 176 w 240"/>
                      <a:gd name="T9" fmla="*/ 28 h 207"/>
                      <a:gd name="T10" fmla="*/ 155 w 240"/>
                      <a:gd name="T11" fmla="*/ 58 h 207"/>
                      <a:gd name="T12" fmla="*/ 127 w 240"/>
                      <a:gd name="T13" fmla="*/ 47 h 207"/>
                      <a:gd name="T14" fmla="*/ 118 w 240"/>
                      <a:gd name="T15" fmla="*/ 59 h 207"/>
                      <a:gd name="T16" fmla="*/ 105 w 240"/>
                      <a:gd name="T17" fmla="*/ 68 h 207"/>
                      <a:gd name="T18" fmla="*/ 82 w 240"/>
                      <a:gd name="T19" fmla="*/ 63 h 207"/>
                      <a:gd name="T20" fmla="*/ 60 w 240"/>
                      <a:gd name="T21" fmla="*/ 66 h 207"/>
                      <a:gd name="T22" fmla="*/ 43 w 240"/>
                      <a:gd name="T23" fmla="*/ 50 h 207"/>
                      <a:gd name="T24" fmla="*/ 24 w 240"/>
                      <a:gd name="T25" fmla="*/ 47 h 207"/>
                      <a:gd name="T26" fmla="*/ 13 w 240"/>
                      <a:gd name="T27" fmla="*/ 79 h 207"/>
                      <a:gd name="T28" fmla="*/ 0 w 240"/>
                      <a:gd name="T29" fmla="*/ 86 h 207"/>
                      <a:gd name="T30" fmla="*/ 26 w 240"/>
                      <a:gd name="T31" fmla="*/ 105 h 207"/>
                      <a:gd name="T32" fmla="*/ 40 w 240"/>
                      <a:gd name="T33" fmla="*/ 125 h 207"/>
                      <a:gd name="T34" fmla="*/ 55 w 240"/>
                      <a:gd name="T35" fmla="*/ 149 h 207"/>
                      <a:gd name="T36" fmla="*/ 74 w 240"/>
                      <a:gd name="T37" fmla="*/ 167 h 207"/>
                      <a:gd name="T38" fmla="*/ 96 w 240"/>
                      <a:gd name="T39" fmla="*/ 190 h 207"/>
                      <a:gd name="T40" fmla="*/ 112 w 240"/>
                      <a:gd name="T41" fmla="*/ 187 h 207"/>
                      <a:gd name="T42" fmla="*/ 129 w 240"/>
                      <a:gd name="T43" fmla="*/ 191 h 207"/>
                      <a:gd name="T44" fmla="*/ 147 w 240"/>
                      <a:gd name="T45" fmla="*/ 207 h 207"/>
                      <a:gd name="T46" fmla="*/ 169 w 240"/>
                      <a:gd name="T47" fmla="*/ 206 h 207"/>
                      <a:gd name="T48" fmla="*/ 201 w 240"/>
                      <a:gd name="T49" fmla="*/ 201 h 207"/>
                      <a:gd name="T50" fmla="*/ 226 w 240"/>
                      <a:gd name="T51" fmla="*/ 176 h 207"/>
                      <a:gd name="T52" fmla="*/ 227 w 240"/>
                      <a:gd name="T53" fmla="*/ 134 h 207"/>
                      <a:gd name="T54" fmla="*/ 214 w 240"/>
                      <a:gd name="T55" fmla="*/ 120 h 207"/>
                      <a:gd name="T56" fmla="*/ 190 w 240"/>
                      <a:gd name="T57" fmla="*/ 105 h 207"/>
                      <a:gd name="T58" fmla="*/ 208 w 240"/>
                      <a:gd name="T59" fmla="*/ 92 h 207"/>
                      <a:gd name="T60" fmla="*/ 210 w 240"/>
                      <a:gd name="T61" fmla="*/ 66 h 207"/>
                      <a:gd name="T62" fmla="*/ 207 w 240"/>
                      <a:gd name="T63" fmla="*/ 54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40" h="207">
                        <a:moveTo>
                          <a:pt x="207" y="54"/>
                        </a:moveTo>
                        <a:lnTo>
                          <a:pt x="204" y="46"/>
                        </a:lnTo>
                        <a:lnTo>
                          <a:pt x="194" y="36"/>
                        </a:lnTo>
                        <a:lnTo>
                          <a:pt x="190" y="20"/>
                        </a:lnTo>
                        <a:lnTo>
                          <a:pt x="192" y="2"/>
                        </a:lnTo>
                        <a:lnTo>
                          <a:pt x="183" y="0"/>
                        </a:lnTo>
                        <a:lnTo>
                          <a:pt x="182" y="6"/>
                        </a:lnTo>
                        <a:lnTo>
                          <a:pt x="169" y="7"/>
                        </a:lnTo>
                        <a:lnTo>
                          <a:pt x="175" y="13"/>
                        </a:lnTo>
                        <a:lnTo>
                          <a:pt x="176" y="28"/>
                        </a:lnTo>
                        <a:lnTo>
                          <a:pt x="165" y="41"/>
                        </a:lnTo>
                        <a:lnTo>
                          <a:pt x="155" y="58"/>
                        </a:lnTo>
                        <a:lnTo>
                          <a:pt x="145" y="61"/>
                        </a:lnTo>
                        <a:lnTo>
                          <a:pt x="127" y="47"/>
                        </a:lnTo>
                        <a:lnTo>
                          <a:pt x="119" y="51"/>
                        </a:lnTo>
                        <a:lnTo>
                          <a:pt x="118" y="59"/>
                        </a:lnTo>
                        <a:lnTo>
                          <a:pt x="106" y="63"/>
                        </a:lnTo>
                        <a:lnTo>
                          <a:pt x="105" y="68"/>
                        </a:lnTo>
                        <a:lnTo>
                          <a:pt x="85" y="68"/>
                        </a:lnTo>
                        <a:lnTo>
                          <a:pt x="82" y="63"/>
                        </a:lnTo>
                        <a:lnTo>
                          <a:pt x="67" y="62"/>
                        </a:lnTo>
                        <a:lnTo>
                          <a:pt x="60" y="66"/>
                        </a:lnTo>
                        <a:lnTo>
                          <a:pt x="54" y="64"/>
                        </a:lnTo>
                        <a:lnTo>
                          <a:pt x="43" y="50"/>
                        </a:lnTo>
                        <a:lnTo>
                          <a:pt x="39" y="44"/>
                        </a:lnTo>
                        <a:lnTo>
                          <a:pt x="24" y="47"/>
                        </a:lnTo>
                        <a:lnTo>
                          <a:pt x="19" y="58"/>
                        </a:lnTo>
                        <a:lnTo>
                          <a:pt x="13" y="79"/>
                        </a:lnTo>
                        <a:lnTo>
                          <a:pt x="6" y="83"/>
                        </a:lnTo>
                        <a:lnTo>
                          <a:pt x="0" y="86"/>
                        </a:lnTo>
                        <a:lnTo>
                          <a:pt x="14" y="95"/>
                        </a:lnTo>
                        <a:lnTo>
                          <a:pt x="26" y="105"/>
                        </a:lnTo>
                        <a:lnTo>
                          <a:pt x="26" y="113"/>
                        </a:lnTo>
                        <a:lnTo>
                          <a:pt x="40" y="125"/>
                        </a:lnTo>
                        <a:lnTo>
                          <a:pt x="49" y="135"/>
                        </a:lnTo>
                        <a:lnTo>
                          <a:pt x="55" y="149"/>
                        </a:lnTo>
                        <a:lnTo>
                          <a:pt x="71" y="159"/>
                        </a:lnTo>
                        <a:lnTo>
                          <a:pt x="74" y="167"/>
                        </a:lnTo>
                        <a:lnTo>
                          <a:pt x="87" y="186"/>
                        </a:lnTo>
                        <a:lnTo>
                          <a:pt x="96" y="190"/>
                        </a:lnTo>
                        <a:lnTo>
                          <a:pt x="102" y="185"/>
                        </a:lnTo>
                        <a:lnTo>
                          <a:pt x="112" y="187"/>
                        </a:lnTo>
                        <a:lnTo>
                          <a:pt x="123" y="182"/>
                        </a:lnTo>
                        <a:lnTo>
                          <a:pt x="129" y="191"/>
                        </a:lnTo>
                        <a:lnTo>
                          <a:pt x="147" y="207"/>
                        </a:lnTo>
                        <a:lnTo>
                          <a:pt x="147" y="207"/>
                        </a:lnTo>
                        <a:lnTo>
                          <a:pt x="156" y="201"/>
                        </a:lnTo>
                        <a:lnTo>
                          <a:pt x="169" y="206"/>
                        </a:lnTo>
                        <a:lnTo>
                          <a:pt x="186" y="201"/>
                        </a:lnTo>
                        <a:lnTo>
                          <a:pt x="201" y="201"/>
                        </a:lnTo>
                        <a:lnTo>
                          <a:pt x="213" y="190"/>
                        </a:lnTo>
                        <a:lnTo>
                          <a:pt x="226" y="176"/>
                        </a:lnTo>
                        <a:lnTo>
                          <a:pt x="240" y="160"/>
                        </a:lnTo>
                        <a:lnTo>
                          <a:pt x="227" y="134"/>
                        </a:lnTo>
                        <a:lnTo>
                          <a:pt x="217" y="129"/>
                        </a:lnTo>
                        <a:lnTo>
                          <a:pt x="214" y="120"/>
                        </a:lnTo>
                        <a:lnTo>
                          <a:pt x="203" y="107"/>
                        </a:lnTo>
                        <a:lnTo>
                          <a:pt x="190" y="105"/>
                        </a:lnTo>
                        <a:lnTo>
                          <a:pt x="197" y="92"/>
                        </a:lnTo>
                        <a:lnTo>
                          <a:pt x="208" y="92"/>
                        </a:lnTo>
                        <a:lnTo>
                          <a:pt x="211" y="85"/>
                        </a:lnTo>
                        <a:lnTo>
                          <a:pt x="210" y="66"/>
                        </a:lnTo>
                        <a:lnTo>
                          <a:pt x="207" y="65"/>
                        </a:lnTo>
                        <a:lnTo>
                          <a:pt x="207" y="54"/>
                        </a:lnTo>
                        <a:lnTo>
                          <a:pt x="207" y="5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67B81F4-F2EB-DDA1-F747-A9ACF21E89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19724" y="3856037"/>
                    <a:ext cx="201612" cy="161924"/>
                  </a:xfrm>
                  <a:custGeom>
                    <a:avLst/>
                    <a:gdLst>
                      <a:gd name="T0" fmla="*/ 113 w 127"/>
                      <a:gd name="T1" fmla="*/ 48 h 102"/>
                      <a:gd name="T2" fmla="*/ 99 w 127"/>
                      <a:gd name="T3" fmla="*/ 31 h 102"/>
                      <a:gd name="T4" fmla="*/ 87 w 127"/>
                      <a:gd name="T5" fmla="*/ 13 h 102"/>
                      <a:gd name="T6" fmla="*/ 74 w 127"/>
                      <a:gd name="T7" fmla="*/ 8 h 102"/>
                      <a:gd name="T8" fmla="*/ 64 w 127"/>
                      <a:gd name="T9" fmla="*/ 0 h 102"/>
                      <a:gd name="T10" fmla="*/ 53 w 127"/>
                      <a:gd name="T11" fmla="*/ 0 h 102"/>
                      <a:gd name="T12" fmla="*/ 42 w 127"/>
                      <a:gd name="T13" fmla="*/ 6 h 102"/>
                      <a:gd name="T14" fmla="*/ 32 w 127"/>
                      <a:gd name="T15" fmla="*/ 4 h 102"/>
                      <a:gd name="T16" fmla="*/ 25 w 127"/>
                      <a:gd name="T17" fmla="*/ 12 h 102"/>
                      <a:gd name="T18" fmla="*/ 20 w 127"/>
                      <a:gd name="T19" fmla="*/ 24 h 102"/>
                      <a:gd name="T20" fmla="*/ 9 w 127"/>
                      <a:gd name="T21" fmla="*/ 41 h 102"/>
                      <a:gd name="T22" fmla="*/ 0 w 127"/>
                      <a:gd name="T23" fmla="*/ 45 h 102"/>
                      <a:gd name="T24" fmla="*/ 10 w 127"/>
                      <a:gd name="T25" fmla="*/ 54 h 102"/>
                      <a:gd name="T26" fmla="*/ 18 w 127"/>
                      <a:gd name="T27" fmla="*/ 72 h 102"/>
                      <a:gd name="T28" fmla="*/ 41 w 127"/>
                      <a:gd name="T29" fmla="*/ 71 h 102"/>
                      <a:gd name="T30" fmla="*/ 46 w 127"/>
                      <a:gd name="T31" fmla="*/ 66 h 102"/>
                      <a:gd name="T32" fmla="*/ 53 w 127"/>
                      <a:gd name="T33" fmla="*/ 66 h 102"/>
                      <a:gd name="T34" fmla="*/ 60 w 127"/>
                      <a:gd name="T35" fmla="*/ 71 h 102"/>
                      <a:gd name="T36" fmla="*/ 67 w 127"/>
                      <a:gd name="T37" fmla="*/ 71 h 102"/>
                      <a:gd name="T38" fmla="*/ 74 w 127"/>
                      <a:gd name="T39" fmla="*/ 68 h 102"/>
                      <a:gd name="T40" fmla="*/ 78 w 127"/>
                      <a:gd name="T41" fmla="*/ 74 h 102"/>
                      <a:gd name="T42" fmla="*/ 69 w 127"/>
                      <a:gd name="T43" fmla="*/ 80 h 102"/>
                      <a:gd name="T44" fmla="*/ 60 w 127"/>
                      <a:gd name="T45" fmla="*/ 79 h 102"/>
                      <a:gd name="T46" fmla="*/ 51 w 127"/>
                      <a:gd name="T47" fmla="*/ 74 h 102"/>
                      <a:gd name="T48" fmla="*/ 43 w 127"/>
                      <a:gd name="T49" fmla="*/ 80 h 102"/>
                      <a:gd name="T50" fmla="*/ 40 w 127"/>
                      <a:gd name="T51" fmla="*/ 80 h 102"/>
                      <a:gd name="T52" fmla="*/ 34 w 127"/>
                      <a:gd name="T53" fmla="*/ 83 h 102"/>
                      <a:gd name="T54" fmla="*/ 15 w 127"/>
                      <a:gd name="T55" fmla="*/ 83 h 102"/>
                      <a:gd name="T56" fmla="*/ 18 w 127"/>
                      <a:gd name="T57" fmla="*/ 101 h 102"/>
                      <a:gd name="T58" fmla="*/ 29 w 127"/>
                      <a:gd name="T59" fmla="*/ 97 h 102"/>
                      <a:gd name="T60" fmla="*/ 37 w 127"/>
                      <a:gd name="T61" fmla="*/ 97 h 102"/>
                      <a:gd name="T62" fmla="*/ 42 w 127"/>
                      <a:gd name="T63" fmla="*/ 95 h 102"/>
                      <a:gd name="T64" fmla="*/ 81 w 127"/>
                      <a:gd name="T65" fmla="*/ 96 h 102"/>
                      <a:gd name="T66" fmla="*/ 91 w 127"/>
                      <a:gd name="T67" fmla="*/ 97 h 102"/>
                      <a:gd name="T68" fmla="*/ 106 w 127"/>
                      <a:gd name="T69" fmla="*/ 102 h 102"/>
                      <a:gd name="T70" fmla="*/ 111 w 127"/>
                      <a:gd name="T71" fmla="*/ 101 h 102"/>
                      <a:gd name="T72" fmla="*/ 112 w 127"/>
                      <a:gd name="T73" fmla="*/ 99 h 102"/>
                      <a:gd name="T74" fmla="*/ 123 w 127"/>
                      <a:gd name="T75" fmla="*/ 101 h 102"/>
                      <a:gd name="T76" fmla="*/ 126 w 127"/>
                      <a:gd name="T77" fmla="*/ 99 h 102"/>
                      <a:gd name="T78" fmla="*/ 127 w 127"/>
                      <a:gd name="T79" fmla="*/ 92 h 102"/>
                      <a:gd name="T80" fmla="*/ 126 w 127"/>
                      <a:gd name="T81" fmla="*/ 83 h 102"/>
                      <a:gd name="T82" fmla="*/ 118 w 127"/>
                      <a:gd name="T83" fmla="*/ 76 h 102"/>
                      <a:gd name="T84" fmla="*/ 113 w 127"/>
                      <a:gd name="T85" fmla="*/ 62 h 102"/>
                      <a:gd name="T86" fmla="*/ 113 w 127"/>
                      <a:gd name="T87" fmla="*/ 48 h 102"/>
                      <a:gd name="T88" fmla="*/ 113 w 127"/>
                      <a:gd name="T89" fmla="*/ 48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27" h="102">
                        <a:moveTo>
                          <a:pt x="113" y="48"/>
                        </a:moveTo>
                        <a:lnTo>
                          <a:pt x="99" y="31"/>
                        </a:lnTo>
                        <a:lnTo>
                          <a:pt x="87" y="13"/>
                        </a:lnTo>
                        <a:lnTo>
                          <a:pt x="74" y="8"/>
                        </a:lnTo>
                        <a:lnTo>
                          <a:pt x="64" y="0"/>
                        </a:lnTo>
                        <a:lnTo>
                          <a:pt x="53" y="0"/>
                        </a:lnTo>
                        <a:lnTo>
                          <a:pt x="42" y="6"/>
                        </a:lnTo>
                        <a:lnTo>
                          <a:pt x="32" y="4"/>
                        </a:lnTo>
                        <a:lnTo>
                          <a:pt x="25" y="12"/>
                        </a:lnTo>
                        <a:lnTo>
                          <a:pt x="20" y="24"/>
                        </a:lnTo>
                        <a:lnTo>
                          <a:pt x="9" y="41"/>
                        </a:lnTo>
                        <a:lnTo>
                          <a:pt x="0" y="45"/>
                        </a:lnTo>
                        <a:lnTo>
                          <a:pt x="10" y="54"/>
                        </a:lnTo>
                        <a:lnTo>
                          <a:pt x="18" y="72"/>
                        </a:lnTo>
                        <a:lnTo>
                          <a:pt x="41" y="71"/>
                        </a:lnTo>
                        <a:lnTo>
                          <a:pt x="46" y="66"/>
                        </a:lnTo>
                        <a:lnTo>
                          <a:pt x="53" y="66"/>
                        </a:lnTo>
                        <a:lnTo>
                          <a:pt x="60" y="71"/>
                        </a:lnTo>
                        <a:lnTo>
                          <a:pt x="67" y="71"/>
                        </a:lnTo>
                        <a:lnTo>
                          <a:pt x="74" y="68"/>
                        </a:lnTo>
                        <a:lnTo>
                          <a:pt x="78" y="74"/>
                        </a:lnTo>
                        <a:lnTo>
                          <a:pt x="69" y="80"/>
                        </a:lnTo>
                        <a:lnTo>
                          <a:pt x="60" y="79"/>
                        </a:lnTo>
                        <a:lnTo>
                          <a:pt x="51" y="74"/>
                        </a:lnTo>
                        <a:lnTo>
                          <a:pt x="43" y="80"/>
                        </a:lnTo>
                        <a:lnTo>
                          <a:pt x="40" y="80"/>
                        </a:lnTo>
                        <a:lnTo>
                          <a:pt x="34" y="83"/>
                        </a:lnTo>
                        <a:lnTo>
                          <a:pt x="15" y="83"/>
                        </a:lnTo>
                        <a:lnTo>
                          <a:pt x="18" y="101"/>
                        </a:lnTo>
                        <a:lnTo>
                          <a:pt x="29" y="97"/>
                        </a:lnTo>
                        <a:lnTo>
                          <a:pt x="37" y="97"/>
                        </a:lnTo>
                        <a:lnTo>
                          <a:pt x="42" y="95"/>
                        </a:lnTo>
                        <a:lnTo>
                          <a:pt x="81" y="96"/>
                        </a:lnTo>
                        <a:lnTo>
                          <a:pt x="91" y="97"/>
                        </a:lnTo>
                        <a:lnTo>
                          <a:pt x="106" y="102"/>
                        </a:lnTo>
                        <a:lnTo>
                          <a:pt x="111" y="101"/>
                        </a:lnTo>
                        <a:lnTo>
                          <a:pt x="112" y="99"/>
                        </a:lnTo>
                        <a:lnTo>
                          <a:pt x="123" y="101"/>
                        </a:lnTo>
                        <a:lnTo>
                          <a:pt x="126" y="99"/>
                        </a:lnTo>
                        <a:lnTo>
                          <a:pt x="127" y="92"/>
                        </a:lnTo>
                        <a:lnTo>
                          <a:pt x="126" y="83"/>
                        </a:lnTo>
                        <a:lnTo>
                          <a:pt x="118" y="76"/>
                        </a:lnTo>
                        <a:lnTo>
                          <a:pt x="113" y="62"/>
                        </a:lnTo>
                        <a:lnTo>
                          <a:pt x="113" y="48"/>
                        </a:lnTo>
                        <a:lnTo>
                          <a:pt x="113" y="4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BCE3665-5251-CA06-DBB3-9F0F24F49A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61012" y="4103688"/>
                    <a:ext cx="101600" cy="123825"/>
                  </a:xfrm>
                  <a:custGeom>
                    <a:avLst/>
                    <a:gdLst>
                      <a:gd name="T0" fmla="*/ 64 w 64"/>
                      <a:gd name="T1" fmla="*/ 39 h 78"/>
                      <a:gd name="T2" fmla="*/ 58 w 64"/>
                      <a:gd name="T3" fmla="*/ 40 h 78"/>
                      <a:gd name="T4" fmla="*/ 58 w 64"/>
                      <a:gd name="T5" fmla="*/ 32 h 78"/>
                      <a:gd name="T6" fmla="*/ 54 w 64"/>
                      <a:gd name="T7" fmla="*/ 25 h 78"/>
                      <a:gd name="T8" fmla="*/ 55 w 64"/>
                      <a:gd name="T9" fmla="*/ 19 h 78"/>
                      <a:gd name="T10" fmla="*/ 51 w 64"/>
                      <a:gd name="T11" fmla="*/ 9 h 78"/>
                      <a:gd name="T12" fmla="*/ 45 w 64"/>
                      <a:gd name="T13" fmla="*/ 0 h 78"/>
                      <a:gd name="T14" fmla="*/ 28 w 64"/>
                      <a:gd name="T15" fmla="*/ 0 h 78"/>
                      <a:gd name="T16" fmla="*/ 23 w 64"/>
                      <a:gd name="T17" fmla="*/ 5 h 78"/>
                      <a:gd name="T18" fmla="*/ 18 w 64"/>
                      <a:gd name="T19" fmla="*/ 5 h 78"/>
                      <a:gd name="T20" fmla="*/ 14 w 64"/>
                      <a:gd name="T21" fmla="*/ 11 h 78"/>
                      <a:gd name="T22" fmla="*/ 11 w 64"/>
                      <a:gd name="T23" fmla="*/ 17 h 78"/>
                      <a:gd name="T24" fmla="*/ 0 w 64"/>
                      <a:gd name="T25" fmla="*/ 27 h 78"/>
                      <a:gd name="T26" fmla="*/ 3 w 64"/>
                      <a:gd name="T27" fmla="*/ 45 h 78"/>
                      <a:gd name="T28" fmla="*/ 6 w 64"/>
                      <a:gd name="T29" fmla="*/ 53 h 78"/>
                      <a:gd name="T30" fmla="*/ 17 w 64"/>
                      <a:gd name="T31" fmla="*/ 67 h 78"/>
                      <a:gd name="T32" fmla="*/ 32 w 64"/>
                      <a:gd name="T33" fmla="*/ 76 h 78"/>
                      <a:gd name="T34" fmla="*/ 37 w 64"/>
                      <a:gd name="T35" fmla="*/ 78 h 78"/>
                      <a:gd name="T36" fmla="*/ 43 w 64"/>
                      <a:gd name="T37" fmla="*/ 70 h 78"/>
                      <a:gd name="T38" fmla="*/ 44 w 64"/>
                      <a:gd name="T39" fmla="*/ 63 h 78"/>
                      <a:gd name="T40" fmla="*/ 53 w 64"/>
                      <a:gd name="T41" fmla="*/ 51 h 78"/>
                      <a:gd name="T42" fmla="*/ 64 w 64"/>
                      <a:gd name="T43" fmla="*/ 39 h 78"/>
                      <a:gd name="T44" fmla="*/ 64 w 64"/>
                      <a:gd name="T45" fmla="*/ 39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64" h="78">
                        <a:moveTo>
                          <a:pt x="64" y="39"/>
                        </a:moveTo>
                        <a:lnTo>
                          <a:pt x="58" y="40"/>
                        </a:lnTo>
                        <a:lnTo>
                          <a:pt x="58" y="32"/>
                        </a:lnTo>
                        <a:lnTo>
                          <a:pt x="54" y="25"/>
                        </a:lnTo>
                        <a:lnTo>
                          <a:pt x="55" y="19"/>
                        </a:lnTo>
                        <a:lnTo>
                          <a:pt x="51" y="9"/>
                        </a:lnTo>
                        <a:lnTo>
                          <a:pt x="45" y="0"/>
                        </a:lnTo>
                        <a:lnTo>
                          <a:pt x="28" y="0"/>
                        </a:lnTo>
                        <a:lnTo>
                          <a:pt x="23" y="5"/>
                        </a:lnTo>
                        <a:lnTo>
                          <a:pt x="18" y="5"/>
                        </a:lnTo>
                        <a:lnTo>
                          <a:pt x="14" y="11"/>
                        </a:lnTo>
                        <a:lnTo>
                          <a:pt x="11" y="17"/>
                        </a:lnTo>
                        <a:lnTo>
                          <a:pt x="0" y="27"/>
                        </a:lnTo>
                        <a:lnTo>
                          <a:pt x="3" y="45"/>
                        </a:lnTo>
                        <a:lnTo>
                          <a:pt x="6" y="53"/>
                        </a:lnTo>
                        <a:lnTo>
                          <a:pt x="17" y="67"/>
                        </a:lnTo>
                        <a:lnTo>
                          <a:pt x="32" y="76"/>
                        </a:lnTo>
                        <a:lnTo>
                          <a:pt x="37" y="78"/>
                        </a:lnTo>
                        <a:lnTo>
                          <a:pt x="43" y="70"/>
                        </a:lnTo>
                        <a:lnTo>
                          <a:pt x="44" y="63"/>
                        </a:lnTo>
                        <a:lnTo>
                          <a:pt x="53" y="51"/>
                        </a:lnTo>
                        <a:lnTo>
                          <a:pt x="64" y="39"/>
                        </a:lnTo>
                        <a:lnTo>
                          <a:pt x="64" y="3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E31BA04-8EC3-E6E9-11DA-5654A47D9C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1350" y="5451476"/>
                    <a:ext cx="46037" cy="60325"/>
                  </a:xfrm>
                  <a:custGeom>
                    <a:avLst/>
                    <a:gdLst>
                      <a:gd name="T0" fmla="*/ 25 w 29"/>
                      <a:gd name="T1" fmla="*/ 4 h 38"/>
                      <a:gd name="T2" fmla="*/ 15 w 29"/>
                      <a:gd name="T3" fmla="*/ 0 h 38"/>
                      <a:gd name="T4" fmla="*/ 9 w 29"/>
                      <a:gd name="T5" fmla="*/ 2 h 38"/>
                      <a:gd name="T6" fmla="*/ 7 w 29"/>
                      <a:gd name="T7" fmla="*/ 8 h 38"/>
                      <a:gd name="T8" fmla="*/ 1 w 29"/>
                      <a:gd name="T9" fmla="*/ 17 h 38"/>
                      <a:gd name="T10" fmla="*/ 0 w 29"/>
                      <a:gd name="T11" fmla="*/ 25 h 38"/>
                      <a:gd name="T12" fmla="*/ 11 w 29"/>
                      <a:gd name="T13" fmla="*/ 38 h 38"/>
                      <a:gd name="T14" fmla="*/ 23 w 29"/>
                      <a:gd name="T15" fmla="*/ 35 h 38"/>
                      <a:gd name="T16" fmla="*/ 29 w 29"/>
                      <a:gd name="T17" fmla="*/ 25 h 38"/>
                      <a:gd name="T18" fmla="*/ 27 w 29"/>
                      <a:gd name="T19" fmla="*/ 15 h 38"/>
                      <a:gd name="T20" fmla="*/ 25 w 29"/>
                      <a:gd name="T21" fmla="*/ 4 h 38"/>
                      <a:gd name="T22" fmla="*/ 25 w 29"/>
                      <a:gd name="T23" fmla="*/ 4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9" h="38">
                        <a:moveTo>
                          <a:pt x="25" y="4"/>
                        </a:moveTo>
                        <a:lnTo>
                          <a:pt x="15" y="0"/>
                        </a:lnTo>
                        <a:lnTo>
                          <a:pt x="9" y="2"/>
                        </a:lnTo>
                        <a:lnTo>
                          <a:pt x="7" y="8"/>
                        </a:lnTo>
                        <a:lnTo>
                          <a:pt x="1" y="17"/>
                        </a:lnTo>
                        <a:lnTo>
                          <a:pt x="0" y="25"/>
                        </a:lnTo>
                        <a:lnTo>
                          <a:pt x="11" y="38"/>
                        </a:lnTo>
                        <a:lnTo>
                          <a:pt x="23" y="35"/>
                        </a:lnTo>
                        <a:lnTo>
                          <a:pt x="29" y="25"/>
                        </a:lnTo>
                        <a:lnTo>
                          <a:pt x="27" y="15"/>
                        </a:lnTo>
                        <a:lnTo>
                          <a:pt x="25" y="4"/>
                        </a:lnTo>
                        <a:lnTo>
                          <a:pt x="25" y="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A1F666F-F913-E37A-F39B-FC2C7AB474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6837" y="3600451"/>
                    <a:ext cx="341312" cy="603250"/>
                  </a:xfrm>
                  <a:custGeom>
                    <a:avLst/>
                    <a:gdLst>
                      <a:gd name="T0" fmla="*/ 211 w 215"/>
                      <a:gd name="T1" fmla="*/ 90 h 380"/>
                      <a:gd name="T2" fmla="*/ 127 w 215"/>
                      <a:gd name="T3" fmla="*/ 46 h 380"/>
                      <a:gd name="T4" fmla="*/ 44 w 215"/>
                      <a:gd name="T5" fmla="*/ 0 h 380"/>
                      <a:gd name="T6" fmla="*/ 24 w 215"/>
                      <a:gd name="T7" fmla="*/ 13 h 380"/>
                      <a:gd name="T8" fmla="*/ 30 w 215"/>
                      <a:gd name="T9" fmla="*/ 49 h 380"/>
                      <a:gd name="T10" fmla="*/ 38 w 215"/>
                      <a:gd name="T11" fmla="*/ 56 h 380"/>
                      <a:gd name="T12" fmla="*/ 38 w 215"/>
                      <a:gd name="T13" fmla="*/ 63 h 380"/>
                      <a:gd name="T14" fmla="*/ 47 w 215"/>
                      <a:gd name="T15" fmla="*/ 72 h 380"/>
                      <a:gd name="T16" fmla="*/ 42 w 215"/>
                      <a:gd name="T17" fmla="*/ 82 h 380"/>
                      <a:gd name="T18" fmla="*/ 36 w 215"/>
                      <a:gd name="T19" fmla="*/ 130 h 380"/>
                      <a:gd name="T20" fmla="*/ 35 w 215"/>
                      <a:gd name="T21" fmla="*/ 161 h 380"/>
                      <a:gd name="T22" fmla="*/ 10 w 215"/>
                      <a:gd name="T23" fmla="*/ 184 h 380"/>
                      <a:gd name="T24" fmla="*/ 0 w 215"/>
                      <a:gd name="T25" fmla="*/ 215 h 380"/>
                      <a:gd name="T26" fmla="*/ 10 w 215"/>
                      <a:gd name="T27" fmla="*/ 223 h 380"/>
                      <a:gd name="T28" fmla="*/ 10 w 215"/>
                      <a:gd name="T29" fmla="*/ 239 h 380"/>
                      <a:gd name="T30" fmla="*/ 23 w 215"/>
                      <a:gd name="T31" fmla="*/ 240 h 380"/>
                      <a:gd name="T32" fmla="*/ 21 w 215"/>
                      <a:gd name="T33" fmla="*/ 250 h 380"/>
                      <a:gd name="T34" fmla="*/ 29 w 215"/>
                      <a:gd name="T35" fmla="*/ 266 h 380"/>
                      <a:gd name="T36" fmla="*/ 31 w 215"/>
                      <a:gd name="T37" fmla="*/ 281 h 380"/>
                      <a:gd name="T38" fmla="*/ 30 w 215"/>
                      <a:gd name="T39" fmla="*/ 298 h 380"/>
                      <a:gd name="T40" fmla="*/ 42 w 215"/>
                      <a:gd name="T41" fmla="*/ 319 h 380"/>
                      <a:gd name="T42" fmla="*/ 30 w 215"/>
                      <a:gd name="T43" fmla="*/ 318 h 380"/>
                      <a:gd name="T44" fmla="*/ 25 w 215"/>
                      <a:gd name="T45" fmla="*/ 320 h 380"/>
                      <a:gd name="T46" fmla="*/ 15 w 215"/>
                      <a:gd name="T47" fmla="*/ 318 h 380"/>
                      <a:gd name="T48" fmla="*/ 11 w 215"/>
                      <a:gd name="T49" fmla="*/ 329 h 380"/>
                      <a:gd name="T50" fmla="*/ 23 w 215"/>
                      <a:gd name="T51" fmla="*/ 342 h 380"/>
                      <a:gd name="T52" fmla="*/ 32 w 215"/>
                      <a:gd name="T53" fmla="*/ 347 h 380"/>
                      <a:gd name="T54" fmla="*/ 36 w 215"/>
                      <a:gd name="T55" fmla="*/ 356 h 380"/>
                      <a:gd name="T56" fmla="*/ 42 w 215"/>
                      <a:gd name="T57" fmla="*/ 373 h 380"/>
                      <a:gd name="T58" fmla="*/ 39 w 215"/>
                      <a:gd name="T59" fmla="*/ 380 h 380"/>
                      <a:gd name="T60" fmla="*/ 56 w 215"/>
                      <a:gd name="T61" fmla="*/ 378 h 380"/>
                      <a:gd name="T62" fmla="*/ 60 w 215"/>
                      <a:gd name="T63" fmla="*/ 371 h 380"/>
                      <a:gd name="T64" fmla="*/ 64 w 215"/>
                      <a:gd name="T65" fmla="*/ 372 h 380"/>
                      <a:gd name="T66" fmla="*/ 69 w 215"/>
                      <a:gd name="T67" fmla="*/ 378 h 380"/>
                      <a:gd name="T68" fmla="*/ 96 w 215"/>
                      <a:gd name="T69" fmla="*/ 369 h 380"/>
                      <a:gd name="T70" fmla="*/ 104 w 215"/>
                      <a:gd name="T71" fmla="*/ 359 h 380"/>
                      <a:gd name="T72" fmla="*/ 114 w 215"/>
                      <a:gd name="T73" fmla="*/ 351 h 380"/>
                      <a:gd name="T74" fmla="*/ 113 w 215"/>
                      <a:gd name="T75" fmla="*/ 342 h 380"/>
                      <a:gd name="T76" fmla="*/ 118 w 215"/>
                      <a:gd name="T77" fmla="*/ 341 h 380"/>
                      <a:gd name="T78" fmla="*/ 139 w 215"/>
                      <a:gd name="T79" fmla="*/ 342 h 380"/>
                      <a:gd name="T80" fmla="*/ 158 w 215"/>
                      <a:gd name="T81" fmla="*/ 331 h 380"/>
                      <a:gd name="T82" fmla="*/ 173 w 215"/>
                      <a:gd name="T83" fmla="*/ 305 h 380"/>
                      <a:gd name="T84" fmla="*/ 183 w 215"/>
                      <a:gd name="T85" fmla="*/ 296 h 380"/>
                      <a:gd name="T86" fmla="*/ 197 w 215"/>
                      <a:gd name="T87" fmla="*/ 291 h 380"/>
                      <a:gd name="T88" fmla="*/ 197 w 215"/>
                      <a:gd name="T89" fmla="*/ 286 h 380"/>
                      <a:gd name="T90" fmla="*/ 189 w 215"/>
                      <a:gd name="T91" fmla="*/ 279 h 380"/>
                      <a:gd name="T92" fmla="*/ 188 w 215"/>
                      <a:gd name="T93" fmla="*/ 265 h 380"/>
                      <a:gd name="T94" fmla="*/ 183 w 215"/>
                      <a:gd name="T95" fmla="*/ 256 h 380"/>
                      <a:gd name="T96" fmla="*/ 176 w 215"/>
                      <a:gd name="T97" fmla="*/ 257 h 380"/>
                      <a:gd name="T98" fmla="*/ 178 w 215"/>
                      <a:gd name="T99" fmla="*/ 248 h 380"/>
                      <a:gd name="T100" fmla="*/ 183 w 215"/>
                      <a:gd name="T101" fmla="*/ 238 h 380"/>
                      <a:gd name="T102" fmla="*/ 181 w 215"/>
                      <a:gd name="T103" fmla="*/ 229 h 380"/>
                      <a:gd name="T104" fmla="*/ 187 w 215"/>
                      <a:gd name="T105" fmla="*/ 221 h 380"/>
                      <a:gd name="T106" fmla="*/ 183 w 215"/>
                      <a:gd name="T107" fmla="*/ 216 h 380"/>
                      <a:gd name="T108" fmla="*/ 188 w 215"/>
                      <a:gd name="T109" fmla="*/ 201 h 380"/>
                      <a:gd name="T110" fmla="*/ 197 w 215"/>
                      <a:gd name="T111" fmla="*/ 184 h 380"/>
                      <a:gd name="T112" fmla="*/ 215 w 215"/>
                      <a:gd name="T113" fmla="*/ 185 h 380"/>
                      <a:gd name="T114" fmla="*/ 211 w 215"/>
                      <a:gd name="T115" fmla="*/ 90 h 380"/>
                      <a:gd name="T116" fmla="*/ 211 w 215"/>
                      <a:gd name="T117" fmla="*/ 90 h 3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15" h="380">
                        <a:moveTo>
                          <a:pt x="211" y="90"/>
                        </a:moveTo>
                        <a:lnTo>
                          <a:pt x="127" y="46"/>
                        </a:lnTo>
                        <a:lnTo>
                          <a:pt x="44" y="0"/>
                        </a:lnTo>
                        <a:lnTo>
                          <a:pt x="24" y="13"/>
                        </a:lnTo>
                        <a:lnTo>
                          <a:pt x="30" y="49"/>
                        </a:lnTo>
                        <a:lnTo>
                          <a:pt x="38" y="56"/>
                        </a:lnTo>
                        <a:lnTo>
                          <a:pt x="38" y="63"/>
                        </a:lnTo>
                        <a:lnTo>
                          <a:pt x="47" y="72"/>
                        </a:lnTo>
                        <a:lnTo>
                          <a:pt x="42" y="82"/>
                        </a:lnTo>
                        <a:lnTo>
                          <a:pt x="36" y="130"/>
                        </a:lnTo>
                        <a:lnTo>
                          <a:pt x="35" y="161"/>
                        </a:lnTo>
                        <a:lnTo>
                          <a:pt x="10" y="184"/>
                        </a:lnTo>
                        <a:lnTo>
                          <a:pt x="0" y="215"/>
                        </a:lnTo>
                        <a:lnTo>
                          <a:pt x="10" y="223"/>
                        </a:lnTo>
                        <a:lnTo>
                          <a:pt x="10" y="239"/>
                        </a:lnTo>
                        <a:lnTo>
                          <a:pt x="23" y="240"/>
                        </a:lnTo>
                        <a:lnTo>
                          <a:pt x="21" y="250"/>
                        </a:lnTo>
                        <a:lnTo>
                          <a:pt x="29" y="266"/>
                        </a:lnTo>
                        <a:lnTo>
                          <a:pt x="31" y="281"/>
                        </a:lnTo>
                        <a:lnTo>
                          <a:pt x="30" y="298"/>
                        </a:lnTo>
                        <a:lnTo>
                          <a:pt x="42" y="319"/>
                        </a:lnTo>
                        <a:lnTo>
                          <a:pt x="30" y="318"/>
                        </a:lnTo>
                        <a:lnTo>
                          <a:pt x="25" y="320"/>
                        </a:lnTo>
                        <a:lnTo>
                          <a:pt x="15" y="318"/>
                        </a:lnTo>
                        <a:lnTo>
                          <a:pt x="11" y="329"/>
                        </a:lnTo>
                        <a:lnTo>
                          <a:pt x="23" y="342"/>
                        </a:lnTo>
                        <a:lnTo>
                          <a:pt x="32" y="347"/>
                        </a:lnTo>
                        <a:lnTo>
                          <a:pt x="36" y="356"/>
                        </a:lnTo>
                        <a:lnTo>
                          <a:pt x="42" y="373"/>
                        </a:lnTo>
                        <a:lnTo>
                          <a:pt x="39" y="380"/>
                        </a:lnTo>
                        <a:lnTo>
                          <a:pt x="56" y="378"/>
                        </a:lnTo>
                        <a:lnTo>
                          <a:pt x="60" y="371"/>
                        </a:lnTo>
                        <a:lnTo>
                          <a:pt x="64" y="372"/>
                        </a:lnTo>
                        <a:lnTo>
                          <a:pt x="69" y="378"/>
                        </a:lnTo>
                        <a:lnTo>
                          <a:pt x="96" y="369"/>
                        </a:lnTo>
                        <a:lnTo>
                          <a:pt x="104" y="359"/>
                        </a:lnTo>
                        <a:lnTo>
                          <a:pt x="114" y="351"/>
                        </a:lnTo>
                        <a:lnTo>
                          <a:pt x="113" y="342"/>
                        </a:lnTo>
                        <a:lnTo>
                          <a:pt x="118" y="341"/>
                        </a:lnTo>
                        <a:lnTo>
                          <a:pt x="139" y="342"/>
                        </a:lnTo>
                        <a:lnTo>
                          <a:pt x="158" y="331"/>
                        </a:lnTo>
                        <a:lnTo>
                          <a:pt x="173" y="305"/>
                        </a:lnTo>
                        <a:lnTo>
                          <a:pt x="183" y="296"/>
                        </a:lnTo>
                        <a:lnTo>
                          <a:pt x="197" y="291"/>
                        </a:lnTo>
                        <a:lnTo>
                          <a:pt x="197" y="286"/>
                        </a:lnTo>
                        <a:lnTo>
                          <a:pt x="189" y="279"/>
                        </a:lnTo>
                        <a:lnTo>
                          <a:pt x="188" y="265"/>
                        </a:lnTo>
                        <a:lnTo>
                          <a:pt x="183" y="256"/>
                        </a:lnTo>
                        <a:lnTo>
                          <a:pt x="176" y="257"/>
                        </a:lnTo>
                        <a:lnTo>
                          <a:pt x="178" y="248"/>
                        </a:lnTo>
                        <a:lnTo>
                          <a:pt x="183" y="238"/>
                        </a:lnTo>
                        <a:lnTo>
                          <a:pt x="181" y="229"/>
                        </a:lnTo>
                        <a:lnTo>
                          <a:pt x="187" y="221"/>
                        </a:lnTo>
                        <a:lnTo>
                          <a:pt x="183" y="216"/>
                        </a:lnTo>
                        <a:lnTo>
                          <a:pt x="188" y="201"/>
                        </a:lnTo>
                        <a:lnTo>
                          <a:pt x="197" y="184"/>
                        </a:lnTo>
                        <a:lnTo>
                          <a:pt x="215" y="185"/>
                        </a:lnTo>
                        <a:lnTo>
                          <a:pt x="211" y="90"/>
                        </a:lnTo>
                        <a:lnTo>
                          <a:pt x="211" y="9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753C7CC-F319-8B1F-7CFF-45080466BD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00750" y="4067176"/>
                    <a:ext cx="63500" cy="192088"/>
                  </a:xfrm>
                  <a:custGeom>
                    <a:avLst/>
                    <a:gdLst>
                      <a:gd name="T0" fmla="*/ 19 w 40"/>
                      <a:gd name="T1" fmla="*/ 1 h 121"/>
                      <a:gd name="T2" fmla="*/ 0 w 40"/>
                      <a:gd name="T3" fmla="*/ 0 h 121"/>
                      <a:gd name="T4" fmla="*/ 0 w 40"/>
                      <a:gd name="T5" fmla="*/ 7 h 121"/>
                      <a:gd name="T6" fmla="*/ 8 w 40"/>
                      <a:gd name="T7" fmla="*/ 20 h 121"/>
                      <a:gd name="T8" fmla="*/ 8 w 40"/>
                      <a:gd name="T9" fmla="*/ 37 h 121"/>
                      <a:gd name="T10" fmla="*/ 10 w 40"/>
                      <a:gd name="T11" fmla="*/ 56 h 121"/>
                      <a:gd name="T12" fmla="*/ 15 w 40"/>
                      <a:gd name="T13" fmla="*/ 64 h 121"/>
                      <a:gd name="T14" fmla="*/ 11 w 40"/>
                      <a:gd name="T15" fmla="*/ 86 h 121"/>
                      <a:gd name="T16" fmla="*/ 13 w 40"/>
                      <a:gd name="T17" fmla="*/ 98 h 121"/>
                      <a:gd name="T18" fmla="*/ 18 w 40"/>
                      <a:gd name="T19" fmla="*/ 113 h 121"/>
                      <a:gd name="T20" fmla="*/ 22 w 40"/>
                      <a:gd name="T21" fmla="*/ 121 h 121"/>
                      <a:gd name="T22" fmla="*/ 40 w 40"/>
                      <a:gd name="T23" fmla="*/ 116 h 121"/>
                      <a:gd name="T24" fmla="*/ 34 w 40"/>
                      <a:gd name="T25" fmla="*/ 100 h 121"/>
                      <a:gd name="T26" fmla="*/ 35 w 40"/>
                      <a:gd name="T27" fmla="*/ 45 h 121"/>
                      <a:gd name="T28" fmla="*/ 31 w 40"/>
                      <a:gd name="T29" fmla="*/ 40 h 121"/>
                      <a:gd name="T30" fmla="*/ 30 w 40"/>
                      <a:gd name="T31" fmla="*/ 29 h 121"/>
                      <a:gd name="T32" fmla="*/ 23 w 40"/>
                      <a:gd name="T33" fmla="*/ 20 h 121"/>
                      <a:gd name="T34" fmla="*/ 16 w 40"/>
                      <a:gd name="T35" fmla="*/ 13 h 121"/>
                      <a:gd name="T36" fmla="*/ 19 w 40"/>
                      <a:gd name="T37" fmla="*/ 1 h 121"/>
                      <a:gd name="T38" fmla="*/ 19 w 40"/>
                      <a:gd name="T39" fmla="*/ 1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40" h="121">
                        <a:moveTo>
                          <a:pt x="19" y="1"/>
                        </a:moveTo>
                        <a:lnTo>
                          <a:pt x="0" y="0"/>
                        </a:lnTo>
                        <a:lnTo>
                          <a:pt x="0" y="7"/>
                        </a:lnTo>
                        <a:lnTo>
                          <a:pt x="8" y="20"/>
                        </a:lnTo>
                        <a:lnTo>
                          <a:pt x="8" y="37"/>
                        </a:lnTo>
                        <a:lnTo>
                          <a:pt x="10" y="56"/>
                        </a:lnTo>
                        <a:lnTo>
                          <a:pt x="15" y="64"/>
                        </a:lnTo>
                        <a:lnTo>
                          <a:pt x="11" y="86"/>
                        </a:lnTo>
                        <a:lnTo>
                          <a:pt x="13" y="98"/>
                        </a:lnTo>
                        <a:lnTo>
                          <a:pt x="18" y="113"/>
                        </a:lnTo>
                        <a:lnTo>
                          <a:pt x="22" y="121"/>
                        </a:lnTo>
                        <a:lnTo>
                          <a:pt x="40" y="116"/>
                        </a:lnTo>
                        <a:lnTo>
                          <a:pt x="34" y="100"/>
                        </a:lnTo>
                        <a:lnTo>
                          <a:pt x="35" y="45"/>
                        </a:lnTo>
                        <a:lnTo>
                          <a:pt x="31" y="40"/>
                        </a:lnTo>
                        <a:lnTo>
                          <a:pt x="30" y="29"/>
                        </a:lnTo>
                        <a:lnTo>
                          <a:pt x="23" y="20"/>
                        </a:lnTo>
                        <a:lnTo>
                          <a:pt x="16" y="13"/>
                        </a:lnTo>
                        <a:lnTo>
                          <a:pt x="19" y="1"/>
                        </a:lnTo>
                        <a:lnTo>
                          <a:pt x="19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FB8A55D-FBFB-9015-CED6-DB27FC6FDE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38875" y="3073134"/>
                    <a:ext cx="125412" cy="264059"/>
                  </a:xfrm>
                  <a:custGeom>
                    <a:avLst/>
                    <a:gdLst>
                      <a:gd name="T0" fmla="*/ 79 w 79"/>
                      <a:gd name="T1" fmla="*/ 102 h 168"/>
                      <a:gd name="T2" fmla="*/ 72 w 79"/>
                      <a:gd name="T3" fmla="*/ 98 h 168"/>
                      <a:gd name="T4" fmla="*/ 66 w 79"/>
                      <a:gd name="T5" fmla="*/ 87 h 168"/>
                      <a:gd name="T6" fmla="*/ 56 w 79"/>
                      <a:gd name="T7" fmla="*/ 86 h 168"/>
                      <a:gd name="T8" fmla="*/ 51 w 79"/>
                      <a:gd name="T9" fmla="*/ 73 h 168"/>
                      <a:gd name="T10" fmla="*/ 64 w 79"/>
                      <a:gd name="T11" fmla="*/ 61 h 168"/>
                      <a:gd name="T12" fmla="*/ 66 w 79"/>
                      <a:gd name="T13" fmla="*/ 41 h 168"/>
                      <a:gd name="T14" fmla="*/ 59 w 79"/>
                      <a:gd name="T15" fmla="*/ 35 h 168"/>
                      <a:gd name="T16" fmla="*/ 59 w 79"/>
                      <a:gd name="T17" fmla="*/ 24 h 168"/>
                      <a:gd name="T18" fmla="*/ 68 w 79"/>
                      <a:gd name="T19" fmla="*/ 12 h 168"/>
                      <a:gd name="T20" fmla="*/ 66 w 79"/>
                      <a:gd name="T21" fmla="*/ 7 h 168"/>
                      <a:gd name="T22" fmla="*/ 50 w 79"/>
                      <a:gd name="T23" fmla="*/ 15 h 168"/>
                      <a:gd name="T24" fmla="*/ 50 w 79"/>
                      <a:gd name="T25" fmla="*/ 3 h 168"/>
                      <a:gd name="T26" fmla="*/ 36 w 79"/>
                      <a:gd name="T27" fmla="*/ 0 h 168"/>
                      <a:gd name="T28" fmla="*/ 16 w 79"/>
                      <a:gd name="T29" fmla="*/ 11 h 168"/>
                      <a:gd name="T30" fmla="*/ 12 w 79"/>
                      <a:gd name="T31" fmla="*/ 23 h 168"/>
                      <a:gd name="T32" fmla="*/ 16 w 79"/>
                      <a:gd name="T33" fmla="*/ 46 h 168"/>
                      <a:gd name="T34" fmla="*/ 12 w 79"/>
                      <a:gd name="T35" fmla="*/ 66 h 168"/>
                      <a:gd name="T36" fmla="*/ 0 w 79"/>
                      <a:gd name="T37" fmla="*/ 79 h 168"/>
                      <a:gd name="T38" fmla="*/ 2 w 79"/>
                      <a:gd name="T39" fmla="*/ 97 h 168"/>
                      <a:gd name="T40" fmla="*/ 18 w 79"/>
                      <a:gd name="T41" fmla="*/ 112 h 168"/>
                      <a:gd name="T42" fmla="*/ 18 w 79"/>
                      <a:gd name="T43" fmla="*/ 117 h 168"/>
                      <a:gd name="T44" fmla="*/ 32 w 79"/>
                      <a:gd name="T45" fmla="*/ 126 h 168"/>
                      <a:gd name="T46" fmla="*/ 41 w 79"/>
                      <a:gd name="T47" fmla="*/ 168 h 168"/>
                      <a:gd name="T48" fmla="*/ 51 w 79"/>
                      <a:gd name="T49" fmla="*/ 164 h 168"/>
                      <a:gd name="T50" fmla="*/ 52 w 79"/>
                      <a:gd name="T51" fmla="*/ 154 h 168"/>
                      <a:gd name="T52" fmla="*/ 49 w 79"/>
                      <a:gd name="T53" fmla="*/ 143 h 168"/>
                      <a:gd name="T54" fmla="*/ 63 w 79"/>
                      <a:gd name="T55" fmla="*/ 134 h 168"/>
                      <a:gd name="T56" fmla="*/ 69 w 79"/>
                      <a:gd name="T57" fmla="*/ 126 h 168"/>
                      <a:gd name="T58" fmla="*/ 79 w 79"/>
                      <a:gd name="T59" fmla="*/ 120 h 168"/>
                      <a:gd name="T60" fmla="*/ 79 w 79"/>
                      <a:gd name="T61" fmla="*/ 102 h 168"/>
                      <a:gd name="T62" fmla="*/ 79 w 79"/>
                      <a:gd name="T63" fmla="*/ 102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79" h="168">
                        <a:moveTo>
                          <a:pt x="79" y="102"/>
                        </a:moveTo>
                        <a:lnTo>
                          <a:pt x="72" y="98"/>
                        </a:lnTo>
                        <a:lnTo>
                          <a:pt x="66" y="87"/>
                        </a:lnTo>
                        <a:lnTo>
                          <a:pt x="56" y="86"/>
                        </a:lnTo>
                        <a:lnTo>
                          <a:pt x="51" y="73"/>
                        </a:lnTo>
                        <a:lnTo>
                          <a:pt x="64" y="61"/>
                        </a:lnTo>
                        <a:lnTo>
                          <a:pt x="66" y="41"/>
                        </a:lnTo>
                        <a:lnTo>
                          <a:pt x="59" y="35"/>
                        </a:lnTo>
                        <a:lnTo>
                          <a:pt x="59" y="24"/>
                        </a:lnTo>
                        <a:lnTo>
                          <a:pt x="68" y="12"/>
                        </a:lnTo>
                        <a:lnTo>
                          <a:pt x="66" y="7"/>
                        </a:lnTo>
                        <a:lnTo>
                          <a:pt x="50" y="15"/>
                        </a:lnTo>
                        <a:lnTo>
                          <a:pt x="50" y="3"/>
                        </a:lnTo>
                        <a:lnTo>
                          <a:pt x="36" y="0"/>
                        </a:lnTo>
                        <a:lnTo>
                          <a:pt x="16" y="11"/>
                        </a:lnTo>
                        <a:lnTo>
                          <a:pt x="12" y="23"/>
                        </a:lnTo>
                        <a:lnTo>
                          <a:pt x="16" y="46"/>
                        </a:lnTo>
                        <a:lnTo>
                          <a:pt x="12" y="66"/>
                        </a:lnTo>
                        <a:lnTo>
                          <a:pt x="0" y="79"/>
                        </a:lnTo>
                        <a:lnTo>
                          <a:pt x="2" y="97"/>
                        </a:lnTo>
                        <a:lnTo>
                          <a:pt x="18" y="112"/>
                        </a:lnTo>
                        <a:lnTo>
                          <a:pt x="18" y="117"/>
                        </a:lnTo>
                        <a:lnTo>
                          <a:pt x="32" y="126"/>
                        </a:lnTo>
                        <a:lnTo>
                          <a:pt x="41" y="168"/>
                        </a:lnTo>
                        <a:lnTo>
                          <a:pt x="51" y="164"/>
                        </a:lnTo>
                        <a:lnTo>
                          <a:pt x="52" y="154"/>
                        </a:lnTo>
                        <a:lnTo>
                          <a:pt x="49" y="143"/>
                        </a:lnTo>
                        <a:lnTo>
                          <a:pt x="63" y="134"/>
                        </a:lnTo>
                        <a:lnTo>
                          <a:pt x="69" y="126"/>
                        </a:lnTo>
                        <a:lnTo>
                          <a:pt x="79" y="120"/>
                        </a:lnTo>
                        <a:lnTo>
                          <a:pt x="79" y="102"/>
                        </a:lnTo>
                        <a:lnTo>
                          <a:pt x="79" y="10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82F2327-DC0E-2506-3278-D2D6C0416D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85000" y="4521201"/>
                    <a:ext cx="354012" cy="404813"/>
                  </a:xfrm>
                  <a:custGeom>
                    <a:avLst/>
                    <a:gdLst>
                      <a:gd name="T0" fmla="*/ 18 w 223"/>
                      <a:gd name="T1" fmla="*/ 3 h 255"/>
                      <a:gd name="T2" fmla="*/ 26 w 223"/>
                      <a:gd name="T3" fmla="*/ 30 h 255"/>
                      <a:gd name="T4" fmla="*/ 20 w 223"/>
                      <a:gd name="T5" fmla="*/ 33 h 255"/>
                      <a:gd name="T6" fmla="*/ 26 w 223"/>
                      <a:gd name="T7" fmla="*/ 48 h 255"/>
                      <a:gd name="T8" fmla="*/ 20 w 223"/>
                      <a:gd name="T9" fmla="*/ 61 h 255"/>
                      <a:gd name="T10" fmla="*/ 4 w 223"/>
                      <a:gd name="T11" fmla="*/ 82 h 255"/>
                      <a:gd name="T12" fmla="*/ 0 w 223"/>
                      <a:gd name="T13" fmla="*/ 92 h 255"/>
                      <a:gd name="T14" fmla="*/ 4 w 223"/>
                      <a:gd name="T15" fmla="*/ 106 h 255"/>
                      <a:gd name="T16" fmla="*/ 3 w 223"/>
                      <a:gd name="T17" fmla="*/ 125 h 255"/>
                      <a:gd name="T18" fmla="*/ 21 w 223"/>
                      <a:gd name="T19" fmla="*/ 155 h 255"/>
                      <a:gd name="T20" fmla="*/ 31 w 223"/>
                      <a:gd name="T21" fmla="*/ 179 h 255"/>
                      <a:gd name="T22" fmla="*/ 41 w 223"/>
                      <a:gd name="T23" fmla="*/ 185 h 255"/>
                      <a:gd name="T24" fmla="*/ 65 w 223"/>
                      <a:gd name="T25" fmla="*/ 196 h 255"/>
                      <a:gd name="T26" fmla="*/ 89 w 223"/>
                      <a:gd name="T27" fmla="*/ 206 h 255"/>
                      <a:gd name="T28" fmla="*/ 91 w 223"/>
                      <a:gd name="T29" fmla="*/ 201 h 255"/>
                      <a:gd name="T30" fmla="*/ 102 w 223"/>
                      <a:gd name="T31" fmla="*/ 240 h 255"/>
                      <a:gd name="T32" fmla="*/ 110 w 223"/>
                      <a:gd name="T33" fmla="*/ 249 h 255"/>
                      <a:gd name="T34" fmla="*/ 142 w 223"/>
                      <a:gd name="T35" fmla="*/ 255 h 255"/>
                      <a:gd name="T36" fmla="*/ 162 w 223"/>
                      <a:gd name="T37" fmla="*/ 251 h 255"/>
                      <a:gd name="T38" fmla="*/ 182 w 223"/>
                      <a:gd name="T39" fmla="*/ 244 h 255"/>
                      <a:gd name="T40" fmla="*/ 223 w 223"/>
                      <a:gd name="T41" fmla="*/ 221 h 255"/>
                      <a:gd name="T42" fmla="*/ 215 w 223"/>
                      <a:gd name="T43" fmla="*/ 216 h 255"/>
                      <a:gd name="T44" fmla="*/ 200 w 223"/>
                      <a:gd name="T45" fmla="*/ 178 h 255"/>
                      <a:gd name="T46" fmla="*/ 200 w 223"/>
                      <a:gd name="T47" fmla="*/ 159 h 255"/>
                      <a:gd name="T48" fmla="*/ 206 w 223"/>
                      <a:gd name="T49" fmla="*/ 139 h 255"/>
                      <a:gd name="T50" fmla="*/ 192 w 223"/>
                      <a:gd name="T51" fmla="*/ 116 h 255"/>
                      <a:gd name="T52" fmla="*/ 172 w 223"/>
                      <a:gd name="T53" fmla="*/ 63 h 255"/>
                      <a:gd name="T54" fmla="*/ 96 w 223"/>
                      <a:gd name="T55" fmla="*/ 2 h 255"/>
                      <a:gd name="T56" fmla="*/ 85 w 223"/>
                      <a:gd name="T57" fmla="*/ 12 h 255"/>
                      <a:gd name="T58" fmla="*/ 86 w 223"/>
                      <a:gd name="T59" fmla="*/ 30 h 255"/>
                      <a:gd name="T60" fmla="*/ 71 w 223"/>
                      <a:gd name="T61" fmla="*/ 33 h 255"/>
                      <a:gd name="T62" fmla="*/ 50 w 223"/>
                      <a:gd name="T63" fmla="*/ 41 h 255"/>
                      <a:gd name="T64" fmla="*/ 48 w 223"/>
                      <a:gd name="T65" fmla="*/ 15 h 255"/>
                      <a:gd name="T66" fmla="*/ 49 w 223"/>
                      <a:gd name="T67" fmla="*/ 1 h 255"/>
                      <a:gd name="T68" fmla="*/ 26 w 223"/>
                      <a:gd name="T69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23" h="255">
                        <a:moveTo>
                          <a:pt x="26" y="0"/>
                        </a:moveTo>
                        <a:lnTo>
                          <a:pt x="18" y="3"/>
                        </a:lnTo>
                        <a:lnTo>
                          <a:pt x="27" y="16"/>
                        </a:lnTo>
                        <a:lnTo>
                          <a:pt x="26" y="30"/>
                        </a:lnTo>
                        <a:lnTo>
                          <a:pt x="20" y="33"/>
                        </a:lnTo>
                        <a:lnTo>
                          <a:pt x="20" y="33"/>
                        </a:lnTo>
                        <a:lnTo>
                          <a:pt x="21" y="43"/>
                        </a:lnTo>
                        <a:lnTo>
                          <a:pt x="26" y="48"/>
                        </a:lnTo>
                        <a:lnTo>
                          <a:pt x="26" y="56"/>
                        </a:lnTo>
                        <a:lnTo>
                          <a:pt x="20" y="61"/>
                        </a:lnTo>
                        <a:lnTo>
                          <a:pt x="12" y="73"/>
                        </a:lnTo>
                        <a:lnTo>
                          <a:pt x="4" y="82"/>
                        </a:lnTo>
                        <a:lnTo>
                          <a:pt x="1" y="82"/>
                        </a:lnTo>
                        <a:lnTo>
                          <a:pt x="0" y="92"/>
                        </a:lnTo>
                        <a:lnTo>
                          <a:pt x="5" y="96"/>
                        </a:lnTo>
                        <a:lnTo>
                          <a:pt x="4" y="106"/>
                        </a:lnTo>
                        <a:lnTo>
                          <a:pt x="8" y="115"/>
                        </a:lnTo>
                        <a:lnTo>
                          <a:pt x="3" y="125"/>
                        </a:lnTo>
                        <a:lnTo>
                          <a:pt x="20" y="141"/>
                        </a:lnTo>
                        <a:lnTo>
                          <a:pt x="21" y="155"/>
                        </a:lnTo>
                        <a:lnTo>
                          <a:pt x="31" y="179"/>
                        </a:lnTo>
                        <a:lnTo>
                          <a:pt x="31" y="179"/>
                        </a:lnTo>
                        <a:lnTo>
                          <a:pt x="32" y="180"/>
                        </a:lnTo>
                        <a:lnTo>
                          <a:pt x="41" y="185"/>
                        </a:lnTo>
                        <a:lnTo>
                          <a:pt x="54" y="188"/>
                        </a:lnTo>
                        <a:lnTo>
                          <a:pt x="65" y="196"/>
                        </a:lnTo>
                        <a:lnTo>
                          <a:pt x="85" y="199"/>
                        </a:lnTo>
                        <a:lnTo>
                          <a:pt x="89" y="206"/>
                        </a:lnTo>
                        <a:lnTo>
                          <a:pt x="89" y="206"/>
                        </a:lnTo>
                        <a:lnTo>
                          <a:pt x="91" y="201"/>
                        </a:lnTo>
                        <a:lnTo>
                          <a:pt x="101" y="214"/>
                        </a:lnTo>
                        <a:lnTo>
                          <a:pt x="102" y="240"/>
                        </a:lnTo>
                        <a:lnTo>
                          <a:pt x="110" y="248"/>
                        </a:lnTo>
                        <a:lnTo>
                          <a:pt x="110" y="249"/>
                        </a:lnTo>
                        <a:lnTo>
                          <a:pt x="117" y="248"/>
                        </a:lnTo>
                        <a:lnTo>
                          <a:pt x="142" y="255"/>
                        </a:lnTo>
                        <a:lnTo>
                          <a:pt x="147" y="252"/>
                        </a:lnTo>
                        <a:lnTo>
                          <a:pt x="162" y="251"/>
                        </a:lnTo>
                        <a:lnTo>
                          <a:pt x="169" y="244"/>
                        </a:lnTo>
                        <a:lnTo>
                          <a:pt x="182" y="244"/>
                        </a:lnTo>
                        <a:lnTo>
                          <a:pt x="205" y="235"/>
                        </a:lnTo>
                        <a:lnTo>
                          <a:pt x="223" y="221"/>
                        </a:lnTo>
                        <a:lnTo>
                          <a:pt x="223" y="221"/>
                        </a:lnTo>
                        <a:lnTo>
                          <a:pt x="215" y="216"/>
                        </a:lnTo>
                        <a:lnTo>
                          <a:pt x="207" y="192"/>
                        </a:lnTo>
                        <a:lnTo>
                          <a:pt x="200" y="178"/>
                        </a:lnTo>
                        <a:lnTo>
                          <a:pt x="201" y="166"/>
                        </a:lnTo>
                        <a:lnTo>
                          <a:pt x="200" y="159"/>
                        </a:lnTo>
                        <a:lnTo>
                          <a:pt x="207" y="144"/>
                        </a:lnTo>
                        <a:lnTo>
                          <a:pt x="206" y="139"/>
                        </a:lnTo>
                        <a:lnTo>
                          <a:pt x="193" y="130"/>
                        </a:lnTo>
                        <a:lnTo>
                          <a:pt x="192" y="116"/>
                        </a:lnTo>
                        <a:lnTo>
                          <a:pt x="202" y="87"/>
                        </a:lnTo>
                        <a:lnTo>
                          <a:pt x="172" y="63"/>
                        </a:lnTo>
                        <a:lnTo>
                          <a:pt x="171" y="50"/>
                        </a:lnTo>
                        <a:lnTo>
                          <a:pt x="96" y="2"/>
                        </a:lnTo>
                        <a:lnTo>
                          <a:pt x="96" y="2"/>
                        </a:lnTo>
                        <a:lnTo>
                          <a:pt x="85" y="12"/>
                        </a:lnTo>
                        <a:lnTo>
                          <a:pt x="78" y="22"/>
                        </a:lnTo>
                        <a:lnTo>
                          <a:pt x="86" y="30"/>
                        </a:lnTo>
                        <a:lnTo>
                          <a:pt x="74" y="37"/>
                        </a:lnTo>
                        <a:lnTo>
                          <a:pt x="71" y="33"/>
                        </a:lnTo>
                        <a:lnTo>
                          <a:pt x="59" y="35"/>
                        </a:lnTo>
                        <a:lnTo>
                          <a:pt x="50" y="41"/>
                        </a:lnTo>
                        <a:lnTo>
                          <a:pt x="44" y="31"/>
                        </a:lnTo>
                        <a:lnTo>
                          <a:pt x="48" y="15"/>
                        </a:lnTo>
                        <a:lnTo>
                          <a:pt x="49" y="1"/>
                        </a:lnTo>
                        <a:lnTo>
                          <a:pt x="49" y="1"/>
                        </a:lnTo>
                        <a:lnTo>
                          <a:pt x="49" y="1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91910E4-52AF-FE8E-F384-01BF86566E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86587" y="4322763"/>
                    <a:ext cx="180975" cy="214313"/>
                  </a:xfrm>
                  <a:custGeom>
                    <a:avLst/>
                    <a:gdLst>
                      <a:gd name="T0" fmla="*/ 92 w 114"/>
                      <a:gd name="T1" fmla="*/ 0 h 135"/>
                      <a:gd name="T2" fmla="*/ 80 w 114"/>
                      <a:gd name="T3" fmla="*/ 11 h 135"/>
                      <a:gd name="T4" fmla="*/ 65 w 114"/>
                      <a:gd name="T5" fmla="*/ 11 h 135"/>
                      <a:gd name="T6" fmla="*/ 48 w 114"/>
                      <a:gd name="T7" fmla="*/ 16 h 135"/>
                      <a:gd name="T8" fmla="*/ 35 w 114"/>
                      <a:gd name="T9" fmla="*/ 11 h 135"/>
                      <a:gd name="T10" fmla="*/ 26 w 114"/>
                      <a:gd name="T11" fmla="*/ 17 h 135"/>
                      <a:gd name="T12" fmla="*/ 26 w 114"/>
                      <a:gd name="T13" fmla="*/ 17 h 135"/>
                      <a:gd name="T14" fmla="*/ 25 w 114"/>
                      <a:gd name="T15" fmla="*/ 45 h 135"/>
                      <a:gd name="T16" fmla="*/ 34 w 114"/>
                      <a:gd name="T17" fmla="*/ 48 h 135"/>
                      <a:gd name="T18" fmla="*/ 26 w 114"/>
                      <a:gd name="T19" fmla="*/ 57 h 135"/>
                      <a:gd name="T20" fmla="*/ 19 w 114"/>
                      <a:gd name="T21" fmla="*/ 63 h 135"/>
                      <a:gd name="T22" fmla="*/ 11 w 114"/>
                      <a:gd name="T23" fmla="*/ 76 h 135"/>
                      <a:gd name="T24" fmla="*/ 6 w 114"/>
                      <a:gd name="T25" fmla="*/ 87 h 135"/>
                      <a:gd name="T26" fmla="*/ 5 w 114"/>
                      <a:gd name="T27" fmla="*/ 106 h 135"/>
                      <a:gd name="T28" fmla="*/ 0 w 114"/>
                      <a:gd name="T29" fmla="*/ 115 h 135"/>
                      <a:gd name="T30" fmla="*/ 0 w 114"/>
                      <a:gd name="T31" fmla="*/ 133 h 135"/>
                      <a:gd name="T32" fmla="*/ 5 w 114"/>
                      <a:gd name="T33" fmla="*/ 135 h 135"/>
                      <a:gd name="T34" fmla="*/ 17 w 114"/>
                      <a:gd name="T35" fmla="*/ 128 h 135"/>
                      <a:gd name="T36" fmla="*/ 25 w 114"/>
                      <a:gd name="T37" fmla="*/ 125 h 135"/>
                      <a:gd name="T38" fmla="*/ 48 w 114"/>
                      <a:gd name="T39" fmla="*/ 126 h 135"/>
                      <a:gd name="T40" fmla="*/ 48 w 114"/>
                      <a:gd name="T41" fmla="*/ 126 h 135"/>
                      <a:gd name="T42" fmla="*/ 47 w 114"/>
                      <a:gd name="T43" fmla="*/ 116 h 135"/>
                      <a:gd name="T44" fmla="*/ 56 w 114"/>
                      <a:gd name="T45" fmla="*/ 102 h 135"/>
                      <a:gd name="T46" fmla="*/ 69 w 114"/>
                      <a:gd name="T47" fmla="*/ 98 h 135"/>
                      <a:gd name="T48" fmla="*/ 79 w 114"/>
                      <a:gd name="T49" fmla="*/ 93 h 135"/>
                      <a:gd name="T50" fmla="*/ 90 w 114"/>
                      <a:gd name="T51" fmla="*/ 98 h 135"/>
                      <a:gd name="T52" fmla="*/ 91 w 114"/>
                      <a:gd name="T53" fmla="*/ 99 h 135"/>
                      <a:gd name="T54" fmla="*/ 91 w 114"/>
                      <a:gd name="T55" fmla="*/ 98 h 135"/>
                      <a:gd name="T56" fmla="*/ 96 w 114"/>
                      <a:gd name="T57" fmla="*/ 89 h 135"/>
                      <a:gd name="T58" fmla="*/ 107 w 114"/>
                      <a:gd name="T59" fmla="*/ 73 h 135"/>
                      <a:gd name="T60" fmla="*/ 114 w 114"/>
                      <a:gd name="T61" fmla="*/ 56 h 135"/>
                      <a:gd name="T62" fmla="*/ 105 w 114"/>
                      <a:gd name="T63" fmla="*/ 28 h 135"/>
                      <a:gd name="T64" fmla="*/ 102 w 114"/>
                      <a:gd name="T65" fmla="*/ 16 h 135"/>
                      <a:gd name="T66" fmla="*/ 92 w 114"/>
                      <a:gd name="T67" fmla="*/ 0 h 135"/>
                      <a:gd name="T68" fmla="*/ 92 w 114"/>
                      <a:gd name="T69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14" h="135">
                        <a:moveTo>
                          <a:pt x="92" y="0"/>
                        </a:moveTo>
                        <a:lnTo>
                          <a:pt x="80" y="11"/>
                        </a:lnTo>
                        <a:lnTo>
                          <a:pt x="65" y="11"/>
                        </a:lnTo>
                        <a:lnTo>
                          <a:pt x="48" y="16"/>
                        </a:lnTo>
                        <a:lnTo>
                          <a:pt x="35" y="11"/>
                        </a:lnTo>
                        <a:lnTo>
                          <a:pt x="26" y="17"/>
                        </a:lnTo>
                        <a:lnTo>
                          <a:pt x="26" y="17"/>
                        </a:lnTo>
                        <a:lnTo>
                          <a:pt x="25" y="45"/>
                        </a:lnTo>
                        <a:lnTo>
                          <a:pt x="34" y="48"/>
                        </a:lnTo>
                        <a:lnTo>
                          <a:pt x="26" y="57"/>
                        </a:lnTo>
                        <a:lnTo>
                          <a:pt x="19" y="63"/>
                        </a:lnTo>
                        <a:lnTo>
                          <a:pt x="11" y="76"/>
                        </a:lnTo>
                        <a:lnTo>
                          <a:pt x="6" y="87"/>
                        </a:lnTo>
                        <a:lnTo>
                          <a:pt x="5" y="106"/>
                        </a:lnTo>
                        <a:lnTo>
                          <a:pt x="0" y="115"/>
                        </a:lnTo>
                        <a:lnTo>
                          <a:pt x="0" y="133"/>
                        </a:lnTo>
                        <a:lnTo>
                          <a:pt x="5" y="135"/>
                        </a:lnTo>
                        <a:lnTo>
                          <a:pt x="17" y="128"/>
                        </a:lnTo>
                        <a:lnTo>
                          <a:pt x="25" y="125"/>
                        </a:lnTo>
                        <a:lnTo>
                          <a:pt x="48" y="126"/>
                        </a:lnTo>
                        <a:lnTo>
                          <a:pt x="48" y="126"/>
                        </a:lnTo>
                        <a:lnTo>
                          <a:pt x="47" y="116"/>
                        </a:lnTo>
                        <a:lnTo>
                          <a:pt x="56" y="102"/>
                        </a:lnTo>
                        <a:lnTo>
                          <a:pt x="69" y="98"/>
                        </a:lnTo>
                        <a:lnTo>
                          <a:pt x="79" y="93"/>
                        </a:lnTo>
                        <a:lnTo>
                          <a:pt x="90" y="98"/>
                        </a:lnTo>
                        <a:lnTo>
                          <a:pt x="91" y="99"/>
                        </a:lnTo>
                        <a:lnTo>
                          <a:pt x="91" y="98"/>
                        </a:lnTo>
                        <a:lnTo>
                          <a:pt x="96" y="89"/>
                        </a:lnTo>
                        <a:lnTo>
                          <a:pt x="107" y="73"/>
                        </a:lnTo>
                        <a:lnTo>
                          <a:pt x="114" y="56"/>
                        </a:lnTo>
                        <a:lnTo>
                          <a:pt x="105" y="28"/>
                        </a:lnTo>
                        <a:lnTo>
                          <a:pt x="102" y="16"/>
                        </a:lnTo>
                        <a:lnTo>
                          <a:pt x="92" y="0"/>
                        </a:lnTo>
                        <a:lnTo>
                          <a:pt x="92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8693571-8BFF-F4FD-60E1-BE66D27E25D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26212" y="5316538"/>
                    <a:ext cx="534987" cy="481013"/>
                  </a:xfrm>
                  <a:custGeom>
                    <a:avLst/>
                    <a:gdLst>
                      <a:gd name="T0" fmla="*/ 299 w 337"/>
                      <a:gd name="T1" fmla="*/ 1 h 303"/>
                      <a:gd name="T2" fmla="*/ 282 w 337"/>
                      <a:gd name="T3" fmla="*/ 0 h 303"/>
                      <a:gd name="T4" fmla="*/ 244 w 337"/>
                      <a:gd name="T5" fmla="*/ 18 h 303"/>
                      <a:gd name="T6" fmla="*/ 217 w 337"/>
                      <a:gd name="T7" fmla="*/ 51 h 303"/>
                      <a:gd name="T8" fmla="*/ 200 w 337"/>
                      <a:gd name="T9" fmla="*/ 62 h 303"/>
                      <a:gd name="T10" fmla="*/ 193 w 337"/>
                      <a:gd name="T11" fmla="*/ 80 h 303"/>
                      <a:gd name="T12" fmla="*/ 163 w 337"/>
                      <a:gd name="T13" fmla="*/ 85 h 303"/>
                      <a:gd name="T14" fmla="*/ 145 w 337"/>
                      <a:gd name="T15" fmla="*/ 76 h 303"/>
                      <a:gd name="T16" fmla="*/ 130 w 337"/>
                      <a:gd name="T17" fmla="*/ 92 h 303"/>
                      <a:gd name="T18" fmla="*/ 109 w 337"/>
                      <a:gd name="T19" fmla="*/ 110 h 303"/>
                      <a:gd name="T20" fmla="*/ 90 w 337"/>
                      <a:gd name="T21" fmla="*/ 104 h 303"/>
                      <a:gd name="T22" fmla="*/ 81 w 337"/>
                      <a:gd name="T23" fmla="*/ 67 h 303"/>
                      <a:gd name="T24" fmla="*/ 72 w 337"/>
                      <a:gd name="T25" fmla="*/ 151 h 303"/>
                      <a:gd name="T26" fmla="*/ 42 w 337"/>
                      <a:gd name="T27" fmla="*/ 165 h 303"/>
                      <a:gd name="T28" fmla="*/ 21 w 337"/>
                      <a:gd name="T29" fmla="*/ 159 h 303"/>
                      <a:gd name="T30" fmla="*/ 10 w 337"/>
                      <a:gd name="T31" fmla="*/ 142 h 303"/>
                      <a:gd name="T32" fmla="*/ 13 w 337"/>
                      <a:gd name="T33" fmla="*/ 185 h 303"/>
                      <a:gd name="T34" fmla="*/ 22 w 337"/>
                      <a:gd name="T35" fmla="*/ 205 h 303"/>
                      <a:gd name="T36" fmla="*/ 34 w 337"/>
                      <a:gd name="T37" fmla="*/ 246 h 303"/>
                      <a:gd name="T38" fmla="*/ 33 w 337"/>
                      <a:gd name="T39" fmla="*/ 265 h 303"/>
                      <a:gd name="T40" fmla="*/ 34 w 337"/>
                      <a:gd name="T41" fmla="*/ 286 h 303"/>
                      <a:gd name="T42" fmla="*/ 43 w 337"/>
                      <a:gd name="T43" fmla="*/ 293 h 303"/>
                      <a:gd name="T44" fmla="*/ 58 w 337"/>
                      <a:gd name="T45" fmla="*/ 303 h 303"/>
                      <a:gd name="T46" fmla="*/ 79 w 337"/>
                      <a:gd name="T47" fmla="*/ 292 h 303"/>
                      <a:gd name="T48" fmla="*/ 118 w 337"/>
                      <a:gd name="T49" fmla="*/ 279 h 303"/>
                      <a:gd name="T50" fmla="*/ 138 w 337"/>
                      <a:gd name="T51" fmla="*/ 277 h 303"/>
                      <a:gd name="T52" fmla="*/ 170 w 337"/>
                      <a:gd name="T53" fmla="*/ 277 h 303"/>
                      <a:gd name="T54" fmla="*/ 185 w 337"/>
                      <a:gd name="T55" fmla="*/ 275 h 303"/>
                      <a:gd name="T56" fmla="*/ 217 w 337"/>
                      <a:gd name="T57" fmla="*/ 264 h 303"/>
                      <a:gd name="T58" fmla="*/ 247 w 337"/>
                      <a:gd name="T59" fmla="*/ 239 h 303"/>
                      <a:gd name="T60" fmla="*/ 286 w 337"/>
                      <a:gd name="T61" fmla="*/ 198 h 303"/>
                      <a:gd name="T62" fmla="*/ 302 w 337"/>
                      <a:gd name="T63" fmla="*/ 174 h 303"/>
                      <a:gd name="T64" fmla="*/ 320 w 337"/>
                      <a:gd name="T65" fmla="*/ 158 h 303"/>
                      <a:gd name="T66" fmla="*/ 330 w 337"/>
                      <a:gd name="T67" fmla="*/ 128 h 303"/>
                      <a:gd name="T68" fmla="*/ 322 w 337"/>
                      <a:gd name="T69" fmla="*/ 110 h 303"/>
                      <a:gd name="T70" fmla="*/ 304 w 337"/>
                      <a:gd name="T71" fmla="*/ 123 h 303"/>
                      <a:gd name="T72" fmla="*/ 294 w 337"/>
                      <a:gd name="T73" fmla="*/ 102 h 303"/>
                      <a:gd name="T74" fmla="*/ 302 w 337"/>
                      <a:gd name="T75" fmla="*/ 87 h 303"/>
                      <a:gd name="T76" fmla="*/ 318 w 337"/>
                      <a:gd name="T77" fmla="*/ 89 h 303"/>
                      <a:gd name="T78" fmla="*/ 322 w 337"/>
                      <a:gd name="T79" fmla="*/ 54 h 303"/>
                      <a:gd name="T80" fmla="*/ 310 w 337"/>
                      <a:gd name="T81" fmla="*/ 4 h 303"/>
                      <a:gd name="T82" fmla="*/ 234 w 337"/>
                      <a:gd name="T83" fmla="*/ 201 h 303"/>
                      <a:gd name="T84" fmla="*/ 214 w 337"/>
                      <a:gd name="T85" fmla="*/ 185 h 303"/>
                      <a:gd name="T86" fmla="*/ 237 w 337"/>
                      <a:gd name="T87" fmla="*/ 161 h 303"/>
                      <a:gd name="T88" fmla="*/ 255 w 337"/>
                      <a:gd name="T89" fmla="*/ 163 h 303"/>
                      <a:gd name="T90" fmla="*/ 255 w 337"/>
                      <a:gd name="T91" fmla="*/ 182 h 303"/>
                      <a:gd name="T92" fmla="*/ 239 w 337"/>
                      <a:gd name="T93" fmla="*/ 193 h 303"/>
                      <a:gd name="T94" fmla="*/ 234 w 337"/>
                      <a:gd name="T95" fmla="*/ 201 h 3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337" h="303">
                        <a:moveTo>
                          <a:pt x="310" y="4"/>
                        </a:moveTo>
                        <a:lnTo>
                          <a:pt x="299" y="1"/>
                        </a:lnTo>
                        <a:lnTo>
                          <a:pt x="292" y="5"/>
                        </a:lnTo>
                        <a:lnTo>
                          <a:pt x="282" y="0"/>
                        </a:lnTo>
                        <a:lnTo>
                          <a:pt x="274" y="0"/>
                        </a:lnTo>
                        <a:lnTo>
                          <a:pt x="244" y="18"/>
                        </a:lnTo>
                        <a:lnTo>
                          <a:pt x="225" y="35"/>
                        </a:lnTo>
                        <a:lnTo>
                          <a:pt x="217" y="51"/>
                        </a:lnTo>
                        <a:lnTo>
                          <a:pt x="211" y="60"/>
                        </a:lnTo>
                        <a:lnTo>
                          <a:pt x="200" y="62"/>
                        </a:lnTo>
                        <a:lnTo>
                          <a:pt x="195" y="73"/>
                        </a:lnTo>
                        <a:lnTo>
                          <a:pt x="193" y="80"/>
                        </a:lnTo>
                        <a:lnTo>
                          <a:pt x="179" y="86"/>
                        </a:lnTo>
                        <a:lnTo>
                          <a:pt x="163" y="85"/>
                        </a:lnTo>
                        <a:lnTo>
                          <a:pt x="154" y="78"/>
                        </a:lnTo>
                        <a:lnTo>
                          <a:pt x="145" y="76"/>
                        </a:lnTo>
                        <a:lnTo>
                          <a:pt x="135" y="81"/>
                        </a:lnTo>
                        <a:lnTo>
                          <a:pt x="130" y="92"/>
                        </a:lnTo>
                        <a:lnTo>
                          <a:pt x="119" y="100"/>
                        </a:lnTo>
                        <a:lnTo>
                          <a:pt x="109" y="110"/>
                        </a:lnTo>
                        <a:lnTo>
                          <a:pt x="94" y="113"/>
                        </a:lnTo>
                        <a:lnTo>
                          <a:pt x="90" y="104"/>
                        </a:lnTo>
                        <a:lnTo>
                          <a:pt x="92" y="90"/>
                        </a:lnTo>
                        <a:lnTo>
                          <a:pt x="81" y="67"/>
                        </a:lnTo>
                        <a:lnTo>
                          <a:pt x="76" y="64"/>
                        </a:lnTo>
                        <a:lnTo>
                          <a:pt x="72" y="151"/>
                        </a:lnTo>
                        <a:lnTo>
                          <a:pt x="53" y="163"/>
                        </a:lnTo>
                        <a:lnTo>
                          <a:pt x="42" y="165"/>
                        </a:lnTo>
                        <a:lnTo>
                          <a:pt x="30" y="161"/>
                        </a:lnTo>
                        <a:lnTo>
                          <a:pt x="21" y="159"/>
                        </a:lnTo>
                        <a:lnTo>
                          <a:pt x="18" y="148"/>
                        </a:lnTo>
                        <a:lnTo>
                          <a:pt x="10" y="142"/>
                        </a:lnTo>
                        <a:lnTo>
                          <a:pt x="0" y="154"/>
                        </a:lnTo>
                        <a:lnTo>
                          <a:pt x="13" y="185"/>
                        </a:lnTo>
                        <a:lnTo>
                          <a:pt x="13" y="185"/>
                        </a:lnTo>
                        <a:lnTo>
                          <a:pt x="22" y="205"/>
                        </a:lnTo>
                        <a:lnTo>
                          <a:pt x="34" y="227"/>
                        </a:lnTo>
                        <a:lnTo>
                          <a:pt x="34" y="246"/>
                        </a:lnTo>
                        <a:lnTo>
                          <a:pt x="27" y="249"/>
                        </a:lnTo>
                        <a:lnTo>
                          <a:pt x="33" y="265"/>
                        </a:lnTo>
                        <a:lnTo>
                          <a:pt x="32" y="279"/>
                        </a:lnTo>
                        <a:lnTo>
                          <a:pt x="34" y="286"/>
                        </a:lnTo>
                        <a:lnTo>
                          <a:pt x="35" y="283"/>
                        </a:lnTo>
                        <a:lnTo>
                          <a:pt x="43" y="293"/>
                        </a:lnTo>
                        <a:lnTo>
                          <a:pt x="49" y="294"/>
                        </a:lnTo>
                        <a:lnTo>
                          <a:pt x="58" y="303"/>
                        </a:lnTo>
                        <a:lnTo>
                          <a:pt x="66" y="302"/>
                        </a:lnTo>
                        <a:lnTo>
                          <a:pt x="79" y="292"/>
                        </a:lnTo>
                        <a:lnTo>
                          <a:pt x="97" y="289"/>
                        </a:lnTo>
                        <a:lnTo>
                          <a:pt x="118" y="279"/>
                        </a:lnTo>
                        <a:lnTo>
                          <a:pt x="126" y="281"/>
                        </a:lnTo>
                        <a:lnTo>
                          <a:pt x="138" y="277"/>
                        </a:lnTo>
                        <a:lnTo>
                          <a:pt x="160" y="282"/>
                        </a:lnTo>
                        <a:lnTo>
                          <a:pt x="170" y="277"/>
                        </a:lnTo>
                        <a:lnTo>
                          <a:pt x="182" y="281"/>
                        </a:lnTo>
                        <a:lnTo>
                          <a:pt x="185" y="275"/>
                        </a:lnTo>
                        <a:lnTo>
                          <a:pt x="195" y="274"/>
                        </a:lnTo>
                        <a:lnTo>
                          <a:pt x="217" y="264"/>
                        </a:lnTo>
                        <a:lnTo>
                          <a:pt x="232" y="253"/>
                        </a:lnTo>
                        <a:lnTo>
                          <a:pt x="247" y="239"/>
                        </a:lnTo>
                        <a:lnTo>
                          <a:pt x="273" y="215"/>
                        </a:lnTo>
                        <a:lnTo>
                          <a:pt x="286" y="198"/>
                        </a:lnTo>
                        <a:lnTo>
                          <a:pt x="292" y="186"/>
                        </a:lnTo>
                        <a:lnTo>
                          <a:pt x="302" y="174"/>
                        </a:lnTo>
                        <a:lnTo>
                          <a:pt x="306" y="170"/>
                        </a:lnTo>
                        <a:lnTo>
                          <a:pt x="320" y="158"/>
                        </a:lnTo>
                        <a:lnTo>
                          <a:pt x="327" y="148"/>
                        </a:lnTo>
                        <a:lnTo>
                          <a:pt x="330" y="128"/>
                        </a:lnTo>
                        <a:lnTo>
                          <a:pt x="337" y="110"/>
                        </a:lnTo>
                        <a:lnTo>
                          <a:pt x="322" y="110"/>
                        </a:lnTo>
                        <a:lnTo>
                          <a:pt x="316" y="120"/>
                        </a:lnTo>
                        <a:lnTo>
                          <a:pt x="304" y="123"/>
                        </a:lnTo>
                        <a:lnTo>
                          <a:pt x="293" y="110"/>
                        </a:lnTo>
                        <a:lnTo>
                          <a:pt x="294" y="102"/>
                        </a:lnTo>
                        <a:lnTo>
                          <a:pt x="300" y="93"/>
                        </a:lnTo>
                        <a:lnTo>
                          <a:pt x="302" y="87"/>
                        </a:lnTo>
                        <a:lnTo>
                          <a:pt x="308" y="85"/>
                        </a:lnTo>
                        <a:lnTo>
                          <a:pt x="318" y="89"/>
                        </a:lnTo>
                        <a:lnTo>
                          <a:pt x="316" y="80"/>
                        </a:lnTo>
                        <a:lnTo>
                          <a:pt x="322" y="54"/>
                        </a:lnTo>
                        <a:lnTo>
                          <a:pt x="318" y="37"/>
                        </a:lnTo>
                        <a:lnTo>
                          <a:pt x="310" y="4"/>
                        </a:lnTo>
                        <a:lnTo>
                          <a:pt x="310" y="4"/>
                        </a:lnTo>
                        <a:close/>
                        <a:moveTo>
                          <a:pt x="234" y="201"/>
                        </a:moveTo>
                        <a:lnTo>
                          <a:pt x="227" y="203"/>
                        </a:lnTo>
                        <a:lnTo>
                          <a:pt x="214" y="185"/>
                        </a:lnTo>
                        <a:lnTo>
                          <a:pt x="225" y="170"/>
                        </a:lnTo>
                        <a:lnTo>
                          <a:pt x="237" y="161"/>
                        </a:lnTo>
                        <a:lnTo>
                          <a:pt x="246" y="156"/>
                        </a:lnTo>
                        <a:lnTo>
                          <a:pt x="255" y="163"/>
                        </a:lnTo>
                        <a:lnTo>
                          <a:pt x="261" y="170"/>
                        </a:lnTo>
                        <a:lnTo>
                          <a:pt x="255" y="182"/>
                        </a:lnTo>
                        <a:lnTo>
                          <a:pt x="250" y="190"/>
                        </a:lnTo>
                        <a:lnTo>
                          <a:pt x="239" y="193"/>
                        </a:lnTo>
                        <a:lnTo>
                          <a:pt x="234" y="201"/>
                        </a:lnTo>
                        <a:lnTo>
                          <a:pt x="234" y="20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BD8FBD9-343F-D17C-FAC0-240B2BA7E6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1475" y="4792663"/>
                    <a:ext cx="390525" cy="368300"/>
                  </a:xfrm>
                  <a:custGeom>
                    <a:avLst/>
                    <a:gdLst>
                      <a:gd name="T0" fmla="*/ 183 w 246"/>
                      <a:gd name="T1" fmla="*/ 7 h 232"/>
                      <a:gd name="T2" fmla="*/ 181 w 246"/>
                      <a:gd name="T3" fmla="*/ 0 h 232"/>
                      <a:gd name="T4" fmla="*/ 147 w 246"/>
                      <a:gd name="T5" fmla="*/ 8 h 232"/>
                      <a:gd name="T6" fmla="*/ 146 w 246"/>
                      <a:gd name="T7" fmla="*/ 33 h 232"/>
                      <a:gd name="T8" fmla="*/ 138 w 246"/>
                      <a:gd name="T9" fmla="*/ 85 h 232"/>
                      <a:gd name="T10" fmla="*/ 158 w 246"/>
                      <a:gd name="T11" fmla="*/ 98 h 232"/>
                      <a:gd name="T12" fmla="*/ 165 w 246"/>
                      <a:gd name="T13" fmla="*/ 120 h 232"/>
                      <a:gd name="T14" fmla="*/ 141 w 246"/>
                      <a:gd name="T15" fmla="*/ 107 h 232"/>
                      <a:gd name="T16" fmla="*/ 117 w 246"/>
                      <a:gd name="T17" fmla="*/ 94 h 232"/>
                      <a:gd name="T18" fmla="*/ 100 w 246"/>
                      <a:gd name="T19" fmla="*/ 88 h 232"/>
                      <a:gd name="T20" fmla="*/ 77 w 246"/>
                      <a:gd name="T21" fmla="*/ 74 h 232"/>
                      <a:gd name="T22" fmla="*/ 53 w 246"/>
                      <a:gd name="T23" fmla="*/ 72 h 232"/>
                      <a:gd name="T24" fmla="*/ 46 w 246"/>
                      <a:gd name="T25" fmla="*/ 65 h 232"/>
                      <a:gd name="T26" fmla="*/ 45 w 246"/>
                      <a:gd name="T27" fmla="*/ 84 h 232"/>
                      <a:gd name="T28" fmla="*/ 45 w 246"/>
                      <a:gd name="T29" fmla="*/ 103 h 232"/>
                      <a:gd name="T30" fmla="*/ 3 w 246"/>
                      <a:gd name="T31" fmla="*/ 112 h 232"/>
                      <a:gd name="T32" fmla="*/ 14 w 246"/>
                      <a:gd name="T33" fmla="*/ 207 h 232"/>
                      <a:gd name="T34" fmla="*/ 44 w 246"/>
                      <a:gd name="T35" fmla="*/ 216 h 232"/>
                      <a:gd name="T36" fmla="*/ 66 w 246"/>
                      <a:gd name="T37" fmla="*/ 223 h 232"/>
                      <a:gd name="T38" fmla="*/ 69 w 246"/>
                      <a:gd name="T39" fmla="*/ 226 h 232"/>
                      <a:gd name="T40" fmla="*/ 98 w 246"/>
                      <a:gd name="T41" fmla="*/ 232 h 232"/>
                      <a:gd name="T42" fmla="*/ 118 w 246"/>
                      <a:gd name="T43" fmla="*/ 216 h 232"/>
                      <a:gd name="T44" fmla="*/ 144 w 246"/>
                      <a:gd name="T45" fmla="*/ 195 h 232"/>
                      <a:gd name="T46" fmla="*/ 159 w 246"/>
                      <a:gd name="T47" fmla="*/ 177 h 232"/>
                      <a:gd name="T48" fmla="*/ 174 w 246"/>
                      <a:gd name="T49" fmla="*/ 156 h 232"/>
                      <a:gd name="T50" fmla="*/ 227 w 246"/>
                      <a:gd name="T51" fmla="*/ 131 h 232"/>
                      <a:gd name="T52" fmla="*/ 240 w 246"/>
                      <a:gd name="T53" fmla="*/ 100 h 232"/>
                      <a:gd name="T54" fmla="*/ 242 w 246"/>
                      <a:gd name="T55" fmla="*/ 62 h 232"/>
                      <a:gd name="T56" fmla="*/ 241 w 246"/>
                      <a:gd name="T57" fmla="*/ 35 h 232"/>
                      <a:gd name="T58" fmla="*/ 220 w 246"/>
                      <a:gd name="T59" fmla="*/ 17 h 232"/>
                      <a:gd name="T60" fmla="*/ 198 w 246"/>
                      <a:gd name="T61" fmla="*/ 9 h 232"/>
                      <a:gd name="T62" fmla="*/ 197 w 246"/>
                      <a:gd name="T63" fmla="*/ 8 h 232"/>
                      <a:gd name="T64" fmla="*/ 195 w 246"/>
                      <a:gd name="T65" fmla="*/ 14 h 232"/>
                      <a:gd name="T66" fmla="*/ 191 w 246"/>
                      <a:gd name="T67" fmla="*/ 9 h 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46" h="232">
                        <a:moveTo>
                          <a:pt x="191" y="9"/>
                        </a:moveTo>
                        <a:lnTo>
                          <a:pt x="183" y="7"/>
                        </a:lnTo>
                        <a:lnTo>
                          <a:pt x="185" y="2"/>
                        </a:lnTo>
                        <a:lnTo>
                          <a:pt x="181" y="0"/>
                        </a:lnTo>
                        <a:lnTo>
                          <a:pt x="153" y="5"/>
                        </a:lnTo>
                        <a:lnTo>
                          <a:pt x="147" y="8"/>
                        </a:lnTo>
                        <a:lnTo>
                          <a:pt x="141" y="23"/>
                        </a:lnTo>
                        <a:lnTo>
                          <a:pt x="146" y="33"/>
                        </a:lnTo>
                        <a:lnTo>
                          <a:pt x="141" y="61"/>
                        </a:lnTo>
                        <a:lnTo>
                          <a:pt x="138" y="85"/>
                        </a:lnTo>
                        <a:lnTo>
                          <a:pt x="143" y="89"/>
                        </a:lnTo>
                        <a:lnTo>
                          <a:pt x="158" y="98"/>
                        </a:lnTo>
                        <a:lnTo>
                          <a:pt x="164" y="94"/>
                        </a:lnTo>
                        <a:lnTo>
                          <a:pt x="165" y="120"/>
                        </a:lnTo>
                        <a:lnTo>
                          <a:pt x="149" y="120"/>
                        </a:lnTo>
                        <a:lnTo>
                          <a:pt x="141" y="107"/>
                        </a:lnTo>
                        <a:lnTo>
                          <a:pt x="134" y="97"/>
                        </a:lnTo>
                        <a:lnTo>
                          <a:pt x="117" y="94"/>
                        </a:lnTo>
                        <a:lnTo>
                          <a:pt x="113" y="81"/>
                        </a:lnTo>
                        <a:lnTo>
                          <a:pt x="100" y="88"/>
                        </a:lnTo>
                        <a:lnTo>
                          <a:pt x="83" y="84"/>
                        </a:lnTo>
                        <a:lnTo>
                          <a:pt x="77" y="74"/>
                        </a:lnTo>
                        <a:lnTo>
                          <a:pt x="64" y="72"/>
                        </a:lnTo>
                        <a:lnTo>
                          <a:pt x="53" y="72"/>
                        </a:lnTo>
                        <a:lnTo>
                          <a:pt x="52" y="65"/>
                        </a:lnTo>
                        <a:lnTo>
                          <a:pt x="46" y="65"/>
                        </a:lnTo>
                        <a:lnTo>
                          <a:pt x="48" y="72"/>
                        </a:lnTo>
                        <a:lnTo>
                          <a:pt x="45" y="84"/>
                        </a:lnTo>
                        <a:lnTo>
                          <a:pt x="48" y="95"/>
                        </a:lnTo>
                        <a:lnTo>
                          <a:pt x="45" y="103"/>
                        </a:lnTo>
                        <a:lnTo>
                          <a:pt x="47" y="112"/>
                        </a:lnTo>
                        <a:lnTo>
                          <a:pt x="3" y="112"/>
                        </a:lnTo>
                        <a:lnTo>
                          <a:pt x="0" y="187"/>
                        </a:lnTo>
                        <a:lnTo>
                          <a:pt x="14" y="207"/>
                        </a:lnTo>
                        <a:lnTo>
                          <a:pt x="27" y="222"/>
                        </a:lnTo>
                        <a:lnTo>
                          <a:pt x="44" y="216"/>
                        </a:lnTo>
                        <a:lnTo>
                          <a:pt x="57" y="217"/>
                        </a:lnTo>
                        <a:lnTo>
                          <a:pt x="66" y="223"/>
                        </a:lnTo>
                        <a:lnTo>
                          <a:pt x="66" y="225"/>
                        </a:lnTo>
                        <a:lnTo>
                          <a:pt x="69" y="226"/>
                        </a:lnTo>
                        <a:lnTo>
                          <a:pt x="93" y="229"/>
                        </a:lnTo>
                        <a:lnTo>
                          <a:pt x="98" y="232"/>
                        </a:lnTo>
                        <a:lnTo>
                          <a:pt x="106" y="231"/>
                        </a:lnTo>
                        <a:lnTo>
                          <a:pt x="118" y="216"/>
                        </a:lnTo>
                        <a:lnTo>
                          <a:pt x="137" y="197"/>
                        </a:lnTo>
                        <a:lnTo>
                          <a:pt x="144" y="195"/>
                        </a:lnTo>
                        <a:lnTo>
                          <a:pt x="147" y="186"/>
                        </a:lnTo>
                        <a:lnTo>
                          <a:pt x="159" y="177"/>
                        </a:lnTo>
                        <a:lnTo>
                          <a:pt x="175" y="173"/>
                        </a:lnTo>
                        <a:lnTo>
                          <a:pt x="174" y="156"/>
                        </a:lnTo>
                        <a:lnTo>
                          <a:pt x="237" y="137"/>
                        </a:lnTo>
                        <a:lnTo>
                          <a:pt x="227" y="131"/>
                        </a:lnTo>
                        <a:lnTo>
                          <a:pt x="234" y="109"/>
                        </a:lnTo>
                        <a:lnTo>
                          <a:pt x="240" y="100"/>
                        </a:lnTo>
                        <a:lnTo>
                          <a:pt x="237" y="81"/>
                        </a:lnTo>
                        <a:lnTo>
                          <a:pt x="242" y="62"/>
                        </a:lnTo>
                        <a:lnTo>
                          <a:pt x="246" y="55"/>
                        </a:lnTo>
                        <a:lnTo>
                          <a:pt x="241" y="35"/>
                        </a:lnTo>
                        <a:lnTo>
                          <a:pt x="231" y="25"/>
                        </a:lnTo>
                        <a:lnTo>
                          <a:pt x="220" y="17"/>
                        </a:lnTo>
                        <a:lnTo>
                          <a:pt x="207" y="14"/>
                        </a:lnTo>
                        <a:lnTo>
                          <a:pt x="198" y="9"/>
                        </a:lnTo>
                        <a:lnTo>
                          <a:pt x="197" y="8"/>
                        </a:lnTo>
                        <a:lnTo>
                          <a:pt x="197" y="8"/>
                        </a:lnTo>
                        <a:lnTo>
                          <a:pt x="199" y="13"/>
                        </a:lnTo>
                        <a:lnTo>
                          <a:pt x="195" y="14"/>
                        </a:lnTo>
                        <a:lnTo>
                          <a:pt x="191" y="9"/>
                        </a:lnTo>
                        <a:lnTo>
                          <a:pt x="191" y="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04A31B7-E13A-7A6B-DC8D-6F6D586EE4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31012" y="5067301"/>
                    <a:ext cx="250825" cy="257175"/>
                  </a:xfrm>
                  <a:custGeom>
                    <a:avLst/>
                    <a:gdLst>
                      <a:gd name="T0" fmla="*/ 118 w 158"/>
                      <a:gd name="T1" fmla="*/ 161 h 162"/>
                      <a:gd name="T2" fmla="*/ 141 w 158"/>
                      <a:gd name="T3" fmla="*/ 134 h 162"/>
                      <a:gd name="T4" fmla="*/ 147 w 158"/>
                      <a:gd name="T5" fmla="*/ 117 h 162"/>
                      <a:gd name="T6" fmla="*/ 151 w 158"/>
                      <a:gd name="T7" fmla="*/ 114 h 162"/>
                      <a:gd name="T8" fmla="*/ 153 w 158"/>
                      <a:gd name="T9" fmla="*/ 100 h 162"/>
                      <a:gd name="T10" fmla="*/ 151 w 158"/>
                      <a:gd name="T11" fmla="*/ 94 h 162"/>
                      <a:gd name="T12" fmla="*/ 152 w 158"/>
                      <a:gd name="T13" fmla="*/ 76 h 162"/>
                      <a:gd name="T14" fmla="*/ 157 w 158"/>
                      <a:gd name="T15" fmla="*/ 59 h 162"/>
                      <a:gd name="T16" fmla="*/ 158 w 158"/>
                      <a:gd name="T17" fmla="*/ 29 h 162"/>
                      <a:gd name="T18" fmla="*/ 148 w 158"/>
                      <a:gd name="T19" fmla="*/ 22 h 162"/>
                      <a:gd name="T20" fmla="*/ 138 w 158"/>
                      <a:gd name="T21" fmla="*/ 20 h 162"/>
                      <a:gd name="T22" fmla="*/ 134 w 158"/>
                      <a:gd name="T23" fmla="*/ 14 h 162"/>
                      <a:gd name="T24" fmla="*/ 124 w 158"/>
                      <a:gd name="T25" fmla="*/ 9 h 162"/>
                      <a:gd name="T26" fmla="*/ 107 w 158"/>
                      <a:gd name="T27" fmla="*/ 10 h 162"/>
                      <a:gd name="T28" fmla="*/ 106 w 158"/>
                      <a:gd name="T29" fmla="*/ 0 h 162"/>
                      <a:gd name="T30" fmla="*/ 90 w 158"/>
                      <a:gd name="T31" fmla="*/ 4 h 162"/>
                      <a:gd name="T32" fmla="*/ 78 w 158"/>
                      <a:gd name="T33" fmla="*/ 13 h 162"/>
                      <a:gd name="T34" fmla="*/ 75 w 158"/>
                      <a:gd name="T35" fmla="*/ 22 h 162"/>
                      <a:gd name="T36" fmla="*/ 68 w 158"/>
                      <a:gd name="T37" fmla="*/ 24 h 162"/>
                      <a:gd name="T38" fmla="*/ 49 w 158"/>
                      <a:gd name="T39" fmla="*/ 43 h 162"/>
                      <a:gd name="T40" fmla="*/ 37 w 158"/>
                      <a:gd name="T41" fmla="*/ 58 h 162"/>
                      <a:gd name="T42" fmla="*/ 29 w 158"/>
                      <a:gd name="T43" fmla="*/ 59 h 162"/>
                      <a:gd name="T44" fmla="*/ 24 w 158"/>
                      <a:gd name="T45" fmla="*/ 56 h 162"/>
                      <a:gd name="T46" fmla="*/ 0 w 158"/>
                      <a:gd name="T47" fmla="*/ 53 h 162"/>
                      <a:gd name="T48" fmla="*/ 7 w 158"/>
                      <a:gd name="T49" fmla="*/ 72 h 162"/>
                      <a:gd name="T50" fmla="*/ 11 w 158"/>
                      <a:gd name="T51" fmla="*/ 77 h 162"/>
                      <a:gd name="T52" fmla="*/ 17 w 158"/>
                      <a:gd name="T53" fmla="*/ 91 h 162"/>
                      <a:gd name="T54" fmla="*/ 40 w 158"/>
                      <a:gd name="T55" fmla="*/ 117 h 162"/>
                      <a:gd name="T56" fmla="*/ 48 w 158"/>
                      <a:gd name="T57" fmla="*/ 119 h 162"/>
                      <a:gd name="T58" fmla="*/ 48 w 158"/>
                      <a:gd name="T59" fmla="*/ 127 h 162"/>
                      <a:gd name="T60" fmla="*/ 54 w 158"/>
                      <a:gd name="T61" fmla="*/ 143 h 162"/>
                      <a:gd name="T62" fmla="*/ 69 w 158"/>
                      <a:gd name="T63" fmla="*/ 146 h 162"/>
                      <a:gd name="T64" fmla="*/ 82 w 158"/>
                      <a:gd name="T65" fmla="*/ 157 h 162"/>
                      <a:gd name="T66" fmla="*/ 90 w 158"/>
                      <a:gd name="T67" fmla="*/ 157 h 162"/>
                      <a:gd name="T68" fmla="*/ 100 w 158"/>
                      <a:gd name="T69" fmla="*/ 162 h 162"/>
                      <a:gd name="T70" fmla="*/ 107 w 158"/>
                      <a:gd name="T71" fmla="*/ 158 h 162"/>
                      <a:gd name="T72" fmla="*/ 118 w 158"/>
                      <a:gd name="T73" fmla="*/ 161 h 162"/>
                      <a:gd name="T74" fmla="*/ 118 w 158"/>
                      <a:gd name="T75" fmla="*/ 161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58" h="162">
                        <a:moveTo>
                          <a:pt x="118" y="161"/>
                        </a:moveTo>
                        <a:lnTo>
                          <a:pt x="141" y="134"/>
                        </a:lnTo>
                        <a:lnTo>
                          <a:pt x="147" y="117"/>
                        </a:lnTo>
                        <a:lnTo>
                          <a:pt x="151" y="114"/>
                        </a:lnTo>
                        <a:lnTo>
                          <a:pt x="153" y="100"/>
                        </a:lnTo>
                        <a:lnTo>
                          <a:pt x="151" y="94"/>
                        </a:lnTo>
                        <a:lnTo>
                          <a:pt x="152" y="76"/>
                        </a:lnTo>
                        <a:lnTo>
                          <a:pt x="157" y="59"/>
                        </a:lnTo>
                        <a:lnTo>
                          <a:pt x="158" y="29"/>
                        </a:lnTo>
                        <a:lnTo>
                          <a:pt x="148" y="22"/>
                        </a:lnTo>
                        <a:lnTo>
                          <a:pt x="138" y="20"/>
                        </a:lnTo>
                        <a:lnTo>
                          <a:pt x="134" y="14"/>
                        </a:lnTo>
                        <a:lnTo>
                          <a:pt x="124" y="9"/>
                        </a:lnTo>
                        <a:lnTo>
                          <a:pt x="107" y="10"/>
                        </a:lnTo>
                        <a:lnTo>
                          <a:pt x="106" y="0"/>
                        </a:lnTo>
                        <a:lnTo>
                          <a:pt x="90" y="4"/>
                        </a:lnTo>
                        <a:lnTo>
                          <a:pt x="78" y="13"/>
                        </a:lnTo>
                        <a:lnTo>
                          <a:pt x="75" y="22"/>
                        </a:lnTo>
                        <a:lnTo>
                          <a:pt x="68" y="24"/>
                        </a:lnTo>
                        <a:lnTo>
                          <a:pt x="49" y="43"/>
                        </a:lnTo>
                        <a:lnTo>
                          <a:pt x="37" y="58"/>
                        </a:lnTo>
                        <a:lnTo>
                          <a:pt x="29" y="59"/>
                        </a:lnTo>
                        <a:lnTo>
                          <a:pt x="24" y="56"/>
                        </a:lnTo>
                        <a:lnTo>
                          <a:pt x="0" y="53"/>
                        </a:lnTo>
                        <a:lnTo>
                          <a:pt x="7" y="72"/>
                        </a:lnTo>
                        <a:lnTo>
                          <a:pt x="11" y="77"/>
                        </a:lnTo>
                        <a:lnTo>
                          <a:pt x="17" y="91"/>
                        </a:lnTo>
                        <a:lnTo>
                          <a:pt x="40" y="117"/>
                        </a:lnTo>
                        <a:lnTo>
                          <a:pt x="48" y="119"/>
                        </a:lnTo>
                        <a:lnTo>
                          <a:pt x="48" y="127"/>
                        </a:lnTo>
                        <a:lnTo>
                          <a:pt x="54" y="143"/>
                        </a:lnTo>
                        <a:lnTo>
                          <a:pt x="69" y="146"/>
                        </a:lnTo>
                        <a:lnTo>
                          <a:pt x="82" y="157"/>
                        </a:lnTo>
                        <a:lnTo>
                          <a:pt x="90" y="157"/>
                        </a:lnTo>
                        <a:lnTo>
                          <a:pt x="100" y="162"/>
                        </a:lnTo>
                        <a:lnTo>
                          <a:pt x="107" y="158"/>
                        </a:lnTo>
                        <a:lnTo>
                          <a:pt x="118" y="161"/>
                        </a:lnTo>
                        <a:lnTo>
                          <a:pt x="118" y="16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BE58948-DC55-AD02-D7FE-4785791B17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66000" y="4030663"/>
                    <a:ext cx="328612" cy="515938"/>
                  </a:xfrm>
                  <a:custGeom>
                    <a:avLst/>
                    <a:gdLst>
                      <a:gd name="T0" fmla="*/ 62 w 207"/>
                      <a:gd name="T1" fmla="*/ 37 h 325"/>
                      <a:gd name="T2" fmla="*/ 52 w 207"/>
                      <a:gd name="T3" fmla="*/ 27 h 325"/>
                      <a:gd name="T4" fmla="*/ 47 w 207"/>
                      <a:gd name="T5" fmla="*/ 17 h 325"/>
                      <a:gd name="T6" fmla="*/ 40 w 207"/>
                      <a:gd name="T7" fmla="*/ 13 h 325"/>
                      <a:gd name="T8" fmla="*/ 33 w 207"/>
                      <a:gd name="T9" fmla="*/ 25 h 325"/>
                      <a:gd name="T10" fmla="*/ 29 w 207"/>
                      <a:gd name="T11" fmla="*/ 34 h 325"/>
                      <a:gd name="T12" fmla="*/ 38 w 207"/>
                      <a:gd name="T13" fmla="*/ 47 h 325"/>
                      <a:gd name="T14" fmla="*/ 45 w 207"/>
                      <a:gd name="T15" fmla="*/ 58 h 325"/>
                      <a:gd name="T16" fmla="*/ 54 w 207"/>
                      <a:gd name="T17" fmla="*/ 67 h 325"/>
                      <a:gd name="T18" fmla="*/ 123 w 207"/>
                      <a:gd name="T19" fmla="*/ 95 h 325"/>
                      <a:gd name="T20" fmla="*/ 140 w 207"/>
                      <a:gd name="T21" fmla="*/ 95 h 325"/>
                      <a:gd name="T22" fmla="*/ 83 w 207"/>
                      <a:gd name="T23" fmla="*/ 166 h 325"/>
                      <a:gd name="T24" fmla="*/ 55 w 207"/>
                      <a:gd name="T25" fmla="*/ 167 h 325"/>
                      <a:gd name="T26" fmla="*/ 37 w 207"/>
                      <a:gd name="T27" fmla="*/ 184 h 325"/>
                      <a:gd name="T28" fmla="*/ 24 w 207"/>
                      <a:gd name="T29" fmla="*/ 184 h 325"/>
                      <a:gd name="T30" fmla="*/ 18 w 207"/>
                      <a:gd name="T31" fmla="*/ 192 h 325"/>
                      <a:gd name="T32" fmla="*/ 0 w 207"/>
                      <a:gd name="T33" fmla="*/ 219 h 325"/>
                      <a:gd name="T34" fmla="*/ 0 w 207"/>
                      <a:gd name="T35" fmla="*/ 305 h 325"/>
                      <a:gd name="T36" fmla="*/ 13 w 207"/>
                      <a:gd name="T37" fmla="*/ 325 h 325"/>
                      <a:gd name="T38" fmla="*/ 18 w 207"/>
                      <a:gd name="T39" fmla="*/ 320 h 325"/>
                      <a:gd name="T40" fmla="*/ 23 w 207"/>
                      <a:gd name="T41" fmla="*/ 307 h 325"/>
                      <a:gd name="T42" fmla="*/ 45 w 207"/>
                      <a:gd name="T43" fmla="*/ 278 h 325"/>
                      <a:gd name="T44" fmla="*/ 66 w 207"/>
                      <a:gd name="T45" fmla="*/ 260 h 325"/>
                      <a:gd name="T46" fmla="*/ 97 w 207"/>
                      <a:gd name="T47" fmla="*/ 236 h 325"/>
                      <a:gd name="T48" fmla="*/ 117 w 207"/>
                      <a:gd name="T49" fmla="*/ 217 h 325"/>
                      <a:gd name="T50" fmla="*/ 141 w 207"/>
                      <a:gd name="T51" fmla="*/ 184 h 325"/>
                      <a:gd name="T52" fmla="*/ 159 w 207"/>
                      <a:gd name="T53" fmla="*/ 158 h 325"/>
                      <a:gd name="T54" fmla="*/ 176 w 207"/>
                      <a:gd name="T55" fmla="*/ 124 h 325"/>
                      <a:gd name="T56" fmla="*/ 188 w 207"/>
                      <a:gd name="T57" fmla="*/ 93 h 325"/>
                      <a:gd name="T58" fmla="*/ 197 w 207"/>
                      <a:gd name="T59" fmla="*/ 66 h 325"/>
                      <a:gd name="T60" fmla="*/ 202 w 207"/>
                      <a:gd name="T61" fmla="*/ 41 h 325"/>
                      <a:gd name="T62" fmla="*/ 206 w 207"/>
                      <a:gd name="T63" fmla="*/ 32 h 325"/>
                      <a:gd name="T64" fmla="*/ 206 w 207"/>
                      <a:gd name="T65" fmla="*/ 19 h 325"/>
                      <a:gd name="T66" fmla="*/ 207 w 207"/>
                      <a:gd name="T67" fmla="*/ 6 h 325"/>
                      <a:gd name="T68" fmla="*/ 206 w 207"/>
                      <a:gd name="T69" fmla="*/ 0 h 325"/>
                      <a:gd name="T70" fmla="*/ 198 w 207"/>
                      <a:gd name="T71" fmla="*/ 0 h 325"/>
                      <a:gd name="T72" fmla="*/ 189 w 207"/>
                      <a:gd name="T73" fmla="*/ 8 h 325"/>
                      <a:gd name="T74" fmla="*/ 178 w 207"/>
                      <a:gd name="T75" fmla="*/ 10 h 325"/>
                      <a:gd name="T76" fmla="*/ 168 w 207"/>
                      <a:gd name="T77" fmla="*/ 14 h 325"/>
                      <a:gd name="T78" fmla="*/ 162 w 207"/>
                      <a:gd name="T79" fmla="*/ 14 h 325"/>
                      <a:gd name="T80" fmla="*/ 162 w 207"/>
                      <a:gd name="T81" fmla="*/ 14 h 325"/>
                      <a:gd name="T82" fmla="*/ 150 w 207"/>
                      <a:gd name="T83" fmla="*/ 15 h 325"/>
                      <a:gd name="T84" fmla="*/ 142 w 207"/>
                      <a:gd name="T85" fmla="*/ 19 h 325"/>
                      <a:gd name="T86" fmla="*/ 132 w 207"/>
                      <a:gd name="T87" fmla="*/ 21 h 325"/>
                      <a:gd name="T88" fmla="*/ 114 w 207"/>
                      <a:gd name="T89" fmla="*/ 28 h 325"/>
                      <a:gd name="T90" fmla="*/ 92 w 207"/>
                      <a:gd name="T91" fmla="*/ 30 h 325"/>
                      <a:gd name="T92" fmla="*/ 72 w 207"/>
                      <a:gd name="T93" fmla="*/ 37 h 325"/>
                      <a:gd name="T94" fmla="*/ 62 w 207"/>
                      <a:gd name="T95" fmla="*/ 37 h 325"/>
                      <a:gd name="T96" fmla="*/ 62 w 207"/>
                      <a:gd name="T97" fmla="*/ 37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07" h="325">
                        <a:moveTo>
                          <a:pt x="62" y="37"/>
                        </a:moveTo>
                        <a:lnTo>
                          <a:pt x="52" y="27"/>
                        </a:lnTo>
                        <a:lnTo>
                          <a:pt x="47" y="17"/>
                        </a:lnTo>
                        <a:lnTo>
                          <a:pt x="40" y="13"/>
                        </a:lnTo>
                        <a:lnTo>
                          <a:pt x="33" y="25"/>
                        </a:lnTo>
                        <a:lnTo>
                          <a:pt x="29" y="34"/>
                        </a:lnTo>
                        <a:lnTo>
                          <a:pt x="38" y="47"/>
                        </a:lnTo>
                        <a:lnTo>
                          <a:pt x="45" y="58"/>
                        </a:lnTo>
                        <a:lnTo>
                          <a:pt x="54" y="67"/>
                        </a:lnTo>
                        <a:lnTo>
                          <a:pt x="123" y="95"/>
                        </a:lnTo>
                        <a:lnTo>
                          <a:pt x="140" y="95"/>
                        </a:lnTo>
                        <a:lnTo>
                          <a:pt x="83" y="166"/>
                        </a:lnTo>
                        <a:lnTo>
                          <a:pt x="55" y="167"/>
                        </a:lnTo>
                        <a:lnTo>
                          <a:pt x="37" y="184"/>
                        </a:lnTo>
                        <a:lnTo>
                          <a:pt x="24" y="184"/>
                        </a:lnTo>
                        <a:lnTo>
                          <a:pt x="18" y="192"/>
                        </a:lnTo>
                        <a:lnTo>
                          <a:pt x="0" y="219"/>
                        </a:lnTo>
                        <a:lnTo>
                          <a:pt x="0" y="305"/>
                        </a:lnTo>
                        <a:lnTo>
                          <a:pt x="13" y="325"/>
                        </a:lnTo>
                        <a:lnTo>
                          <a:pt x="18" y="320"/>
                        </a:lnTo>
                        <a:lnTo>
                          <a:pt x="23" y="307"/>
                        </a:lnTo>
                        <a:lnTo>
                          <a:pt x="45" y="278"/>
                        </a:lnTo>
                        <a:lnTo>
                          <a:pt x="66" y="260"/>
                        </a:lnTo>
                        <a:lnTo>
                          <a:pt x="97" y="236"/>
                        </a:lnTo>
                        <a:lnTo>
                          <a:pt x="117" y="217"/>
                        </a:lnTo>
                        <a:lnTo>
                          <a:pt x="141" y="184"/>
                        </a:lnTo>
                        <a:lnTo>
                          <a:pt x="159" y="158"/>
                        </a:lnTo>
                        <a:lnTo>
                          <a:pt x="176" y="124"/>
                        </a:lnTo>
                        <a:lnTo>
                          <a:pt x="188" y="93"/>
                        </a:lnTo>
                        <a:lnTo>
                          <a:pt x="197" y="66"/>
                        </a:lnTo>
                        <a:lnTo>
                          <a:pt x="202" y="41"/>
                        </a:lnTo>
                        <a:lnTo>
                          <a:pt x="206" y="32"/>
                        </a:lnTo>
                        <a:lnTo>
                          <a:pt x="206" y="19"/>
                        </a:lnTo>
                        <a:lnTo>
                          <a:pt x="207" y="6"/>
                        </a:lnTo>
                        <a:lnTo>
                          <a:pt x="206" y="0"/>
                        </a:lnTo>
                        <a:lnTo>
                          <a:pt x="198" y="0"/>
                        </a:lnTo>
                        <a:lnTo>
                          <a:pt x="189" y="8"/>
                        </a:lnTo>
                        <a:lnTo>
                          <a:pt x="178" y="10"/>
                        </a:lnTo>
                        <a:lnTo>
                          <a:pt x="168" y="14"/>
                        </a:lnTo>
                        <a:lnTo>
                          <a:pt x="162" y="14"/>
                        </a:lnTo>
                        <a:lnTo>
                          <a:pt x="162" y="14"/>
                        </a:lnTo>
                        <a:lnTo>
                          <a:pt x="150" y="15"/>
                        </a:lnTo>
                        <a:lnTo>
                          <a:pt x="142" y="19"/>
                        </a:lnTo>
                        <a:lnTo>
                          <a:pt x="132" y="21"/>
                        </a:lnTo>
                        <a:lnTo>
                          <a:pt x="114" y="28"/>
                        </a:lnTo>
                        <a:lnTo>
                          <a:pt x="92" y="30"/>
                        </a:lnTo>
                        <a:lnTo>
                          <a:pt x="72" y="37"/>
                        </a:lnTo>
                        <a:lnTo>
                          <a:pt x="62" y="37"/>
                        </a:lnTo>
                        <a:lnTo>
                          <a:pt x="62" y="3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D72D8C9-2806-96CB-ECBA-AE7E6C29BD6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431087" y="4911726"/>
                    <a:ext cx="42862" cy="38100"/>
                  </a:xfrm>
                  <a:custGeom>
                    <a:avLst/>
                    <a:gdLst>
                      <a:gd name="T0" fmla="*/ 12 w 27"/>
                      <a:gd name="T1" fmla="*/ 23 h 24"/>
                      <a:gd name="T2" fmla="*/ 11 w 27"/>
                      <a:gd name="T3" fmla="*/ 21 h 24"/>
                      <a:gd name="T4" fmla="*/ 9 w 27"/>
                      <a:gd name="T5" fmla="*/ 21 h 24"/>
                      <a:gd name="T6" fmla="*/ 9 w 27"/>
                      <a:gd name="T7" fmla="*/ 22 h 24"/>
                      <a:gd name="T8" fmla="*/ 10 w 27"/>
                      <a:gd name="T9" fmla="*/ 23 h 24"/>
                      <a:gd name="T10" fmla="*/ 13 w 27"/>
                      <a:gd name="T11" fmla="*/ 24 h 24"/>
                      <a:gd name="T12" fmla="*/ 12 w 27"/>
                      <a:gd name="T13" fmla="*/ 23 h 24"/>
                      <a:gd name="T14" fmla="*/ 12 w 27"/>
                      <a:gd name="T15" fmla="*/ 23 h 24"/>
                      <a:gd name="T16" fmla="*/ 27 w 27"/>
                      <a:gd name="T17" fmla="*/ 17 h 24"/>
                      <a:gd name="T18" fmla="*/ 27 w 27"/>
                      <a:gd name="T19" fmla="*/ 17 h 24"/>
                      <a:gd name="T20" fmla="*/ 26 w 27"/>
                      <a:gd name="T21" fmla="*/ 17 h 24"/>
                      <a:gd name="T22" fmla="*/ 25 w 27"/>
                      <a:gd name="T23" fmla="*/ 18 h 24"/>
                      <a:gd name="T24" fmla="*/ 25 w 27"/>
                      <a:gd name="T25" fmla="*/ 19 h 24"/>
                      <a:gd name="T26" fmla="*/ 24 w 27"/>
                      <a:gd name="T27" fmla="*/ 19 h 24"/>
                      <a:gd name="T28" fmla="*/ 23 w 27"/>
                      <a:gd name="T29" fmla="*/ 19 h 24"/>
                      <a:gd name="T30" fmla="*/ 21 w 27"/>
                      <a:gd name="T31" fmla="*/ 19 h 24"/>
                      <a:gd name="T32" fmla="*/ 25 w 27"/>
                      <a:gd name="T33" fmla="*/ 21 h 24"/>
                      <a:gd name="T34" fmla="*/ 27 w 27"/>
                      <a:gd name="T35" fmla="*/ 23 h 24"/>
                      <a:gd name="T36" fmla="*/ 27 w 27"/>
                      <a:gd name="T37" fmla="*/ 23 h 24"/>
                      <a:gd name="T38" fmla="*/ 27 w 27"/>
                      <a:gd name="T39" fmla="*/ 23 h 24"/>
                      <a:gd name="T40" fmla="*/ 27 w 27"/>
                      <a:gd name="T41" fmla="*/ 21 h 24"/>
                      <a:gd name="T42" fmla="*/ 27 w 27"/>
                      <a:gd name="T43" fmla="*/ 17 h 24"/>
                      <a:gd name="T44" fmla="*/ 27 w 27"/>
                      <a:gd name="T45" fmla="*/ 17 h 24"/>
                      <a:gd name="T46" fmla="*/ 6 w 27"/>
                      <a:gd name="T47" fmla="*/ 13 h 24"/>
                      <a:gd name="T48" fmla="*/ 6 w 27"/>
                      <a:gd name="T49" fmla="*/ 11 h 24"/>
                      <a:gd name="T50" fmla="*/ 6 w 27"/>
                      <a:gd name="T51" fmla="*/ 9 h 24"/>
                      <a:gd name="T52" fmla="*/ 4 w 27"/>
                      <a:gd name="T53" fmla="*/ 6 h 24"/>
                      <a:gd name="T54" fmla="*/ 4 w 27"/>
                      <a:gd name="T55" fmla="*/ 1 h 24"/>
                      <a:gd name="T56" fmla="*/ 4 w 27"/>
                      <a:gd name="T57" fmla="*/ 0 h 24"/>
                      <a:gd name="T58" fmla="*/ 2 w 27"/>
                      <a:gd name="T59" fmla="*/ 0 h 24"/>
                      <a:gd name="T60" fmla="*/ 2 w 27"/>
                      <a:gd name="T61" fmla="*/ 0 h 24"/>
                      <a:gd name="T62" fmla="*/ 2 w 27"/>
                      <a:gd name="T63" fmla="*/ 2 h 24"/>
                      <a:gd name="T64" fmla="*/ 0 w 27"/>
                      <a:gd name="T65" fmla="*/ 9 h 24"/>
                      <a:gd name="T66" fmla="*/ 2 w 27"/>
                      <a:gd name="T67" fmla="*/ 11 h 24"/>
                      <a:gd name="T68" fmla="*/ 3 w 27"/>
                      <a:gd name="T69" fmla="*/ 11 h 24"/>
                      <a:gd name="T70" fmla="*/ 5 w 27"/>
                      <a:gd name="T71" fmla="*/ 13 h 24"/>
                      <a:gd name="T72" fmla="*/ 6 w 27"/>
                      <a:gd name="T73" fmla="*/ 13 h 24"/>
                      <a:gd name="T74" fmla="*/ 6 w 27"/>
                      <a:gd name="T75" fmla="*/ 1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7" h="24">
                        <a:moveTo>
                          <a:pt x="12" y="23"/>
                        </a:moveTo>
                        <a:lnTo>
                          <a:pt x="11" y="21"/>
                        </a:lnTo>
                        <a:lnTo>
                          <a:pt x="9" y="21"/>
                        </a:lnTo>
                        <a:lnTo>
                          <a:pt x="9" y="22"/>
                        </a:lnTo>
                        <a:lnTo>
                          <a:pt x="10" y="23"/>
                        </a:lnTo>
                        <a:lnTo>
                          <a:pt x="13" y="24"/>
                        </a:lnTo>
                        <a:lnTo>
                          <a:pt x="12" y="23"/>
                        </a:lnTo>
                        <a:lnTo>
                          <a:pt x="12" y="23"/>
                        </a:lnTo>
                        <a:close/>
                        <a:moveTo>
                          <a:pt x="27" y="17"/>
                        </a:moveTo>
                        <a:lnTo>
                          <a:pt x="27" y="17"/>
                        </a:lnTo>
                        <a:lnTo>
                          <a:pt x="26" y="17"/>
                        </a:lnTo>
                        <a:lnTo>
                          <a:pt x="25" y="18"/>
                        </a:lnTo>
                        <a:lnTo>
                          <a:pt x="25" y="19"/>
                        </a:lnTo>
                        <a:lnTo>
                          <a:pt x="24" y="19"/>
                        </a:lnTo>
                        <a:lnTo>
                          <a:pt x="23" y="19"/>
                        </a:lnTo>
                        <a:lnTo>
                          <a:pt x="21" y="19"/>
                        </a:lnTo>
                        <a:lnTo>
                          <a:pt x="25" y="21"/>
                        </a:lnTo>
                        <a:lnTo>
                          <a:pt x="27" y="23"/>
                        </a:lnTo>
                        <a:lnTo>
                          <a:pt x="27" y="23"/>
                        </a:lnTo>
                        <a:lnTo>
                          <a:pt x="27" y="23"/>
                        </a:lnTo>
                        <a:lnTo>
                          <a:pt x="27" y="21"/>
                        </a:lnTo>
                        <a:lnTo>
                          <a:pt x="27" y="17"/>
                        </a:lnTo>
                        <a:lnTo>
                          <a:pt x="27" y="17"/>
                        </a:lnTo>
                        <a:close/>
                        <a:moveTo>
                          <a:pt x="6" y="13"/>
                        </a:moveTo>
                        <a:lnTo>
                          <a:pt x="6" y="11"/>
                        </a:lnTo>
                        <a:lnTo>
                          <a:pt x="6" y="9"/>
                        </a:lnTo>
                        <a:lnTo>
                          <a:pt x="4" y="6"/>
                        </a:lnTo>
                        <a:lnTo>
                          <a:pt x="4" y="1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2" y="2"/>
                        </a:lnTo>
                        <a:lnTo>
                          <a:pt x="0" y="9"/>
                        </a:lnTo>
                        <a:lnTo>
                          <a:pt x="2" y="11"/>
                        </a:lnTo>
                        <a:lnTo>
                          <a:pt x="3" y="11"/>
                        </a:lnTo>
                        <a:lnTo>
                          <a:pt x="5" y="13"/>
                        </a:lnTo>
                        <a:lnTo>
                          <a:pt x="6" y="13"/>
                        </a:lnTo>
                        <a:lnTo>
                          <a:pt x="6" y="1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F00DA67-BE99-359C-1966-EB8F23352DA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445250" y="3121026"/>
                    <a:ext cx="11112" cy="11113"/>
                  </a:xfrm>
                  <a:custGeom>
                    <a:avLst/>
                    <a:gdLst>
                      <a:gd name="T0" fmla="*/ 7 w 7"/>
                      <a:gd name="T1" fmla="*/ 6 h 7"/>
                      <a:gd name="T2" fmla="*/ 7 w 7"/>
                      <a:gd name="T3" fmla="*/ 5 h 7"/>
                      <a:gd name="T4" fmla="*/ 5 w 7"/>
                      <a:gd name="T5" fmla="*/ 3 h 7"/>
                      <a:gd name="T6" fmla="*/ 3 w 7"/>
                      <a:gd name="T7" fmla="*/ 3 h 7"/>
                      <a:gd name="T8" fmla="*/ 3 w 7"/>
                      <a:gd name="T9" fmla="*/ 5 h 7"/>
                      <a:gd name="T10" fmla="*/ 5 w 7"/>
                      <a:gd name="T11" fmla="*/ 7 h 7"/>
                      <a:gd name="T12" fmla="*/ 7 w 7"/>
                      <a:gd name="T13" fmla="*/ 7 h 7"/>
                      <a:gd name="T14" fmla="*/ 7 w 7"/>
                      <a:gd name="T15" fmla="*/ 6 h 7"/>
                      <a:gd name="T16" fmla="*/ 7 w 7"/>
                      <a:gd name="T17" fmla="*/ 6 h 7"/>
                      <a:gd name="T18" fmla="*/ 2 w 7"/>
                      <a:gd name="T19" fmla="*/ 1 h 7"/>
                      <a:gd name="T20" fmla="*/ 2 w 7"/>
                      <a:gd name="T21" fmla="*/ 1 h 7"/>
                      <a:gd name="T22" fmla="*/ 2 w 7"/>
                      <a:gd name="T23" fmla="*/ 0 h 7"/>
                      <a:gd name="T24" fmla="*/ 1 w 7"/>
                      <a:gd name="T25" fmla="*/ 0 h 7"/>
                      <a:gd name="T26" fmla="*/ 0 w 7"/>
                      <a:gd name="T27" fmla="*/ 0 h 7"/>
                      <a:gd name="T28" fmla="*/ 0 w 7"/>
                      <a:gd name="T29" fmla="*/ 1 h 7"/>
                      <a:gd name="T30" fmla="*/ 1 w 7"/>
                      <a:gd name="T31" fmla="*/ 2 h 7"/>
                      <a:gd name="T32" fmla="*/ 2 w 7"/>
                      <a:gd name="T33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7" h="7">
                        <a:moveTo>
                          <a:pt x="7" y="6"/>
                        </a:moveTo>
                        <a:lnTo>
                          <a:pt x="7" y="5"/>
                        </a:lnTo>
                        <a:lnTo>
                          <a:pt x="5" y="3"/>
                        </a:lnTo>
                        <a:lnTo>
                          <a:pt x="3" y="3"/>
                        </a:lnTo>
                        <a:lnTo>
                          <a:pt x="3" y="5"/>
                        </a:lnTo>
                        <a:lnTo>
                          <a:pt x="5" y="7"/>
                        </a:lnTo>
                        <a:lnTo>
                          <a:pt x="7" y="7"/>
                        </a:lnTo>
                        <a:lnTo>
                          <a:pt x="7" y="6"/>
                        </a:lnTo>
                        <a:lnTo>
                          <a:pt x="7" y="6"/>
                        </a:lnTo>
                        <a:close/>
                        <a:moveTo>
                          <a:pt x="2" y="1"/>
                        </a:moveTo>
                        <a:lnTo>
                          <a:pt x="2" y="1"/>
                        </a:lnTo>
                        <a:lnTo>
                          <a:pt x="2" y="0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1" y="2"/>
                        </a:lnTo>
                        <a:lnTo>
                          <a:pt x="2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0ED644C-4399-8B1C-68F3-F5486A31C0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77175" y="5237163"/>
                    <a:ext cx="14287" cy="20638"/>
                  </a:xfrm>
                  <a:custGeom>
                    <a:avLst/>
                    <a:gdLst>
                      <a:gd name="T0" fmla="*/ 6 w 9"/>
                      <a:gd name="T1" fmla="*/ 12 h 13"/>
                      <a:gd name="T2" fmla="*/ 7 w 9"/>
                      <a:gd name="T3" fmla="*/ 11 h 13"/>
                      <a:gd name="T4" fmla="*/ 8 w 9"/>
                      <a:gd name="T5" fmla="*/ 9 h 13"/>
                      <a:gd name="T6" fmla="*/ 9 w 9"/>
                      <a:gd name="T7" fmla="*/ 8 h 13"/>
                      <a:gd name="T8" fmla="*/ 9 w 9"/>
                      <a:gd name="T9" fmla="*/ 5 h 13"/>
                      <a:gd name="T10" fmla="*/ 9 w 9"/>
                      <a:gd name="T11" fmla="*/ 2 h 13"/>
                      <a:gd name="T12" fmla="*/ 7 w 9"/>
                      <a:gd name="T13" fmla="*/ 0 h 13"/>
                      <a:gd name="T14" fmla="*/ 5 w 9"/>
                      <a:gd name="T15" fmla="*/ 1 h 13"/>
                      <a:gd name="T16" fmla="*/ 4 w 9"/>
                      <a:gd name="T17" fmla="*/ 1 h 13"/>
                      <a:gd name="T18" fmla="*/ 3 w 9"/>
                      <a:gd name="T19" fmla="*/ 3 h 13"/>
                      <a:gd name="T20" fmla="*/ 1 w 9"/>
                      <a:gd name="T21" fmla="*/ 4 h 13"/>
                      <a:gd name="T22" fmla="*/ 1 w 9"/>
                      <a:gd name="T23" fmla="*/ 6 h 13"/>
                      <a:gd name="T24" fmla="*/ 0 w 9"/>
                      <a:gd name="T25" fmla="*/ 8 h 13"/>
                      <a:gd name="T26" fmla="*/ 0 w 9"/>
                      <a:gd name="T27" fmla="*/ 10 h 13"/>
                      <a:gd name="T28" fmla="*/ 0 w 9"/>
                      <a:gd name="T29" fmla="*/ 10 h 13"/>
                      <a:gd name="T30" fmla="*/ 0 w 9"/>
                      <a:gd name="T31" fmla="*/ 11 h 13"/>
                      <a:gd name="T32" fmla="*/ 0 w 9"/>
                      <a:gd name="T33" fmla="*/ 12 h 13"/>
                      <a:gd name="T34" fmla="*/ 3 w 9"/>
                      <a:gd name="T35" fmla="*/ 13 h 13"/>
                      <a:gd name="T36" fmla="*/ 6 w 9"/>
                      <a:gd name="T37" fmla="*/ 12 h 13"/>
                      <a:gd name="T38" fmla="*/ 6 w 9"/>
                      <a:gd name="T39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9" h="13">
                        <a:moveTo>
                          <a:pt x="6" y="12"/>
                        </a:moveTo>
                        <a:lnTo>
                          <a:pt x="7" y="11"/>
                        </a:lnTo>
                        <a:lnTo>
                          <a:pt x="8" y="9"/>
                        </a:lnTo>
                        <a:lnTo>
                          <a:pt x="9" y="8"/>
                        </a:lnTo>
                        <a:lnTo>
                          <a:pt x="9" y="5"/>
                        </a:lnTo>
                        <a:lnTo>
                          <a:pt x="9" y="2"/>
                        </a:lnTo>
                        <a:lnTo>
                          <a:pt x="7" y="0"/>
                        </a:lnTo>
                        <a:lnTo>
                          <a:pt x="5" y="1"/>
                        </a:lnTo>
                        <a:lnTo>
                          <a:pt x="4" y="1"/>
                        </a:lnTo>
                        <a:lnTo>
                          <a:pt x="3" y="3"/>
                        </a:lnTo>
                        <a:lnTo>
                          <a:pt x="1" y="4"/>
                        </a:lnTo>
                        <a:lnTo>
                          <a:pt x="1" y="6"/>
                        </a:lnTo>
                        <a:lnTo>
                          <a:pt x="0" y="8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0" y="11"/>
                        </a:lnTo>
                        <a:lnTo>
                          <a:pt x="0" y="12"/>
                        </a:lnTo>
                        <a:lnTo>
                          <a:pt x="3" y="13"/>
                        </a:lnTo>
                        <a:lnTo>
                          <a:pt x="6" y="12"/>
                        </a:lnTo>
                        <a:lnTo>
                          <a:pt x="6" y="1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708C970-CDBD-EE33-9722-AD5DD96A3BB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16650" y="4419601"/>
                    <a:ext cx="31750" cy="61913"/>
                  </a:xfrm>
                  <a:custGeom>
                    <a:avLst/>
                    <a:gdLst>
                      <a:gd name="T0" fmla="*/ 4 w 20"/>
                      <a:gd name="T1" fmla="*/ 37 h 39"/>
                      <a:gd name="T2" fmla="*/ 5 w 20"/>
                      <a:gd name="T3" fmla="*/ 34 h 39"/>
                      <a:gd name="T4" fmla="*/ 5 w 20"/>
                      <a:gd name="T5" fmla="*/ 32 h 39"/>
                      <a:gd name="T6" fmla="*/ 4 w 20"/>
                      <a:gd name="T7" fmla="*/ 30 h 39"/>
                      <a:gd name="T8" fmla="*/ 4 w 20"/>
                      <a:gd name="T9" fmla="*/ 30 h 39"/>
                      <a:gd name="T10" fmla="*/ 2 w 20"/>
                      <a:gd name="T11" fmla="*/ 32 h 39"/>
                      <a:gd name="T12" fmla="*/ 0 w 20"/>
                      <a:gd name="T13" fmla="*/ 34 h 39"/>
                      <a:gd name="T14" fmla="*/ 0 w 20"/>
                      <a:gd name="T15" fmla="*/ 35 h 39"/>
                      <a:gd name="T16" fmla="*/ 1 w 20"/>
                      <a:gd name="T17" fmla="*/ 37 h 39"/>
                      <a:gd name="T18" fmla="*/ 1 w 20"/>
                      <a:gd name="T19" fmla="*/ 38 h 39"/>
                      <a:gd name="T20" fmla="*/ 2 w 20"/>
                      <a:gd name="T21" fmla="*/ 39 h 39"/>
                      <a:gd name="T22" fmla="*/ 4 w 20"/>
                      <a:gd name="T23" fmla="*/ 37 h 39"/>
                      <a:gd name="T24" fmla="*/ 4 w 20"/>
                      <a:gd name="T25" fmla="*/ 37 h 39"/>
                      <a:gd name="T26" fmla="*/ 20 w 20"/>
                      <a:gd name="T27" fmla="*/ 3 h 39"/>
                      <a:gd name="T28" fmla="*/ 20 w 20"/>
                      <a:gd name="T29" fmla="*/ 1 h 39"/>
                      <a:gd name="T30" fmla="*/ 20 w 20"/>
                      <a:gd name="T31" fmla="*/ 0 h 39"/>
                      <a:gd name="T32" fmla="*/ 20 w 20"/>
                      <a:gd name="T33" fmla="*/ 0 h 39"/>
                      <a:gd name="T34" fmla="*/ 20 w 20"/>
                      <a:gd name="T35" fmla="*/ 0 h 39"/>
                      <a:gd name="T36" fmla="*/ 19 w 20"/>
                      <a:gd name="T37" fmla="*/ 0 h 39"/>
                      <a:gd name="T38" fmla="*/ 18 w 20"/>
                      <a:gd name="T39" fmla="*/ 2 h 39"/>
                      <a:gd name="T40" fmla="*/ 18 w 20"/>
                      <a:gd name="T41" fmla="*/ 3 h 39"/>
                      <a:gd name="T42" fmla="*/ 19 w 20"/>
                      <a:gd name="T43" fmla="*/ 4 h 39"/>
                      <a:gd name="T44" fmla="*/ 20 w 20"/>
                      <a:gd name="T45" fmla="*/ 3 h 39"/>
                      <a:gd name="T46" fmla="*/ 20 w 20"/>
                      <a:gd name="T47" fmla="*/ 3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0" h="39">
                        <a:moveTo>
                          <a:pt x="4" y="37"/>
                        </a:moveTo>
                        <a:lnTo>
                          <a:pt x="5" y="34"/>
                        </a:lnTo>
                        <a:lnTo>
                          <a:pt x="5" y="32"/>
                        </a:lnTo>
                        <a:lnTo>
                          <a:pt x="4" y="30"/>
                        </a:lnTo>
                        <a:lnTo>
                          <a:pt x="4" y="30"/>
                        </a:lnTo>
                        <a:lnTo>
                          <a:pt x="2" y="32"/>
                        </a:lnTo>
                        <a:lnTo>
                          <a:pt x="0" y="34"/>
                        </a:lnTo>
                        <a:lnTo>
                          <a:pt x="0" y="35"/>
                        </a:lnTo>
                        <a:lnTo>
                          <a:pt x="1" y="37"/>
                        </a:lnTo>
                        <a:lnTo>
                          <a:pt x="1" y="38"/>
                        </a:lnTo>
                        <a:lnTo>
                          <a:pt x="2" y="39"/>
                        </a:lnTo>
                        <a:lnTo>
                          <a:pt x="4" y="37"/>
                        </a:lnTo>
                        <a:lnTo>
                          <a:pt x="4" y="37"/>
                        </a:lnTo>
                        <a:close/>
                        <a:moveTo>
                          <a:pt x="20" y="3"/>
                        </a:moveTo>
                        <a:lnTo>
                          <a:pt x="20" y="1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19" y="0"/>
                        </a:lnTo>
                        <a:lnTo>
                          <a:pt x="18" y="2"/>
                        </a:lnTo>
                        <a:lnTo>
                          <a:pt x="18" y="3"/>
                        </a:lnTo>
                        <a:lnTo>
                          <a:pt x="19" y="4"/>
                        </a:lnTo>
                        <a:lnTo>
                          <a:pt x="20" y="3"/>
                        </a:lnTo>
                        <a:lnTo>
                          <a:pt x="20" y="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73AC57D-C899-FD49-C65E-965BED62EF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43837" y="4656138"/>
                    <a:ext cx="6350" cy="6350"/>
                  </a:xfrm>
                  <a:custGeom>
                    <a:avLst/>
                    <a:gdLst>
                      <a:gd name="T0" fmla="*/ 4 w 4"/>
                      <a:gd name="T1" fmla="*/ 2 h 4"/>
                      <a:gd name="T2" fmla="*/ 2 w 4"/>
                      <a:gd name="T3" fmla="*/ 0 h 4"/>
                      <a:gd name="T4" fmla="*/ 0 w 4"/>
                      <a:gd name="T5" fmla="*/ 1 h 4"/>
                      <a:gd name="T6" fmla="*/ 1 w 4"/>
                      <a:gd name="T7" fmla="*/ 1 h 4"/>
                      <a:gd name="T8" fmla="*/ 2 w 4"/>
                      <a:gd name="T9" fmla="*/ 2 h 4"/>
                      <a:gd name="T10" fmla="*/ 3 w 4"/>
                      <a:gd name="T11" fmla="*/ 4 h 4"/>
                      <a:gd name="T12" fmla="*/ 4 w 4"/>
                      <a:gd name="T13" fmla="*/ 4 h 4"/>
                      <a:gd name="T14" fmla="*/ 4 w 4"/>
                      <a:gd name="T15" fmla="*/ 2 h 4"/>
                      <a:gd name="T16" fmla="*/ 4 w 4"/>
                      <a:gd name="T17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lnTo>
                          <a:pt x="2" y="0"/>
                        </a:lnTo>
                        <a:lnTo>
                          <a:pt x="0" y="1"/>
                        </a:lnTo>
                        <a:lnTo>
                          <a:pt x="1" y="1"/>
                        </a:lnTo>
                        <a:lnTo>
                          <a:pt x="2" y="2"/>
                        </a:lnTo>
                        <a:lnTo>
                          <a:pt x="3" y="4"/>
                        </a:lnTo>
                        <a:lnTo>
                          <a:pt x="4" y="4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B8618EA-23F9-F828-6691-0F222E9BF6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91413" y="4960938"/>
                    <a:ext cx="6350" cy="11113"/>
                  </a:xfrm>
                  <a:custGeom>
                    <a:avLst/>
                    <a:gdLst>
                      <a:gd name="T0" fmla="*/ 3 w 4"/>
                      <a:gd name="T1" fmla="*/ 7 h 7"/>
                      <a:gd name="T2" fmla="*/ 3 w 4"/>
                      <a:gd name="T3" fmla="*/ 6 h 7"/>
                      <a:gd name="T4" fmla="*/ 4 w 4"/>
                      <a:gd name="T5" fmla="*/ 5 h 7"/>
                      <a:gd name="T6" fmla="*/ 4 w 4"/>
                      <a:gd name="T7" fmla="*/ 4 h 7"/>
                      <a:gd name="T8" fmla="*/ 4 w 4"/>
                      <a:gd name="T9" fmla="*/ 2 h 7"/>
                      <a:gd name="T10" fmla="*/ 3 w 4"/>
                      <a:gd name="T11" fmla="*/ 1 h 7"/>
                      <a:gd name="T12" fmla="*/ 2 w 4"/>
                      <a:gd name="T13" fmla="*/ 1 h 7"/>
                      <a:gd name="T14" fmla="*/ 1 w 4"/>
                      <a:gd name="T15" fmla="*/ 0 h 7"/>
                      <a:gd name="T16" fmla="*/ 0 w 4"/>
                      <a:gd name="T17" fmla="*/ 1 h 7"/>
                      <a:gd name="T18" fmla="*/ 1 w 4"/>
                      <a:gd name="T19" fmla="*/ 3 h 7"/>
                      <a:gd name="T20" fmla="*/ 1 w 4"/>
                      <a:gd name="T21" fmla="*/ 4 h 7"/>
                      <a:gd name="T22" fmla="*/ 0 w 4"/>
                      <a:gd name="T23" fmla="*/ 6 h 7"/>
                      <a:gd name="T24" fmla="*/ 1 w 4"/>
                      <a:gd name="T25" fmla="*/ 6 h 7"/>
                      <a:gd name="T26" fmla="*/ 2 w 4"/>
                      <a:gd name="T27" fmla="*/ 7 h 7"/>
                      <a:gd name="T28" fmla="*/ 3 w 4"/>
                      <a:gd name="T29" fmla="*/ 7 h 7"/>
                      <a:gd name="T30" fmla="*/ 3 w 4"/>
                      <a:gd name="T3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" h="7">
                        <a:moveTo>
                          <a:pt x="3" y="7"/>
                        </a:moveTo>
                        <a:lnTo>
                          <a:pt x="3" y="6"/>
                        </a:lnTo>
                        <a:lnTo>
                          <a:pt x="4" y="5"/>
                        </a:lnTo>
                        <a:lnTo>
                          <a:pt x="4" y="4"/>
                        </a:lnTo>
                        <a:lnTo>
                          <a:pt x="4" y="2"/>
                        </a:lnTo>
                        <a:lnTo>
                          <a:pt x="3" y="1"/>
                        </a:ln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1" y="3"/>
                        </a:lnTo>
                        <a:lnTo>
                          <a:pt x="1" y="4"/>
                        </a:lnTo>
                        <a:lnTo>
                          <a:pt x="0" y="6"/>
                        </a:lnTo>
                        <a:lnTo>
                          <a:pt x="1" y="6"/>
                        </a:lnTo>
                        <a:lnTo>
                          <a:pt x="2" y="7"/>
                        </a:lnTo>
                        <a:lnTo>
                          <a:pt x="3" y="7"/>
                        </a:lnTo>
                        <a:lnTo>
                          <a:pt x="3" y="7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A75257E-AD2E-29AD-9C99-D8E0A3CC56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05738" y="5270501"/>
                    <a:ext cx="19050" cy="17463"/>
                  </a:xfrm>
                  <a:custGeom>
                    <a:avLst/>
                    <a:gdLst>
                      <a:gd name="T0" fmla="*/ 11 w 12"/>
                      <a:gd name="T1" fmla="*/ 11 h 11"/>
                      <a:gd name="T2" fmla="*/ 12 w 12"/>
                      <a:gd name="T3" fmla="*/ 9 h 11"/>
                      <a:gd name="T4" fmla="*/ 12 w 12"/>
                      <a:gd name="T5" fmla="*/ 7 h 11"/>
                      <a:gd name="T6" fmla="*/ 11 w 12"/>
                      <a:gd name="T7" fmla="*/ 4 h 11"/>
                      <a:gd name="T8" fmla="*/ 9 w 12"/>
                      <a:gd name="T9" fmla="*/ 1 h 11"/>
                      <a:gd name="T10" fmla="*/ 7 w 12"/>
                      <a:gd name="T11" fmla="*/ 0 h 11"/>
                      <a:gd name="T12" fmla="*/ 4 w 12"/>
                      <a:gd name="T13" fmla="*/ 0 h 11"/>
                      <a:gd name="T14" fmla="*/ 2 w 12"/>
                      <a:gd name="T15" fmla="*/ 1 h 11"/>
                      <a:gd name="T16" fmla="*/ 1 w 12"/>
                      <a:gd name="T17" fmla="*/ 3 h 11"/>
                      <a:gd name="T18" fmla="*/ 0 w 12"/>
                      <a:gd name="T19" fmla="*/ 4 h 11"/>
                      <a:gd name="T20" fmla="*/ 2 w 12"/>
                      <a:gd name="T21" fmla="*/ 8 h 11"/>
                      <a:gd name="T22" fmla="*/ 2 w 12"/>
                      <a:gd name="T23" fmla="*/ 9 h 11"/>
                      <a:gd name="T24" fmla="*/ 6 w 12"/>
                      <a:gd name="T25" fmla="*/ 11 h 11"/>
                      <a:gd name="T26" fmla="*/ 8 w 12"/>
                      <a:gd name="T27" fmla="*/ 11 h 11"/>
                      <a:gd name="T28" fmla="*/ 11 w 12"/>
                      <a:gd name="T29" fmla="*/ 11 h 11"/>
                      <a:gd name="T30" fmla="*/ 11 w 12"/>
                      <a:gd name="T31" fmla="*/ 1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2" h="11">
                        <a:moveTo>
                          <a:pt x="11" y="11"/>
                        </a:moveTo>
                        <a:lnTo>
                          <a:pt x="12" y="9"/>
                        </a:lnTo>
                        <a:lnTo>
                          <a:pt x="12" y="7"/>
                        </a:lnTo>
                        <a:lnTo>
                          <a:pt x="11" y="4"/>
                        </a:lnTo>
                        <a:lnTo>
                          <a:pt x="9" y="1"/>
                        </a:lnTo>
                        <a:lnTo>
                          <a:pt x="7" y="0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4"/>
                        </a:lnTo>
                        <a:lnTo>
                          <a:pt x="2" y="8"/>
                        </a:lnTo>
                        <a:lnTo>
                          <a:pt x="2" y="9"/>
                        </a:lnTo>
                        <a:lnTo>
                          <a:pt x="6" y="11"/>
                        </a:lnTo>
                        <a:lnTo>
                          <a:pt x="8" y="11"/>
                        </a:lnTo>
                        <a:lnTo>
                          <a:pt x="11" y="11"/>
                        </a:lnTo>
                        <a:lnTo>
                          <a:pt x="11" y="1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8F374FC-AE5A-B4D0-BF41-816E6F8FC7E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416550" y="3379788"/>
                    <a:ext cx="153987" cy="60325"/>
                  </a:xfrm>
                  <a:custGeom>
                    <a:avLst/>
                    <a:gdLst>
                      <a:gd name="T0" fmla="*/ 5 w 97"/>
                      <a:gd name="T1" fmla="*/ 33 h 38"/>
                      <a:gd name="T2" fmla="*/ 0 w 97"/>
                      <a:gd name="T3" fmla="*/ 35 h 38"/>
                      <a:gd name="T4" fmla="*/ 1 w 97"/>
                      <a:gd name="T5" fmla="*/ 37 h 38"/>
                      <a:gd name="T6" fmla="*/ 5 w 97"/>
                      <a:gd name="T7" fmla="*/ 34 h 38"/>
                      <a:gd name="T8" fmla="*/ 56 w 97"/>
                      <a:gd name="T9" fmla="*/ 26 h 38"/>
                      <a:gd name="T10" fmla="*/ 56 w 97"/>
                      <a:gd name="T11" fmla="*/ 26 h 38"/>
                      <a:gd name="T12" fmla="*/ 50 w 97"/>
                      <a:gd name="T13" fmla="*/ 26 h 38"/>
                      <a:gd name="T14" fmla="*/ 48 w 97"/>
                      <a:gd name="T15" fmla="*/ 30 h 38"/>
                      <a:gd name="T16" fmla="*/ 50 w 97"/>
                      <a:gd name="T17" fmla="*/ 35 h 38"/>
                      <a:gd name="T18" fmla="*/ 53 w 97"/>
                      <a:gd name="T19" fmla="*/ 35 h 38"/>
                      <a:gd name="T20" fmla="*/ 56 w 97"/>
                      <a:gd name="T21" fmla="*/ 32 h 38"/>
                      <a:gd name="T22" fmla="*/ 56 w 97"/>
                      <a:gd name="T23" fmla="*/ 28 h 38"/>
                      <a:gd name="T24" fmla="*/ 56 w 97"/>
                      <a:gd name="T25" fmla="*/ 26 h 38"/>
                      <a:gd name="T26" fmla="*/ 22 w 97"/>
                      <a:gd name="T27" fmla="*/ 28 h 38"/>
                      <a:gd name="T28" fmla="*/ 21 w 97"/>
                      <a:gd name="T29" fmla="*/ 26 h 38"/>
                      <a:gd name="T30" fmla="*/ 18 w 97"/>
                      <a:gd name="T31" fmla="*/ 25 h 38"/>
                      <a:gd name="T32" fmla="*/ 17 w 97"/>
                      <a:gd name="T33" fmla="*/ 27 h 38"/>
                      <a:gd name="T34" fmla="*/ 19 w 97"/>
                      <a:gd name="T35" fmla="*/ 30 h 38"/>
                      <a:gd name="T36" fmla="*/ 20 w 97"/>
                      <a:gd name="T37" fmla="*/ 30 h 38"/>
                      <a:gd name="T38" fmla="*/ 42 w 97"/>
                      <a:gd name="T39" fmla="*/ 17 h 38"/>
                      <a:gd name="T40" fmla="*/ 38 w 97"/>
                      <a:gd name="T41" fmla="*/ 17 h 38"/>
                      <a:gd name="T42" fmla="*/ 33 w 97"/>
                      <a:gd name="T43" fmla="*/ 20 h 38"/>
                      <a:gd name="T44" fmla="*/ 28 w 97"/>
                      <a:gd name="T45" fmla="*/ 20 h 38"/>
                      <a:gd name="T46" fmla="*/ 27 w 97"/>
                      <a:gd name="T47" fmla="*/ 22 h 38"/>
                      <a:gd name="T48" fmla="*/ 30 w 97"/>
                      <a:gd name="T49" fmla="*/ 30 h 38"/>
                      <a:gd name="T50" fmla="*/ 34 w 97"/>
                      <a:gd name="T51" fmla="*/ 28 h 38"/>
                      <a:gd name="T52" fmla="*/ 37 w 97"/>
                      <a:gd name="T53" fmla="*/ 20 h 38"/>
                      <a:gd name="T54" fmla="*/ 81 w 97"/>
                      <a:gd name="T55" fmla="*/ 26 h 38"/>
                      <a:gd name="T56" fmla="*/ 87 w 97"/>
                      <a:gd name="T57" fmla="*/ 20 h 38"/>
                      <a:gd name="T58" fmla="*/ 88 w 97"/>
                      <a:gd name="T59" fmla="*/ 13 h 38"/>
                      <a:gd name="T60" fmla="*/ 87 w 97"/>
                      <a:gd name="T61" fmla="*/ 12 h 38"/>
                      <a:gd name="T62" fmla="*/ 85 w 97"/>
                      <a:gd name="T63" fmla="*/ 13 h 38"/>
                      <a:gd name="T64" fmla="*/ 82 w 97"/>
                      <a:gd name="T65" fmla="*/ 20 h 38"/>
                      <a:gd name="T66" fmla="*/ 77 w 97"/>
                      <a:gd name="T67" fmla="*/ 27 h 38"/>
                      <a:gd name="T68" fmla="*/ 75 w 97"/>
                      <a:gd name="T69" fmla="*/ 28 h 38"/>
                      <a:gd name="T70" fmla="*/ 81 w 97"/>
                      <a:gd name="T71" fmla="*/ 26 h 38"/>
                      <a:gd name="T72" fmla="*/ 7 w 97"/>
                      <a:gd name="T73" fmla="*/ 18 h 38"/>
                      <a:gd name="T74" fmla="*/ 9 w 97"/>
                      <a:gd name="T75" fmla="*/ 15 h 38"/>
                      <a:gd name="T76" fmla="*/ 10 w 97"/>
                      <a:gd name="T77" fmla="*/ 13 h 38"/>
                      <a:gd name="T78" fmla="*/ 8 w 97"/>
                      <a:gd name="T79" fmla="*/ 9 h 38"/>
                      <a:gd name="T80" fmla="*/ 4 w 97"/>
                      <a:gd name="T81" fmla="*/ 12 h 38"/>
                      <a:gd name="T82" fmla="*/ 7 w 97"/>
                      <a:gd name="T83" fmla="*/ 18 h 38"/>
                      <a:gd name="T84" fmla="*/ 7 w 97"/>
                      <a:gd name="T85" fmla="*/ 18 h 38"/>
                      <a:gd name="T86" fmla="*/ 94 w 97"/>
                      <a:gd name="T87" fmla="*/ 7 h 38"/>
                      <a:gd name="T88" fmla="*/ 97 w 97"/>
                      <a:gd name="T89" fmla="*/ 3 h 38"/>
                      <a:gd name="T90" fmla="*/ 97 w 97"/>
                      <a:gd name="T91" fmla="*/ 0 h 38"/>
                      <a:gd name="T92" fmla="*/ 95 w 97"/>
                      <a:gd name="T93" fmla="*/ 3 h 38"/>
                      <a:gd name="T94" fmla="*/ 89 w 97"/>
                      <a:gd name="T95" fmla="*/ 4 h 38"/>
                      <a:gd name="T96" fmla="*/ 88 w 97"/>
                      <a:gd name="T97" fmla="*/ 9 h 38"/>
                      <a:gd name="T98" fmla="*/ 91 w 97"/>
                      <a:gd name="T99" fmla="*/ 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97" h="38">
                        <a:moveTo>
                          <a:pt x="5" y="34"/>
                        </a:moveTo>
                        <a:lnTo>
                          <a:pt x="5" y="33"/>
                        </a:lnTo>
                        <a:lnTo>
                          <a:pt x="2" y="35"/>
                        </a:lnTo>
                        <a:lnTo>
                          <a:pt x="0" y="35"/>
                        </a:lnTo>
                        <a:lnTo>
                          <a:pt x="1" y="36"/>
                        </a:lnTo>
                        <a:lnTo>
                          <a:pt x="1" y="37"/>
                        </a:lnTo>
                        <a:lnTo>
                          <a:pt x="3" y="38"/>
                        </a:lnTo>
                        <a:lnTo>
                          <a:pt x="5" y="34"/>
                        </a:lnTo>
                        <a:lnTo>
                          <a:pt x="5" y="34"/>
                        </a:lnTo>
                        <a:close/>
                        <a:moveTo>
                          <a:pt x="56" y="26"/>
                        </a:moveTo>
                        <a:lnTo>
                          <a:pt x="56" y="26"/>
                        </a:lnTo>
                        <a:lnTo>
                          <a:pt x="56" y="26"/>
                        </a:lnTo>
                        <a:lnTo>
                          <a:pt x="56" y="26"/>
                        </a:lnTo>
                        <a:lnTo>
                          <a:pt x="50" y="26"/>
                        </a:lnTo>
                        <a:lnTo>
                          <a:pt x="50" y="28"/>
                        </a:lnTo>
                        <a:lnTo>
                          <a:pt x="48" y="30"/>
                        </a:lnTo>
                        <a:lnTo>
                          <a:pt x="48" y="32"/>
                        </a:lnTo>
                        <a:lnTo>
                          <a:pt x="50" y="35"/>
                        </a:lnTo>
                        <a:lnTo>
                          <a:pt x="51" y="35"/>
                        </a:lnTo>
                        <a:lnTo>
                          <a:pt x="53" y="35"/>
                        </a:lnTo>
                        <a:lnTo>
                          <a:pt x="56" y="34"/>
                        </a:lnTo>
                        <a:lnTo>
                          <a:pt x="56" y="32"/>
                        </a:lnTo>
                        <a:lnTo>
                          <a:pt x="57" y="30"/>
                        </a:lnTo>
                        <a:lnTo>
                          <a:pt x="56" y="28"/>
                        </a:lnTo>
                        <a:lnTo>
                          <a:pt x="56" y="26"/>
                        </a:lnTo>
                        <a:lnTo>
                          <a:pt x="56" y="26"/>
                        </a:lnTo>
                        <a:close/>
                        <a:moveTo>
                          <a:pt x="20" y="30"/>
                        </a:moveTo>
                        <a:lnTo>
                          <a:pt x="22" y="28"/>
                        </a:lnTo>
                        <a:lnTo>
                          <a:pt x="22" y="27"/>
                        </a:lnTo>
                        <a:lnTo>
                          <a:pt x="21" y="26"/>
                        </a:lnTo>
                        <a:lnTo>
                          <a:pt x="19" y="25"/>
                        </a:lnTo>
                        <a:lnTo>
                          <a:pt x="18" y="25"/>
                        </a:lnTo>
                        <a:lnTo>
                          <a:pt x="18" y="26"/>
                        </a:lnTo>
                        <a:lnTo>
                          <a:pt x="17" y="27"/>
                        </a:lnTo>
                        <a:lnTo>
                          <a:pt x="18" y="29"/>
                        </a:lnTo>
                        <a:lnTo>
                          <a:pt x="19" y="30"/>
                        </a:lnTo>
                        <a:lnTo>
                          <a:pt x="20" y="30"/>
                        </a:lnTo>
                        <a:lnTo>
                          <a:pt x="20" y="30"/>
                        </a:lnTo>
                        <a:close/>
                        <a:moveTo>
                          <a:pt x="37" y="20"/>
                        </a:moveTo>
                        <a:lnTo>
                          <a:pt x="42" y="17"/>
                        </a:lnTo>
                        <a:lnTo>
                          <a:pt x="42" y="16"/>
                        </a:lnTo>
                        <a:lnTo>
                          <a:pt x="38" y="17"/>
                        </a:lnTo>
                        <a:lnTo>
                          <a:pt x="34" y="20"/>
                        </a:lnTo>
                        <a:lnTo>
                          <a:pt x="33" y="20"/>
                        </a:lnTo>
                        <a:lnTo>
                          <a:pt x="30" y="20"/>
                        </a:lnTo>
                        <a:lnTo>
                          <a:pt x="28" y="20"/>
                        </a:lnTo>
                        <a:lnTo>
                          <a:pt x="26" y="21"/>
                        </a:lnTo>
                        <a:lnTo>
                          <a:pt x="27" y="22"/>
                        </a:lnTo>
                        <a:lnTo>
                          <a:pt x="28" y="26"/>
                        </a:lnTo>
                        <a:lnTo>
                          <a:pt x="30" y="30"/>
                        </a:lnTo>
                        <a:lnTo>
                          <a:pt x="33" y="29"/>
                        </a:lnTo>
                        <a:lnTo>
                          <a:pt x="34" y="28"/>
                        </a:lnTo>
                        <a:lnTo>
                          <a:pt x="35" y="26"/>
                        </a:lnTo>
                        <a:lnTo>
                          <a:pt x="37" y="20"/>
                        </a:lnTo>
                        <a:lnTo>
                          <a:pt x="37" y="20"/>
                        </a:lnTo>
                        <a:close/>
                        <a:moveTo>
                          <a:pt x="81" y="26"/>
                        </a:moveTo>
                        <a:lnTo>
                          <a:pt x="86" y="24"/>
                        </a:lnTo>
                        <a:lnTo>
                          <a:pt x="87" y="20"/>
                        </a:lnTo>
                        <a:lnTo>
                          <a:pt x="88" y="16"/>
                        </a:lnTo>
                        <a:lnTo>
                          <a:pt x="88" y="13"/>
                        </a:lnTo>
                        <a:lnTo>
                          <a:pt x="87" y="12"/>
                        </a:lnTo>
                        <a:lnTo>
                          <a:pt x="87" y="12"/>
                        </a:lnTo>
                        <a:lnTo>
                          <a:pt x="86" y="12"/>
                        </a:lnTo>
                        <a:lnTo>
                          <a:pt x="85" y="13"/>
                        </a:lnTo>
                        <a:lnTo>
                          <a:pt x="85" y="15"/>
                        </a:lnTo>
                        <a:lnTo>
                          <a:pt x="82" y="20"/>
                        </a:lnTo>
                        <a:lnTo>
                          <a:pt x="80" y="24"/>
                        </a:lnTo>
                        <a:lnTo>
                          <a:pt x="77" y="27"/>
                        </a:lnTo>
                        <a:lnTo>
                          <a:pt x="74" y="28"/>
                        </a:lnTo>
                        <a:lnTo>
                          <a:pt x="75" y="28"/>
                        </a:lnTo>
                        <a:lnTo>
                          <a:pt x="78" y="28"/>
                        </a:lnTo>
                        <a:lnTo>
                          <a:pt x="81" y="26"/>
                        </a:lnTo>
                        <a:lnTo>
                          <a:pt x="81" y="26"/>
                        </a:lnTo>
                        <a:close/>
                        <a:moveTo>
                          <a:pt x="7" y="18"/>
                        </a:moveTo>
                        <a:lnTo>
                          <a:pt x="9" y="17"/>
                        </a:lnTo>
                        <a:lnTo>
                          <a:pt x="9" y="15"/>
                        </a:lnTo>
                        <a:lnTo>
                          <a:pt x="9" y="13"/>
                        </a:lnTo>
                        <a:lnTo>
                          <a:pt x="10" y="13"/>
                        </a:lnTo>
                        <a:lnTo>
                          <a:pt x="9" y="11"/>
                        </a:lnTo>
                        <a:lnTo>
                          <a:pt x="8" y="9"/>
                        </a:lnTo>
                        <a:lnTo>
                          <a:pt x="5" y="9"/>
                        </a:lnTo>
                        <a:lnTo>
                          <a:pt x="4" y="12"/>
                        </a:lnTo>
                        <a:lnTo>
                          <a:pt x="6" y="17"/>
                        </a:lnTo>
                        <a:lnTo>
                          <a:pt x="7" y="18"/>
                        </a:lnTo>
                        <a:lnTo>
                          <a:pt x="7" y="18"/>
                        </a:lnTo>
                        <a:lnTo>
                          <a:pt x="7" y="18"/>
                        </a:lnTo>
                        <a:close/>
                        <a:moveTo>
                          <a:pt x="91" y="8"/>
                        </a:moveTo>
                        <a:lnTo>
                          <a:pt x="94" y="7"/>
                        </a:lnTo>
                        <a:lnTo>
                          <a:pt x="96" y="5"/>
                        </a:lnTo>
                        <a:lnTo>
                          <a:pt x="97" y="3"/>
                        </a:lnTo>
                        <a:lnTo>
                          <a:pt x="97" y="2"/>
                        </a:lnTo>
                        <a:lnTo>
                          <a:pt x="97" y="0"/>
                        </a:lnTo>
                        <a:lnTo>
                          <a:pt x="96" y="1"/>
                        </a:lnTo>
                        <a:lnTo>
                          <a:pt x="95" y="3"/>
                        </a:lnTo>
                        <a:lnTo>
                          <a:pt x="93" y="3"/>
                        </a:lnTo>
                        <a:lnTo>
                          <a:pt x="89" y="4"/>
                        </a:lnTo>
                        <a:lnTo>
                          <a:pt x="89" y="5"/>
                        </a:lnTo>
                        <a:lnTo>
                          <a:pt x="88" y="9"/>
                        </a:lnTo>
                        <a:lnTo>
                          <a:pt x="89" y="9"/>
                        </a:lnTo>
                        <a:lnTo>
                          <a:pt x="91" y="8"/>
                        </a:lnTo>
                        <a:lnTo>
                          <a:pt x="91" y="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</p:grpSp>
          <p:grpSp>
            <p:nvGrpSpPr>
              <p:cNvPr id="199" name="Europe">
                <a:extLst>
                  <a:ext uri="{FF2B5EF4-FFF2-40B4-BE49-F238E27FC236}">
                    <a16:creationId xmlns:a16="http://schemas.microsoft.com/office/drawing/2014/main" id="{D9B5B02B-587C-6D3B-045B-3CF14498525E}"/>
                  </a:ext>
                </a:extLst>
              </p:cNvPr>
              <p:cNvGrpSpPr/>
              <p:nvPr/>
            </p:nvGrpSpPr>
            <p:grpSpPr>
              <a:xfrm>
                <a:off x="3654073" y="2298261"/>
                <a:ext cx="1218666" cy="1123000"/>
                <a:chOff x="5389562" y="1609726"/>
                <a:chExt cx="1778000" cy="1570037"/>
              </a:xfrm>
              <a:grpFill/>
            </p:grpSpPr>
            <p:sp>
              <p:nvSpPr>
  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B03EC56-CF09-70EA-477D-8D7094D7CA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21462" y="2905126"/>
                  <a:ext cx="204787" cy="260350"/>
                </a:xfrm>
                <a:custGeom>
                  <a:avLst/>
                  <a:gdLst>
                    <a:gd name="T0" fmla="*/ 77 w 129"/>
                    <a:gd name="T1" fmla="*/ 146 h 164"/>
                    <a:gd name="T2" fmla="*/ 73 w 129"/>
                    <a:gd name="T3" fmla="*/ 156 h 164"/>
                    <a:gd name="T4" fmla="*/ 99 w 129"/>
                    <a:gd name="T5" fmla="*/ 161 h 164"/>
                    <a:gd name="T6" fmla="*/ 99 w 129"/>
                    <a:gd name="T7" fmla="*/ 164 h 164"/>
                    <a:gd name="T8" fmla="*/ 127 w 129"/>
                    <a:gd name="T9" fmla="*/ 162 h 164"/>
                    <a:gd name="T10" fmla="*/ 129 w 129"/>
                    <a:gd name="T11" fmla="*/ 155 h 164"/>
                    <a:gd name="T12" fmla="*/ 118 w 129"/>
                    <a:gd name="T13" fmla="*/ 158 h 164"/>
                    <a:gd name="T14" fmla="*/ 118 w 129"/>
                    <a:gd name="T15" fmla="*/ 154 h 164"/>
                    <a:gd name="T16" fmla="*/ 103 w 129"/>
                    <a:gd name="T17" fmla="*/ 152 h 164"/>
                    <a:gd name="T18" fmla="*/ 88 w 129"/>
                    <a:gd name="T19" fmla="*/ 153 h 164"/>
                    <a:gd name="T20" fmla="*/ 77 w 129"/>
                    <a:gd name="T21" fmla="*/ 146 h 164"/>
                    <a:gd name="T22" fmla="*/ 77 w 129"/>
                    <a:gd name="T23" fmla="*/ 146 h 164"/>
                    <a:gd name="T24" fmla="*/ 120 w 129"/>
                    <a:gd name="T25" fmla="*/ 6 h 164"/>
                    <a:gd name="T26" fmla="*/ 110 w 129"/>
                    <a:gd name="T27" fmla="*/ 0 h 164"/>
                    <a:gd name="T28" fmla="*/ 111 w 129"/>
                    <a:gd name="T29" fmla="*/ 11 h 164"/>
                    <a:gd name="T30" fmla="*/ 94 w 129"/>
                    <a:gd name="T31" fmla="*/ 13 h 164"/>
                    <a:gd name="T32" fmla="*/ 79 w 129"/>
                    <a:gd name="T33" fmla="*/ 6 h 164"/>
                    <a:gd name="T34" fmla="*/ 64 w 129"/>
                    <a:gd name="T35" fmla="*/ 11 h 164"/>
                    <a:gd name="T36" fmla="*/ 50 w 129"/>
                    <a:gd name="T37" fmla="*/ 11 h 164"/>
                    <a:gd name="T38" fmla="*/ 46 w 129"/>
                    <a:gd name="T39" fmla="*/ 11 h 164"/>
                    <a:gd name="T40" fmla="*/ 44 w 129"/>
                    <a:gd name="T41" fmla="*/ 16 h 164"/>
                    <a:gd name="T42" fmla="*/ 33 w 129"/>
                    <a:gd name="T43" fmla="*/ 15 h 164"/>
                    <a:gd name="T44" fmla="*/ 27 w 129"/>
                    <a:gd name="T45" fmla="*/ 20 h 164"/>
                    <a:gd name="T46" fmla="*/ 14 w 129"/>
                    <a:gd name="T47" fmla="*/ 22 h 164"/>
                    <a:gd name="T48" fmla="*/ 14 w 129"/>
                    <a:gd name="T49" fmla="*/ 28 h 164"/>
                    <a:gd name="T50" fmla="*/ 8 w 129"/>
                    <a:gd name="T51" fmla="*/ 32 h 164"/>
                    <a:gd name="T52" fmla="*/ 8 w 129"/>
                    <a:gd name="T53" fmla="*/ 39 h 164"/>
                    <a:gd name="T54" fmla="*/ 0 w 129"/>
                    <a:gd name="T55" fmla="*/ 50 h 164"/>
                    <a:gd name="T56" fmla="*/ 2 w 129"/>
                    <a:gd name="T57" fmla="*/ 58 h 164"/>
                    <a:gd name="T58" fmla="*/ 13 w 129"/>
                    <a:gd name="T59" fmla="*/ 71 h 164"/>
                    <a:gd name="T60" fmla="*/ 21 w 129"/>
                    <a:gd name="T61" fmla="*/ 82 h 164"/>
                    <a:gd name="T62" fmla="*/ 26 w 129"/>
                    <a:gd name="T63" fmla="*/ 99 h 164"/>
                    <a:gd name="T64" fmla="*/ 34 w 129"/>
                    <a:gd name="T65" fmla="*/ 118 h 164"/>
                    <a:gd name="T66" fmla="*/ 52 w 129"/>
                    <a:gd name="T67" fmla="*/ 129 h 164"/>
                    <a:gd name="T68" fmla="*/ 64 w 129"/>
                    <a:gd name="T69" fmla="*/ 128 h 164"/>
                    <a:gd name="T70" fmla="*/ 56 w 129"/>
                    <a:gd name="T71" fmla="*/ 106 h 164"/>
                    <a:gd name="T72" fmla="*/ 68 w 129"/>
                    <a:gd name="T73" fmla="*/ 105 h 164"/>
                    <a:gd name="T74" fmla="*/ 60 w 129"/>
                    <a:gd name="T75" fmla="*/ 91 h 164"/>
                    <a:gd name="T76" fmla="*/ 79 w 129"/>
                    <a:gd name="T77" fmla="*/ 98 h 164"/>
                    <a:gd name="T78" fmla="*/ 78 w 129"/>
                    <a:gd name="T79" fmla="*/ 84 h 164"/>
                    <a:gd name="T80" fmla="*/ 68 w 129"/>
                    <a:gd name="T81" fmla="*/ 77 h 164"/>
                    <a:gd name="T82" fmla="*/ 56 w 129"/>
                    <a:gd name="T83" fmla="*/ 66 h 164"/>
                    <a:gd name="T84" fmla="*/ 62 w 129"/>
                    <a:gd name="T85" fmla="*/ 62 h 164"/>
                    <a:gd name="T86" fmla="*/ 52 w 129"/>
                    <a:gd name="T87" fmla="*/ 50 h 164"/>
                    <a:gd name="T88" fmla="*/ 46 w 129"/>
                    <a:gd name="T89" fmla="*/ 35 h 164"/>
                    <a:gd name="T90" fmla="*/ 49 w 129"/>
                    <a:gd name="T91" fmla="*/ 31 h 164"/>
                    <a:gd name="T92" fmla="*/ 60 w 129"/>
                    <a:gd name="T93" fmla="*/ 43 h 164"/>
                    <a:gd name="T94" fmla="*/ 72 w 129"/>
                    <a:gd name="T95" fmla="*/ 43 h 164"/>
                    <a:gd name="T96" fmla="*/ 81 w 129"/>
                    <a:gd name="T97" fmla="*/ 39 h 164"/>
                    <a:gd name="T98" fmla="*/ 66 w 129"/>
                    <a:gd name="T99" fmla="*/ 26 h 164"/>
                    <a:gd name="T100" fmla="*/ 89 w 129"/>
                    <a:gd name="T101" fmla="*/ 20 h 164"/>
                    <a:gd name="T102" fmla="*/ 100 w 129"/>
                    <a:gd name="T103" fmla="*/ 22 h 164"/>
                    <a:gd name="T104" fmla="*/ 111 w 129"/>
                    <a:gd name="T105" fmla="*/ 22 h 164"/>
                    <a:gd name="T106" fmla="*/ 115 w 129"/>
                    <a:gd name="T107" fmla="*/ 20 h 164"/>
                    <a:gd name="T108" fmla="*/ 120 w 129"/>
                    <a:gd name="T109" fmla="*/ 6 h 164"/>
                    <a:gd name="T110" fmla="*/ 120 w 129"/>
                    <a:gd name="T111" fmla="*/ 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9" h="164">
                      <a:moveTo>
                        <a:pt x="77" y="146"/>
                      </a:moveTo>
                      <a:lnTo>
                        <a:pt x="73" y="156"/>
                      </a:lnTo>
                      <a:lnTo>
                        <a:pt x="99" y="161"/>
                      </a:lnTo>
                      <a:lnTo>
                        <a:pt x="99" y="164"/>
                      </a:lnTo>
                      <a:lnTo>
                        <a:pt x="127" y="162"/>
                      </a:lnTo>
                      <a:lnTo>
                        <a:pt x="129" y="155"/>
                      </a:lnTo>
                      <a:lnTo>
                        <a:pt x="118" y="158"/>
                      </a:lnTo>
                      <a:lnTo>
                        <a:pt x="118" y="154"/>
                      </a:lnTo>
                      <a:lnTo>
                        <a:pt x="103" y="152"/>
                      </a:lnTo>
                      <a:lnTo>
                        <a:pt x="88" y="153"/>
                      </a:lnTo>
                      <a:lnTo>
                        <a:pt x="77" y="146"/>
                      </a:lnTo>
                      <a:lnTo>
                        <a:pt x="77" y="146"/>
                      </a:lnTo>
                      <a:close/>
                      <a:moveTo>
                        <a:pt x="120" y="6"/>
                      </a:moveTo>
                      <a:lnTo>
                        <a:pt x="110" y="0"/>
                      </a:lnTo>
                      <a:lnTo>
                        <a:pt x="111" y="11"/>
                      </a:lnTo>
                      <a:lnTo>
                        <a:pt x="94" y="13"/>
                      </a:lnTo>
                      <a:lnTo>
                        <a:pt x="79" y="6"/>
                      </a:lnTo>
                      <a:lnTo>
                        <a:pt x="64" y="11"/>
                      </a:lnTo>
                      <a:lnTo>
                        <a:pt x="50" y="11"/>
                      </a:lnTo>
                      <a:lnTo>
                        <a:pt x="46" y="11"/>
                      </a:lnTo>
                      <a:lnTo>
                        <a:pt x="44" y="16"/>
                      </a:lnTo>
                      <a:lnTo>
                        <a:pt x="33" y="15"/>
                      </a:lnTo>
                      <a:lnTo>
                        <a:pt x="27" y="20"/>
                      </a:lnTo>
                      <a:lnTo>
                        <a:pt x="14" y="22"/>
                      </a:lnTo>
                      <a:lnTo>
                        <a:pt x="14" y="28"/>
                      </a:lnTo>
                      <a:lnTo>
                        <a:pt x="8" y="32"/>
                      </a:lnTo>
                      <a:lnTo>
                        <a:pt x="8" y="39"/>
                      </a:lnTo>
                      <a:lnTo>
                        <a:pt x="0" y="50"/>
                      </a:lnTo>
                      <a:lnTo>
                        <a:pt x="2" y="58"/>
                      </a:lnTo>
                      <a:lnTo>
                        <a:pt x="13" y="71"/>
                      </a:lnTo>
                      <a:lnTo>
                        <a:pt x="21" y="82"/>
                      </a:lnTo>
                      <a:lnTo>
                        <a:pt x="26" y="99"/>
                      </a:lnTo>
                      <a:lnTo>
                        <a:pt x="34" y="118"/>
                      </a:lnTo>
                      <a:lnTo>
                        <a:pt x="52" y="129"/>
                      </a:lnTo>
                      <a:lnTo>
                        <a:pt x="64" y="128"/>
                      </a:lnTo>
                      <a:lnTo>
                        <a:pt x="56" y="106"/>
                      </a:lnTo>
                      <a:lnTo>
                        <a:pt x="68" y="105"/>
                      </a:lnTo>
                      <a:lnTo>
                        <a:pt x="60" y="91"/>
                      </a:lnTo>
                      <a:lnTo>
                        <a:pt x="79" y="98"/>
                      </a:lnTo>
                      <a:lnTo>
                        <a:pt x="78" y="84"/>
                      </a:lnTo>
                      <a:lnTo>
                        <a:pt x="68" y="77"/>
                      </a:lnTo>
                      <a:lnTo>
                        <a:pt x="56" y="66"/>
                      </a:lnTo>
                      <a:lnTo>
                        <a:pt x="62" y="62"/>
                      </a:lnTo>
                      <a:lnTo>
                        <a:pt x="52" y="50"/>
                      </a:lnTo>
                      <a:lnTo>
                        <a:pt x="46" y="35"/>
                      </a:lnTo>
                      <a:lnTo>
                        <a:pt x="49" y="31"/>
                      </a:lnTo>
                      <a:lnTo>
                        <a:pt x="60" y="43"/>
                      </a:lnTo>
                      <a:lnTo>
                        <a:pt x="72" y="43"/>
                      </a:lnTo>
                      <a:lnTo>
                        <a:pt x="81" y="39"/>
                      </a:lnTo>
                      <a:lnTo>
                        <a:pt x="66" y="26"/>
                      </a:lnTo>
                      <a:lnTo>
                        <a:pt x="89" y="20"/>
                      </a:lnTo>
                      <a:lnTo>
                        <a:pt x="100" y="22"/>
                      </a:lnTo>
                      <a:lnTo>
                        <a:pt x="111" y="22"/>
                      </a:lnTo>
                      <a:lnTo>
                        <a:pt x="115" y="20"/>
                      </a:lnTo>
                      <a:lnTo>
                        <a:pt x="120" y="6"/>
                      </a:lnTo>
                      <a:lnTo>
                        <a:pt x="120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16E7746-6CDD-56A9-E3EA-80993024A3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2519363"/>
                  <a:ext cx="520700" cy="292100"/>
                </a:xfrm>
                <a:custGeom>
                  <a:avLst/>
                  <a:gdLst>
                    <a:gd name="T0" fmla="*/ 180 w 328"/>
                    <a:gd name="T1" fmla="*/ 2 h 184"/>
                    <a:gd name="T2" fmla="*/ 170 w 328"/>
                    <a:gd name="T3" fmla="*/ 6 h 184"/>
                    <a:gd name="T4" fmla="*/ 164 w 328"/>
                    <a:gd name="T5" fmla="*/ 6 h 184"/>
                    <a:gd name="T6" fmla="*/ 143 w 328"/>
                    <a:gd name="T7" fmla="*/ 11 h 184"/>
                    <a:gd name="T8" fmla="*/ 137 w 328"/>
                    <a:gd name="T9" fmla="*/ 21 h 184"/>
                    <a:gd name="T10" fmla="*/ 115 w 328"/>
                    <a:gd name="T11" fmla="*/ 17 h 184"/>
                    <a:gd name="T12" fmla="*/ 102 w 328"/>
                    <a:gd name="T13" fmla="*/ 17 h 184"/>
                    <a:gd name="T14" fmla="*/ 67 w 328"/>
                    <a:gd name="T15" fmla="*/ 11 h 184"/>
                    <a:gd name="T16" fmla="*/ 34 w 328"/>
                    <a:gd name="T17" fmla="*/ 10 h 184"/>
                    <a:gd name="T18" fmla="*/ 17 w 328"/>
                    <a:gd name="T19" fmla="*/ 17 h 184"/>
                    <a:gd name="T20" fmla="*/ 28 w 328"/>
                    <a:gd name="T21" fmla="*/ 44 h 184"/>
                    <a:gd name="T22" fmla="*/ 5 w 328"/>
                    <a:gd name="T23" fmla="*/ 66 h 184"/>
                    <a:gd name="T24" fmla="*/ 7 w 328"/>
                    <a:gd name="T25" fmla="*/ 75 h 184"/>
                    <a:gd name="T26" fmla="*/ 0 w 328"/>
                    <a:gd name="T27" fmla="*/ 90 h 184"/>
                    <a:gd name="T28" fmla="*/ 13 w 328"/>
                    <a:gd name="T29" fmla="*/ 103 h 184"/>
                    <a:gd name="T30" fmla="*/ 32 w 328"/>
                    <a:gd name="T31" fmla="*/ 100 h 184"/>
                    <a:gd name="T32" fmla="*/ 53 w 328"/>
                    <a:gd name="T33" fmla="*/ 106 h 184"/>
                    <a:gd name="T34" fmla="*/ 72 w 328"/>
                    <a:gd name="T35" fmla="*/ 100 h 184"/>
                    <a:gd name="T36" fmla="*/ 84 w 328"/>
                    <a:gd name="T37" fmla="*/ 94 h 184"/>
                    <a:gd name="T38" fmla="*/ 100 w 328"/>
                    <a:gd name="T39" fmla="*/ 89 h 184"/>
                    <a:gd name="T40" fmla="*/ 122 w 328"/>
                    <a:gd name="T41" fmla="*/ 97 h 184"/>
                    <a:gd name="T42" fmla="*/ 131 w 328"/>
                    <a:gd name="T43" fmla="*/ 111 h 184"/>
                    <a:gd name="T44" fmla="*/ 142 w 328"/>
                    <a:gd name="T45" fmla="*/ 125 h 184"/>
                    <a:gd name="T46" fmla="*/ 149 w 328"/>
                    <a:gd name="T47" fmla="*/ 135 h 184"/>
                    <a:gd name="T48" fmla="*/ 149 w 328"/>
                    <a:gd name="T49" fmla="*/ 138 h 184"/>
                    <a:gd name="T50" fmla="*/ 135 w 328"/>
                    <a:gd name="T51" fmla="*/ 135 h 184"/>
                    <a:gd name="T52" fmla="*/ 133 w 328"/>
                    <a:gd name="T53" fmla="*/ 140 h 184"/>
                    <a:gd name="T54" fmla="*/ 127 w 328"/>
                    <a:gd name="T55" fmla="*/ 155 h 184"/>
                    <a:gd name="T56" fmla="*/ 132 w 328"/>
                    <a:gd name="T57" fmla="*/ 163 h 184"/>
                    <a:gd name="T58" fmla="*/ 149 w 328"/>
                    <a:gd name="T59" fmla="*/ 163 h 184"/>
                    <a:gd name="T60" fmla="*/ 166 w 328"/>
                    <a:gd name="T61" fmla="*/ 133 h 184"/>
                    <a:gd name="T62" fmla="*/ 185 w 328"/>
                    <a:gd name="T63" fmla="*/ 138 h 184"/>
                    <a:gd name="T64" fmla="*/ 222 w 328"/>
                    <a:gd name="T65" fmla="*/ 150 h 184"/>
                    <a:gd name="T66" fmla="*/ 202 w 328"/>
                    <a:gd name="T67" fmla="*/ 162 h 184"/>
                    <a:gd name="T68" fmla="*/ 222 w 328"/>
                    <a:gd name="T69" fmla="*/ 179 h 184"/>
                    <a:gd name="T70" fmla="*/ 256 w 328"/>
                    <a:gd name="T71" fmla="*/ 171 h 184"/>
                    <a:gd name="T72" fmla="*/ 279 w 328"/>
                    <a:gd name="T73" fmla="*/ 159 h 184"/>
                    <a:gd name="T74" fmla="*/ 250 w 328"/>
                    <a:gd name="T75" fmla="*/ 154 h 184"/>
                    <a:gd name="T76" fmla="*/ 260 w 328"/>
                    <a:gd name="T77" fmla="*/ 131 h 184"/>
                    <a:gd name="T78" fmla="*/ 289 w 328"/>
                    <a:gd name="T79" fmla="*/ 122 h 184"/>
                    <a:gd name="T80" fmla="*/ 302 w 328"/>
                    <a:gd name="T81" fmla="*/ 110 h 184"/>
                    <a:gd name="T82" fmla="*/ 327 w 328"/>
                    <a:gd name="T83" fmla="*/ 102 h 184"/>
                    <a:gd name="T84" fmla="*/ 322 w 328"/>
                    <a:gd name="T85" fmla="*/ 81 h 184"/>
                    <a:gd name="T86" fmla="*/ 325 w 328"/>
                    <a:gd name="T87" fmla="*/ 63 h 184"/>
                    <a:gd name="T88" fmla="*/ 286 w 328"/>
                    <a:gd name="T89" fmla="*/ 55 h 184"/>
                    <a:gd name="T90" fmla="*/ 259 w 328"/>
                    <a:gd name="T91" fmla="*/ 49 h 184"/>
                    <a:gd name="T92" fmla="*/ 234 w 328"/>
                    <a:gd name="T93" fmla="*/ 36 h 184"/>
                    <a:gd name="T94" fmla="*/ 211 w 328"/>
                    <a:gd name="T95" fmla="*/ 24 h 184"/>
                    <a:gd name="T96" fmla="*/ 212 w 328"/>
                    <a:gd name="T97" fmla="*/ 13 h 184"/>
                    <a:gd name="T98" fmla="*/ 198 w 328"/>
                    <a:gd name="T99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8" h="184">
                      <a:moveTo>
                        <a:pt x="198" y="0"/>
                      </a:moveTo>
                      <a:lnTo>
                        <a:pt x="180" y="2"/>
                      </a:lnTo>
                      <a:lnTo>
                        <a:pt x="174" y="1"/>
                      </a:lnTo>
                      <a:lnTo>
                        <a:pt x="170" y="6"/>
                      </a:lnTo>
                      <a:lnTo>
                        <a:pt x="164" y="6"/>
                      </a:lnTo>
                      <a:lnTo>
                        <a:pt x="164" y="6"/>
                      </a:lnTo>
                      <a:lnTo>
                        <a:pt x="148" y="7"/>
                      </a:lnTo>
                      <a:lnTo>
                        <a:pt x="143" y="11"/>
                      </a:lnTo>
                      <a:lnTo>
                        <a:pt x="144" y="24"/>
                      </a:lnTo>
                      <a:lnTo>
                        <a:pt x="137" y="21"/>
                      </a:lnTo>
                      <a:lnTo>
                        <a:pt x="121" y="23"/>
                      </a:lnTo>
                      <a:lnTo>
                        <a:pt x="115" y="17"/>
                      </a:lnTo>
                      <a:lnTo>
                        <a:pt x="110" y="21"/>
                      </a:lnTo>
                      <a:lnTo>
                        <a:pt x="102" y="17"/>
                      </a:lnTo>
                      <a:lnTo>
                        <a:pt x="87" y="17"/>
                      </a:lnTo>
                      <a:lnTo>
                        <a:pt x="67" y="11"/>
                      </a:lnTo>
                      <a:lnTo>
                        <a:pt x="48" y="10"/>
                      </a:lnTo>
                      <a:lnTo>
                        <a:pt x="34" y="10"/>
                      </a:lnTo>
                      <a:lnTo>
                        <a:pt x="26" y="16"/>
                      </a:lnTo>
                      <a:lnTo>
                        <a:pt x="17" y="17"/>
                      </a:lnTo>
                      <a:lnTo>
                        <a:pt x="29" y="38"/>
                      </a:lnTo>
                      <a:lnTo>
                        <a:pt x="28" y="44"/>
                      </a:lnTo>
                      <a:lnTo>
                        <a:pt x="19" y="47"/>
                      </a:lnTo>
                      <a:lnTo>
                        <a:pt x="5" y="66"/>
                      </a:lnTo>
                      <a:lnTo>
                        <a:pt x="11" y="76"/>
                      </a:lnTo>
                      <a:lnTo>
                        <a:pt x="7" y="75"/>
                      </a:lnTo>
                      <a:lnTo>
                        <a:pt x="2" y="80"/>
                      </a:lnTo>
                      <a:lnTo>
                        <a:pt x="0" y="90"/>
                      </a:lnTo>
                      <a:lnTo>
                        <a:pt x="11" y="96"/>
                      </a:lnTo>
                      <a:lnTo>
                        <a:pt x="13" y="103"/>
                      </a:lnTo>
                      <a:lnTo>
                        <a:pt x="20" y="97"/>
                      </a:lnTo>
                      <a:lnTo>
                        <a:pt x="32" y="100"/>
                      </a:lnTo>
                      <a:lnTo>
                        <a:pt x="44" y="100"/>
                      </a:lnTo>
                      <a:lnTo>
                        <a:pt x="53" y="106"/>
                      </a:lnTo>
                      <a:lnTo>
                        <a:pt x="59" y="103"/>
                      </a:lnTo>
                      <a:lnTo>
                        <a:pt x="72" y="100"/>
                      </a:lnTo>
                      <a:lnTo>
                        <a:pt x="76" y="94"/>
                      </a:lnTo>
                      <a:lnTo>
                        <a:pt x="84" y="94"/>
                      </a:lnTo>
                      <a:lnTo>
                        <a:pt x="88" y="92"/>
                      </a:lnTo>
                      <a:lnTo>
                        <a:pt x="100" y="89"/>
                      </a:lnTo>
                      <a:lnTo>
                        <a:pt x="114" y="96"/>
                      </a:lnTo>
                      <a:lnTo>
                        <a:pt x="122" y="97"/>
                      </a:lnTo>
                      <a:lnTo>
                        <a:pt x="131" y="103"/>
                      </a:lnTo>
                      <a:lnTo>
                        <a:pt x="131" y="111"/>
                      </a:lnTo>
                      <a:lnTo>
                        <a:pt x="139" y="115"/>
                      </a:lnTo>
                      <a:lnTo>
                        <a:pt x="142" y="125"/>
                      </a:lnTo>
                      <a:lnTo>
                        <a:pt x="150" y="131"/>
                      </a:lnTo>
                      <a:lnTo>
                        <a:pt x="149" y="135"/>
                      </a:lnTo>
                      <a:lnTo>
                        <a:pt x="153" y="136"/>
                      </a:lnTo>
                      <a:lnTo>
                        <a:pt x="149" y="138"/>
                      </a:lnTo>
                      <a:lnTo>
                        <a:pt x="138" y="137"/>
                      </a:lnTo>
                      <a:lnTo>
                        <a:pt x="135" y="135"/>
                      </a:lnTo>
                      <a:lnTo>
                        <a:pt x="131" y="136"/>
                      </a:lnTo>
                      <a:lnTo>
                        <a:pt x="133" y="140"/>
                      </a:lnTo>
                      <a:lnTo>
                        <a:pt x="129" y="148"/>
                      </a:lnTo>
                      <a:lnTo>
                        <a:pt x="127" y="155"/>
                      </a:lnTo>
                      <a:lnTo>
                        <a:pt x="123" y="158"/>
                      </a:lnTo>
                      <a:lnTo>
                        <a:pt x="132" y="163"/>
                      </a:lnTo>
                      <a:lnTo>
                        <a:pt x="140" y="159"/>
                      </a:lnTo>
                      <a:lnTo>
                        <a:pt x="149" y="163"/>
                      </a:lnTo>
                      <a:lnTo>
                        <a:pt x="161" y="146"/>
                      </a:lnTo>
                      <a:lnTo>
                        <a:pt x="166" y="133"/>
                      </a:lnTo>
                      <a:lnTo>
                        <a:pt x="183" y="130"/>
                      </a:lnTo>
                      <a:lnTo>
                        <a:pt x="185" y="138"/>
                      </a:lnTo>
                      <a:lnTo>
                        <a:pt x="215" y="144"/>
                      </a:lnTo>
                      <a:lnTo>
                        <a:pt x="222" y="150"/>
                      </a:lnTo>
                      <a:lnTo>
                        <a:pt x="205" y="157"/>
                      </a:lnTo>
                      <a:lnTo>
                        <a:pt x="202" y="162"/>
                      </a:lnTo>
                      <a:lnTo>
                        <a:pt x="224" y="168"/>
                      </a:lnTo>
                      <a:lnTo>
                        <a:pt x="222" y="179"/>
                      </a:lnTo>
                      <a:lnTo>
                        <a:pt x="233" y="184"/>
                      </a:lnTo>
                      <a:lnTo>
                        <a:pt x="256" y="171"/>
                      </a:lnTo>
                      <a:lnTo>
                        <a:pt x="276" y="166"/>
                      </a:lnTo>
                      <a:lnTo>
                        <a:pt x="279" y="159"/>
                      </a:lnTo>
                      <a:lnTo>
                        <a:pt x="259" y="160"/>
                      </a:lnTo>
                      <a:lnTo>
                        <a:pt x="250" y="154"/>
                      </a:lnTo>
                      <a:lnTo>
                        <a:pt x="246" y="140"/>
                      </a:lnTo>
                      <a:lnTo>
                        <a:pt x="260" y="131"/>
                      </a:lnTo>
                      <a:lnTo>
                        <a:pt x="278" y="130"/>
                      </a:lnTo>
                      <a:lnTo>
                        <a:pt x="289" y="122"/>
                      </a:lnTo>
                      <a:lnTo>
                        <a:pt x="303" y="121"/>
                      </a:lnTo>
                      <a:lnTo>
                        <a:pt x="302" y="110"/>
                      </a:lnTo>
                      <a:lnTo>
                        <a:pt x="310" y="104"/>
                      </a:lnTo>
                      <a:lnTo>
                        <a:pt x="327" y="102"/>
                      </a:lnTo>
                      <a:lnTo>
                        <a:pt x="328" y="94"/>
                      </a:lnTo>
                      <a:lnTo>
                        <a:pt x="322" y="81"/>
                      </a:lnTo>
                      <a:lnTo>
                        <a:pt x="326" y="69"/>
                      </a:lnTo>
                      <a:lnTo>
                        <a:pt x="325" y="63"/>
                      </a:lnTo>
                      <a:lnTo>
                        <a:pt x="296" y="55"/>
                      </a:lnTo>
                      <a:lnTo>
                        <a:pt x="286" y="55"/>
                      </a:lnTo>
                      <a:lnTo>
                        <a:pt x="272" y="45"/>
                      </a:lnTo>
                      <a:lnTo>
                        <a:pt x="259" y="49"/>
                      </a:lnTo>
                      <a:lnTo>
                        <a:pt x="235" y="40"/>
                      </a:lnTo>
                      <a:lnTo>
                        <a:pt x="234" y="36"/>
                      </a:lnTo>
                      <a:lnTo>
                        <a:pt x="226" y="25"/>
                      </a:lnTo>
                      <a:lnTo>
                        <a:pt x="211" y="24"/>
                      </a:lnTo>
                      <a:lnTo>
                        <a:pt x="209" y="18"/>
                      </a:lnTo>
                      <a:lnTo>
                        <a:pt x="212" y="13"/>
                      </a:lnTo>
                      <a:lnTo>
                        <a:pt x="198" y="0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899996-8FB5-DB28-07CC-1F5F106A0D4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16587" y="2833688"/>
                  <a:ext cx="417512" cy="293688"/>
                </a:xfrm>
                <a:custGeom>
                  <a:avLst/>
                  <a:gdLst>
                    <a:gd name="T0" fmla="*/ 210 w 263"/>
                    <a:gd name="T1" fmla="*/ 118 h 185"/>
                    <a:gd name="T2" fmla="*/ 207 w 263"/>
                    <a:gd name="T3" fmla="*/ 116 h 185"/>
                    <a:gd name="T4" fmla="*/ 207 w 263"/>
                    <a:gd name="T5" fmla="*/ 118 h 185"/>
                    <a:gd name="T6" fmla="*/ 208 w 263"/>
                    <a:gd name="T7" fmla="*/ 119 h 185"/>
                    <a:gd name="T8" fmla="*/ 210 w 263"/>
                    <a:gd name="T9" fmla="*/ 119 h 185"/>
                    <a:gd name="T10" fmla="*/ 207 w 263"/>
                    <a:gd name="T11" fmla="*/ 112 h 185"/>
                    <a:gd name="T12" fmla="*/ 210 w 263"/>
                    <a:gd name="T13" fmla="*/ 110 h 185"/>
                    <a:gd name="T14" fmla="*/ 209 w 263"/>
                    <a:gd name="T15" fmla="*/ 108 h 185"/>
                    <a:gd name="T16" fmla="*/ 205 w 263"/>
                    <a:gd name="T17" fmla="*/ 110 h 185"/>
                    <a:gd name="T18" fmla="*/ 204 w 263"/>
                    <a:gd name="T19" fmla="*/ 111 h 185"/>
                    <a:gd name="T20" fmla="*/ 204 w 263"/>
                    <a:gd name="T21" fmla="*/ 114 h 185"/>
                    <a:gd name="T22" fmla="*/ 207 w 263"/>
                    <a:gd name="T23" fmla="*/ 112 h 185"/>
                    <a:gd name="T24" fmla="*/ 112 w 263"/>
                    <a:gd name="T25" fmla="*/ 7 h 185"/>
                    <a:gd name="T26" fmla="*/ 77 w 263"/>
                    <a:gd name="T27" fmla="*/ 4 h 185"/>
                    <a:gd name="T28" fmla="*/ 28 w 263"/>
                    <a:gd name="T29" fmla="*/ 0 h 185"/>
                    <a:gd name="T30" fmla="*/ 8 w 263"/>
                    <a:gd name="T31" fmla="*/ 26 h 185"/>
                    <a:gd name="T32" fmla="*/ 13 w 263"/>
                    <a:gd name="T33" fmla="*/ 37 h 185"/>
                    <a:gd name="T34" fmla="*/ 25 w 263"/>
                    <a:gd name="T35" fmla="*/ 45 h 185"/>
                    <a:gd name="T36" fmla="*/ 40 w 263"/>
                    <a:gd name="T37" fmla="*/ 42 h 185"/>
                    <a:gd name="T38" fmla="*/ 56 w 263"/>
                    <a:gd name="T39" fmla="*/ 54 h 185"/>
                    <a:gd name="T40" fmla="*/ 47 w 263"/>
                    <a:gd name="T41" fmla="*/ 79 h 185"/>
                    <a:gd name="T42" fmla="*/ 42 w 263"/>
                    <a:gd name="T43" fmla="*/ 93 h 185"/>
                    <a:gd name="T44" fmla="*/ 41 w 263"/>
                    <a:gd name="T45" fmla="*/ 110 h 185"/>
                    <a:gd name="T46" fmla="*/ 42 w 263"/>
                    <a:gd name="T47" fmla="*/ 133 h 185"/>
                    <a:gd name="T48" fmla="*/ 32 w 263"/>
                    <a:gd name="T49" fmla="*/ 149 h 185"/>
                    <a:gd name="T50" fmla="*/ 52 w 263"/>
                    <a:gd name="T51" fmla="*/ 161 h 185"/>
                    <a:gd name="T52" fmla="*/ 64 w 263"/>
                    <a:gd name="T53" fmla="*/ 182 h 185"/>
                    <a:gd name="T54" fmla="*/ 81 w 263"/>
                    <a:gd name="T55" fmla="*/ 176 h 185"/>
                    <a:gd name="T56" fmla="*/ 112 w 263"/>
                    <a:gd name="T57" fmla="*/ 167 h 185"/>
                    <a:gd name="T58" fmla="*/ 151 w 263"/>
                    <a:gd name="T59" fmla="*/ 149 h 185"/>
                    <a:gd name="T60" fmla="*/ 170 w 263"/>
                    <a:gd name="T61" fmla="*/ 128 h 185"/>
                    <a:gd name="T62" fmla="*/ 174 w 263"/>
                    <a:gd name="T63" fmla="*/ 103 h 185"/>
                    <a:gd name="T64" fmla="*/ 193 w 263"/>
                    <a:gd name="T65" fmla="*/ 71 h 185"/>
                    <a:gd name="T66" fmla="*/ 220 w 263"/>
                    <a:gd name="T67" fmla="*/ 58 h 185"/>
                    <a:gd name="T68" fmla="*/ 236 w 263"/>
                    <a:gd name="T69" fmla="*/ 30 h 185"/>
                    <a:gd name="T70" fmla="*/ 193 w 263"/>
                    <a:gd name="T71" fmla="*/ 23 h 185"/>
                    <a:gd name="T72" fmla="*/ 150 w 263"/>
                    <a:gd name="T73" fmla="*/ 17 h 185"/>
                    <a:gd name="T74" fmla="*/ 143 w 263"/>
                    <a:gd name="T75" fmla="*/ 8 h 185"/>
                    <a:gd name="T76" fmla="*/ 240 w 263"/>
                    <a:gd name="T77" fmla="*/ 91 h 185"/>
                    <a:gd name="T78" fmla="*/ 241 w 263"/>
                    <a:gd name="T79" fmla="*/ 90 h 185"/>
                    <a:gd name="T80" fmla="*/ 240 w 263"/>
                    <a:gd name="T81" fmla="*/ 89 h 185"/>
                    <a:gd name="T82" fmla="*/ 240 w 263"/>
                    <a:gd name="T83" fmla="*/ 88 h 185"/>
                    <a:gd name="T84" fmla="*/ 233 w 263"/>
                    <a:gd name="T85" fmla="*/ 91 h 185"/>
                    <a:gd name="T86" fmla="*/ 225 w 263"/>
                    <a:gd name="T87" fmla="*/ 97 h 185"/>
                    <a:gd name="T88" fmla="*/ 227 w 263"/>
                    <a:gd name="T89" fmla="*/ 98 h 185"/>
                    <a:gd name="T90" fmla="*/ 229 w 263"/>
                    <a:gd name="T91" fmla="*/ 98 h 185"/>
                    <a:gd name="T92" fmla="*/ 232 w 263"/>
                    <a:gd name="T93" fmla="*/ 98 h 185"/>
                    <a:gd name="T94" fmla="*/ 233 w 263"/>
                    <a:gd name="T95" fmla="*/ 101 h 185"/>
                    <a:gd name="T96" fmla="*/ 235 w 263"/>
                    <a:gd name="T97" fmla="*/ 102 h 185"/>
                    <a:gd name="T98" fmla="*/ 240 w 263"/>
                    <a:gd name="T99" fmla="*/ 103 h 185"/>
                    <a:gd name="T100" fmla="*/ 243 w 263"/>
                    <a:gd name="T101" fmla="*/ 99 h 185"/>
                    <a:gd name="T102" fmla="*/ 246 w 263"/>
                    <a:gd name="T103" fmla="*/ 95 h 185"/>
                    <a:gd name="T104" fmla="*/ 246 w 263"/>
                    <a:gd name="T105" fmla="*/ 93 h 185"/>
                    <a:gd name="T106" fmla="*/ 244 w 263"/>
                    <a:gd name="T107" fmla="*/ 92 h 185"/>
                    <a:gd name="T108" fmla="*/ 240 w 263"/>
                    <a:gd name="T109" fmla="*/ 92 h 185"/>
                    <a:gd name="T110" fmla="*/ 263 w 263"/>
                    <a:gd name="T111" fmla="*/ 91 h 185"/>
                    <a:gd name="T112" fmla="*/ 263 w 263"/>
                    <a:gd name="T113" fmla="*/ 89 h 185"/>
                    <a:gd name="T114" fmla="*/ 258 w 263"/>
                    <a:gd name="T115" fmla="*/ 85 h 185"/>
                    <a:gd name="T116" fmla="*/ 253 w 263"/>
                    <a:gd name="T117" fmla="*/ 86 h 185"/>
                    <a:gd name="T118" fmla="*/ 254 w 263"/>
                    <a:gd name="T119" fmla="*/ 88 h 185"/>
                    <a:gd name="T120" fmla="*/ 263 w 263"/>
                    <a:gd name="T121" fmla="*/ 91 h 185"/>
                    <a:gd name="T122" fmla="*/ 263 w 263"/>
                    <a:gd name="T123" fmla="*/ 91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63" h="185">
                      <a:moveTo>
                        <a:pt x="210" y="119"/>
                      </a:moveTo>
                      <a:lnTo>
                        <a:pt x="210" y="118"/>
                      </a:lnTo>
                      <a:lnTo>
                        <a:pt x="208" y="118"/>
                      </a:lnTo>
                      <a:lnTo>
                        <a:pt x="207" y="116"/>
                      </a:lnTo>
                      <a:lnTo>
                        <a:pt x="207" y="117"/>
                      </a:lnTo>
                      <a:lnTo>
                        <a:pt x="207" y="118"/>
                      </a:lnTo>
                      <a:lnTo>
                        <a:pt x="207" y="119"/>
                      </a:lnTo>
                      <a:lnTo>
                        <a:pt x="208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close/>
                      <a:moveTo>
                        <a:pt x="207" y="112"/>
                      </a:moveTo>
                      <a:lnTo>
                        <a:pt x="208" y="112"/>
                      </a:lnTo>
                      <a:lnTo>
                        <a:pt x="210" y="110"/>
                      </a:lnTo>
                      <a:lnTo>
                        <a:pt x="210" y="108"/>
                      </a:lnTo>
                      <a:lnTo>
                        <a:pt x="209" y="108"/>
                      </a:lnTo>
                      <a:lnTo>
                        <a:pt x="206" y="108"/>
                      </a:lnTo>
                      <a:lnTo>
                        <a:pt x="205" y="110"/>
                      </a:lnTo>
                      <a:lnTo>
                        <a:pt x="205" y="111"/>
                      </a:lnTo>
                      <a:lnTo>
                        <a:pt x="204" y="111"/>
                      </a:lnTo>
                      <a:lnTo>
                        <a:pt x="203" y="113"/>
                      </a:lnTo>
                      <a:lnTo>
                        <a:pt x="204" y="114"/>
                      </a:lnTo>
                      <a:lnTo>
                        <a:pt x="207" y="114"/>
                      </a:lnTo>
                      <a:lnTo>
                        <a:pt x="207" y="112"/>
                      </a:lnTo>
                      <a:close/>
                      <a:moveTo>
                        <a:pt x="143" y="8"/>
                      </a:moveTo>
                      <a:lnTo>
                        <a:pt x="112" y="7"/>
                      </a:lnTo>
                      <a:lnTo>
                        <a:pt x="96" y="8"/>
                      </a:lnTo>
                      <a:lnTo>
                        <a:pt x="77" y="4"/>
                      </a:lnTo>
                      <a:lnTo>
                        <a:pt x="52" y="4"/>
                      </a:lnTo>
                      <a:lnTo>
                        <a:pt x="28" y="0"/>
                      </a:lnTo>
                      <a:lnTo>
                        <a:pt x="0" y="17"/>
                      </a:lnTo>
                      <a:lnTo>
                        <a:pt x="8" y="26"/>
                      </a:lnTo>
                      <a:lnTo>
                        <a:pt x="7" y="43"/>
                      </a:lnTo>
                      <a:lnTo>
                        <a:pt x="13" y="37"/>
                      </a:lnTo>
                      <a:lnTo>
                        <a:pt x="22" y="34"/>
                      </a:lnTo>
                      <a:lnTo>
                        <a:pt x="25" y="45"/>
                      </a:lnTo>
                      <a:lnTo>
                        <a:pt x="37" y="45"/>
                      </a:lnTo>
                      <a:lnTo>
                        <a:pt x="40" y="42"/>
                      </a:lnTo>
                      <a:lnTo>
                        <a:pt x="52" y="43"/>
                      </a:lnTo>
                      <a:lnTo>
                        <a:pt x="56" y="54"/>
                      </a:lnTo>
                      <a:lnTo>
                        <a:pt x="48" y="61"/>
                      </a:lnTo>
                      <a:lnTo>
                        <a:pt x="47" y="79"/>
                      </a:lnTo>
                      <a:lnTo>
                        <a:pt x="43" y="82"/>
                      </a:lnTo>
                      <a:lnTo>
                        <a:pt x="42" y="93"/>
                      </a:lnTo>
                      <a:lnTo>
                        <a:pt x="34" y="95"/>
                      </a:lnTo>
                      <a:lnTo>
                        <a:pt x="41" y="110"/>
                      </a:lnTo>
                      <a:lnTo>
                        <a:pt x="36" y="126"/>
                      </a:lnTo>
                      <a:lnTo>
                        <a:pt x="42" y="133"/>
                      </a:lnTo>
                      <a:lnTo>
                        <a:pt x="39" y="139"/>
                      </a:lnTo>
                      <a:lnTo>
                        <a:pt x="32" y="149"/>
                      </a:lnTo>
                      <a:lnTo>
                        <a:pt x="33" y="157"/>
                      </a:lnTo>
                      <a:lnTo>
                        <a:pt x="52" y="161"/>
                      </a:lnTo>
                      <a:lnTo>
                        <a:pt x="56" y="174"/>
                      </a:lnTo>
                      <a:lnTo>
                        <a:pt x="64" y="182"/>
                      </a:lnTo>
                      <a:lnTo>
                        <a:pt x="73" y="185"/>
                      </a:lnTo>
                      <a:lnTo>
                        <a:pt x="81" y="176"/>
                      </a:lnTo>
                      <a:lnTo>
                        <a:pt x="94" y="166"/>
                      </a:lnTo>
                      <a:lnTo>
                        <a:pt x="112" y="167"/>
                      </a:lnTo>
                      <a:lnTo>
                        <a:pt x="137" y="167"/>
                      </a:lnTo>
                      <a:lnTo>
                        <a:pt x="151" y="149"/>
                      </a:lnTo>
                      <a:lnTo>
                        <a:pt x="165" y="144"/>
                      </a:lnTo>
                      <a:lnTo>
                        <a:pt x="170" y="128"/>
                      </a:lnTo>
                      <a:lnTo>
                        <a:pt x="181" y="117"/>
                      </a:lnTo>
                      <a:lnTo>
                        <a:pt x="174" y="103"/>
                      </a:lnTo>
                      <a:lnTo>
                        <a:pt x="181" y="84"/>
                      </a:lnTo>
                      <a:lnTo>
                        <a:pt x="193" y="71"/>
                      </a:lnTo>
                      <a:lnTo>
                        <a:pt x="195" y="64"/>
                      </a:lnTo>
                      <a:lnTo>
                        <a:pt x="220" y="58"/>
                      </a:lnTo>
                      <a:lnTo>
                        <a:pt x="237" y="43"/>
                      </a:lnTo>
                      <a:lnTo>
                        <a:pt x="236" y="30"/>
                      </a:lnTo>
                      <a:lnTo>
                        <a:pt x="214" y="33"/>
                      </a:lnTo>
                      <a:lnTo>
                        <a:pt x="193" y="23"/>
                      </a:lnTo>
                      <a:lnTo>
                        <a:pt x="186" y="27"/>
                      </a:lnTo>
                      <a:lnTo>
                        <a:pt x="150" y="17"/>
                      </a:lnTo>
                      <a:lnTo>
                        <a:pt x="143" y="8"/>
                      </a:lnTo>
                      <a:lnTo>
                        <a:pt x="143" y="8"/>
                      </a:lnTo>
                      <a:close/>
                      <a:moveTo>
                        <a:pt x="240" y="92"/>
                      </a:moveTo>
                      <a:lnTo>
                        <a:pt x="240" y="91"/>
                      </a:lnTo>
                      <a:lnTo>
                        <a:pt x="241" y="90"/>
                      </a:lnTo>
                      <a:lnTo>
                        <a:pt x="241" y="90"/>
                      </a:lnTo>
                      <a:lnTo>
                        <a:pt x="240" y="89"/>
                      </a:lnTo>
                      <a:lnTo>
                        <a:pt x="240" y="89"/>
                      </a:lnTo>
                      <a:lnTo>
                        <a:pt x="241" y="88"/>
                      </a:lnTo>
                      <a:lnTo>
                        <a:pt x="240" y="88"/>
                      </a:lnTo>
                      <a:lnTo>
                        <a:pt x="235" y="89"/>
                      </a:lnTo>
                      <a:lnTo>
                        <a:pt x="233" y="91"/>
                      </a:lnTo>
                      <a:lnTo>
                        <a:pt x="225" y="96"/>
                      </a:lnTo>
                      <a:lnTo>
                        <a:pt x="225" y="97"/>
                      </a:lnTo>
                      <a:lnTo>
                        <a:pt x="225" y="98"/>
                      </a:lnTo>
                      <a:lnTo>
                        <a:pt x="227" y="98"/>
                      </a:lnTo>
                      <a:lnTo>
                        <a:pt x="228" y="99"/>
                      </a:lnTo>
                      <a:lnTo>
                        <a:pt x="229" y="98"/>
                      </a:lnTo>
                      <a:lnTo>
                        <a:pt x="231" y="97"/>
                      </a:lnTo>
                      <a:lnTo>
                        <a:pt x="232" y="98"/>
                      </a:lnTo>
                      <a:lnTo>
                        <a:pt x="233" y="99"/>
                      </a:lnTo>
                      <a:lnTo>
                        <a:pt x="233" y="101"/>
                      </a:lnTo>
                      <a:lnTo>
                        <a:pt x="234" y="102"/>
                      </a:lnTo>
                      <a:lnTo>
                        <a:pt x="235" y="102"/>
                      </a:lnTo>
                      <a:lnTo>
                        <a:pt x="239" y="104"/>
                      </a:lnTo>
                      <a:lnTo>
                        <a:pt x="240" y="103"/>
                      </a:lnTo>
                      <a:lnTo>
                        <a:pt x="242" y="102"/>
                      </a:lnTo>
                      <a:lnTo>
                        <a:pt x="243" y="99"/>
                      </a:lnTo>
                      <a:lnTo>
                        <a:pt x="244" y="97"/>
                      </a:lnTo>
                      <a:lnTo>
                        <a:pt x="246" y="95"/>
                      </a:lnTo>
                      <a:lnTo>
                        <a:pt x="247" y="94"/>
                      </a:lnTo>
                      <a:lnTo>
                        <a:pt x="246" y="93"/>
                      </a:lnTo>
                      <a:lnTo>
                        <a:pt x="245" y="93"/>
                      </a:lnTo>
                      <a:lnTo>
                        <a:pt x="244" y="92"/>
                      </a:lnTo>
                      <a:lnTo>
                        <a:pt x="242" y="93"/>
                      </a:lnTo>
                      <a:lnTo>
                        <a:pt x="240" y="92"/>
                      </a:lnTo>
                      <a:lnTo>
                        <a:pt x="240" y="92"/>
                      </a:lnTo>
                      <a:close/>
                      <a:moveTo>
                        <a:pt x="263" y="91"/>
                      </a:moveTo>
                      <a:lnTo>
                        <a:pt x="263" y="90"/>
                      </a:lnTo>
                      <a:lnTo>
                        <a:pt x="263" y="89"/>
                      </a:lnTo>
                      <a:lnTo>
                        <a:pt x="261" y="86"/>
                      </a:lnTo>
                      <a:lnTo>
                        <a:pt x="258" y="85"/>
                      </a:lnTo>
                      <a:lnTo>
                        <a:pt x="254" y="86"/>
                      </a:lnTo>
                      <a:lnTo>
                        <a:pt x="253" y="86"/>
                      </a:lnTo>
                      <a:lnTo>
                        <a:pt x="253" y="88"/>
                      </a:lnTo>
                      <a:lnTo>
                        <a:pt x="254" y="88"/>
                      </a:lnTo>
                      <a:lnTo>
                        <a:pt x="256" y="88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7DAB46-59CE-A68B-2D85-5B3EFA7A62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6537" y="2871788"/>
                  <a:ext cx="57150" cy="112713"/>
                </a:xfrm>
                <a:custGeom>
                  <a:avLst/>
                  <a:gdLst>
                    <a:gd name="T0" fmla="*/ 8 w 36"/>
                    <a:gd name="T1" fmla="*/ 0 h 71"/>
                    <a:gd name="T2" fmla="*/ 0 w 36"/>
                    <a:gd name="T3" fmla="*/ 12 h 71"/>
                    <a:gd name="T4" fmla="*/ 2 w 36"/>
                    <a:gd name="T5" fmla="*/ 19 h 71"/>
                    <a:gd name="T6" fmla="*/ 2 w 36"/>
                    <a:gd name="T7" fmla="*/ 19 h 71"/>
                    <a:gd name="T8" fmla="*/ 6 w 36"/>
                    <a:gd name="T9" fmla="*/ 23 h 71"/>
                    <a:gd name="T10" fmla="*/ 4 w 36"/>
                    <a:gd name="T11" fmla="*/ 30 h 71"/>
                    <a:gd name="T12" fmla="*/ 4 w 36"/>
                    <a:gd name="T13" fmla="*/ 46 h 71"/>
                    <a:gd name="T14" fmla="*/ 6 w 36"/>
                    <a:gd name="T15" fmla="*/ 57 h 71"/>
                    <a:gd name="T16" fmla="*/ 17 w 36"/>
                    <a:gd name="T17" fmla="*/ 65 h 71"/>
                    <a:gd name="T18" fmla="*/ 18 w 36"/>
                    <a:gd name="T19" fmla="*/ 70 h 71"/>
                    <a:gd name="T20" fmla="*/ 22 w 36"/>
                    <a:gd name="T21" fmla="*/ 71 h 71"/>
                    <a:gd name="T22" fmla="*/ 30 w 36"/>
                    <a:gd name="T23" fmla="*/ 60 h 71"/>
                    <a:gd name="T24" fmla="*/ 30 w 36"/>
                    <a:gd name="T25" fmla="*/ 53 h 71"/>
                    <a:gd name="T26" fmla="*/ 36 w 36"/>
                    <a:gd name="T27" fmla="*/ 49 h 71"/>
                    <a:gd name="T28" fmla="*/ 36 w 36"/>
                    <a:gd name="T29" fmla="*/ 43 h 71"/>
                    <a:gd name="T30" fmla="*/ 27 w 36"/>
                    <a:gd name="T31" fmla="*/ 38 h 71"/>
                    <a:gd name="T32" fmla="*/ 25 w 36"/>
                    <a:gd name="T33" fmla="*/ 27 h 71"/>
                    <a:gd name="T34" fmla="*/ 25 w 36"/>
                    <a:gd name="T35" fmla="*/ 20 h 71"/>
                    <a:gd name="T36" fmla="*/ 25 w 36"/>
                    <a:gd name="T37" fmla="*/ 20 h 71"/>
                    <a:gd name="T38" fmla="*/ 24 w 36"/>
                    <a:gd name="T39" fmla="*/ 12 h 71"/>
                    <a:gd name="T40" fmla="*/ 19 w 36"/>
                    <a:gd name="T41" fmla="*/ 9 h 71"/>
                    <a:gd name="T42" fmla="*/ 14 w 36"/>
                    <a:gd name="T43" fmla="*/ 3 h 71"/>
                    <a:gd name="T44" fmla="*/ 10 w 36"/>
                    <a:gd name="T45" fmla="*/ 5 h 71"/>
                    <a:gd name="T46" fmla="*/ 8 w 36"/>
                    <a:gd name="T47" fmla="*/ 0 h 71"/>
                    <a:gd name="T48" fmla="*/ 8 w 36"/>
                    <a:gd name="T4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" h="71">
                      <a:moveTo>
                        <a:pt x="8" y="0"/>
                      </a:moveTo>
                      <a:lnTo>
                        <a:pt x="0" y="12"/>
                      </a:lnTo>
                      <a:lnTo>
                        <a:pt x="2" y="19"/>
                      </a:lnTo>
                      <a:lnTo>
                        <a:pt x="2" y="19"/>
                      </a:lnTo>
                      <a:lnTo>
                        <a:pt x="6" y="23"/>
                      </a:lnTo>
                      <a:lnTo>
                        <a:pt x="4" y="30"/>
                      </a:lnTo>
                      <a:lnTo>
                        <a:pt x="4" y="46"/>
                      </a:lnTo>
                      <a:lnTo>
                        <a:pt x="6" y="57"/>
                      </a:lnTo>
                      <a:lnTo>
                        <a:pt x="17" y="65"/>
                      </a:lnTo>
                      <a:lnTo>
                        <a:pt x="18" y="70"/>
                      </a:lnTo>
                      <a:lnTo>
                        <a:pt x="22" y="71"/>
                      </a:lnTo>
                      <a:lnTo>
                        <a:pt x="30" y="60"/>
                      </a:lnTo>
                      <a:lnTo>
                        <a:pt x="30" y="53"/>
                      </a:lnTo>
                      <a:lnTo>
                        <a:pt x="36" y="49"/>
                      </a:lnTo>
                      <a:lnTo>
                        <a:pt x="36" y="43"/>
                      </a:lnTo>
                      <a:lnTo>
                        <a:pt x="27" y="38"/>
                      </a:lnTo>
                      <a:lnTo>
                        <a:pt x="25" y="27"/>
                      </a:lnTo>
                      <a:lnTo>
                        <a:pt x="25" y="20"/>
                      </a:lnTo>
                      <a:lnTo>
                        <a:pt x="25" y="20"/>
                      </a:lnTo>
                      <a:lnTo>
                        <a:pt x="24" y="12"/>
                      </a:lnTo>
                      <a:lnTo>
                        <a:pt x="19" y="9"/>
                      </a:lnTo>
                      <a:lnTo>
                        <a:pt x="14" y="3"/>
                      </a:lnTo>
                      <a:lnTo>
                        <a:pt x="10" y="5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94FD3BB-8990-65C3-5BAE-563CF03956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640013"/>
                  <a:ext cx="217487" cy="95250"/>
                </a:xfrm>
                <a:custGeom>
                  <a:avLst/>
                  <a:gdLst>
                    <a:gd name="T0" fmla="*/ 136 w 137"/>
                    <a:gd name="T1" fmla="*/ 10 h 60"/>
                    <a:gd name="T2" fmla="*/ 128 w 137"/>
                    <a:gd name="T3" fmla="*/ 5 h 60"/>
                    <a:gd name="T4" fmla="*/ 119 w 137"/>
                    <a:gd name="T5" fmla="*/ 6 h 60"/>
                    <a:gd name="T6" fmla="*/ 104 w 137"/>
                    <a:gd name="T7" fmla="*/ 0 h 60"/>
                    <a:gd name="T8" fmla="*/ 98 w 137"/>
                    <a:gd name="T9" fmla="*/ 2 h 60"/>
                    <a:gd name="T10" fmla="*/ 88 w 137"/>
                    <a:gd name="T11" fmla="*/ 11 h 60"/>
                    <a:gd name="T12" fmla="*/ 74 w 137"/>
                    <a:gd name="T13" fmla="*/ 4 h 60"/>
                    <a:gd name="T14" fmla="*/ 68 w 137"/>
                    <a:gd name="T15" fmla="*/ 14 h 60"/>
                    <a:gd name="T16" fmla="*/ 62 w 137"/>
                    <a:gd name="T17" fmla="*/ 18 h 60"/>
                    <a:gd name="T18" fmla="*/ 65 w 137"/>
                    <a:gd name="T19" fmla="*/ 32 h 60"/>
                    <a:gd name="T20" fmla="*/ 64 w 137"/>
                    <a:gd name="T21" fmla="*/ 36 h 60"/>
                    <a:gd name="T22" fmla="*/ 58 w 137"/>
                    <a:gd name="T23" fmla="*/ 32 h 60"/>
                    <a:gd name="T24" fmla="*/ 49 w 137"/>
                    <a:gd name="T25" fmla="*/ 31 h 60"/>
                    <a:gd name="T26" fmla="*/ 36 w 137"/>
                    <a:gd name="T27" fmla="*/ 35 h 60"/>
                    <a:gd name="T28" fmla="*/ 20 w 137"/>
                    <a:gd name="T29" fmla="*/ 34 h 60"/>
                    <a:gd name="T30" fmla="*/ 18 w 137"/>
                    <a:gd name="T31" fmla="*/ 40 h 60"/>
                    <a:gd name="T32" fmla="*/ 7 w 137"/>
                    <a:gd name="T33" fmla="*/ 33 h 60"/>
                    <a:gd name="T34" fmla="*/ 2 w 137"/>
                    <a:gd name="T35" fmla="*/ 34 h 60"/>
                    <a:gd name="T36" fmla="*/ 3 w 137"/>
                    <a:gd name="T37" fmla="*/ 39 h 60"/>
                    <a:gd name="T38" fmla="*/ 0 w 137"/>
                    <a:gd name="T39" fmla="*/ 45 h 60"/>
                    <a:gd name="T40" fmla="*/ 8 w 137"/>
                    <a:gd name="T41" fmla="*/ 49 h 60"/>
                    <a:gd name="T42" fmla="*/ 19 w 137"/>
                    <a:gd name="T43" fmla="*/ 49 h 60"/>
                    <a:gd name="T44" fmla="*/ 30 w 137"/>
                    <a:gd name="T45" fmla="*/ 53 h 60"/>
                    <a:gd name="T46" fmla="*/ 32 w 137"/>
                    <a:gd name="T47" fmla="*/ 48 h 60"/>
                    <a:gd name="T48" fmla="*/ 49 w 137"/>
                    <a:gd name="T49" fmla="*/ 45 h 60"/>
                    <a:gd name="T50" fmla="*/ 55 w 137"/>
                    <a:gd name="T51" fmla="*/ 53 h 60"/>
                    <a:gd name="T52" fmla="*/ 81 w 137"/>
                    <a:gd name="T53" fmla="*/ 59 h 60"/>
                    <a:gd name="T54" fmla="*/ 97 w 137"/>
                    <a:gd name="T55" fmla="*/ 60 h 60"/>
                    <a:gd name="T56" fmla="*/ 106 w 137"/>
                    <a:gd name="T57" fmla="*/ 55 h 60"/>
                    <a:gd name="T58" fmla="*/ 122 w 137"/>
                    <a:gd name="T59" fmla="*/ 55 h 60"/>
                    <a:gd name="T60" fmla="*/ 126 w 137"/>
                    <a:gd name="T61" fmla="*/ 50 h 60"/>
                    <a:gd name="T62" fmla="*/ 131 w 137"/>
                    <a:gd name="T63" fmla="*/ 35 h 60"/>
                    <a:gd name="T64" fmla="*/ 126 w 137"/>
                    <a:gd name="T65" fmla="*/ 31 h 60"/>
                    <a:gd name="T66" fmla="*/ 137 w 137"/>
                    <a:gd name="T67" fmla="*/ 31 h 60"/>
                    <a:gd name="T68" fmla="*/ 137 w 137"/>
                    <a:gd name="T69" fmla="*/ 21 h 60"/>
                    <a:gd name="T70" fmla="*/ 135 w 137"/>
                    <a:gd name="T71" fmla="*/ 13 h 60"/>
                    <a:gd name="T72" fmla="*/ 136 w 137"/>
                    <a:gd name="T73" fmla="*/ 10 h 60"/>
                    <a:gd name="T74" fmla="*/ 136 w 137"/>
                    <a:gd name="T75" fmla="*/ 1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7" h="60">
                      <a:moveTo>
                        <a:pt x="136" y="10"/>
                      </a:moveTo>
                      <a:lnTo>
                        <a:pt x="128" y="5"/>
                      </a:lnTo>
                      <a:lnTo>
                        <a:pt x="119" y="6"/>
                      </a:lnTo>
                      <a:lnTo>
                        <a:pt x="104" y="0"/>
                      </a:lnTo>
                      <a:lnTo>
                        <a:pt x="98" y="2"/>
                      </a:lnTo>
                      <a:lnTo>
                        <a:pt x="88" y="11"/>
                      </a:lnTo>
                      <a:lnTo>
                        <a:pt x="74" y="4"/>
                      </a:lnTo>
                      <a:lnTo>
                        <a:pt x="68" y="14"/>
                      </a:lnTo>
                      <a:lnTo>
                        <a:pt x="62" y="18"/>
                      </a:lnTo>
                      <a:lnTo>
                        <a:pt x="65" y="32"/>
                      </a:lnTo>
                      <a:lnTo>
                        <a:pt x="64" y="36"/>
                      </a:lnTo>
                      <a:lnTo>
                        <a:pt x="58" y="32"/>
                      </a:lnTo>
                      <a:lnTo>
                        <a:pt x="49" y="31"/>
                      </a:lnTo>
                      <a:lnTo>
                        <a:pt x="36" y="35"/>
                      </a:lnTo>
                      <a:lnTo>
                        <a:pt x="20" y="34"/>
                      </a:lnTo>
                      <a:lnTo>
                        <a:pt x="18" y="40"/>
                      </a:lnTo>
                      <a:lnTo>
                        <a:pt x="7" y="33"/>
                      </a:lnTo>
                      <a:lnTo>
                        <a:pt x="2" y="34"/>
                      </a:lnTo>
                      <a:lnTo>
                        <a:pt x="3" y="39"/>
                      </a:lnTo>
                      <a:lnTo>
                        <a:pt x="0" y="45"/>
                      </a:lnTo>
                      <a:lnTo>
                        <a:pt x="8" y="49"/>
                      </a:lnTo>
                      <a:lnTo>
                        <a:pt x="19" y="49"/>
                      </a:lnTo>
                      <a:lnTo>
                        <a:pt x="30" y="53"/>
                      </a:lnTo>
                      <a:lnTo>
                        <a:pt x="32" y="48"/>
                      </a:lnTo>
                      <a:lnTo>
                        <a:pt x="49" y="45"/>
                      </a:lnTo>
                      <a:lnTo>
                        <a:pt x="55" y="53"/>
                      </a:lnTo>
                      <a:lnTo>
                        <a:pt x="81" y="59"/>
                      </a:lnTo>
                      <a:lnTo>
                        <a:pt x="97" y="60"/>
                      </a:lnTo>
                      <a:lnTo>
                        <a:pt x="106" y="55"/>
                      </a:lnTo>
                      <a:lnTo>
                        <a:pt x="122" y="55"/>
                      </a:lnTo>
                      <a:lnTo>
                        <a:pt x="126" y="50"/>
                      </a:lnTo>
                      <a:lnTo>
                        <a:pt x="131" y="35"/>
                      </a:lnTo>
                      <a:lnTo>
                        <a:pt x="126" y="31"/>
                      </a:lnTo>
                      <a:lnTo>
                        <a:pt x="137" y="31"/>
                      </a:lnTo>
                      <a:lnTo>
                        <a:pt x="137" y="21"/>
                      </a:lnTo>
                      <a:lnTo>
                        <a:pt x="135" y="13"/>
                      </a:lnTo>
                      <a:lnTo>
                        <a:pt x="136" y="10"/>
                      </a:lnTo>
                      <a:lnTo>
                        <a:pt x="136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EA6CB24-E0CB-61D8-4054-472CC1A6C7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73775" y="2551113"/>
                  <a:ext cx="104775" cy="71438"/>
                </a:xfrm>
                <a:custGeom>
                  <a:avLst/>
                  <a:gdLst>
                    <a:gd name="T0" fmla="*/ 44 w 66"/>
                    <a:gd name="T1" fmla="*/ 0 h 45"/>
                    <a:gd name="T2" fmla="*/ 27 w 66"/>
                    <a:gd name="T3" fmla="*/ 4 h 45"/>
                    <a:gd name="T4" fmla="*/ 14 w 66"/>
                    <a:gd name="T5" fmla="*/ 3 h 45"/>
                    <a:gd name="T6" fmla="*/ 14 w 66"/>
                    <a:gd name="T7" fmla="*/ 3 h 45"/>
                    <a:gd name="T8" fmla="*/ 0 w 66"/>
                    <a:gd name="T9" fmla="*/ 7 h 45"/>
                    <a:gd name="T10" fmla="*/ 2 w 66"/>
                    <a:gd name="T11" fmla="*/ 16 h 45"/>
                    <a:gd name="T12" fmla="*/ 10 w 66"/>
                    <a:gd name="T13" fmla="*/ 16 h 45"/>
                    <a:gd name="T14" fmla="*/ 20 w 66"/>
                    <a:gd name="T15" fmla="*/ 25 h 45"/>
                    <a:gd name="T16" fmla="*/ 32 w 66"/>
                    <a:gd name="T17" fmla="*/ 35 h 45"/>
                    <a:gd name="T18" fmla="*/ 41 w 66"/>
                    <a:gd name="T19" fmla="*/ 34 h 45"/>
                    <a:gd name="T20" fmla="*/ 58 w 66"/>
                    <a:gd name="T21" fmla="*/ 45 h 45"/>
                    <a:gd name="T22" fmla="*/ 60 w 66"/>
                    <a:gd name="T23" fmla="*/ 32 h 45"/>
                    <a:gd name="T24" fmla="*/ 65 w 66"/>
                    <a:gd name="T25" fmla="*/ 31 h 45"/>
                    <a:gd name="T26" fmla="*/ 66 w 66"/>
                    <a:gd name="T27" fmla="*/ 15 h 45"/>
                    <a:gd name="T28" fmla="*/ 55 w 66"/>
                    <a:gd name="T29" fmla="*/ 10 h 45"/>
                    <a:gd name="T30" fmla="*/ 44 w 66"/>
                    <a:gd name="T31" fmla="*/ 0 h 45"/>
                    <a:gd name="T32" fmla="*/ 44 w 66"/>
                    <a:gd name="T3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45">
                      <a:moveTo>
                        <a:pt x="44" y="0"/>
                      </a:moveTo>
                      <a:lnTo>
                        <a:pt x="27" y="4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0" y="7"/>
                      </a:lnTo>
                      <a:lnTo>
                        <a:pt x="2" y="16"/>
                      </a:lnTo>
                      <a:lnTo>
                        <a:pt x="10" y="16"/>
                      </a:lnTo>
                      <a:lnTo>
                        <a:pt x="20" y="25"/>
                      </a:lnTo>
                      <a:lnTo>
                        <a:pt x="32" y="35"/>
                      </a:lnTo>
                      <a:lnTo>
                        <a:pt x="41" y="34"/>
                      </a:lnTo>
                      <a:lnTo>
                        <a:pt x="58" y="45"/>
                      </a:lnTo>
                      <a:lnTo>
                        <a:pt x="60" y="32"/>
                      </a:lnTo>
                      <a:lnTo>
                        <a:pt x="65" y="31"/>
                      </a:lnTo>
                      <a:lnTo>
                        <a:pt x="66" y="15"/>
                      </a:lnTo>
                      <a:lnTo>
                        <a:pt x="55" y="10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E83143-3443-FB27-799A-91C7DCAF8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3850" y="2816226"/>
                  <a:ext cx="185737" cy="109538"/>
                </a:xfrm>
                <a:custGeom>
                  <a:avLst/>
                  <a:gdLst>
                    <a:gd name="T0" fmla="*/ 117 w 117"/>
                    <a:gd name="T1" fmla="*/ 12 h 69"/>
                    <a:gd name="T2" fmla="*/ 106 w 117"/>
                    <a:gd name="T3" fmla="*/ 9 h 69"/>
                    <a:gd name="T4" fmla="*/ 91 w 117"/>
                    <a:gd name="T5" fmla="*/ 2 h 69"/>
                    <a:gd name="T6" fmla="*/ 69 w 117"/>
                    <a:gd name="T7" fmla="*/ 6 h 69"/>
                    <a:gd name="T8" fmla="*/ 61 w 117"/>
                    <a:gd name="T9" fmla="*/ 13 h 69"/>
                    <a:gd name="T10" fmla="*/ 33 w 117"/>
                    <a:gd name="T11" fmla="*/ 11 h 69"/>
                    <a:gd name="T12" fmla="*/ 18 w 117"/>
                    <a:gd name="T13" fmla="*/ 7 h 69"/>
                    <a:gd name="T14" fmla="*/ 11 w 117"/>
                    <a:gd name="T15" fmla="*/ 9 h 69"/>
                    <a:gd name="T16" fmla="*/ 4 w 117"/>
                    <a:gd name="T17" fmla="*/ 0 h 69"/>
                    <a:gd name="T18" fmla="*/ 0 w 117"/>
                    <a:gd name="T19" fmla="*/ 6 h 69"/>
                    <a:gd name="T20" fmla="*/ 3 w 117"/>
                    <a:gd name="T21" fmla="*/ 14 h 69"/>
                    <a:gd name="T22" fmla="*/ 13 w 117"/>
                    <a:gd name="T23" fmla="*/ 23 h 69"/>
                    <a:gd name="T24" fmla="*/ 7 w 117"/>
                    <a:gd name="T25" fmla="*/ 31 h 69"/>
                    <a:gd name="T26" fmla="*/ 4 w 117"/>
                    <a:gd name="T27" fmla="*/ 38 h 69"/>
                    <a:gd name="T28" fmla="*/ 7 w 117"/>
                    <a:gd name="T29" fmla="*/ 41 h 69"/>
                    <a:gd name="T30" fmla="*/ 4 w 117"/>
                    <a:gd name="T31" fmla="*/ 44 h 69"/>
                    <a:gd name="T32" fmla="*/ 14 w 117"/>
                    <a:gd name="T33" fmla="*/ 51 h 69"/>
                    <a:gd name="T34" fmla="*/ 17 w 117"/>
                    <a:gd name="T35" fmla="*/ 67 h 69"/>
                    <a:gd name="T36" fmla="*/ 31 w 117"/>
                    <a:gd name="T37" fmla="*/ 67 h 69"/>
                    <a:gd name="T38" fmla="*/ 46 w 117"/>
                    <a:gd name="T39" fmla="*/ 62 h 69"/>
                    <a:gd name="T40" fmla="*/ 61 w 117"/>
                    <a:gd name="T41" fmla="*/ 69 h 69"/>
                    <a:gd name="T42" fmla="*/ 78 w 117"/>
                    <a:gd name="T43" fmla="*/ 67 h 69"/>
                    <a:gd name="T44" fmla="*/ 77 w 117"/>
                    <a:gd name="T45" fmla="*/ 56 h 69"/>
                    <a:gd name="T46" fmla="*/ 96 w 117"/>
                    <a:gd name="T47" fmla="*/ 48 h 69"/>
                    <a:gd name="T48" fmla="*/ 112 w 117"/>
                    <a:gd name="T49" fmla="*/ 51 h 69"/>
                    <a:gd name="T50" fmla="*/ 104 w 117"/>
                    <a:gd name="T51" fmla="*/ 38 h 69"/>
                    <a:gd name="T52" fmla="*/ 110 w 117"/>
                    <a:gd name="T53" fmla="*/ 21 h 69"/>
                    <a:gd name="T54" fmla="*/ 117 w 117"/>
                    <a:gd name="T55" fmla="*/ 12 h 69"/>
                    <a:gd name="T56" fmla="*/ 117 w 117"/>
                    <a:gd name="T57" fmla="*/ 1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7" h="69">
                      <a:moveTo>
                        <a:pt x="117" y="12"/>
                      </a:moveTo>
                      <a:lnTo>
                        <a:pt x="106" y="9"/>
                      </a:lnTo>
                      <a:lnTo>
                        <a:pt x="91" y="2"/>
                      </a:lnTo>
                      <a:lnTo>
                        <a:pt x="69" y="6"/>
                      </a:lnTo>
                      <a:lnTo>
                        <a:pt x="61" y="13"/>
                      </a:lnTo>
                      <a:lnTo>
                        <a:pt x="33" y="11"/>
                      </a:lnTo>
                      <a:lnTo>
                        <a:pt x="18" y="7"/>
                      </a:lnTo>
                      <a:lnTo>
                        <a:pt x="11" y="9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3" y="14"/>
                      </a:lnTo>
                      <a:lnTo>
                        <a:pt x="13" y="23"/>
                      </a:lnTo>
                      <a:lnTo>
                        <a:pt x="7" y="31"/>
                      </a:lnTo>
                      <a:lnTo>
                        <a:pt x="4" y="38"/>
                      </a:lnTo>
                      <a:lnTo>
                        <a:pt x="7" y="41"/>
                      </a:lnTo>
                      <a:lnTo>
                        <a:pt x="4" y="44"/>
                      </a:lnTo>
                      <a:lnTo>
                        <a:pt x="14" y="51"/>
                      </a:lnTo>
                      <a:lnTo>
                        <a:pt x="17" y="67"/>
                      </a:lnTo>
                      <a:lnTo>
                        <a:pt x="31" y="67"/>
                      </a:lnTo>
                      <a:lnTo>
                        <a:pt x="46" y="62"/>
                      </a:lnTo>
                      <a:lnTo>
                        <a:pt x="61" y="69"/>
                      </a:lnTo>
                      <a:lnTo>
                        <a:pt x="78" y="67"/>
                      </a:lnTo>
                      <a:lnTo>
                        <a:pt x="77" y="56"/>
                      </a:lnTo>
                      <a:lnTo>
                        <a:pt x="96" y="48"/>
                      </a:lnTo>
                      <a:lnTo>
                        <a:pt x="112" y="51"/>
                      </a:lnTo>
                      <a:lnTo>
                        <a:pt x="104" y="38"/>
                      </a:lnTo>
                      <a:lnTo>
                        <a:pt x="110" y="21"/>
                      </a:lnTo>
                      <a:lnTo>
                        <a:pt x="117" y="12"/>
                      </a:lnTo>
                      <a:lnTo>
                        <a:pt x="117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9E63E19-D727-7B1A-BE2A-4781C021D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2781301"/>
                  <a:ext cx="119062" cy="92075"/>
                </a:xfrm>
                <a:custGeom>
                  <a:avLst/>
                  <a:gdLst>
                    <a:gd name="T0" fmla="*/ 24 w 75"/>
                    <a:gd name="T1" fmla="*/ 0 h 58"/>
                    <a:gd name="T2" fmla="*/ 15 w 75"/>
                    <a:gd name="T3" fmla="*/ 0 h 58"/>
                    <a:gd name="T4" fmla="*/ 12 w 75"/>
                    <a:gd name="T5" fmla="*/ 4 h 58"/>
                    <a:gd name="T6" fmla="*/ 4 w 75"/>
                    <a:gd name="T7" fmla="*/ 0 h 58"/>
                    <a:gd name="T8" fmla="*/ 0 w 75"/>
                    <a:gd name="T9" fmla="*/ 9 h 58"/>
                    <a:gd name="T10" fmla="*/ 11 w 75"/>
                    <a:gd name="T11" fmla="*/ 19 h 58"/>
                    <a:gd name="T12" fmla="*/ 15 w 75"/>
                    <a:gd name="T13" fmla="*/ 27 h 58"/>
                    <a:gd name="T14" fmla="*/ 25 w 75"/>
                    <a:gd name="T15" fmla="*/ 35 h 58"/>
                    <a:gd name="T16" fmla="*/ 32 w 75"/>
                    <a:gd name="T17" fmla="*/ 41 h 58"/>
                    <a:gd name="T18" fmla="*/ 41 w 75"/>
                    <a:gd name="T19" fmla="*/ 50 h 58"/>
                    <a:gd name="T20" fmla="*/ 58 w 75"/>
                    <a:gd name="T21" fmla="*/ 58 h 58"/>
                    <a:gd name="T22" fmla="*/ 60 w 75"/>
                    <a:gd name="T23" fmla="*/ 46 h 58"/>
                    <a:gd name="T24" fmla="*/ 66 w 75"/>
                    <a:gd name="T25" fmla="*/ 41 h 58"/>
                    <a:gd name="T26" fmla="*/ 69 w 75"/>
                    <a:gd name="T27" fmla="*/ 39 h 58"/>
                    <a:gd name="T28" fmla="*/ 73 w 75"/>
                    <a:gd name="T29" fmla="*/ 37 h 58"/>
                    <a:gd name="T30" fmla="*/ 75 w 75"/>
                    <a:gd name="T31" fmla="*/ 27 h 58"/>
                    <a:gd name="T32" fmla="*/ 65 w 75"/>
                    <a:gd name="T33" fmla="*/ 18 h 58"/>
                    <a:gd name="T34" fmla="*/ 69 w 75"/>
                    <a:gd name="T35" fmla="*/ 8 h 58"/>
                    <a:gd name="T36" fmla="*/ 62 w 75"/>
                    <a:gd name="T37" fmla="*/ 8 h 58"/>
                    <a:gd name="T38" fmla="*/ 62 w 75"/>
                    <a:gd name="T39" fmla="*/ 8 h 58"/>
                    <a:gd name="T40" fmla="*/ 53 w 75"/>
                    <a:gd name="T41" fmla="*/ 2 h 58"/>
                    <a:gd name="T42" fmla="*/ 40 w 75"/>
                    <a:gd name="T43" fmla="*/ 3 h 58"/>
                    <a:gd name="T44" fmla="*/ 24 w 75"/>
                    <a:gd name="T45" fmla="*/ 0 h 58"/>
                    <a:gd name="T46" fmla="*/ 24 w 75"/>
                    <a:gd name="T47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5" h="58">
                      <a:moveTo>
                        <a:pt x="24" y="0"/>
                      </a:moveTo>
                      <a:lnTo>
                        <a:pt x="15" y="0"/>
                      </a:lnTo>
                      <a:lnTo>
                        <a:pt x="12" y="4"/>
                      </a:lnTo>
                      <a:lnTo>
                        <a:pt x="4" y="0"/>
                      </a:lnTo>
                      <a:lnTo>
                        <a:pt x="0" y="9"/>
                      </a:lnTo>
                      <a:lnTo>
                        <a:pt x="11" y="19"/>
                      </a:lnTo>
                      <a:lnTo>
                        <a:pt x="15" y="27"/>
                      </a:lnTo>
                      <a:lnTo>
                        <a:pt x="25" y="35"/>
                      </a:lnTo>
                      <a:lnTo>
                        <a:pt x="32" y="41"/>
                      </a:lnTo>
                      <a:lnTo>
                        <a:pt x="41" y="50"/>
                      </a:lnTo>
                      <a:lnTo>
                        <a:pt x="58" y="58"/>
                      </a:lnTo>
                      <a:lnTo>
                        <a:pt x="60" y="46"/>
                      </a:lnTo>
                      <a:lnTo>
                        <a:pt x="66" y="41"/>
                      </a:lnTo>
                      <a:lnTo>
                        <a:pt x="69" y="39"/>
                      </a:lnTo>
                      <a:lnTo>
                        <a:pt x="73" y="37"/>
                      </a:lnTo>
                      <a:lnTo>
                        <a:pt x="75" y="27"/>
                      </a:lnTo>
                      <a:lnTo>
                        <a:pt x="65" y="18"/>
                      </a:lnTo>
                      <a:lnTo>
                        <a:pt x="69" y="8"/>
                      </a:lnTo>
                      <a:lnTo>
                        <a:pt x="62" y="8"/>
                      </a:lnTo>
                      <a:lnTo>
                        <a:pt x="62" y="8"/>
                      </a:lnTo>
                      <a:lnTo>
                        <a:pt x="53" y="2"/>
                      </a:lnTo>
                      <a:lnTo>
                        <a:pt x="40" y="3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DBC500-00F9-F943-90D4-77808F9DFD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9562" y="2382838"/>
                  <a:ext cx="263525" cy="174625"/>
                </a:xfrm>
                <a:custGeom>
                  <a:avLst/>
                  <a:gdLst>
                    <a:gd name="T0" fmla="*/ 93 w 166"/>
                    <a:gd name="T1" fmla="*/ 6 h 110"/>
                    <a:gd name="T2" fmla="*/ 74 w 166"/>
                    <a:gd name="T3" fmla="*/ 0 h 110"/>
                    <a:gd name="T4" fmla="*/ 57 w 166"/>
                    <a:gd name="T5" fmla="*/ 9 h 110"/>
                    <a:gd name="T6" fmla="*/ 48 w 166"/>
                    <a:gd name="T7" fmla="*/ 12 h 110"/>
                    <a:gd name="T8" fmla="*/ 50 w 166"/>
                    <a:gd name="T9" fmla="*/ 22 h 110"/>
                    <a:gd name="T10" fmla="*/ 37 w 166"/>
                    <a:gd name="T11" fmla="*/ 29 h 110"/>
                    <a:gd name="T12" fmla="*/ 35 w 166"/>
                    <a:gd name="T13" fmla="*/ 42 h 110"/>
                    <a:gd name="T14" fmla="*/ 18 w 166"/>
                    <a:gd name="T15" fmla="*/ 51 h 110"/>
                    <a:gd name="T16" fmla="*/ 1 w 166"/>
                    <a:gd name="T17" fmla="*/ 51 h 110"/>
                    <a:gd name="T18" fmla="*/ 3 w 166"/>
                    <a:gd name="T19" fmla="*/ 60 h 110"/>
                    <a:gd name="T20" fmla="*/ 9 w 166"/>
                    <a:gd name="T21" fmla="*/ 69 h 110"/>
                    <a:gd name="T22" fmla="*/ 10 w 166"/>
                    <a:gd name="T23" fmla="*/ 78 h 110"/>
                    <a:gd name="T24" fmla="*/ 0 w 166"/>
                    <a:gd name="T25" fmla="*/ 82 h 110"/>
                    <a:gd name="T26" fmla="*/ 7 w 166"/>
                    <a:gd name="T27" fmla="*/ 94 h 110"/>
                    <a:gd name="T28" fmla="*/ 9 w 166"/>
                    <a:gd name="T29" fmla="*/ 103 h 110"/>
                    <a:gd name="T30" fmla="*/ 18 w 166"/>
                    <a:gd name="T31" fmla="*/ 102 h 110"/>
                    <a:gd name="T32" fmla="*/ 26 w 166"/>
                    <a:gd name="T33" fmla="*/ 96 h 110"/>
                    <a:gd name="T34" fmla="*/ 40 w 166"/>
                    <a:gd name="T35" fmla="*/ 96 h 110"/>
                    <a:gd name="T36" fmla="*/ 59 w 166"/>
                    <a:gd name="T37" fmla="*/ 97 h 110"/>
                    <a:gd name="T38" fmla="*/ 79 w 166"/>
                    <a:gd name="T39" fmla="*/ 103 h 110"/>
                    <a:gd name="T40" fmla="*/ 94 w 166"/>
                    <a:gd name="T41" fmla="*/ 103 h 110"/>
                    <a:gd name="T42" fmla="*/ 102 w 166"/>
                    <a:gd name="T43" fmla="*/ 107 h 110"/>
                    <a:gd name="T44" fmla="*/ 107 w 166"/>
                    <a:gd name="T45" fmla="*/ 103 h 110"/>
                    <a:gd name="T46" fmla="*/ 113 w 166"/>
                    <a:gd name="T47" fmla="*/ 109 h 110"/>
                    <a:gd name="T48" fmla="*/ 129 w 166"/>
                    <a:gd name="T49" fmla="*/ 107 h 110"/>
                    <a:gd name="T50" fmla="*/ 136 w 166"/>
                    <a:gd name="T51" fmla="*/ 110 h 110"/>
                    <a:gd name="T52" fmla="*/ 135 w 166"/>
                    <a:gd name="T53" fmla="*/ 97 h 110"/>
                    <a:gd name="T54" fmla="*/ 140 w 166"/>
                    <a:gd name="T55" fmla="*/ 93 h 110"/>
                    <a:gd name="T56" fmla="*/ 156 w 166"/>
                    <a:gd name="T57" fmla="*/ 92 h 110"/>
                    <a:gd name="T58" fmla="*/ 156 w 166"/>
                    <a:gd name="T59" fmla="*/ 92 h 110"/>
                    <a:gd name="T60" fmla="*/ 148 w 166"/>
                    <a:gd name="T61" fmla="*/ 77 h 110"/>
                    <a:gd name="T62" fmla="*/ 143 w 166"/>
                    <a:gd name="T63" fmla="*/ 69 h 110"/>
                    <a:gd name="T64" fmla="*/ 146 w 166"/>
                    <a:gd name="T65" fmla="*/ 68 h 110"/>
                    <a:gd name="T66" fmla="*/ 160 w 166"/>
                    <a:gd name="T67" fmla="*/ 68 h 110"/>
                    <a:gd name="T68" fmla="*/ 166 w 166"/>
                    <a:gd name="T69" fmla="*/ 63 h 110"/>
                    <a:gd name="T70" fmla="*/ 160 w 166"/>
                    <a:gd name="T71" fmla="*/ 57 h 110"/>
                    <a:gd name="T72" fmla="*/ 147 w 166"/>
                    <a:gd name="T73" fmla="*/ 53 h 110"/>
                    <a:gd name="T74" fmla="*/ 148 w 166"/>
                    <a:gd name="T75" fmla="*/ 49 h 110"/>
                    <a:gd name="T76" fmla="*/ 139 w 166"/>
                    <a:gd name="T77" fmla="*/ 45 h 110"/>
                    <a:gd name="T78" fmla="*/ 125 w 166"/>
                    <a:gd name="T79" fmla="*/ 30 h 110"/>
                    <a:gd name="T80" fmla="*/ 128 w 166"/>
                    <a:gd name="T81" fmla="*/ 25 h 110"/>
                    <a:gd name="T82" fmla="*/ 124 w 166"/>
                    <a:gd name="T83" fmla="*/ 13 h 110"/>
                    <a:gd name="T84" fmla="*/ 105 w 166"/>
                    <a:gd name="T85" fmla="*/ 8 h 110"/>
                    <a:gd name="T86" fmla="*/ 97 w 166"/>
                    <a:gd name="T87" fmla="*/ 11 h 110"/>
                    <a:gd name="T88" fmla="*/ 93 w 166"/>
                    <a:gd name="T89" fmla="*/ 6 h 110"/>
                    <a:gd name="T90" fmla="*/ 93 w 166"/>
                    <a:gd name="T91" fmla="*/ 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6" h="110">
                      <a:moveTo>
                        <a:pt x="93" y="6"/>
                      </a:moveTo>
                      <a:lnTo>
                        <a:pt x="74" y="0"/>
                      </a:lnTo>
                      <a:lnTo>
                        <a:pt x="57" y="9"/>
                      </a:lnTo>
                      <a:lnTo>
                        <a:pt x="48" y="12"/>
                      </a:lnTo>
                      <a:lnTo>
                        <a:pt x="50" y="22"/>
                      </a:lnTo>
                      <a:lnTo>
                        <a:pt x="37" y="29"/>
                      </a:lnTo>
                      <a:lnTo>
                        <a:pt x="35" y="42"/>
                      </a:lnTo>
                      <a:lnTo>
                        <a:pt x="18" y="51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9" y="69"/>
                      </a:lnTo>
                      <a:lnTo>
                        <a:pt x="10" y="78"/>
                      </a:lnTo>
                      <a:lnTo>
                        <a:pt x="0" y="82"/>
                      </a:lnTo>
                      <a:lnTo>
                        <a:pt x="7" y="94"/>
                      </a:lnTo>
                      <a:lnTo>
                        <a:pt x="9" y="103"/>
                      </a:lnTo>
                      <a:lnTo>
                        <a:pt x="18" y="102"/>
                      </a:lnTo>
                      <a:lnTo>
                        <a:pt x="26" y="96"/>
                      </a:lnTo>
                      <a:lnTo>
                        <a:pt x="40" y="96"/>
                      </a:lnTo>
                      <a:lnTo>
                        <a:pt x="59" y="97"/>
                      </a:lnTo>
                      <a:lnTo>
                        <a:pt x="79" y="103"/>
                      </a:lnTo>
                      <a:lnTo>
                        <a:pt x="94" y="103"/>
                      </a:lnTo>
                      <a:lnTo>
                        <a:pt x="102" y="107"/>
                      </a:lnTo>
                      <a:lnTo>
                        <a:pt x="107" y="103"/>
                      </a:lnTo>
                      <a:lnTo>
                        <a:pt x="113" y="109"/>
                      </a:lnTo>
                      <a:lnTo>
                        <a:pt x="129" y="107"/>
                      </a:lnTo>
                      <a:lnTo>
                        <a:pt x="136" y="110"/>
                      </a:lnTo>
                      <a:lnTo>
                        <a:pt x="135" y="97"/>
                      </a:lnTo>
                      <a:lnTo>
                        <a:pt x="140" y="93"/>
                      </a:lnTo>
                      <a:lnTo>
                        <a:pt x="156" y="92"/>
                      </a:lnTo>
                      <a:lnTo>
                        <a:pt x="156" y="92"/>
                      </a:lnTo>
                      <a:lnTo>
                        <a:pt x="148" y="77"/>
                      </a:lnTo>
                      <a:lnTo>
                        <a:pt x="143" y="69"/>
                      </a:lnTo>
                      <a:lnTo>
                        <a:pt x="146" y="68"/>
                      </a:lnTo>
                      <a:lnTo>
                        <a:pt x="160" y="68"/>
                      </a:lnTo>
                      <a:lnTo>
                        <a:pt x="166" y="63"/>
                      </a:lnTo>
                      <a:lnTo>
                        <a:pt x="160" y="57"/>
                      </a:lnTo>
                      <a:lnTo>
                        <a:pt x="147" y="53"/>
                      </a:lnTo>
                      <a:lnTo>
                        <a:pt x="148" y="49"/>
                      </a:lnTo>
                      <a:lnTo>
                        <a:pt x="139" y="45"/>
                      </a:lnTo>
                      <a:lnTo>
                        <a:pt x="125" y="30"/>
                      </a:lnTo>
                      <a:lnTo>
                        <a:pt x="128" y="25"/>
                      </a:lnTo>
                      <a:lnTo>
                        <a:pt x="124" y="13"/>
                      </a:lnTo>
                      <a:lnTo>
                        <a:pt x="105" y="8"/>
                      </a:lnTo>
                      <a:lnTo>
                        <a:pt x="97" y="11"/>
                      </a:lnTo>
                      <a:lnTo>
                        <a:pt x="93" y="6"/>
                      </a:lnTo>
                      <a:lnTo>
                        <a:pt x="93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B7E9D20-5F39-1E05-5045-A6C31EFBC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8550" y="2684463"/>
                  <a:ext cx="131762" cy="74613"/>
                </a:xfrm>
                <a:custGeom>
                  <a:avLst/>
                  <a:gdLst>
                    <a:gd name="T0" fmla="*/ 66 w 83"/>
                    <a:gd name="T1" fmla="*/ 6 h 47"/>
                    <a:gd name="T2" fmla="*/ 46 w 83"/>
                    <a:gd name="T3" fmla="*/ 0 h 47"/>
                    <a:gd name="T4" fmla="*/ 42 w 83"/>
                    <a:gd name="T5" fmla="*/ 4 h 47"/>
                    <a:gd name="T6" fmla="*/ 27 w 83"/>
                    <a:gd name="T7" fmla="*/ 4 h 47"/>
                    <a:gd name="T8" fmla="*/ 22 w 83"/>
                    <a:gd name="T9" fmla="*/ 8 h 47"/>
                    <a:gd name="T10" fmla="*/ 13 w 83"/>
                    <a:gd name="T11" fmla="*/ 6 h 47"/>
                    <a:gd name="T12" fmla="*/ 14 w 83"/>
                    <a:gd name="T13" fmla="*/ 12 h 47"/>
                    <a:gd name="T14" fmla="*/ 0 w 83"/>
                    <a:gd name="T15" fmla="*/ 25 h 47"/>
                    <a:gd name="T16" fmla="*/ 0 w 83"/>
                    <a:gd name="T17" fmla="*/ 36 h 47"/>
                    <a:gd name="T18" fmla="*/ 10 w 83"/>
                    <a:gd name="T19" fmla="*/ 32 h 47"/>
                    <a:gd name="T20" fmla="*/ 16 w 83"/>
                    <a:gd name="T21" fmla="*/ 43 h 47"/>
                    <a:gd name="T22" fmla="*/ 25 w 83"/>
                    <a:gd name="T23" fmla="*/ 47 h 47"/>
                    <a:gd name="T24" fmla="*/ 33 w 83"/>
                    <a:gd name="T25" fmla="*/ 46 h 47"/>
                    <a:gd name="T26" fmla="*/ 43 w 83"/>
                    <a:gd name="T27" fmla="*/ 38 h 47"/>
                    <a:gd name="T28" fmla="*/ 47 w 83"/>
                    <a:gd name="T29" fmla="*/ 42 h 47"/>
                    <a:gd name="T30" fmla="*/ 56 w 83"/>
                    <a:gd name="T31" fmla="*/ 42 h 47"/>
                    <a:gd name="T32" fmla="*/ 59 w 83"/>
                    <a:gd name="T33" fmla="*/ 32 h 47"/>
                    <a:gd name="T34" fmla="*/ 73 w 83"/>
                    <a:gd name="T35" fmla="*/ 35 h 47"/>
                    <a:gd name="T36" fmla="*/ 82 w 83"/>
                    <a:gd name="T37" fmla="*/ 31 h 47"/>
                    <a:gd name="T38" fmla="*/ 83 w 83"/>
                    <a:gd name="T39" fmla="*/ 21 h 47"/>
                    <a:gd name="T40" fmla="*/ 72 w 83"/>
                    <a:gd name="T41" fmla="*/ 21 h 47"/>
                    <a:gd name="T42" fmla="*/ 64 w 83"/>
                    <a:gd name="T43" fmla="*/ 17 h 47"/>
                    <a:gd name="T44" fmla="*/ 67 w 83"/>
                    <a:gd name="T45" fmla="*/ 11 h 47"/>
                    <a:gd name="T46" fmla="*/ 66 w 83"/>
                    <a:gd name="T47" fmla="*/ 6 h 47"/>
                    <a:gd name="T48" fmla="*/ 66 w 83"/>
                    <a:gd name="T49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3" h="47">
                      <a:moveTo>
                        <a:pt x="66" y="6"/>
                      </a:moveTo>
                      <a:lnTo>
                        <a:pt x="46" y="0"/>
                      </a:lnTo>
                      <a:lnTo>
                        <a:pt x="42" y="4"/>
                      </a:lnTo>
                      <a:lnTo>
                        <a:pt x="27" y="4"/>
                      </a:lnTo>
                      <a:lnTo>
                        <a:pt x="22" y="8"/>
                      </a:lnTo>
                      <a:lnTo>
                        <a:pt x="13" y="6"/>
                      </a:lnTo>
                      <a:lnTo>
                        <a:pt x="14" y="12"/>
                      </a:lnTo>
                      <a:lnTo>
                        <a:pt x="0" y="25"/>
                      </a:lnTo>
                      <a:lnTo>
                        <a:pt x="0" y="36"/>
                      </a:lnTo>
                      <a:lnTo>
                        <a:pt x="10" y="32"/>
                      </a:lnTo>
                      <a:lnTo>
                        <a:pt x="16" y="43"/>
                      </a:lnTo>
                      <a:lnTo>
                        <a:pt x="25" y="47"/>
                      </a:lnTo>
                      <a:lnTo>
                        <a:pt x="33" y="46"/>
                      </a:lnTo>
                      <a:lnTo>
                        <a:pt x="43" y="38"/>
                      </a:lnTo>
                      <a:lnTo>
                        <a:pt x="47" y="42"/>
                      </a:lnTo>
                      <a:lnTo>
                        <a:pt x="56" y="42"/>
                      </a:lnTo>
                      <a:lnTo>
                        <a:pt x="59" y="32"/>
                      </a:lnTo>
                      <a:lnTo>
                        <a:pt x="73" y="35"/>
                      </a:lnTo>
                      <a:lnTo>
                        <a:pt x="82" y="31"/>
                      </a:lnTo>
                      <a:lnTo>
                        <a:pt x="83" y="21"/>
                      </a:lnTo>
                      <a:lnTo>
                        <a:pt x="72" y="21"/>
                      </a:lnTo>
                      <a:lnTo>
                        <a:pt x="64" y="17"/>
                      </a:lnTo>
                      <a:lnTo>
                        <a:pt x="67" y="11"/>
                      </a:lnTo>
                      <a:lnTo>
                        <a:pt x="66" y="6"/>
                      </a:lnTo>
                      <a:lnTo>
                        <a:pt x="66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2ADF31-DDAF-8196-F3FE-CC6A517E9A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2" y="2563813"/>
                  <a:ext cx="193675" cy="93663"/>
                </a:xfrm>
                <a:custGeom>
                  <a:avLst/>
                  <a:gdLst>
                    <a:gd name="T0" fmla="*/ 49 w 122"/>
                    <a:gd name="T1" fmla="*/ 0 h 59"/>
                    <a:gd name="T2" fmla="*/ 41 w 122"/>
                    <a:gd name="T3" fmla="*/ 2 h 59"/>
                    <a:gd name="T4" fmla="*/ 36 w 122"/>
                    <a:gd name="T5" fmla="*/ 0 h 59"/>
                    <a:gd name="T6" fmla="*/ 31 w 122"/>
                    <a:gd name="T7" fmla="*/ 4 h 59"/>
                    <a:gd name="T8" fmla="*/ 19 w 122"/>
                    <a:gd name="T9" fmla="*/ 9 h 59"/>
                    <a:gd name="T10" fmla="*/ 13 w 122"/>
                    <a:gd name="T11" fmla="*/ 14 h 59"/>
                    <a:gd name="T12" fmla="*/ 0 w 122"/>
                    <a:gd name="T13" fmla="*/ 19 h 59"/>
                    <a:gd name="T14" fmla="*/ 3 w 122"/>
                    <a:gd name="T15" fmla="*/ 26 h 59"/>
                    <a:gd name="T16" fmla="*/ 6 w 122"/>
                    <a:gd name="T17" fmla="*/ 36 h 59"/>
                    <a:gd name="T18" fmla="*/ 16 w 122"/>
                    <a:gd name="T19" fmla="*/ 41 h 59"/>
                    <a:gd name="T20" fmla="*/ 27 w 122"/>
                    <a:gd name="T21" fmla="*/ 52 h 59"/>
                    <a:gd name="T22" fmla="*/ 41 w 122"/>
                    <a:gd name="T23" fmla="*/ 59 h 59"/>
                    <a:gd name="T24" fmla="*/ 51 w 122"/>
                    <a:gd name="T25" fmla="*/ 50 h 59"/>
                    <a:gd name="T26" fmla="*/ 57 w 122"/>
                    <a:gd name="T27" fmla="*/ 48 h 59"/>
                    <a:gd name="T28" fmla="*/ 72 w 122"/>
                    <a:gd name="T29" fmla="*/ 54 h 59"/>
                    <a:gd name="T30" fmla="*/ 81 w 122"/>
                    <a:gd name="T31" fmla="*/ 53 h 59"/>
                    <a:gd name="T32" fmla="*/ 89 w 122"/>
                    <a:gd name="T33" fmla="*/ 58 h 59"/>
                    <a:gd name="T34" fmla="*/ 91 w 122"/>
                    <a:gd name="T35" fmla="*/ 52 h 59"/>
                    <a:gd name="T36" fmla="*/ 100 w 122"/>
                    <a:gd name="T37" fmla="*/ 53 h 59"/>
                    <a:gd name="T38" fmla="*/ 105 w 122"/>
                    <a:gd name="T39" fmla="*/ 51 h 59"/>
                    <a:gd name="T40" fmla="*/ 106 w 122"/>
                    <a:gd name="T41" fmla="*/ 49 h 59"/>
                    <a:gd name="T42" fmla="*/ 109 w 122"/>
                    <a:gd name="T43" fmla="*/ 48 h 59"/>
                    <a:gd name="T44" fmla="*/ 110 w 122"/>
                    <a:gd name="T45" fmla="*/ 42 h 59"/>
                    <a:gd name="T46" fmla="*/ 114 w 122"/>
                    <a:gd name="T47" fmla="*/ 41 h 59"/>
                    <a:gd name="T48" fmla="*/ 116 w 122"/>
                    <a:gd name="T49" fmla="*/ 38 h 59"/>
                    <a:gd name="T50" fmla="*/ 122 w 122"/>
                    <a:gd name="T51" fmla="*/ 38 h 59"/>
                    <a:gd name="T52" fmla="*/ 113 w 122"/>
                    <a:gd name="T53" fmla="*/ 25 h 59"/>
                    <a:gd name="T54" fmla="*/ 99 w 122"/>
                    <a:gd name="T55" fmla="*/ 24 h 59"/>
                    <a:gd name="T56" fmla="*/ 96 w 122"/>
                    <a:gd name="T57" fmla="*/ 17 h 59"/>
                    <a:gd name="T58" fmla="*/ 84 w 122"/>
                    <a:gd name="T59" fmla="*/ 15 h 59"/>
                    <a:gd name="T60" fmla="*/ 81 w 122"/>
                    <a:gd name="T61" fmla="*/ 21 h 59"/>
                    <a:gd name="T62" fmla="*/ 72 w 122"/>
                    <a:gd name="T63" fmla="*/ 16 h 59"/>
                    <a:gd name="T64" fmla="*/ 72 w 122"/>
                    <a:gd name="T65" fmla="*/ 10 h 59"/>
                    <a:gd name="T66" fmla="*/ 58 w 122"/>
                    <a:gd name="T67" fmla="*/ 8 h 59"/>
                    <a:gd name="T68" fmla="*/ 49 w 122"/>
                    <a:gd name="T69" fmla="*/ 0 h 59"/>
                    <a:gd name="T70" fmla="*/ 49 w 122"/>
                    <a:gd name="T71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22" h="59">
                      <a:moveTo>
                        <a:pt x="49" y="0"/>
                      </a:moveTo>
                      <a:lnTo>
                        <a:pt x="41" y="2"/>
                      </a:lnTo>
                      <a:lnTo>
                        <a:pt x="36" y="0"/>
                      </a:lnTo>
                      <a:lnTo>
                        <a:pt x="31" y="4"/>
                      </a:lnTo>
                      <a:lnTo>
                        <a:pt x="19" y="9"/>
                      </a:lnTo>
                      <a:lnTo>
                        <a:pt x="13" y="14"/>
                      </a:lnTo>
                      <a:lnTo>
                        <a:pt x="0" y="19"/>
                      </a:lnTo>
                      <a:lnTo>
                        <a:pt x="3" y="26"/>
                      </a:lnTo>
                      <a:lnTo>
                        <a:pt x="6" y="36"/>
                      </a:lnTo>
                      <a:lnTo>
                        <a:pt x="16" y="41"/>
                      </a:lnTo>
                      <a:lnTo>
                        <a:pt x="27" y="52"/>
                      </a:lnTo>
                      <a:lnTo>
                        <a:pt x="41" y="59"/>
                      </a:lnTo>
                      <a:lnTo>
                        <a:pt x="51" y="50"/>
                      </a:lnTo>
                      <a:lnTo>
                        <a:pt x="57" y="48"/>
                      </a:lnTo>
                      <a:lnTo>
                        <a:pt x="72" y="54"/>
                      </a:lnTo>
                      <a:lnTo>
                        <a:pt x="81" y="53"/>
                      </a:lnTo>
                      <a:lnTo>
                        <a:pt x="89" y="58"/>
                      </a:lnTo>
                      <a:lnTo>
                        <a:pt x="91" y="52"/>
                      </a:lnTo>
                      <a:lnTo>
                        <a:pt x="100" y="53"/>
                      </a:lnTo>
                      <a:lnTo>
                        <a:pt x="105" y="51"/>
                      </a:lnTo>
                      <a:lnTo>
                        <a:pt x="106" y="49"/>
                      </a:lnTo>
                      <a:lnTo>
                        <a:pt x="109" y="48"/>
                      </a:lnTo>
                      <a:lnTo>
                        <a:pt x="110" y="42"/>
                      </a:lnTo>
                      <a:lnTo>
                        <a:pt x="114" y="41"/>
                      </a:lnTo>
                      <a:lnTo>
                        <a:pt x="116" y="38"/>
                      </a:lnTo>
                      <a:lnTo>
                        <a:pt x="122" y="38"/>
                      </a:lnTo>
                      <a:lnTo>
                        <a:pt x="113" y="25"/>
                      </a:lnTo>
                      <a:lnTo>
                        <a:pt x="99" y="24"/>
                      </a:lnTo>
                      <a:lnTo>
                        <a:pt x="96" y="17"/>
                      </a:lnTo>
                      <a:lnTo>
                        <a:pt x="84" y="15"/>
                      </a:lnTo>
                      <a:lnTo>
                        <a:pt x="81" y="21"/>
                      </a:lnTo>
                      <a:lnTo>
                        <a:pt x="72" y="16"/>
                      </a:lnTo>
                      <a:lnTo>
                        <a:pt x="72" y="10"/>
                      </a:lnTo>
                      <a:lnTo>
                        <a:pt x="58" y="8"/>
                      </a:lnTo>
                      <a:lnTo>
                        <a:pt x="49" y="0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19B988D-4FC6-AF16-F437-95C5D6EFF1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2200" y="2424113"/>
                  <a:ext cx="260350" cy="279400"/>
                </a:xfrm>
                <a:custGeom>
                  <a:avLst/>
                  <a:gdLst>
                    <a:gd name="T0" fmla="*/ 142 w 164"/>
                    <a:gd name="T1" fmla="*/ 27 h 176"/>
                    <a:gd name="T2" fmla="*/ 133 w 164"/>
                    <a:gd name="T3" fmla="*/ 21 h 176"/>
                    <a:gd name="T4" fmla="*/ 113 w 164"/>
                    <a:gd name="T5" fmla="*/ 12 h 176"/>
                    <a:gd name="T6" fmla="*/ 103 w 164"/>
                    <a:gd name="T7" fmla="*/ 18 h 176"/>
                    <a:gd name="T8" fmla="*/ 86 w 164"/>
                    <a:gd name="T9" fmla="*/ 22 h 176"/>
                    <a:gd name="T10" fmla="*/ 86 w 164"/>
                    <a:gd name="T11" fmla="*/ 14 h 176"/>
                    <a:gd name="T12" fmla="*/ 67 w 164"/>
                    <a:gd name="T13" fmla="*/ 9 h 176"/>
                    <a:gd name="T14" fmla="*/ 66 w 164"/>
                    <a:gd name="T15" fmla="*/ 0 h 176"/>
                    <a:gd name="T16" fmla="*/ 55 w 164"/>
                    <a:gd name="T17" fmla="*/ 4 h 176"/>
                    <a:gd name="T18" fmla="*/ 42 w 164"/>
                    <a:gd name="T19" fmla="*/ 0 h 176"/>
                    <a:gd name="T20" fmla="*/ 43 w 164"/>
                    <a:gd name="T21" fmla="*/ 13 h 176"/>
                    <a:gd name="T22" fmla="*/ 47 w 164"/>
                    <a:gd name="T23" fmla="*/ 22 h 176"/>
                    <a:gd name="T24" fmla="*/ 36 w 164"/>
                    <a:gd name="T25" fmla="*/ 33 h 176"/>
                    <a:gd name="T26" fmla="*/ 32 w 164"/>
                    <a:gd name="T27" fmla="*/ 28 h 176"/>
                    <a:gd name="T28" fmla="*/ 18 w 164"/>
                    <a:gd name="T29" fmla="*/ 29 h 176"/>
                    <a:gd name="T30" fmla="*/ 15 w 164"/>
                    <a:gd name="T31" fmla="*/ 34 h 176"/>
                    <a:gd name="T32" fmla="*/ 18 w 164"/>
                    <a:gd name="T33" fmla="*/ 42 h 176"/>
                    <a:gd name="T34" fmla="*/ 15 w 164"/>
                    <a:gd name="T35" fmla="*/ 62 h 176"/>
                    <a:gd name="T36" fmla="*/ 11 w 164"/>
                    <a:gd name="T37" fmla="*/ 71 h 176"/>
                    <a:gd name="T38" fmla="*/ 0 w 164"/>
                    <a:gd name="T39" fmla="*/ 71 h 176"/>
                    <a:gd name="T40" fmla="*/ 4 w 164"/>
                    <a:gd name="T41" fmla="*/ 95 h 176"/>
                    <a:gd name="T42" fmla="*/ 3 w 164"/>
                    <a:gd name="T43" fmla="*/ 111 h 176"/>
                    <a:gd name="T44" fmla="*/ 6 w 164"/>
                    <a:gd name="T45" fmla="*/ 116 h 176"/>
                    <a:gd name="T46" fmla="*/ 5 w 164"/>
                    <a:gd name="T47" fmla="*/ 126 h 176"/>
                    <a:gd name="T48" fmla="*/ 15 w 164"/>
                    <a:gd name="T49" fmla="*/ 132 h 176"/>
                    <a:gd name="T50" fmla="*/ 41 w 164"/>
                    <a:gd name="T51" fmla="*/ 137 h 176"/>
                    <a:gd name="T52" fmla="*/ 32 w 164"/>
                    <a:gd name="T53" fmla="*/ 152 h 176"/>
                    <a:gd name="T54" fmla="*/ 31 w 164"/>
                    <a:gd name="T55" fmla="*/ 168 h 176"/>
                    <a:gd name="T56" fmla="*/ 46 w 164"/>
                    <a:gd name="T57" fmla="*/ 168 h 176"/>
                    <a:gd name="T58" fmla="*/ 50 w 164"/>
                    <a:gd name="T59" fmla="*/ 164 h 176"/>
                    <a:gd name="T60" fmla="*/ 70 w 164"/>
                    <a:gd name="T61" fmla="*/ 170 h 176"/>
                    <a:gd name="T62" fmla="*/ 75 w 164"/>
                    <a:gd name="T63" fmla="*/ 169 h 176"/>
                    <a:gd name="T64" fmla="*/ 86 w 164"/>
                    <a:gd name="T65" fmla="*/ 176 h 176"/>
                    <a:gd name="T66" fmla="*/ 88 w 164"/>
                    <a:gd name="T67" fmla="*/ 170 h 176"/>
                    <a:gd name="T68" fmla="*/ 104 w 164"/>
                    <a:gd name="T69" fmla="*/ 171 h 176"/>
                    <a:gd name="T70" fmla="*/ 117 w 164"/>
                    <a:gd name="T71" fmla="*/ 167 h 176"/>
                    <a:gd name="T72" fmla="*/ 126 w 164"/>
                    <a:gd name="T73" fmla="*/ 168 h 176"/>
                    <a:gd name="T74" fmla="*/ 132 w 164"/>
                    <a:gd name="T75" fmla="*/ 172 h 176"/>
                    <a:gd name="T76" fmla="*/ 133 w 164"/>
                    <a:gd name="T77" fmla="*/ 168 h 176"/>
                    <a:gd name="T78" fmla="*/ 130 w 164"/>
                    <a:gd name="T79" fmla="*/ 154 h 176"/>
                    <a:gd name="T80" fmla="*/ 136 w 164"/>
                    <a:gd name="T81" fmla="*/ 150 h 176"/>
                    <a:gd name="T82" fmla="*/ 142 w 164"/>
                    <a:gd name="T83" fmla="*/ 140 h 176"/>
                    <a:gd name="T84" fmla="*/ 131 w 164"/>
                    <a:gd name="T85" fmla="*/ 129 h 176"/>
                    <a:gd name="T86" fmla="*/ 121 w 164"/>
                    <a:gd name="T87" fmla="*/ 124 h 176"/>
                    <a:gd name="T88" fmla="*/ 118 w 164"/>
                    <a:gd name="T89" fmla="*/ 114 h 176"/>
                    <a:gd name="T90" fmla="*/ 115 w 164"/>
                    <a:gd name="T91" fmla="*/ 107 h 176"/>
                    <a:gd name="T92" fmla="*/ 128 w 164"/>
                    <a:gd name="T93" fmla="*/ 102 h 176"/>
                    <a:gd name="T94" fmla="*/ 134 w 164"/>
                    <a:gd name="T95" fmla="*/ 97 h 176"/>
                    <a:gd name="T96" fmla="*/ 146 w 164"/>
                    <a:gd name="T97" fmla="*/ 92 h 176"/>
                    <a:gd name="T98" fmla="*/ 151 w 164"/>
                    <a:gd name="T99" fmla="*/ 88 h 176"/>
                    <a:gd name="T100" fmla="*/ 156 w 164"/>
                    <a:gd name="T101" fmla="*/ 90 h 176"/>
                    <a:gd name="T102" fmla="*/ 164 w 164"/>
                    <a:gd name="T103" fmla="*/ 88 h 176"/>
                    <a:gd name="T104" fmla="*/ 155 w 164"/>
                    <a:gd name="T105" fmla="*/ 73 h 176"/>
                    <a:gd name="T106" fmla="*/ 156 w 164"/>
                    <a:gd name="T107" fmla="*/ 66 h 176"/>
                    <a:gd name="T108" fmla="*/ 150 w 164"/>
                    <a:gd name="T109" fmla="*/ 54 h 176"/>
                    <a:gd name="T110" fmla="*/ 143 w 164"/>
                    <a:gd name="T111" fmla="*/ 45 h 176"/>
                    <a:gd name="T112" fmla="*/ 147 w 164"/>
                    <a:gd name="T113" fmla="*/ 40 h 176"/>
                    <a:gd name="T114" fmla="*/ 142 w 164"/>
                    <a:gd name="T115" fmla="*/ 27 h 176"/>
                    <a:gd name="T116" fmla="*/ 142 w 164"/>
                    <a:gd name="T117" fmla="*/ 27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4" h="176">
                      <a:moveTo>
                        <a:pt x="142" y="27"/>
                      </a:moveTo>
                      <a:lnTo>
                        <a:pt x="133" y="21"/>
                      </a:lnTo>
                      <a:lnTo>
                        <a:pt x="113" y="12"/>
                      </a:lnTo>
                      <a:lnTo>
                        <a:pt x="103" y="18"/>
                      </a:lnTo>
                      <a:lnTo>
                        <a:pt x="86" y="22"/>
                      </a:lnTo>
                      <a:lnTo>
                        <a:pt x="86" y="14"/>
                      </a:lnTo>
                      <a:lnTo>
                        <a:pt x="67" y="9"/>
                      </a:lnTo>
                      <a:lnTo>
                        <a:pt x="66" y="0"/>
                      </a:lnTo>
                      <a:lnTo>
                        <a:pt x="55" y="4"/>
                      </a:lnTo>
                      <a:lnTo>
                        <a:pt x="42" y="0"/>
                      </a:lnTo>
                      <a:lnTo>
                        <a:pt x="43" y="13"/>
                      </a:lnTo>
                      <a:lnTo>
                        <a:pt x="47" y="22"/>
                      </a:lnTo>
                      <a:lnTo>
                        <a:pt x="36" y="33"/>
                      </a:lnTo>
                      <a:lnTo>
                        <a:pt x="32" y="28"/>
                      </a:lnTo>
                      <a:lnTo>
                        <a:pt x="18" y="29"/>
                      </a:lnTo>
                      <a:lnTo>
                        <a:pt x="15" y="34"/>
                      </a:lnTo>
                      <a:lnTo>
                        <a:pt x="18" y="42"/>
                      </a:lnTo>
                      <a:lnTo>
                        <a:pt x="15" y="62"/>
                      </a:lnTo>
                      <a:lnTo>
                        <a:pt x="11" y="71"/>
                      </a:lnTo>
                      <a:lnTo>
                        <a:pt x="0" y="71"/>
                      </a:lnTo>
                      <a:lnTo>
                        <a:pt x="4" y="95"/>
                      </a:lnTo>
                      <a:lnTo>
                        <a:pt x="3" y="111"/>
                      </a:lnTo>
                      <a:lnTo>
                        <a:pt x="6" y="116"/>
                      </a:lnTo>
                      <a:lnTo>
                        <a:pt x="5" y="126"/>
                      </a:lnTo>
                      <a:lnTo>
                        <a:pt x="15" y="132"/>
                      </a:lnTo>
                      <a:lnTo>
                        <a:pt x="41" y="137"/>
                      </a:lnTo>
                      <a:lnTo>
                        <a:pt x="32" y="152"/>
                      </a:lnTo>
                      <a:lnTo>
                        <a:pt x="31" y="168"/>
                      </a:lnTo>
                      <a:lnTo>
                        <a:pt x="46" y="168"/>
                      </a:lnTo>
                      <a:lnTo>
                        <a:pt x="50" y="164"/>
                      </a:lnTo>
                      <a:lnTo>
                        <a:pt x="70" y="170"/>
                      </a:lnTo>
                      <a:lnTo>
                        <a:pt x="75" y="169"/>
                      </a:lnTo>
                      <a:lnTo>
                        <a:pt x="86" y="176"/>
                      </a:lnTo>
                      <a:lnTo>
                        <a:pt x="88" y="170"/>
                      </a:lnTo>
                      <a:lnTo>
                        <a:pt x="104" y="171"/>
                      </a:lnTo>
                      <a:lnTo>
                        <a:pt x="117" y="167"/>
                      </a:lnTo>
                      <a:lnTo>
                        <a:pt x="126" y="168"/>
                      </a:lnTo>
                      <a:lnTo>
                        <a:pt x="132" y="172"/>
                      </a:lnTo>
                      <a:lnTo>
                        <a:pt x="133" y="168"/>
                      </a:lnTo>
                      <a:lnTo>
                        <a:pt x="130" y="154"/>
                      </a:lnTo>
                      <a:lnTo>
                        <a:pt x="136" y="150"/>
                      </a:lnTo>
                      <a:lnTo>
                        <a:pt x="142" y="140"/>
                      </a:lnTo>
                      <a:lnTo>
                        <a:pt x="131" y="129"/>
                      </a:lnTo>
                      <a:lnTo>
                        <a:pt x="121" y="124"/>
                      </a:lnTo>
                      <a:lnTo>
                        <a:pt x="118" y="114"/>
                      </a:lnTo>
                      <a:lnTo>
                        <a:pt x="115" y="107"/>
                      </a:lnTo>
                      <a:lnTo>
                        <a:pt x="128" y="102"/>
                      </a:lnTo>
                      <a:lnTo>
                        <a:pt x="134" y="97"/>
                      </a:lnTo>
                      <a:lnTo>
                        <a:pt x="146" y="92"/>
                      </a:lnTo>
                      <a:lnTo>
                        <a:pt x="151" y="88"/>
                      </a:lnTo>
                      <a:lnTo>
                        <a:pt x="156" y="90"/>
                      </a:lnTo>
                      <a:lnTo>
                        <a:pt x="164" y="88"/>
                      </a:lnTo>
                      <a:lnTo>
                        <a:pt x="155" y="73"/>
                      </a:lnTo>
                      <a:lnTo>
                        <a:pt x="156" y="66"/>
                      </a:lnTo>
                      <a:lnTo>
                        <a:pt x="150" y="54"/>
                      </a:lnTo>
                      <a:lnTo>
                        <a:pt x="143" y="45"/>
                      </a:lnTo>
                      <a:lnTo>
                        <a:pt x="147" y="40"/>
                      </a:lnTo>
                      <a:lnTo>
                        <a:pt x="142" y="27"/>
                      </a:lnTo>
                      <a:lnTo>
                        <a:pt x="142" y="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A3961C3-386E-EF65-76D8-6618C64691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3000" y="2327276"/>
                  <a:ext cx="130175" cy="103188"/>
                </a:xfrm>
                <a:custGeom>
                  <a:avLst/>
                  <a:gdLst>
                    <a:gd name="T0" fmla="*/ 82 w 82"/>
                    <a:gd name="T1" fmla="*/ 47 h 65"/>
                    <a:gd name="T2" fmla="*/ 75 w 82"/>
                    <a:gd name="T3" fmla="*/ 36 h 65"/>
                    <a:gd name="T4" fmla="*/ 50 w 82"/>
                    <a:gd name="T5" fmla="*/ 44 h 65"/>
                    <a:gd name="T6" fmla="*/ 54 w 82"/>
                    <a:gd name="T7" fmla="*/ 53 h 65"/>
                    <a:gd name="T8" fmla="*/ 72 w 82"/>
                    <a:gd name="T9" fmla="*/ 65 h 65"/>
                    <a:gd name="T10" fmla="*/ 82 w 82"/>
                    <a:gd name="T11" fmla="*/ 47 h 65"/>
                    <a:gd name="T12" fmla="*/ 82 w 82"/>
                    <a:gd name="T13" fmla="*/ 47 h 65"/>
                    <a:gd name="T14" fmla="*/ 49 w 82"/>
                    <a:gd name="T15" fmla="*/ 28 h 65"/>
                    <a:gd name="T16" fmla="*/ 40 w 82"/>
                    <a:gd name="T17" fmla="*/ 25 h 65"/>
                    <a:gd name="T18" fmla="*/ 37 w 82"/>
                    <a:gd name="T19" fmla="*/ 18 h 65"/>
                    <a:gd name="T20" fmla="*/ 42 w 82"/>
                    <a:gd name="T21" fmla="*/ 11 h 65"/>
                    <a:gd name="T22" fmla="*/ 42 w 82"/>
                    <a:gd name="T23" fmla="*/ 0 h 65"/>
                    <a:gd name="T24" fmla="*/ 28 w 82"/>
                    <a:gd name="T25" fmla="*/ 6 h 65"/>
                    <a:gd name="T26" fmla="*/ 22 w 82"/>
                    <a:gd name="T27" fmla="*/ 13 h 65"/>
                    <a:gd name="T28" fmla="*/ 7 w 82"/>
                    <a:gd name="T29" fmla="*/ 14 h 65"/>
                    <a:gd name="T30" fmla="*/ 3 w 82"/>
                    <a:gd name="T31" fmla="*/ 20 h 65"/>
                    <a:gd name="T32" fmla="*/ 0 w 82"/>
                    <a:gd name="T33" fmla="*/ 26 h 65"/>
                    <a:gd name="T34" fmla="*/ 1 w 82"/>
                    <a:gd name="T35" fmla="*/ 49 h 65"/>
                    <a:gd name="T36" fmla="*/ 10 w 82"/>
                    <a:gd name="T37" fmla="*/ 61 h 65"/>
                    <a:gd name="T38" fmla="*/ 23 w 82"/>
                    <a:gd name="T39" fmla="*/ 65 h 65"/>
                    <a:gd name="T40" fmla="*/ 34 w 82"/>
                    <a:gd name="T41" fmla="*/ 61 h 65"/>
                    <a:gd name="T42" fmla="*/ 28 w 82"/>
                    <a:gd name="T43" fmla="*/ 50 h 65"/>
                    <a:gd name="T44" fmla="*/ 41 w 82"/>
                    <a:gd name="T45" fmla="*/ 34 h 65"/>
                    <a:gd name="T46" fmla="*/ 45 w 82"/>
                    <a:gd name="T47" fmla="*/ 37 h 65"/>
                    <a:gd name="T48" fmla="*/ 49 w 82"/>
                    <a:gd name="T49" fmla="*/ 28 h 65"/>
                    <a:gd name="T50" fmla="*/ 49 w 82"/>
                    <a:gd name="T51" fmla="*/ 2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2" h="65">
                      <a:moveTo>
                        <a:pt x="82" y="47"/>
                      </a:moveTo>
                      <a:lnTo>
                        <a:pt x="75" y="36"/>
                      </a:lnTo>
                      <a:lnTo>
                        <a:pt x="50" y="44"/>
                      </a:lnTo>
                      <a:lnTo>
                        <a:pt x="54" y="53"/>
                      </a:lnTo>
                      <a:lnTo>
                        <a:pt x="72" y="65"/>
                      </a:lnTo>
                      <a:lnTo>
                        <a:pt x="82" y="47"/>
                      </a:lnTo>
                      <a:lnTo>
                        <a:pt x="82" y="47"/>
                      </a:lnTo>
                      <a:close/>
                      <a:moveTo>
                        <a:pt x="49" y="28"/>
                      </a:moveTo>
                      <a:lnTo>
                        <a:pt x="40" y="25"/>
                      </a:lnTo>
                      <a:lnTo>
                        <a:pt x="37" y="18"/>
                      </a:lnTo>
                      <a:lnTo>
                        <a:pt x="42" y="11"/>
                      </a:lnTo>
                      <a:lnTo>
                        <a:pt x="42" y="0"/>
                      </a:lnTo>
                      <a:lnTo>
                        <a:pt x="28" y="6"/>
                      </a:lnTo>
                      <a:lnTo>
                        <a:pt x="22" y="13"/>
                      </a:lnTo>
                      <a:lnTo>
                        <a:pt x="7" y="14"/>
                      </a:lnTo>
                      <a:lnTo>
                        <a:pt x="3" y="20"/>
                      </a:lnTo>
                      <a:lnTo>
                        <a:pt x="0" y="26"/>
                      </a:lnTo>
                      <a:lnTo>
                        <a:pt x="1" y="49"/>
                      </a:lnTo>
                      <a:lnTo>
                        <a:pt x="10" y="61"/>
                      </a:lnTo>
                      <a:lnTo>
                        <a:pt x="23" y="65"/>
                      </a:lnTo>
                      <a:lnTo>
                        <a:pt x="34" y="61"/>
                      </a:lnTo>
                      <a:lnTo>
                        <a:pt x="28" y="50"/>
                      </a:lnTo>
                      <a:lnTo>
                        <a:pt x="41" y="34"/>
                      </a:lnTo>
                      <a:lnTo>
                        <a:pt x="45" y="37"/>
                      </a:lnTo>
                      <a:lnTo>
                        <a:pt x="49" y="28"/>
                      </a:lnTo>
                      <a:lnTo>
                        <a:pt x="49" y="2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6D5C67F-ACE0-0E9E-6900-EF0E0084A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262188"/>
                  <a:ext cx="128587" cy="73025"/>
                </a:xfrm>
                <a:custGeom>
                  <a:avLst/>
                  <a:gdLst>
                    <a:gd name="T0" fmla="*/ 42 w 81"/>
                    <a:gd name="T1" fmla="*/ 0 h 46"/>
                    <a:gd name="T2" fmla="*/ 21 w 81"/>
                    <a:gd name="T3" fmla="*/ 3 h 46"/>
                    <a:gd name="T4" fmla="*/ 0 w 81"/>
                    <a:gd name="T5" fmla="*/ 9 h 46"/>
                    <a:gd name="T6" fmla="*/ 4 w 81"/>
                    <a:gd name="T7" fmla="*/ 22 h 46"/>
                    <a:gd name="T8" fmla="*/ 16 w 81"/>
                    <a:gd name="T9" fmla="*/ 30 h 46"/>
                    <a:gd name="T10" fmla="*/ 22 w 81"/>
                    <a:gd name="T11" fmla="*/ 27 h 46"/>
                    <a:gd name="T12" fmla="*/ 22 w 81"/>
                    <a:gd name="T13" fmla="*/ 40 h 46"/>
                    <a:gd name="T14" fmla="*/ 36 w 81"/>
                    <a:gd name="T15" fmla="*/ 36 h 46"/>
                    <a:gd name="T16" fmla="*/ 44 w 81"/>
                    <a:gd name="T17" fmla="*/ 39 h 46"/>
                    <a:gd name="T18" fmla="*/ 60 w 81"/>
                    <a:gd name="T19" fmla="*/ 46 h 46"/>
                    <a:gd name="T20" fmla="*/ 74 w 81"/>
                    <a:gd name="T21" fmla="*/ 46 h 46"/>
                    <a:gd name="T22" fmla="*/ 81 w 81"/>
                    <a:gd name="T23" fmla="*/ 40 h 46"/>
                    <a:gd name="T24" fmla="*/ 71 w 81"/>
                    <a:gd name="T25" fmla="*/ 19 h 46"/>
                    <a:gd name="T26" fmla="*/ 81 w 81"/>
                    <a:gd name="T27" fmla="*/ 6 h 46"/>
                    <a:gd name="T28" fmla="*/ 78 w 81"/>
                    <a:gd name="T29" fmla="*/ 3 h 46"/>
                    <a:gd name="T30" fmla="*/ 78 w 81"/>
                    <a:gd name="T31" fmla="*/ 3 h 46"/>
                    <a:gd name="T32" fmla="*/ 60 w 81"/>
                    <a:gd name="T33" fmla="*/ 3 h 46"/>
                    <a:gd name="T34" fmla="*/ 42 w 81"/>
                    <a:gd name="T35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1" h="46">
                      <a:moveTo>
                        <a:pt x="42" y="0"/>
                      </a:moveTo>
                      <a:lnTo>
                        <a:pt x="21" y="3"/>
                      </a:lnTo>
                      <a:lnTo>
                        <a:pt x="0" y="9"/>
                      </a:lnTo>
                      <a:lnTo>
                        <a:pt x="4" y="22"/>
                      </a:lnTo>
                      <a:lnTo>
                        <a:pt x="16" y="30"/>
                      </a:lnTo>
                      <a:lnTo>
                        <a:pt x="22" y="27"/>
                      </a:lnTo>
                      <a:lnTo>
                        <a:pt x="22" y="40"/>
                      </a:lnTo>
                      <a:lnTo>
                        <a:pt x="36" y="36"/>
                      </a:lnTo>
                      <a:lnTo>
                        <a:pt x="44" y="39"/>
                      </a:lnTo>
                      <a:lnTo>
                        <a:pt x="60" y="46"/>
                      </a:lnTo>
                      <a:lnTo>
                        <a:pt x="74" y="46"/>
                      </a:lnTo>
                      <a:lnTo>
                        <a:pt x="81" y="40"/>
                      </a:lnTo>
                      <a:lnTo>
                        <a:pt x="71" y="19"/>
                      </a:lnTo>
                      <a:lnTo>
                        <a:pt x="81" y="6"/>
                      </a:lnTo>
                      <a:lnTo>
                        <a:pt x="78" y="3"/>
                      </a:lnTo>
                      <a:lnTo>
                        <a:pt x="78" y="3"/>
                      </a:lnTo>
                      <a:lnTo>
                        <a:pt x="60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933E0E6-A352-5E6C-52C7-F92BEA4F95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0812" y="1911351"/>
                  <a:ext cx="315912" cy="341313"/>
                </a:xfrm>
                <a:custGeom>
                  <a:avLst/>
                  <a:gdLst>
                    <a:gd name="T0" fmla="*/ 121 w 199"/>
                    <a:gd name="T1" fmla="*/ 23 h 215"/>
                    <a:gd name="T2" fmla="*/ 124 w 199"/>
                    <a:gd name="T3" fmla="*/ 8 h 215"/>
                    <a:gd name="T4" fmla="*/ 103 w 199"/>
                    <a:gd name="T5" fmla="*/ 0 h 215"/>
                    <a:gd name="T6" fmla="*/ 81 w 199"/>
                    <a:gd name="T7" fmla="*/ 7 h 215"/>
                    <a:gd name="T8" fmla="*/ 77 w 199"/>
                    <a:gd name="T9" fmla="*/ 22 h 215"/>
                    <a:gd name="T10" fmla="*/ 65 w 199"/>
                    <a:gd name="T11" fmla="*/ 30 h 215"/>
                    <a:gd name="T12" fmla="*/ 47 w 199"/>
                    <a:gd name="T13" fmla="*/ 26 h 215"/>
                    <a:gd name="T14" fmla="*/ 27 w 199"/>
                    <a:gd name="T15" fmla="*/ 27 h 215"/>
                    <a:gd name="T16" fmla="*/ 8 w 199"/>
                    <a:gd name="T17" fmla="*/ 16 h 215"/>
                    <a:gd name="T18" fmla="*/ 0 w 199"/>
                    <a:gd name="T19" fmla="*/ 21 h 215"/>
                    <a:gd name="T20" fmla="*/ 22 w 199"/>
                    <a:gd name="T21" fmla="*/ 31 h 215"/>
                    <a:gd name="T22" fmla="*/ 49 w 199"/>
                    <a:gd name="T23" fmla="*/ 45 h 215"/>
                    <a:gd name="T24" fmla="*/ 55 w 199"/>
                    <a:gd name="T25" fmla="*/ 77 h 215"/>
                    <a:gd name="T26" fmla="*/ 63 w 199"/>
                    <a:gd name="T27" fmla="*/ 84 h 215"/>
                    <a:gd name="T28" fmla="*/ 86 w 199"/>
                    <a:gd name="T29" fmla="*/ 95 h 215"/>
                    <a:gd name="T30" fmla="*/ 90 w 199"/>
                    <a:gd name="T31" fmla="*/ 103 h 215"/>
                    <a:gd name="T32" fmla="*/ 80 w 199"/>
                    <a:gd name="T33" fmla="*/ 108 h 215"/>
                    <a:gd name="T34" fmla="*/ 48 w 199"/>
                    <a:gd name="T35" fmla="*/ 130 h 215"/>
                    <a:gd name="T36" fmla="*/ 36 w 199"/>
                    <a:gd name="T37" fmla="*/ 144 h 215"/>
                    <a:gd name="T38" fmla="*/ 30 w 199"/>
                    <a:gd name="T39" fmla="*/ 156 h 215"/>
                    <a:gd name="T40" fmla="*/ 40 w 199"/>
                    <a:gd name="T41" fmla="*/ 176 h 215"/>
                    <a:gd name="T42" fmla="*/ 40 w 199"/>
                    <a:gd name="T43" fmla="*/ 196 h 215"/>
                    <a:gd name="T44" fmla="*/ 58 w 199"/>
                    <a:gd name="T45" fmla="*/ 204 h 215"/>
                    <a:gd name="T46" fmla="*/ 69 w 199"/>
                    <a:gd name="T47" fmla="*/ 215 h 215"/>
                    <a:gd name="T48" fmla="*/ 95 w 199"/>
                    <a:gd name="T49" fmla="*/ 211 h 215"/>
                    <a:gd name="T50" fmla="*/ 123 w 199"/>
                    <a:gd name="T51" fmla="*/ 203 h 215"/>
                    <a:gd name="T52" fmla="*/ 153 w 199"/>
                    <a:gd name="T53" fmla="*/ 201 h 215"/>
                    <a:gd name="T54" fmla="*/ 153 w 199"/>
                    <a:gd name="T55" fmla="*/ 201 h 215"/>
                    <a:gd name="T56" fmla="*/ 183 w 199"/>
                    <a:gd name="T57" fmla="*/ 174 h 215"/>
                    <a:gd name="T58" fmla="*/ 195 w 199"/>
                    <a:gd name="T59" fmla="*/ 161 h 215"/>
                    <a:gd name="T60" fmla="*/ 199 w 199"/>
                    <a:gd name="T61" fmla="*/ 151 h 215"/>
                    <a:gd name="T62" fmla="*/ 172 w 199"/>
                    <a:gd name="T63" fmla="*/ 136 h 215"/>
                    <a:gd name="T64" fmla="*/ 175 w 199"/>
                    <a:gd name="T65" fmla="*/ 122 h 215"/>
                    <a:gd name="T66" fmla="*/ 157 w 199"/>
                    <a:gd name="T67" fmla="*/ 107 h 215"/>
                    <a:gd name="T68" fmla="*/ 163 w 199"/>
                    <a:gd name="T69" fmla="*/ 89 h 215"/>
                    <a:gd name="T70" fmla="*/ 139 w 199"/>
                    <a:gd name="T71" fmla="*/ 66 h 215"/>
                    <a:gd name="T72" fmla="*/ 149 w 199"/>
                    <a:gd name="T73" fmla="*/ 50 h 215"/>
                    <a:gd name="T74" fmla="*/ 122 w 199"/>
                    <a:gd name="T75" fmla="*/ 36 h 215"/>
                    <a:gd name="T76" fmla="*/ 121 w 199"/>
                    <a:gd name="T77" fmla="*/ 23 h 215"/>
                    <a:gd name="T78" fmla="*/ 121 w 199"/>
                    <a:gd name="T79" fmla="*/ 23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99" h="215">
                      <a:moveTo>
                        <a:pt x="121" y="23"/>
                      </a:moveTo>
                      <a:lnTo>
                        <a:pt x="124" y="8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77" y="22"/>
                      </a:lnTo>
                      <a:lnTo>
                        <a:pt x="65" y="30"/>
                      </a:lnTo>
                      <a:lnTo>
                        <a:pt x="47" y="26"/>
                      </a:lnTo>
                      <a:lnTo>
                        <a:pt x="27" y="27"/>
                      </a:lnTo>
                      <a:lnTo>
                        <a:pt x="8" y="16"/>
                      </a:lnTo>
                      <a:lnTo>
                        <a:pt x="0" y="21"/>
                      </a:lnTo>
                      <a:lnTo>
                        <a:pt x="22" y="31"/>
                      </a:lnTo>
                      <a:lnTo>
                        <a:pt x="49" y="45"/>
                      </a:lnTo>
                      <a:lnTo>
                        <a:pt x="55" y="77"/>
                      </a:lnTo>
                      <a:lnTo>
                        <a:pt x="63" y="84"/>
                      </a:lnTo>
                      <a:lnTo>
                        <a:pt x="86" y="95"/>
                      </a:lnTo>
                      <a:lnTo>
                        <a:pt x="90" y="103"/>
                      </a:lnTo>
                      <a:lnTo>
                        <a:pt x="80" y="108"/>
                      </a:lnTo>
                      <a:lnTo>
                        <a:pt x="48" y="130"/>
                      </a:lnTo>
                      <a:lnTo>
                        <a:pt x="36" y="144"/>
                      </a:lnTo>
                      <a:lnTo>
                        <a:pt x="30" y="156"/>
                      </a:lnTo>
                      <a:lnTo>
                        <a:pt x="40" y="176"/>
                      </a:lnTo>
                      <a:lnTo>
                        <a:pt x="40" y="196"/>
                      </a:lnTo>
                      <a:lnTo>
                        <a:pt x="58" y="204"/>
                      </a:lnTo>
                      <a:lnTo>
                        <a:pt x="69" y="215"/>
                      </a:lnTo>
                      <a:lnTo>
                        <a:pt x="95" y="211"/>
                      </a:lnTo>
                      <a:lnTo>
                        <a:pt x="123" y="203"/>
                      </a:lnTo>
                      <a:lnTo>
                        <a:pt x="153" y="201"/>
                      </a:lnTo>
                      <a:lnTo>
                        <a:pt x="153" y="201"/>
                      </a:lnTo>
                      <a:lnTo>
                        <a:pt x="183" y="174"/>
                      </a:lnTo>
                      <a:lnTo>
                        <a:pt x="195" y="161"/>
                      </a:lnTo>
                      <a:lnTo>
                        <a:pt x="199" y="151"/>
                      </a:lnTo>
                      <a:lnTo>
                        <a:pt x="172" y="136"/>
                      </a:lnTo>
                      <a:lnTo>
                        <a:pt x="175" y="122"/>
                      </a:lnTo>
                      <a:lnTo>
                        <a:pt x="157" y="107"/>
                      </a:lnTo>
                      <a:lnTo>
                        <a:pt x="163" y="89"/>
                      </a:lnTo>
                      <a:lnTo>
                        <a:pt x="139" y="66"/>
                      </a:lnTo>
                      <a:lnTo>
                        <a:pt x="149" y="50"/>
                      </a:lnTo>
                      <a:lnTo>
                        <a:pt x="122" y="36"/>
                      </a:lnTo>
                      <a:lnTo>
                        <a:pt x="121" y="23"/>
                      </a:lnTo>
                      <a:lnTo>
                        <a:pt x="121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04B251-212A-91C2-F4E0-AD99DEA6EB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89612" y="2295526"/>
                  <a:ext cx="258762" cy="309563"/>
                </a:xfrm>
                <a:custGeom>
                  <a:avLst/>
                  <a:gdLst>
                    <a:gd name="T0" fmla="*/ 34 w 163"/>
                    <a:gd name="T1" fmla="*/ 91 h 195"/>
                    <a:gd name="T2" fmla="*/ 15 w 163"/>
                    <a:gd name="T3" fmla="*/ 77 h 195"/>
                    <a:gd name="T4" fmla="*/ 1 w 163"/>
                    <a:gd name="T5" fmla="*/ 78 h 195"/>
                    <a:gd name="T6" fmla="*/ 4 w 163"/>
                    <a:gd name="T7" fmla="*/ 90 h 195"/>
                    <a:gd name="T8" fmla="*/ 0 w 163"/>
                    <a:gd name="T9" fmla="*/ 102 h 195"/>
                    <a:gd name="T10" fmla="*/ 10 w 163"/>
                    <a:gd name="T11" fmla="*/ 102 h 195"/>
                    <a:gd name="T12" fmla="*/ 23 w 163"/>
                    <a:gd name="T13" fmla="*/ 107 h 195"/>
                    <a:gd name="T14" fmla="*/ 34 w 163"/>
                    <a:gd name="T15" fmla="*/ 91 h 195"/>
                    <a:gd name="T16" fmla="*/ 82 w 163"/>
                    <a:gd name="T17" fmla="*/ 0 h 195"/>
                    <a:gd name="T18" fmla="*/ 62 w 163"/>
                    <a:gd name="T19" fmla="*/ 2 h 195"/>
                    <a:gd name="T20" fmla="*/ 48 w 163"/>
                    <a:gd name="T21" fmla="*/ 0 h 195"/>
                    <a:gd name="T22" fmla="*/ 34 w 163"/>
                    <a:gd name="T23" fmla="*/ 18 h 195"/>
                    <a:gd name="T24" fmla="*/ 27 w 163"/>
                    <a:gd name="T25" fmla="*/ 41 h 195"/>
                    <a:gd name="T26" fmla="*/ 35 w 163"/>
                    <a:gd name="T27" fmla="*/ 52 h 195"/>
                    <a:gd name="T28" fmla="*/ 35 w 163"/>
                    <a:gd name="T29" fmla="*/ 74 h 195"/>
                    <a:gd name="T30" fmla="*/ 46 w 163"/>
                    <a:gd name="T31" fmla="*/ 64 h 195"/>
                    <a:gd name="T32" fmla="*/ 50 w 163"/>
                    <a:gd name="T33" fmla="*/ 69 h 195"/>
                    <a:gd name="T34" fmla="*/ 45 w 163"/>
                    <a:gd name="T35" fmla="*/ 80 h 195"/>
                    <a:gd name="T36" fmla="*/ 48 w 163"/>
                    <a:gd name="T37" fmla="*/ 85 h 195"/>
                    <a:gd name="T38" fmla="*/ 69 w 163"/>
                    <a:gd name="T39" fmla="*/ 90 h 195"/>
                    <a:gd name="T40" fmla="*/ 70 w 163"/>
                    <a:gd name="T41" fmla="*/ 90 h 195"/>
                    <a:gd name="T42" fmla="*/ 81 w 163"/>
                    <a:gd name="T43" fmla="*/ 104 h 195"/>
                    <a:gd name="T44" fmla="*/ 78 w 163"/>
                    <a:gd name="T45" fmla="*/ 117 h 195"/>
                    <a:gd name="T46" fmla="*/ 78 w 163"/>
                    <a:gd name="T47" fmla="*/ 117 h 195"/>
                    <a:gd name="T48" fmla="*/ 52 w 163"/>
                    <a:gd name="T49" fmla="*/ 115 h 195"/>
                    <a:gd name="T50" fmla="*/ 48 w 163"/>
                    <a:gd name="T51" fmla="*/ 130 h 195"/>
                    <a:gd name="T52" fmla="*/ 58 w 163"/>
                    <a:gd name="T53" fmla="*/ 142 h 195"/>
                    <a:gd name="T54" fmla="*/ 39 w 163"/>
                    <a:gd name="T55" fmla="*/ 149 h 195"/>
                    <a:gd name="T56" fmla="*/ 44 w 163"/>
                    <a:gd name="T57" fmla="*/ 158 h 195"/>
                    <a:gd name="T58" fmla="*/ 72 w 163"/>
                    <a:gd name="T59" fmla="*/ 162 h 195"/>
                    <a:gd name="T60" fmla="*/ 72 w 163"/>
                    <a:gd name="T61" fmla="*/ 162 h 195"/>
                    <a:gd name="T62" fmla="*/ 56 w 163"/>
                    <a:gd name="T63" fmla="*/ 166 h 195"/>
                    <a:gd name="T64" fmla="*/ 28 w 163"/>
                    <a:gd name="T65" fmla="*/ 191 h 195"/>
                    <a:gd name="T66" fmla="*/ 37 w 163"/>
                    <a:gd name="T67" fmla="*/ 195 h 195"/>
                    <a:gd name="T68" fmla="*/ 50 w 163"/>
                    <a:gd name="T69" fmla="*/ 187 h 195"/>
                    <a:gd name="T70" fmla="*/ 67 w 163"/>
                    <a:gd name="T71" fmla="*/ 190 h 195"/>
                    <a:gd name="T72" fmla="*/ 80 w 163"/>
                    <a:gd name="T73" fmla="*/ 179 h 195"/>
                    <a:gd name="T74" fmla="*/ 88 w 163"/>
                    <a:gd name="T75" fmla="*/ 183 h 195"/>
                    <a:gd name="T76" fmla="*/ 119 w 163"/>
                    <a:gd name="T77" fmla="*/ 177 h 195"/>
                    <a:gd name="T78" fmla="*/ 144 w 163"/>
                    <a:gd name="T79" fmla="*/ 177 h 195"/>
                    <a:gd name="T80" fmla="*/ 160 w 163"/>
                    <a:gd name="T81" fmla="*/ 165 h 195"/>
                    <a:gd name="T82" fmla="*/ 152 w 163"/>
                    <a:gd name="T83" fmla="*/ 153 h 195"/>
                    <a:gd name="T84" fmla="*/ 161 w 163"/>
                    <a:gd name="T85" fmla="*/ 147 h 195"/>
                    <a:gd name="T86" fmla="*/ 163 w 163"/>
                    <a:gd name="T87" fmla="*/ 132 h 195"/>
                    <a:gd name="T88" fmla="*/ 142 w 163"/>
                    <a:gd name="T89" fmla="*/ 127 h 195"/>
                    <a:gd name="T90" fmla="*/ 136 w 163"/>
                    <a:gd name="T91" fmla="*/ 119 h 195"/>
                    <a:gd name="T92" fmla="*/ 126 w 163"/>
                    <a:gd name="T93" fmla="*/ 93 h 195"/>
                    <a:gd name="T94" fmla="*/ 114 w 163"/>
                    <a:gd name="T95" fmla="*/ 89 h 195"/>
                    <a:gd name="T96" fmla="*/ 99 w 163"/>
                    <a:gd name="T97" fmla="*/ 63 h 195"/>
                    <a:gd name="T98" fmla="*/ 97 w 163"/>
                    <a:gd name="T99" fmla="*/ 61 h 195"/>
                    <a:gd name="T100" fmla="*/ 79 w 163"/>
                    <a:gd name="T101" fmla="*/ 59 h 195"/>
                    <a:gd name="T102" fmla="*/ 95 w 163"/>
                    <a:gd name="T103" fmla="*/ 39 h 195"/>
                    <a:gd name="T104" fmla="*/ 100 w 163"/>
                    <a:gd name="T105" fmla="*/ 21 h 195"/>
                    <a:gd name="T106" fmla="*/ 81 w 163"/>
                    <a:gd name="T107" fmla="*/ 21 h 195"/>
                    <a:gd name="T108" fmla="*/ 63 w 163"/>
                    <a:gd name="T109" fmla="*/ 24 h 195"/>
                    <a:gd name="T110" fmla="*/ 82 w 163"/>
                    <a:gd name="T111" fmla="*/ 0 h 195"/>
                    <a:gd name="T112" fmla="*/ 82 w 163"/>
                    <a:gd name="T113" fmla="*/ 0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63" h="195">
                      <a:moveTo>
                        <a:pt x="34" y="91"/>
                      </a:moveTo>
                      <a:lnTo>
                        <a:pt x="15" y="77"/>
                      </a:lnTo>
                      <a:lnTo>
                        <a:pt x="1" y="78"/>
                      </a:lnTo>
                      <a:lnTo>
                        <a:pt x="4" y="90"/>
                      </a:lnTo>
                      <a:lnTo>
                        <a:pt x="0" y="102"/>
                      </a:lnTo>
                      <a:lnTo>
                        <a:pt x="10" y="102"/>
                      </a:lnTo>
                      <a:lnTo>
                        <a:pt x="23" y="107"/>
                      </a:lnTo>
                      <a:lnTo>
                        <a:pt x="34" y="91"/>
                      </a:lnTo>
                      <a:close/>
                      <a:moveTo>
                        <a:pt x="82" y="0"/>
                      </a:moveTo>
                      <a:lnTo>
                        <a:pt x="62" y="2"/>
                      </a:lnTo>
                      <a:lnTo>
                        <a:pt x="48" y="0"/>
                      </a:lnTo>
                      <a:lnTo>
                        <a:pt x="34" y="18"/>
                      </a:lnTo>
                      <a:lnTo>
                        <a:pt x="27" y="41"/>
                      </a:lnTo>
                      <a:lnTo>
                        <a:pt x="35" y="52"/>
                      </a:lnTo>
                      <a:lnTo>
                        <a:pt x="35" y="74"/>
                      </a:lnTo>
                      <a:lnTo>
                        <a:pt x="46" y="64"/>
                      </a:lnTo>
                      <a:lnTo>
                        <a:pt x="50" y="69"/>
                      </a:lnTo>
                      <a:lnTo>
                        <a:pt x="45" y="80"/>
                      </a:lnTo>
                      <a:lnTo>
                        <a:pt x="48" y="85"/>
                      </a:lnTo>
                      <a:lnTo>
                        <a:pt x="69" y="90"/>
                      </a:lnTo>
                      <a:lnTo>
                        <a:pt x="70" y="90"/>
                      </a:lnTo>
                      <a:lnTo>
                        <a:pt x="81" y="104"/>
                      </a:lnTo>
                      <a:lnTo>
                        <a:pt x="78" y="117"/>
                      </a:lnTo>
                      <a:lnTo>
                        <a:pt x="78" y="117"/>
                      </a:lnTo>
                      <a:lnTo>
                        <a:pt x="52" y="115"/>
                      </a:lnTo>
                      <a:lnTo>
                        <a:pt x="48" y="130"/>
                      </a:lnTo>
                      <a:lnTo>
                        <a:pt x="58" y="142"/>
                      </a:lnTo>
                      <a:lnTo>
                        <a:pt x="39" y="149"/>
                      </a:lnTo>
                      <a:lnTo>
                        <a:pt x="44" y="158"/>
                      </a:lnTo>
                      <a:lnTo>
                        <a:pt x="72" y="162"/>
                      </a:lnTo>
                      <a:lnTo>
                        <a:pt x="72" y="162"/>
                      </a:lnTo>
                      <a:lnTo>
                        <a:pt x="56" y="166"/>
                      </a:lnTo>
                      <a:lnTo>
                        <a:pt x="28" y="191"/>
                      </a:lnTo>
                      <a:lnTo>
                        <a:pt x="37" y="195"/>
                      </a:lnTo>
                      <a:lnTo>
                        <a:pt x="50" y="187"/>
                      </a:lnTo>
                      <a:lnTo>
                        <a:pt x="67" y="190"/>
                      </a:lnTo>
                      <a:lnTo>
                        <a:pt x="80" y="179"/>
                      </a:lnTo>
                      <a:lnTo>
                        <a:pt x="88" y="183"/>
                      </a:lnTo>
                      <a:lnTo>
                        <a:pt x="119" y="177"/>
                      </a:lnTo>
                      <a:lnTo>
                        <a:pt x="144" y="177"/>
                      </a:lnTo>
                      <a:lnTo>
                        <a:pt x="160" y="165"/>
                      </a:lnTo>
                      <a:lnTo>
                        <a:pt x="152" y="153"/>
                      </a:lnTo>
                      <a:lnTo>
                        <a:pt x="161" y="147"/>
                      </a:lnTo>
                      <a:lnTo>
                        <a:pt x="163" y="132"/>
                      </a:lnTo>
                      <a:lnTo>
                        <a:pt x="142" y="127"/>
                      </a:lnTo>
                      <a:lnTo>
                        <a:pt x="136" y="119"/>
                      </a:lnTo>
                      <a:lnTo>
                        <a:pt x="126" y="93"/>
                      </a:lnTo>
                      <a:lnTo>
                        <a:pt x="114" y="89"/>
                      </a:lnTo>
                      <a:lnTo>
                        <a:pt x="99" y="63"/>
                      </a:lnTo>
                      <a:lnTo>
                        <a:pt x="97" y="61"/>
                      </a:lnTo>
                      <a:lnTo>
                        <a:pt x="79" y="59"/>
                      </a:lnTo>
                      <a:lnTo>
                        <a:pt x="95" y="39"/>
                      </a:lnTo>
                      <a:lnTo>
                        <a:pt x="100" y="21"/>
                      </a:lnTo>
                      <a:lnTo>
                        <a:pt x="81" y="21"/>
                      </a:lnTo>
                      <a:lnTo>
                        <a:pt x="63" y="24"/>
                      </a:lnTo>
                      <a:lnTo>
                        <a:pt x="82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9F6B939-F912-C353-4B0A-4464CF573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7" y="2733676"/>
                  <a:ext cx="171450" cy="146050"/>
                </a:xfrm>
                <a:custGeom>
                  <a:avLst/>
                  <a:gdLst>
                    <a:gd name="T0" fmla="*/ 73 w 108"/>
                    <a:gd name="T1" fmla="*/ 13 h 92"/>
                    <a:gd name="T2" fmla="*/ 58 w 108"/>
                    <a:gd name="T3" fmla="*/ 2 h 92"/>
                    <a:gd name="T4" fmla="*/ 52 w 108"/>
                    <a:gd name="T5" fmla="*/ 0 h 92"/>
                    <a:gd name="T6" fmla="*/ 38 w 108"/>
                    <a:gd name="T7" fmla="*/ 6 h 92"/>
                    <a:gd name="T8" fmla="*/ 37 w 108"/>
                    <a:gd name="T9" fmla="*/ 15 h 92"/>
                    <a:gd name="T10" fmla="*/ 30 w 108"/>
                    <a:gd name="T11" fmla="*/ 17 h 92"/>
                    <a:gd name="T12" fmla="*/ 31 w 108"/>
                    <a:gd name="T13" fmla="*/ 24 h 92"/>
                    <a:gd name="T14" fmla="*/ 24 w 108"/>
                    <a:gd name="T15" fmla="*/ 24 h 92"/>
                    <a:gd name="T16" fmla="*/ 17 w 108"/>
                    <a:gd name="T17" fmla="*/ 20 h 92"/>
                    <a:gd name="T18" fmla="*/ 13 w 108"/>
                    <a:gd name="T19" fmla="*/ 24 h 92"/>
                    <a:gd name="T20" fmla="*/ 0 w 108"/>
                    <a:gd name="T21" fmla="*/ 23 h 92"/>
                    <a:gd name="T22" fmla="*/ 0 w 108"/>
                    <a:gd name="T23" fmla="*/ 23 h 92"/>
                    <a:gd name="T24" fmla="*/ 0 w 108"/>
                    <a:gd name="T25" fmla="*/ 31 h 92"/>
                    <a:gd name="T26" fmla="*/ 6 w 108"/>
                    <a:gd name="T27" fmla="*/ 39 h 92"/>
                    <a:gd name="T28" fmla="*/ 11 w 108"/>
                    <a:gd name="T29" fmla="*/ 30 h 92"/>
                    <a:gd name="T30" fmla="*/ 24 w 108"/>
                    <a:gd name="T31" fmla="*/ 33 h 92"/>
                    <a:gd name="T32" fmla="*/ 24 w 108"/>
                    <a:gd name="T33" fmla="*/ 41 h 92"/>
                    <a:gd name="T34" fmla="*/ 34 w 108"/>
                    <a:gd name="T35" fmla="*/ 50 h 92"/>
                    <a:gd name="T36" fmla="*/ 30 w 108"/>
                    <a:gd name="T37" fmla="*/ 52 h 92"/>
                    <a:gd name="T38" fmla="*/ 47 w 108"/>
                    <a:gd name="T39" fmla="*/ 69 h 92"/>
                    <a:gd name="T40" fmla="*/ 66 w 108"/>
                    <a:gd name="T41" fmla="*/ 75 h 92"/>
                    <a:gd name="T42" fmla="*/ 77 w 108"/>
                    <a:gd name="T43" fmla="*/ 84 h 92"/>
                    <a:gd name="T44" fmla="*/ 95 w 108"/>
                    <a:gd name="T45" fmla="*/ 92 h 92"/>
                    <a:gd name="T46" fmla="*/ 95 w 108"/>
                    <a:gd name="T47" fmla="*/ 92 h 92"/>
                    <a:gd name="T48" fmla="*/ 97 w 108"/>
                    <a:gd name="T49" fmla="*/ 88 h 92"/>
                    <a:gd name="T50" fmla="*/ 80 w 108"/>
                    <a:gd name="T51" fmla="*/ 80 h 92"/>
                    <a:gd name="T52" fmla="*/ 71 w 108"/>
                    <a:gd name="T53" fmla="*/ 71 h 92"/>
                    <a:gd name="T54" fmla="*/ 64 w 108"/>
                    <a:gd name="T55" fmla="*/ 65 h 92"/>
                    <a:gd name="T56" fmla="*/ 54 w 108"/>
                    <a:gd name="T57" fmla="*/ 57 h 92"/>
                    <a:gd name="T58" fmla="*/ 50 w 108"/>
                    <a:gd name="T59" fmla="*/ 49 h 92"/>
                    <a:gd name="T60" fmla="*/ 39 w 108"/>
                    <a:gd name="T61" fmla="*/ 39 h 92"/>
                    <a:gd name="T62" fmla="*/ 43 w 108"/>
                    <a:gd name="T63" fmla="*/ 30 h 92"/>
                    <a:gd name="T64" fmla="*/ 51 w 108"/>
                    <a:gd name="T65" fmla="*/ 34 h 92"/>
                    <a:gd name="T66" fmla="*/ 54 w 108"/>
                    <a:gd name="T67" fmla="*/ 30 h 92"/>
                    <a:gd name="T68" fmla="*/ 63 w 108"/>
                    <a:gd name="T69" fmla="*/ 30 h 92"/>
                    <a:gd name="T70" fmla="*/ 79 w 108"/>
                    <a:gd name="T71" fmla="*/ 33 h 92"/>
                    <a:gd name="T72" fmla="*/ 92 w 108"/>
                    <a:gd name="T73" fmla="*/ 32 h 92"/>
                    <a:gd name="T74" fmla="*/ 101 w 108"/>
                    <a:gd name="T75" fmla="*/ 38 h 92"/>
                    <a:gd name="T76" fmla="*/ 101 w 108"/>
                    <a:gd name="T77" fmla="*/ 38 h 92"/>
                    <a:gd name="T78" fmla="*/ 108 w 108"/>
                    <a:gd name="T79" fmla="*/ 30 h 92"/>
                    <a:gd name="T80" fmla="*/ 101 w 108"/>
                    <a:gd name="T81" fmla="*/ 22 h 92"/>
                    <a:gd name="T82" fmla="*/ 95 w 108"/>
                    <a:gd name="T83" fmla="*/ 14 h 92"/>
                    <a:gd name="T84" fmla="*/ 95 w 108"/>
                    <a:gd name="T85" fmla="*/ 14 h 92"/>
                    <a:gd name="T86" fmla="*/ 89 w 108"/>
                    <a:gd name="T87" fmla="*/ 16 h 92"/>
                    <a:gd name="T88" fmla="*/ 73 w 108"/>
                    <a:gd name="T89" fmla="*/ 13 h 92"/>
                    <a:gd name="T90" fmla="*/ 73 w 108"/>
                    <a:gd name="T91" fmla="*/ 1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8" h="92">
                      <a:moveTo>
                        <a:pt x="73" y="13"/>
                      </a:moveTo>
                      <a:lnTo>
                        <a:pt x="58" y="2"/>
                      </a:lnTo>
                      <a:lnTo>
                        <a:pt x="52" y="0"/>
                      </a:lnTo>
                      <a:lnTo>
                        <a:pt x="38" y="6"/>
                      </a:lnTo>
                      <a:lnTo>
                        <a:pt x="37" y="15"/>
                      </a:lnTo>
                      <a:lnTo>
                        <a:pt x="30" y="17"/>
                      </a:lnTo>
                      <a:lnTo>
                        <a:pt x="31" y="24"/>
                      </a:lnTo>
                      <a:lnTo>
                        <a:pt x="24" y="24"/>
                      </a:lnTo>
                      <a:lnTo>
                        <a:pt x="17" y="20"/>
                      </a:lnTo>
                      <a:lnTo>
                        <a:pt x="13" y="24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31"/>
                      </a:lnTo>
                      <a:lnTo>
                        <a:pt x="6" y="39"/>
                      </a:lnTo>
                      <a:lnTo>
                        <a:pt x="11" y="30"/>
                      </a:lnTo>
                      <a:lnTo>
                        <a:pt x="24" y="33"/>
                      </a:lnTo>
                      <a:lnTo>
                        <a:pt x="24" y="41"/>
                      </a:lnTo>
                      <a:lnTo>
                        <a:pt x="34" y="50"/>
                      </a:lnTo>
                      <a:lnTo>
                        <a:pt x="30" y="52"/>
                      </a:lnTo>
                      <a:lnTo>
                        <a:pt x="47" y="69"/>
                      </a:lnTo>
                      <a:lnTo>
                        <a:pt x="66" y="75"/>
                      </a:lnTo>
                      <a:lnTo>
                        <a:pt x="77" y="84"/>
                      </a:lnTo>
                      <a:lnTo>
                        <a:pt x="95" y="92"/>
                      </a:lnTo>
                      <a:lnTo>
                        <a:pt x="95" y="92"/>
                      </a:lnTo>
                      <a:lnTo>
                        <a:pt x="97" y="88"/>
                      </a:lnTo>
                      <a:lnTo>
                        <a:pt x="80" y="80"/>
                      </a:lnTo>
                      <a:lnTo>
                        <a:pt x="71" y="71"/>
                      </a:lnTo>
                      <a:lnTo>
                        <a:pt x="64" y="65"/>
                      </a:lnTo>
                      <a:lnTo>
                        <a:pt x="54" y="57"/>
                      </a:lnTo>
                      <a:lnTo>
                        <a:pt x="50" y="49"/>
                      </a:lnTo>
                      <a:lnTo>
                        <a:pt x="39" y="39"/>
                      </a:lnTo>
                      <a:lnTo>
                        <a:pt x="43" y="30"/>
                      </a:lnTo>
                      <a:lnTo>
                        <a:pt x="51" y="34"/>
                      </a:lnTo>
                      <a:lnTo>
                        <a:pt x="54" y="30"/>
                      </a:lnTo>
                      <a:lnTo>
                        <a:pt x="63" y="30"/>
                      </a:lnTo>
                      <a:lnTo>
                        <a:pt x="79" y="33"/>
                      </a:lnTo>
                      <a:lnTo>
                        <a:pt x="92" y="32"/>
                      </a:lnTo>
                      <a:lnTo>
                        <a:pt x="101" y="38"/>
                      </a:lnTo>
                      <a:lnTo>
                        <a:pt x="101" y="38"/>
                      </a:lnTo>
                      <a:lnTo>
                        <a:pt x="108" y="30"/>
                      </a:lnTo>
                      <a:lnTo>
                        <a:pt x="101" y="22"/>
                      </a:lnTo>
                      <a:lnTo>
                        <a:pt x="95" y="14"/>
                      </a:lnTo>
                      <a:lnTo>
                        <a:pt x="95" y="14"/>
                      </a:lnTo>
                      <a:lnTo>
                        <a:pt x="89" y="16"/>
                      </a:lnTo>
                      <a:lnTo>
                        <a:pt x="73" y="13"/>
                      </a:lnTo>
                      <a:lnTo>
                        <a:pt x="73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781E14E-5A30-9BCB-95DF-694500E2BB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0175" y="2654301"/>
                  <a:ext cx="187325" cy="104775"/>
                </a:xfrm>
                <a:custGeom>
                  <a:avLst/>
                  <a:gdLst>
                    <a:gd name="T0" fmla="*/ 80 w 118"/>
                    <a:gd name="T1" fmla="*/ 0 h 66"/>
                    <a:gd name="T2" fmla="*/ 75 w 118"/>
                    <a:gd name="T3" fmla="*/ 2 h 66"/>
                    <a:gd name="T4" fmla="*/ 71 w 118"/>
                    <a:gd name="T5" fmla="*/ 8 h 66"/>
                    <a:gd name="T6" fmla="*/ 63 w 118"/>
                    <a:gd name="T7" fmla="*/ 10 h 66"/>
                    <a:gd name="T8" fmla="*/ 61 w 118"/>
                    <a:gd name="T9" fmla="*/ 9 h 66"/>
                    <a:gd name="T10" fmla="*/ 52 w 118"/>
                    <a:gd name="T11" fmla="*/ 12 h 66"/>
                    <a:gd name="T12" fmla="*/ 45 w 118"/>
                    <a:gd name="T13" fmla="*/ 13 h 66"/>
                    <a:gd name="T14" fmla="*/ 44 w 118"/>
                    <a:gd name="T15" fmla="*/ 18 h 66"/>
                    <a:gd name="T16" fmla="*/ 28 w 118"/>
                    <a:gd name="T17" fmla="*/ 21 h 66"/>
                    <a:gd name="T18" fmla="*/ 21 w 118"/>
                    <a:gd name="T19" fmla="*/ 18 h 66"/>
                    <a:gd name="T20" fmla="*/ 11 w 118"/>
                    <a:gd name="T21" fmla="*/ 12 h 66"/>
                    <a:gd name="T22" fmla="*/ 11 w 118"/>
                    <a:gd name="T23" fmla="*/ 22 h 66"/>
                    <a:gd name="T24" fmla="*/ 0 w 118"/>
                    <a:gd name="T25" fmla="*/ 22 h 66"/>
                    <a:gd name="T26" fmla="*/ 5 w 118"/>
                    <a:gd name="T27" fmla="*/ 26 h 66"/>
                    <a:gd name="T28" fmla="*/ 0 w 118"/>
                    <a:gd name="T29" fmla="*/ 41 h 66"/>
                    <a:gd name="T30" fmla="*/ 3 w 118"/>
                    <a:gd name="T31" fmla="*/ 42 h 66"/>
                    <a:gd name="T32" fmla="*/ 7 w 118"/>
                    <a:gd name="T33" fmla="*/ 50 h 66"/>
                    <a:gd name="T34" fmla="*/ 13 w 118"/>
                    <a:gd name="T35" fmla="*/ 52 h 66"/>
                    <a:gd name="T36" fmla="*/ 28 w 118"/>
                    <a:gd name="T37" fmla="*/ 63 h 66"/>
                    <a:gd name="T38" fmla="*/ 44 w 118"/>
                    <a:gd name="T39" fmla="*/ 66 h 66"/>
                    <a:gd name="T40" fmla="*/ 50 w 118"/>
                    <a:gd name="T41" fmla="*/ 64 h 66"/>
                    <a:gd name="T42" fmla="*/ 50 w 118"/>
                    <a:gd name="T43" fmla="*/ 64 h 66"/>
                    <a:gd name="T44" fmla="*/ 64 w 118"/>
                    <a:gd name="T45" fmla="*/ 57 h 66"/>
                    <a:gd name="T46" fmla="*/ 77 w 118"/>
                    <a:gd name="T47" fmla="*/ 58 h 66"/>
                    <a:gd name="T48" fmla="*/ 91 w 118"/>
                    <a:gd name="T49" fmla="*/ 54 h 66"/>
                    <a:gd name="T50" fmla="*/ 100 w 118"/>
                    <a:gd name="T51" fmla="*/ 38 h 66"/>
                    <a:gd name="T52" fmla="*/ 107 w 118"/>
                    <a:gd name="T53" fmla="*/ 23 h 66"/>
                    <a:gd name="T54" fmla="*/ 118 w 118"/>
                    <a:gd name="T55" fmla="*/ 18 h 66"/>
                    <a:gd name="T56" fmla="*/ 116 w 118"/>
                    <a:gd name="T57" fmla="*/ 11 h 66"/>
                    <a:gd name="T58" fmla="*/ 105 w 118"/>
                    <a:gd name="T59" fmla="*/ 5 h 66"/>
                    <a:gd name="T60" fmla="*/ 101 w 118"/>
                    <a:gd name="T61" fmla="*/ 8 h 66"/>
                    <a:gd name="T62" fmla="*/ 80 w 118"/>
                    <a:gd name="T63" fmla="*/ 0 h 66"/>
                    <a:gd name="T64" fmla="*/ 80 w 118"/>
                    <a:gd name="T6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8" h="66">
                      <a:moveTo>
                        <a:pt x="80" y="0"/>
                      </a:moveTo>
                      <a:lnTo>
                        <a:pt x="75" y="2"/>
                      </a:lnTo>
                      <a:lnTo>
                        <a:pt x="71" y="8"/>
                      </a:lnTo>
                      <a:lnTo>
                        <a:pt x="63" y="10"/>
                      </a:lnTo>
                      <a:lnTo>
                        <a:pt x="61" y="9"/>
                      </a:lnTo>
                      <a:lnTo>
                        <a:pt x="52" y="12"/>
                      </a:lnTo>
                      <a:lnTo>
                        <a:pt x="45" y="13"/>
                      </a:lnTo>
                      <a:lnTo>
                        <a:pt x="44" y="18"/>
                      </a:lnTo>
                      <a:lnTo>
                        <a:pt x="28" y="21"/>
                      </a:lnTo>
                      <a:lnTo>
                        <a:pt x="21" y="18"/>
                      </a:lnTo>
                      <a:lnTo>
                        <a:pt x="11" y="12"/>
                      </a:lnTo>
                      <a:lnTo>
                        <a:pt x="11" y="22"/>
                      </a:lnTo>
                      <a:lnTo>
                        <a:pt x="0" y="22"/>
                      </a:lnTo>
                      <a:lnTo>
                        <a:pt x="5" y="26"/>
                      </a:lnTo>
                      <a:lnTo>
                        <a:pt x="0" y="41"/>
                      </a:lnTo>
                      <a:lnTo>
                        <a:pt x="3" y="42"/>
                      </a:lnTo>
                      <a:lnTo>
                        <a:pt x="7" y="50"/>
                      </a:lnTo>
                      <a:lnTo>
                        <a:pt x="13" y="52"/>
                      </a:lnTo>
                      <a:lnTo>
                        <a:pt x="28" y="63"/>
                      </a:lnTo>
                      <a:lnTo>
                        <a:pt x="44" y="66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64" y="57"/>
                      </a:lnTo>
                      <a:lnTo>
                        <a:pt x="77" y="58"/>
                      </a:lnTo>
                      <a:lnTo>
                        <a:pt x="91" y="54"/>
                      </a:lnTo>
                      <a:lnTo>
                        <a:pt x="100" y="38"/>
                      </a:lnTo>
                      <a:lnTo>
                        <a:pt x="107" y="23"/>
                      </a:lnTo>
                      <a:lnTo>
                        <a:pt x="118" y="18"/>
                      </a:lnTo>
                      <a:lnTo>
                        <a:pt x="116" y="11"/>
                      </a:lnTo>
                      <a:lnTo>
                        <a:pt x="105" y="5"/>
                      </a:lnTo>
                      <a:lnTo>
                        <a:pt x="101" y="8"/>
                      </a:lnTo>
                      <a:lnTo>
                        <a:pt x="80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1086402-F06C-4380-CAD5-22C9C20AE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6587" y="2419351"/>
                  <a:ext cx="114300" cy="123825"/>
                </a:xfrm>
                <a:custGeom>
                  <a:avLst/>
                  <a:gdLst>
                    <a:gd name="T0" fmla="*/ 69 w 72"/>
                    <a:gd name="T1" fmla="*/ 29 h 78"/>
                    <a:gd name="T2" fmla="*/ 56 w 72"/>
                    <a:gd name="T3" fmla="*/ 24 h 78"/>
                    <a:gd name="T4" fmla="*/ 46 w 72"/>
                    <a:gd name="T5" fmla="*/ 24 h 78"/>
                    <a:gd name="T6" fmla="*/ 50 w 72"/>
                    <a:gd name="T7" fmla="*/ 12 h 78"/>
                    <a:gd name="T8" fmla="*/ 47 w 72"/>
                    <a:gd name="T9" fmla="*/ 0 h 78"/>
                    <a:gd name="T10" fmla="*/ 33 w 72"/>
                    <a:gd name="T11" fmla="*/ 11 h 78"/>
                    <a:gd name="T12" fmla="*/ 8 w 72"/>
                    <a:gd name="T13" fmla="*/ 28 h 78"/>
                    <a:gd name="T14" fmla="*/ 16 w 72"/>
                    <a:gd name="T15" fmla="*/ 51 h 78"/>
                    <a:gd name="T16" fmla="*/ 0 w 72"/>
                    <a:gd name="T17" fmla="*/ 74 h 78"/>
                    <a:gd name="T18" fmla="*/ 25 w 72"/>
                    <a:gd name="T19" fmla="*/ 78 h 78"/>
                    <a:gd name="T20" fmla="*/ 57 w 72"/>
                    <a:gd name="T21" fmla="*/ 65 h 78"/>
                    <a:gd name="T22" fmla="*/ 72 w 72"/>
                    <a:gd name="T23" fmla="*/ 45 h 78"/>
                    <a:gd name="T24" fmla="*/ 69 w 72"/>
                    <a:gd name="T25" fmla="*/ 29 h 78"/>
                    <a:gd name="T26" fmla="*/ 69 w 72"/>
                    <a:gd name="T27" fmla="*/ 2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" h="78">
                      <a:moveTo>
                        <a:pt x="69" y="29"/>
                      </a:moveTo>
                      <a:lnTo>
                        <a:pt x="56" y="24"/>
                      </a:lnTo>
                      <a:lnTo>
                        <a:pt x="46" y="24"/>
                      </a:lnTo>
                      <a:lnTo>
                        <a:pt x="50" y="12"/>
                      </a:lnTo>
                      <a:lnTo>
                        <a:pt x="47" y="0"/>
                      </a:lnTo>
                      <a:lnTo>
                        <a:pt x="33" y="11"/>
                      </a:lnTo>
                      <a:lnTo>
                        <a:pt x="8" y="28"/>
                      </a:lnTo>
                      <a:lnTo>
                        <a:pt x="16" y="51"/>
                      </a:lnTo>
                      <a:lnTo>
                        <a:pt x="0" y="74"/>
                      </a:lnTo>
                      <a:lnTo>
                        <a:pt x="25" y="78"/>
                      </a:lnTo>
                      <a:lnTo>
                        <a:pt x="57" y="65"/>
                      </a:lnTo>
                      <a:lnTo>
                        <a:pt x="72" y="45"/>
                      </a:lnTo>
                      <a:lnTo>
                        <a:pt x="69" y="29"/>
                      </a:lnTo>
                      <a:lnTo>
                        <a:pt x="69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5342B5-5BCA-0EFB-E477-953C558C75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9562" y="2028826"/>
                  <a:ext cx="268287" cy="100013"/>
                </a:xfrm>
                <a:custGeom>
                  <a:avLst/>
                  <a:gdLst>
                    <a:gd name="T0" fmla="*/ 158 w 169"/>
                    <a:gd name="T1" fmla="*/ 1 h 63"/>
                    <a:gd name="T2" fmla="*/ 131 w 169"/>
                    <a:gd name="T3" fmla="*/ 0 h 63"/>
                    <a:gd name="T4" fmla="*/ 104 w 169"/>
                    <a:gd name="T5" fmla="*/ 10 h 63"/>
                    <a:gd name="T6" fmla="*/ 86 w 169"/>
                    <a:gd name="T7" fmla="*/ 5 h 63"/>
                    <a:gd name="T8" fmla="*/ 60 w 169"/>
                    <a:gd name="T9" fmla="*/ 16 h 63"/>
                    <a:gd name="T10" fmla="*/ 37 w 169"/>
                    <a:gd name="T11" fmla="*/ 2 h 63"/>
                    <a:gd name="T12" fmla="*/ 13 w 169"/>
                    <a:gd name="T13" fmla="*/ 5 h 63"/>
                    <a:gd name="T14" fmla="*/ 0 w 169"/>
                    <a:gd name="T15" fmla="*/ 19 h 63"/>
                    <a:gd name="T16" fmla="*/ 33 w 169"/>
                    <a:gd name="T17" fmla="*/ 23 h 63"/>
                    <a:gd name="T18" fmla="*/ 32 w 169"/>
                    <a:gd name="T19" fmla="*/ 30 h 63"/>
                    <a:gd name="T20" fmla="*/ 3 w 169"/>
                    <a:gd name="T21" fmla="*/ 34 h 63"/>
                    <a:gd name="T22" fmla="*/ 35 w 169"/>
                    <a:gd name="T23" fmla="*/ 44 h 63"/>
                    <a:gd name="T24" fmla="*/ 19 w 169"/>
                    <a:gd name="T25" fmla="*/ 53 h 63"/>
                    <a:gd name="T26" fmla="*/ 62 w 169"/>
                    <a:gd name="T27" fmla="*/ 60 h 63"/>
                    <a:gd name="T28" fmla="*/ 83 w 169"/>
                    <a:gd name="T29" fmla="*/ 63 h 63"/>
                    <a:gd name="T30" fmla="*/ 98 w 169"/>
                    <a:gd name="T31" fmla="*/ 59 h 63"/>
                    <a:gd name="T32" fmla="*/ 145 w 169"/>
                    <a:gd name="T33" fmla="*/ 45 h 63"/>
                    <a:gd name="T34" fmla="*/ 169 w 169"/>
                    <a:gd name="T35" fmla="*/ 29 h 63"/>
                    <a:gd name="T36" fmla="*/ 152 w 169"/>
                    <a:gd name="T37" fmla="*/ 15 h 63"/>
                    <a:gd name="T38" fmla="*/ 158 w 169"/>
                    <a:gd name="T39" fmla="*/ 1 h 63"/>
                    <a:gd name="T40" fmla="*/ 158 w 169"/>
                    <a:gd name="T41" fmla="*/ 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9" h="63">
                      <a:moveTo>
                        <a:pt x="158" y="1"/>
                      </a:moveTo>
                      <a:lnTo>
                        <a:pt x="131" y="0"/>
                      </a:lnTo>
                      <a:lnTo>
                        <a:pt x="104" y="10"/>
                      </a:lnTo>
                      <a:lnTo>
                        <a:pt x="86" y="5"/>
                      </a:lnTo>
                      <a:lnTo>
                        <a:pt x="60" y="16"/>
                      </a:lnTo>
                      <a:lnTo>
                        <a:pt x="37" y="2"/>
                      </a:lnTo>
                      <a:lnTo>
                        <a:pt x="13" y="5"/>
                      </a:lnTo>
                      <a:lnTo>
                        <a:pt x="0" y="19"/>
                      </a:lnTo>
                      <a:lnTo>
                        <a:pt x="33" y="23"/>
                      </a:lnTo>
                      <a:lnTo>
                        <a:pt x="32" y="30"/>
                      </a:lnTo>
                      <a:lnTo>
                        <a:pt x="3" y="34"/>
                      </a:lnTo>
                      <a:lnTo>
                        <a:pt x="35" y="44"/>
                      </a:lnTo>
                      <a:lnTo>
                        <a:pt x="19" y="53"/>
                      </a:lnTo>
                      <a:lnTo>
                        <a:pt x="62" y="60"/>
                      </a:lnTo>
                      <a:lnTo>
                        <a:pt x="83" y="63"/>
                      </a:lnTo>
                      <a:lnTo>
                        <a:pt x="98" y="59"/>
                      </a:lnTo>
                      <a:lnTo>
                        <a:pt x="145" y="45"/>
                      </a:lnTo>
                      <a:lnTo>
                        <a:pt x="169" y="29"/>
                      </a:lnTo>
                      <a:lnTo>
                        <a:pt x="152" y="15"/>
                      </a:lnTo>
                      <a:lnTo>
                        <a:pt x="158" y="1"/>
                      </a:lnTo>
                      <a:lnTo>
                        <a:pt x="158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F7E3F3-1C84-7A63-3D6E-4152D86045E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02362" y="2711451"/>
                  <a:ext cx="365125" cy="388938"/>
                </a:xfrm>
                <a:custGeom>
                  <a:avLst/>
                  <a:gdLst>
                    <a:gd name="T0" fmla="*/ 161 w 230"/>
                    <a:gd name="T1" fmla="*/ 208 h 245"/>
                    <a:gd name="T2" fmla="*/ 119 w 230"/>
                    <a:gd name="T3" fmla="*/ 209 h 245"/>
                    <a:gd name="T4" fmla="*/ 144 w 230"/>
                    <a:gd name="T5" fmla="*/ 234 h 245"/>
                    <a:gd name="T6" fmla="*/ 170 w 230"/>
                    <a:gd name="T7" fmla="*/ 245 h 245"/>
                    <a:gd name="T8" fmla="*/ 170 w 230"/>
                    <a:gd name="T9" fmla="*/ 226 h 245"/>
                    <a:gd name="T10" fmla="*/ 50 w 230"/>
                    <a:gd name="T11" fmla="*/ 136 h 245"/>
                    <a:gd name="T12" fmla="*/ 30 w 230"/>
                    <a:gd name="T13" fmla="*/ 142 h 245"/>
                    <a:gd name="T14" fmla="*/ 37 w 230"/>
                    <a:gd name="T15" fmla="*/ 184 h 245"/>
                    <a:gd name="T16" fmla="*/ 52 w 230"/>
                    <a:gd name="T17" fmla="*/ 182 h 245"/>
                    <a:gd name="T18" fmla="*/ 63 w 230"/>
                    <a:gd name="T19" fmla="*/ 152 h 245"/>
                    <a:gd name="T20" fmla="*/ 50 w 230"/>
                    <a:gd name="T21" fmla="*/ 136 h 245"/>
                    <a:gd name="T22" fmla="*/ 98 w 230"/>
                    <a:gd name="T23" fmla="*/ 0 h 245"/>
                    <a:gd name="T24" fmla="*/ 79 w 230"/>
                    <a:gd name="T25" fmla="*/ 8 h 245"/>
                    <a:gd name="T26" fmla="*/ 67 w 230"/>
                    <a:gd name="T27" fmla="*/ 14 h 245"/>
                    <a:gd name="T28" fmla="*/ 44 w 230"/>
                    <a:gd name="T29" fmla="*/ 15 h 245"/>
                    <a:gd name="T30" fmla="*/ 32 w 230"/>
                    <a:gd name="T31" fmla="*/ 25 h 245"/>
                    <a:gd name="T32" fmla="*/ 18 w 230"/>
                    <a:gd name="T33" fmla="*/ 29 h 245"/>
                    <a:gd name="T34" fmla="*/ 1 w 230"/>
                    <a:gd name="T35" fmla="*/ 26 h 245"/>
                    <a:gd name="T36" fmla="*/ 7 w 230"/>
                    <a:gd name="T37" fmla="*/ 41 h 245"/>
                    <a:gd name="T38" fmla="*/ 6 w 230"/>
                    <a:gd name="T39" fmla="*/ 66 h 245"/>
                    <a:gd name="T40" fmla="*/ 14 w 230"/>
                    <a:gd name="T41" fmla="*/ 79 h 245"/>
                    <a:gd name="T42" fmla="*/ 32 w 230"/>
                    <a:gd name="T43" fmla="*/ 66 h 245"/>
                    <a:gd name="T44" fmla="*/ 56 w 230"/>
                    <a:gd name="T45" fmla="*/ 71 h 245"/>
                    <a:gd name="T46" fmla="*/ 73 w 230"/>
                    <a:gd name="T47" fmla="*/ 96 h 245"/>
                    <a:gd name="T48" fmla="*/ 105 w 230"/>
                    <a:gd name="T49" fmla="*/ 124 h 245"/>
                    <a:gd name="T50" fmla="*/ 136 w 230"/>
                    <a:gd name="T51" fmla="*/ 136 h 245"/>
                    <a:gd name="T52" fmla="*/ 156 w 230"/>
                    <a:gd name="T53" fmla="*/ 150 h 245"/>
                    <a:gd name="T54" fmla="*/ 171 w 230"/>
                    <a:gd name="T55" fmla="*/ 163 h 245"/>
                    <a:gd name="T56" fmla="*/ 186 w 230"/>
                    <a:gd name="T57" fmla="*/ 189 h 245"/>
                    <a:gd name="T58" fmla="*/ 180 w 230"/>
                    <a:gd name="T59" fmla="*/ 207 h 245"/>
                    <a:gd name="T60" fmla="*/ 188 w 230"/>
                    <a:gd name="T61" fmla="*/ 212 h 245"/>
                    <a:gd name="T62" fmla="*/ 205 w 230"/>
                    <a:gd name="T63" fmla="*/ 190 h 245"/>
                    <a:gd name="T64" fmla="*/ 192 w 230"/>
                    <a:gd name="T65" fmla="*/ 169 h 245"/>
                    <a:gd name="T66" fmla="*/ 216 w 230"/>
                    <a:gd name="T67" fmla="*/ 157 h 245"/>
                    <a:gd name="T68" fmla="*/ 230 w 230"/>
                    <a:gd name="T69" fmla="*/ 160 h 245"/>
                    <a:gd name="T70" fmla="*/ 210 w 230"/>
                    <a:gd name="T71" fmla="*/ 143 h 245"/>
                    <a:gd name="T72" fmla="*/ 178 w 230"/>
                    <a:gd name="T73" fmla="*/ 128 h 245"/>
                    <a:gd name="T74" fmla="*/ 178 w 230"/>
                    <a:gd name="T75" fmla="*/ 118 h 245"/>
                    <a:gd name="T76" fmla="*/ 140 w 230"/>
                    <a:gd name="T77" fmla="*/ 100 h 245"/>
                    <a:gd name="T78" fmla="*/ 112 w 230"/>
                    <a:gd name="T79" fmla="*/ 70 h 245"/>
                    <a:gd name="T80" fmla="*/ 106 w 230"/>
                    <a:gd name="T81" fmla="*/ 51 h 245"/>
                    <a:gd name="T82" fmla="*/ 119 w 230"/>
                    <a:gd name="T83" fmla="*/ 31 h 245"/>
                    <a:gd name="T84" fmla="*/ 129 w 230"/>
                    <a:gd name="T85" fmla="*/ 25 h 245"/>
                    <a:gd name="T86" fmla="*/ 104 w 230"/>
                    <a:gd name="T87" fmla="*/ 8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30" h="245">
                      <a:moveTo>
                        <a:pt x="176" y="206"/>
                      </a:moveTo>
                      <a:lnTo>
                        <a:pt x="161" y="208"/>
                      </a:lnTo>
                      <a:lnTo>
                        <a:pt x="141" y="211"/>
                      </a:lnTo>
                      <a:lnTo>
                        <a:pt x="119" y="209"/>
                      </a:lnTo>
                      <a:lnTo>
                        <a:pt x="116" y="221"/>
                      </a:lnTo>
                      <a:lnTo>
                        <a:pt x="144" y="234"/>
                      </a:lnTo>
                      <a:lnTo>
                        <a:pt x="154" y="236"/>
                      </a:lnTo>
                      <a:lnTo>
                        <a:pt x="170" y="245"/>
                      </a:lnTo>
                      <a:lnTo>
                        <a:pt x="173" y="233"/>
                      </a:lnTo>
                      <a:lnTo>
                        <a:pt x="170" y="226"/>
                      </a:lnTo>
                      <a:lnTo>
                        <a:pt x="176" y="206"/>
                      </a:lnTo>
                      <a:close/>
                      <a:moveTo>
                        <a:pt x="50" y="136"/>
                      </a:moveTo>
                      <a:lnTo>
                        <a:pt x="41" y="142"/>
                      </a:lnTo>
                      <a:lnTo>
                        <a:pt x="30" y="142"/>
                      </a:lnTo>
                      <a:lnTo>
                        <a:pt x="35" y="156"/>
                      </a:lnTo>
                      <a:lnTo>
                        <a:pt x="37" y="184"/>
                      </a:lnTo>
                      <a:lnTo>
                        <a:pt x="44" y="190"/>
                      </a:lnTo>
                      <a:lnTo>
                        <a:pt x="52" y="182"/>
                      </a:lnTo>
                      <a:lnTo>
                        <a:pt x="61" y="184"/>
                      </a:lnTo>
                      <a:lnTo>
                        <a:pt x="63" y="152"/>
                      </a:lnTo>
                      <a:lnTo>
                        <a:pt x="50" y="136"/>
                      </a:lnTo>
                      <a:lnTo>
                        <a:pt x="50" y="136"/>
                      </a:lnTo>
                      <a:close/>
                      <a:moveTo>
                        <a:pt x="104" y="8"/>
                      </a:moveTo>
                      <a:lnTo>
                        <a:pt x="98" y="0"/>
                      </a:lnTo>
                      <a:lnTo>
                        <a:pt x="81" y="3"/>
                      </a:lnTo>
                      <a:lnTo>
                        <a:pt x="79" y="8"/>
                      </a:lnTo>
                      <a:lnTo>
                        <a:pt x="68" y="4"/>
                      </a:lnTo>
                      <a:lnTo>
                        <a:pt x="67" y="14"/>
                      </a:lnTo>
                      <a:lnTo>
                        <a:pt x="58" y="18"/>
                      </a:lnTo>
                      <a:lnTo>
                        <a:pt x="44" y="15"/>
                      </a:lnTo>
                      <a:lnTo>
                        <a:pt x="41" y="25"/>
                      </a:lnTo>
                      <a:lnTo>
                        <a:pt x="32" y="25"/>
                      </a:lnTo>
                      <a:lnTo>
                        <a:pt x="28" y="21"/>
                      </a:lnTo>
                      <a:lnTo>
                        <a:pt x="18" y="29"/>
                      </a:lnTo>
                      <a:lnTo>
                        <a:pt x="10" y="30"/>
                      </a:lnTo>
                      <a:lnTo>
                        <a:pt x="1" y="26"/>
                      </a:lnTo>
                      <a:lnTo>
                        <a:pt x="0" y="32"/>
                      </a:lnTo>
                      <a:lnTo>
                        <a:pt x="7" y="41"/>
                      </a:lnTo>
                      <a:lnTo>
                        <a:pt x="0" y="47"/>
                      </a:lnTo>
                      <a:lnTo>
                        <a:pt x="6" y="66"/>
                      </a:lnTo>
                      <a:lnTo>
                        <a:pt x="16" y="69"/>
                      </a:lnTo>
                      <a:lnTo>
                        <a:pt x="14" y="79"/>
                      </a:lnTo>
                      <a:lnTo>
                        <a:pt x="22" y="77"/>
                      </a:lnTo>
                      <a:lnTo>
                        <a:pt x="32" y="66"/>
                      </a:lnTo>
                      <a:lnTo>
                        <a:pt x="41" y="63"/>
                      </a:lnTo>
                      <a:lnTo>
                        <a:pt x="56" y="71"/>
                      </a:lnTo>
                      <a:lnTo>
                        <a:pt x="67" y="73"/>
                      </a:lnTo>
                      <a:lnTo>
                        <a:pt x="73" y="96"/>
                      </a:lnTo>
                      <a:lnTo>
                        <a:pt x="87" y="109"/>
                      </a:lnTo>
                      <a:lnTo>
                        <a:pt x="105" y="124"/>
                      </a:lnTo>
                      <a:lnTo>
                        <a:pt x="121" y="135"/>
                      </a:lnTo>
                      <a:lnTo>
                        <a:pt x="136" y="136"/>
                      </a:lnTo>
                      <a:lnTo>
                        <a:pt x="144" y="145"/>
                      </a:lnTo>
                      <a:lnTo>
                        <a:pt x="156" y="150"/>
                      </a:lnTo>
                      <a:lnTo>
                        <a:pt x="163" y="160"/>
                      </a:lnTo>
                      <a:lnTo>
                        <a:pt x="171" y="163"/>
                      </a:lnTo>
                      <a:lnTo>
                        <a:pt x="178" y="175"/>
                      </a:lnTo>
                      <a:lnTo>
                        <a:pt x="186" y="189"/>
                      </a:lnTo>
                      <a:lnTo>
                        <a:pt x="182" y="194"/>
                      </a:lnTo>
                      <a:lnTo>
                        <a:pt x="180" y="207"/>
                      </a:lnTo>
                      <a:lnTo>
                        <a:pt x="180" y="214"/>
                      </a:lnTo>
                      <a:lnTo>
                        <a:pt x="188" y="212"/>
                      </a:lnTo>
                      <a:lnTo>
                        <a:pt x="197" y="191"/>
                      </a:lnTo>
                      <a:lnTo>
                        <a:pt x="205" y="190"/>
                      </a:lnTo>
                      <a:lnTo>
                        <a:pt x="207" y="178"/>
                      </a:lnTo>
                      <a:lnTo>
                        <a:pt x="192" y="169"/>
                      </a:lnTo>
                      <a:lnTo>
                        <a:pt x="199" y="154"/>
                      </a:lnTo>
                      <a:lnTo>
                        <a:pt x="216" y="157"/>
                      </a:lnTo>
                      <a:lnTo>
                        <a:pt x="227" y="169"/>
                      </a:lnTo>
                      <a:lnTo>
                        <a:pt x="230" y="160"/>
                      </a:lnTo>
                      <a:lnTo>
                        <a:pt x="228" y="156"/>
                      </a:lnTo>
                      <a:lnTo>
                        <a:pt x="210" y="143"/>
                      </a:lnTo>
                      <a:lnTo>
                        <a:pt x="196" y="137"/>
                      </a:lnTo>
                      <a:lnTo>
                        <a:pt x="178" y="128"/>
                      </a:lnTo>
                      <a:lnTo>
                        <a:pt x="183" y="124"/>
                      </a:lnTo>
                      <a:lnTo>
                        <a:pt x="178" y="118"/>
                      </a:lnTo>
                      <a:lnTo>
                        <a:pt x="163" y="118"/>
                      </a:lnTo>
                      <a:lnTo>
                        <a:pt x="140" y="100"/>
                      </a:lnTo>
                      <a:lnTo>
                        <a:pt x="130" y="81"/>
                      </a:lnTo>
                      <a:lnTo>
                        <a:pt x="112" y="70"/>
                      </a:lnTo>
                      <a:lnTo>
                        <a:pt x="104" y="58"/>
                      </a:lnTo>
                      <a:lnTo>
                        <a:pt x="106" y="51"/>
                      </a:lnTo>
                      <a:lnTo>
                        <a:pt x="105" y="40"/>
                      </a:lnTo>
                      <a:lnTo>
                        <a:pt x="119" y="31"/>
                      </a:lnTo>
                      <a:lnTo>
                        <a:pt x="135" y="35"/>
                      </a:lnTo>
                      <a:lnTo>
                        <a:pt x="129" y="25"/>
                      </a:lnTo>
                      <a:lnTo>
                        <a:pt x="130" y="14"/>
                      </a:lnTo>
                      <a:lnTo>
                        <a:pt x="104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051CEA6-BF2A-734B-5E4B-7EA3E8541B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1775" y="2374901"/>
                  <a:ext cx="157162" cy="88900"/>
                </a:xfrm>
                <a:custGeom>
                  <a:avLst/>
                  <a:gdLst>
                    <a:gd name="T0" fmla="*/ 97 w 99"/>
                    <a:gd name="T1" fmla="*/ 17 h 56"/>
                    <a:gd name="T2" fmla="*/ 78 w 99"/>
                    <a:gd name="T3" fmla="*/ 6 h 56"/>
                    <a:gd name="T4" fmla="*/ 69 w 99"/>
                    <a:gd name="T5" fmla="*/ 5 h 56"/>
                    <a:gd name="T6" fmla="*/ 65 w 99"/>
                    <a:gd name="T7" fmla="*/ 0 h 56"/>
                    <a:gd name="T8" fmla="*/ 48 w 99"/>
                    <a:gd name="T9" fmla="*/ 2 h 56"/>
                    <a:gd name="T10" fmla="*/ 19 w 99"/>
                    <a:gd name="T11" fmla="*/ 1 h 56"/>
                    <a:gd name="T12" fmla="*/ 0 w 99"/>
                    <a:gd name="T13" fmla="*/ 8 h 56"/>
                    <a:gd name="T14" fmla="*/ 7 w 99"/>
                    <a:gd name="T15" fmla="*/ 27 h 56"/>
                    <a:gd name="T16" fmla="*/ 26 w 99"/>
                    <a:gd name="T17" fmla="*/ 30 h 56"/>
                    <a:gd name="T18" fmla="*/ 33 w 99"/>
                    <a:gd name="T19" fmla="*/ 34 h 56"/>
                    <a:gd name="T20" fmla="*/ 33 w 99"/>
                    <a:gd name="T21" fmla="*/ 41 h 56"/>
                    <a:gd name="T22" fmla="*/ 35 w 99"/>
                    <a:gd name="T23" fmla="*/ 46 h 56"/>
                    <a:gd name="T24" fmla="*/ 44 w 99"/>
                    <a:gd name="T25" fmla="*/ 48 h 56"/>
                    <a:gd name="T26" fmla="*/ 50 w 99"/>
                    <a:gd name="T27" fmla="*/ 56 h 56"/>
                    <a:gd name="T28" fmla="*/ 67 w 99"/>
                    <a:gd name="T29" fmla="*/ 56 h 56"/>
                    <a:gd name="T30" fmla="*/ 84 w 99"/>
                    <a:gd name="T31" fmla="*/ 47 h 56"/>
                    <a:gd name="T32" fmla="*/ 86 w 99"/>
                    <a:gd name="T33" fmla="*/ 34 h 56"/>
                    <a:gd name="T34" fmla="*/ 99 w 99"/>
                    <a:gd name="T35" fmla="*/ 27 h 56"/>
                    <a:gd name="T36" fmla="*/ 97 w 99"/>
                    <a:gd name="T37" fmla="*/ 17 h 56"/>
                    <a:gd name="T38" fmla="*/ 97 w 99"/>
                    <a:gd name="T39" fmla="*/ 1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9" h="56">
                      <a:moveTo>
                        <a:pt x="97" y="17"/>
                      </a:moveTo>
                      <a:lnTo>
                        <a:pt x="78" y="6"/>
                      </a:lnTo>
                      <a:lnTo>
                        <a:pt x="69" y="5"/>
                      </a:lnTo>
                      <a:lnTo>
                        <a:pt x="65" y="0"/>
                      </a:lnTo>
                      <a:lnTo>
                        <a:pt x="48" y="2"/>
                      </a:lnTo>
                      <a:lnTo>
                        <a:pt x="19" y="1"/>
                      </a:lnTo>
                      <a:lnTo>
                        <a:pt x="0" y="8"/>
                      </a:lnTo>
                      <a:lnTo>
                        <a:pt x="7" y="27"/>
                      </a:lnTo>
                      <a:lnTo>
                        <a:pt x="26" y="30"/>
                      </a:lnTo>
                      <a:lnTo>
                        <a:pt x="33" y="34"/>
                      </a:lnTo>
                      <a:lnTo>
                        <a:pt x="33" y="41"/>
                      </a:lnTo>
                      <a:lnTo>
                        <a:pt x="35" y="46"/>
                      </a:lnTo>
                      <a:lnTo>
                        <a:pt x="44" y="48"/>
                      </a:lnTo>
                      <a:lnTo>
                        <a:pt x="50" y="56"/>
                      </a:lnTo>
                      <a:lnTo>
                        <a:pt x="67" y="56"/>
                      </a:lnTo>
                      <a:lnTo>
                        <a:pt x="84" y="47"/>
                      </a:lnTo>
                      <a:lnTo>
                        <a:pt x="86" y="34"/>
                      </a:lnTo>
                      <a:lnTo>
                        <a:pt x="99" y="27"/>
                      </a:lnTo>
                      <a:lnTo>
                        <a:pt x="97" y="17"/>
                      </a:lnTo>
                      <a:lnTo>
                        <a:pt x="97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83CDBCA-755B-349F-14F6-11BDA3E0F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5850" y="2600326"/>
                  <a:ext cx="15875" cy="23813"/>
                </a:xfrm>
                <a:custGeom>
                  <a:avLst/>
                  <a:gdLst>
                    <a:gd name="T0" fmla="*/ 9 w 10"/>
                    <a:gd name="T1" fmla="*/ 15 h 15"/>
                    <a:gd name="T2" fmla="*/ 10 w 10"/>
                    <a:gd name="T3" fmla="*/ 5 h 15"/>
                    <a:gd name="T4" fmla="*/ 7 w 10"/>
                    <a:gd name="T5" fmla="*/ 0 h 15"/>
                    <a:gd name="T6" fmla="*/ 2 w 10"/>
                    <a:gd name="T7" fmla="*/ 1 h 15"/>
                    <a:gd name="T8" fmla="*/ 0 w 10"/>
                    <a:gd name="T9" fmla="*/ 14 h 15"/>
                    <a:gd name="T10" fmla="*/ 4 w 10"/>
                    <a:gd name="T11" fmla="*/ 15 h 15"/>
                    <a:gd name="T12" fmla="*/ 9 w 10"/>
                    <a:gd name="T13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5">
                      <a:moveTo>
                        <a:pt x="9" y="15"/>
                      </a:moveTo>
                      <a:lnTo>
                        <a:pt x="10" y="5"/>
                      </a:lnTo>
                      <a:lnTo>
                        <a:pt x="7" y="0"/>
                      </a:lnTo>
                      <a:lnTo>
                        <a:pt x="2" y="1"/>
                      </a:lnTo>
                      <a:lnTo>
                        <a:pt x="0" y="14"/>
                      </a:lnTo>
                      <a:lnTo>
                        <a:pt x="4" y="15"/>
                      </a:lnTo>
                      <a:lnTo>
                        <a:pt x="9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518260B-0757-736A-8750-B6C9D864E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0187" y="2319338"/>
                  <a:ext cx="196850" cy="82550"/>
                </a:xfrm>
                <a:custGeom>
                  <a:avLst/>
                  <a:gdLst>
                    <a:gd name="T0" fmla="*/ 103 w 124"/>
                    <a:gd name="T1" fmla="*/ 10 h 52"/>
                    <a:gd name="T2" fmla="*/ 89 w 124"/>
                    <a:gd name="T3" fmla="*/ 10 h 52"/>
                    <a:gd name="T4" fmla="*/ 73 w 124"/>
                    <a:gd name="T5" fmla="*/ 3 h 52"/>
                    <a:gd name="T6" fmla="*/ 65 w 124"/>
                    <a:gd name="T7" fmla="*/ 0 h 52"/>
                    <a:gd name="T8" fmla="*/ 51 w 124"/>
                    <a:gd name="T9" fmla="*/ 4 h 52"/>
                    <a:gd name="T10" fmla="*/ 51 w 124"/>
                    <a:gd name="T11" fmla="*/ 21 h 52"/>
                    <a:gd name="T12" fmla="*/ 37 w 124"/>
                    <a:gd name="T13" fmla="*/ 22 h 52"/>
                    <a:gd name="T14" fmla="*/ 21 w 124"/>
                    <a:gd name="T15" fmla="*/ 5 h 52"/>
                    <a:gd name="T16" fmla="*/ 6 w 124"/>
                    <a:gd name="T17" fmla="*/ 12 h 52"/>
                    <a:gd name="T18" fmla="*/ 0 w 124"/>
                    <a:gd name="T19" fmla="*/ 26 h 52"/>
                    <a:gd name="T20" fmla="*/ 1 w 124"/>
                    <a:gd name="T21" fmla="*/ 43 h 52"/>
                    <a:gd name="T22" fmla="*/ 20 w 124"/>
                    <a:gd name="T23" fmla="*/ 36 h 52"/>
                    <a:gd name="T24" fmla="*/ 49 w 124"/>
                    <a:gd name="T25" fmla="*/ 37 h 52"/>
                    <a:gd name="T26" fmla="*/ 66 w 124"/>
                    <a:gd name="T27" fmla="*/ 35 h 52"/>
                    <a:gd name="T28" fmla="*/ 70 w 124"/>
                    <a:gd name="T29" fmla="*/ 40 h 52"/>
                    <a:gd name="T30" fmla="*/ 79 w 124"/>
                    <a:gd name="T31" fmla="*/ 41 h 52"/>
                    <a:gd name="T32" fmla="*/ 98 w 124"/>
                    <a:gd name="T33" fmla="*/ 52 h 52"/>
                    <a:gd name="T34" fmla="*/ 107 w 124"/>
                    <a:gd name="T35" fmla="*/ 49 h 52"/>
                    <a:gd name="T36" fmla="*/ 124 w 124"/>
                    <a:gd name="T37" fmla="*/ 40 h 52"/>
                    <a:gd name="T38" fmla="*/ 116 w 124"/>
                    <a:gd name="T39" fmla="*/ 26 h 52"/>
                    <a:gd name="T40" fmla="*/ 113 w 124"/>
                    <a:gd name="T41" fmla="*/ 16 h 52"/>
                    <a:gd name="T42" fmla="*/ 103 w 124"/>
                    <a:gd name="T43" fmla="*/ 10 h 52"/>
                    <a:gd name="T44" fmla="*/ 103 w 124"/>
                    <a:gd name="T45" fmla="*/ 1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4" h="52">
                      <a:moveTo>
                        <a:pt x="103" y="10"/>
                      </a:moveTo>
                      <a:lnTo>
                        <a:pt x="89" y="10"/>
                      </a:lnTo>
                      <a:lnTo>
                        <a:pt x="73" y="3"/>
                      </a:lnTo>
                      <a:lnTo>
                        <a:pt x="65" y="0"/>
                      </a:lnTo>
                      <a:lnTo>
                        <a:pt x="51" y="4"/>
                      </a:lnTo>
                      <a:lnTo>
                        <a:pt x="51" y="21"/>
                      </a:lnTo>
                      <a:lnTo>
                        <a:pt x="37" y="22"/>
                      </a:lnTo>
                      <a:lnTo>
                        <a:pt x="21" y="5"/>
                      </a:lnTo>
                      <a:lnTo>
                        <a:pt x="6" y="12"/>
                      </a:lnTo>
                      <a:lnTo>
                        <a:pt x="0" y="26"/>
                      </a:lnTo>
                      <a:lnTo>
                        <a:pt x="1" y="43"/>
                      </a:lnTo>
                      <a:lnTo>
                        <a:pt x="20" y="36"/>
                      </a:lnTo>
                      <a:lnTo>
                        <a:pt x="49" y="37"/>
                      </a:lnTo>
                      <a:lnTo>
                        <a:pt x="66" y="35"/>
                      </a:lnTo>
                      <a:lnTo>
                        <a:pt x="70" y="40"/>
                      </a:lnTo>
                      <a:lnTo>
                        <a:pt x="79" y="41"/>
                      </a:lnTo>
                      <a:lnTo>
                        <a:pt x="98" y="52"/>
                      </a:lnTo>
                      <a:lnTo>
                        <a:pt x="107" y="49"/>
                      </a:lnTo>
                      <a:lnTo>
                        <a:pt x="124" y="40"/>
                      </a:lnTo>
                      <a:lnTo>
                        <a:pt x="116" y="26"/>
                      </a:lnTo>
                      <a:lnTo>
                        <a:pt x="113" y="16"/>
                      </a:lnTo>
                      <a:lnTo>
                        <a:pt x="103" y="10"/>
                      </a:lnTo>
                      <a:lnTo>
                        <a:pt x="103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1117235-C7A1-6139-FCA3-464AE46FDD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80212" y="2660651"/>
                  <a:ext cx="109537" cy="109538"/>
                </a:xfrm>
                <a:custGeom>
                  <a:avLst/>
                  <a:gdLst>
                    <a:gd name="T0" fmla="*/ 39 w 69"/>
                    <a:gd name="T1" fmla="*/ 69 h 69"/>
                    <a:gd name="T2" fmla="*/ 43 w 69"/>
                    <a:gd name="T3" fmla="*/ 66 h 69"/>
                    <a:gd name="T4" fmla="*/ 45 w 69"/>
                    <a:gd name="T5" fmla="*/ 59 h 69"/>
                    <a:gd name="T6" fmla="*/ 49 w 69"/>
                    <a:gd name="T7" fmla="*/ 51 h 69"/>
                    <a:gd name="T8" fmla="*/ 47 w 69"/>
                    <a:gd name="T9" fmla="*/ 47 h 69"/>
                    <a:gd name="T10" fmla="*/ 51 w 69"/>
                    <a:gd name="T11" fmla="*/ 46 h 69"/>
                    <a:gd name="T12" fmla="*/ 54 w 69"/>
                    <a:gd name="T13" fmla="*/ 48 h 69"/>
                    <a:gd name="T14" fmla="*/ 65 w 69"/>
                    <a:gd name="T15" fmla="*/ 49 h 69"/>
                    <a:gd name="T16" fmla="*/ 69 w 69"/>
                    <a:gd name="T17" fmla="*/ 47 h 69"/>
                    <a:gd name="T18" fmla="*/ 65 w 69"/>
                    <a:gd name="T19" fmla="*/ 46 h 69"/>
                    <a:gd name="T20" fmla="*/ 66 w 69"/>
                    <a:gd name="T21" fmla="*/ 42 h 69"/>
                    <a:gd name="T22" fmla="*/ 58 w 69"/>
                    <a:gd name="T23" fmla="*/ 36 h 69"/>
                    <a:gd name="T24" fmla="*/ 55 w 69"/>
                    <a:gd name="T25" fmla="*/ 26 h 69"/>
                    <a:gd name="T26" fmla="*/ 47 w 69"/>
                    <a:gd name="T27" fmla="*/ 22 h 69"/>
                    <a:gd name="T28" fmla="*/ 47 w 69"/>
                    <a:gd name="T29" fmla="*/ 14 h 69"/>
                    <a:gd name="T30" fmla="*/ 38 w 69"/>
                    <a:gd name="T31" fmla="*/ 8 h 69"/>
                    <a:gd name="T32" fmla="*/ 30 w 69"/>
                    <a:gd name="T33" fmla="*/ 7 h 69"/>
                    <a:gd name="T34" fmla="*/ 16 w 69"/>
                    <a:gd name="T35" fmla="*/ 0 h 69"/>
                    <a:gd name="T36" fmla="*/ 4 w 69"/>
                    <a:gd name="T37" fmla="*/ 3 h 69"/>
                    <a:gd name="T38" fmla="*/ 0 w 69"/>
                    <a:gd name="T39" fmla="*/ 5 h 69"/>
                    <a:gd name="T40" fmla="*/ 6 w 69"/>
                    <a:gd name="T41" fmla="*/ 8 h 69"/>
                    <a:gd name="T42" fmla="*/ 13 w 69"/>
                    <a:gd name="T43" fmla="*/ 15 h 69"/>
                    <a:gd name="T44" fmla="*/ 20 w 69"/>
                    <a:gd name="T45" fmla="*/ 25 h 69"/>
                    <a:gd name="T46" fmla="*/ 32 w 69"/>
                    <a:gd name="T47" fmla="*/ 38 h 69"/>
                    <a:gd name="T48" fmla="*/ 35 w 69"/>
                    <a:gd name="T49" fmla="*/ 48 h 69"/>
                    <a:gd name="T50" fmla="*/ 34 w 69"/>
                    <a:gd name="T51" fmla="*/ 59 h 69"/>
                    <a:gd name="T52" fmla="*/ 39 w 69"/>
                    <a:gd name="T5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" h="69">
                      <a:moveTo>
                        <a:pt x="39" y="69"/>
                      </a:moveTo>
                      <a:lnTo>
                        <a:pt x="43" y="66"/>
                      </a:lnTo>
                      <a:lnTo>
                        <a:pt x="45" y="59"/>
                      </a:lnTo>
                      <a:lnTo>
                        <a:pt x="49" y="51"/>
                      </a:lnTo>
                      <a:lnTo>
                        <a:pt x="47" y="47"/>
                      </a:lnTo>
                      <a:lnTo>
                        <a:pt x="51" y="46"/>
                      </a:lnTo>
                      <a:lnTo>
                        <a:pt x="54" y="48"/>
                      </a:lnTo>
                      <a:lnTo>
                        <a:pt x="65" y="49"/>
                      </a:lnTo>
                      <a:lnTo>
                        <a:pt x="69" y="47"/>
                      </a:lnTo>
                      <a:lnTo>
                        <a:pt x="65" y="46"/>
                      </a:lnTo>
                      <a:lnTo>
                        <a:pt x="66" y="42"/>
                      </a:lnTo>
                      <a:lnTo>
                        <a:pt x="58" y="36"/>
                      </a:lnTo>
                      <a:lnTo>
                        <a:pt x="55" y="26"/>
                      </a:lnTo>
                      <a:lnTo>
                        <a:pt x="47" y="22"/>
                      </a:lnTo>
                      <a:lnTo>
                        <a:pt x="47" y="14"/>
                      </a:lnTo>
                      <a:lnTo>
                        <a:pt x="38" y="8"/>
                      </a:lnTo>
                      <a:lnTo>
                        <a:pt x="30" y="7"/>
                      </a:lnTo>
                      <a:lnTo>
                        <a:pt x="16" y="0"/>
                      </a:lnTo>
                      <a:lnTo>
                        <a:pt x="4" y="3"/>
                      </a:ln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3" y="15"/>
                      </a:lnTo>
                      <a:lnTo>
                        <a:pt x="20" y="25"/>
                      </a:lnTo>
                      <a:lnTo>
                        <a:pt x="32" y="38"/>
                      </a:lnTo>
                      <a:lnTo>
                        <a:pt x="35" y="48"/>
                      </a:lnTo>
                      <a:lnTo>
                        <a:pt x="34" y="59"/>
                      </a:lnTo>
                      <a:lnTo>
                        <a:pt x="39" y="6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CA907DD-641C-43B6-F5AC-101FFD733B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886076"/>
                  <a:ext cx="74612" cy="53975"/>
                </a:xfrm>
                <a:custGeom>
                  <a:avLst/>
                  <a:gdLst>
                    <a:gd name="T0" fmla="*/ 44 w 47"/>
                    <a:gd name="T1" fmla="*/ 7 h 34"/>
                    <a:gd name="T2" fmla="*/ 34 w 47"/>
                    <a:gd name="T3" fmla="*/ 0 h 34"/>
                    <a:gd name="T4" fmla="*/ 25 w 47"/>
                    <a:gd name="T5" fmla="*/ 1 h 34"/>
                    <a:gd name="T6" fmla="*/ 18 w 47"/>
                    <a:gd name="T7" fmla="*/ 2 h 34"/>
                    <a:gd name="T8" fmla="*/ 14 w 47"/>
                    <a:gd name="T9" fmla="*/ 3 h 34"/>
                    <a:gd name="T10" fmla="*/ 3 w 47"/>
                    <a:gd name="T11" fmla="*/ 6 h 34"/>
                    <a:gd name="T12" fmla="*/ 3 w 47"/>
                    <a:gd name="T13" fmla="*/ 11 h 34"/>
                    <a:gd name="T14" fmla="*/ 0 w 47"/>
                    <a:gd name="T15" fmla="*/ 11 h 34"/>
                    <a:gd name="T16" fmla="*/ 0 w 47"/>
                    <a:gd name="T17" fmla="*/ 11 h 34"/>
                    <a:gd name="T18" fmla="*/ 0 w 47"/>
                    <a:gd name="T19" fmla="*/ 18 h 34"/>
                    <a:gd name="T20" fmla="*/ 2 w 47"/>
                    <a:gd name="T21" fmla="*/ 29 h 34"/>
                    <a:gd name="T22" fmla="*/ 11 w 47"/>
                    <a:gd name="T23" fmla="*/ 34 h 34"/>
                    <a:gd name="T24" fmla="*/ 24 w 47"/>
                    <a:gd name="T25" fmla="*/ 32 h 34"/>
                    <a:gd name="T26" fmla="*/ 30 w 47"/>
                    <a:gd name="T27" fmla="*/ 27 h 34"/>
                    <a:gd name="T28" fmla="*/ 41 w 47"/>
                    <a:gd name="T29" fmla="*/ 28 h 34"/>
                    <a:gd name="T30" fmla="*/ 43 w 47"/>
                    <a:gd name="T31" fmla="*/ 23 h 34"/>
                    <a:gd name="T32" fmla="*/ 47 w 47"/>
                    <a:gd name="T33" fmla="*/ 23 h 34"/>
                    <a:gd name="T34" fmla="*/ 44 w 47"/>
                    <a:gd name="T35" fmla="*/ 7 h 34"/>
                    <a:gd name="T36" fmla="*/ 44 w 47"/>
                    <a:gd name="T37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34">
                      <a:moveTo>
                        <a:pt x="44" y="7"/>
                      </a:moveTo>
                      <a:lnTo>
                        <a:pt x="34" y="0"/>
                      </a:lnTo>
                      <a:lnTo>
                        <a:pt x="25" y="1"/>
                      </a:lnTo>
                      <a:lnTo>
                        <a:pt x="18" y="2"/>
                      </a:lnTo>
                      <a:lnTo>
                        <a:pt x="14" y="3"/>
                      </a:lnTo>
                      <a:lnTo>
                        <a:pt x="3" y="6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8"/>
                      </a:lnTo>
                      <a:lnTo>
                        <a:pt x="2" y="29"/>
                      </a:lnTo>
                      <a:lnTo>
                        <a:pt x="11" y="34"/>
                      </a:lnTo>
                      <a:lnTo>
                        <a:pt x="24" y="32"/>
                      </a:lnTo>
                      <a:lnTo>
                        <a:pt x="30" y="27"/>
                      </a:lnTo>
                      <a:lnTo>
                        <a:pt x="41" y="28"/>
                      </a:lnTo>
                      <a:lnTo>
                        <a:pt x="43" y="23"/>
                      </a:lnTo>
                      <a:lnTo>
                        <a:pt x="47" y="23"/>
                      </a:lnTo>
                      <a:lnTo>
                        <a:pt x="44" y="7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131992-7AF3-1F13-895A-B8FB256075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843213"/>
                  <a:ext cx="57150" cy="58738"/>
                </a:xfrm>
                <a:custGeom>
                  <a:avLst/>
                  <a:gdLst>
                    <a:gd name="T0" fmla="*/ 34 w 36"/>
                    <a:gd name="T1" fmla="*/ 16 h 37"/>
                    <a:gd name="T2" fmla="*/ 36 w 36"/>
                    <a:gd name="T3" fmla="*/ 14 h 37"/>
                    <a:gd name="T4" fmla="*/ 28 w 36"/>
                    <a:gd name="T5" fmla="*/ 9 h 37"/>
                    <a:gd name="T6" fmla="*/ 21 w 36"/>
                    <a:gd name="T7" fmla="*/ 6 h 37"/>
                    <a:gd name="T8" fmla="*/ 18 w 36"/>
                    <a:gd name="T9" fmla="*/ 3 h 37"/>
                    <a:gd name="T10" fmla="*/ 13 w 36"/>
                    <a:gd name="T11" fmla="*/ 0 h 37"/>
                    <a:gd name="T12" fmla="*/ 10 w 36"/>
                    <a:gd name="T13" fmla="*/ 2 h 37"/>
                    <a:gd name="T14" fmla="*/ 4 w 36"/>
                    <a:gd name="T15" fmla="*/ 7 h 37"/>
                    <a:gd name="T16" fmla="*/ 2 w 36"/>
                    <a:gd name="T17" fmla="*/ 19 h 37"/>
                    <a:gd name="T18" fmla="*/ 0 w 36"/>
                    <a:gd name="T19" fmla="*/ 23 h 37"/>
                    <a:gd name="T20" fmla="*/ 0 w 36"/>
                    <a:gd name="T21" fmla="*/ 23 h 37"/>
                    <a:gd name="T22" fmla="*/ 9 w 36"/>
                    <a:gd name="T23" fmla="*/ 28 h 37"/>
                    <a:gd name="T24" fmla="*/ 15 w 36"/>
                    <a:gd name="T25" fmla="*/ 35 h 37"/>
                    <a:gd name="T26" fmla="*/ 19 w 36"/>
                    <a:gd name="T27" fmla="*/ 37 h 37"/>
                    <a:gd name="T28" fmla="*/ 19 w 36"/>
                    <a:gd name="T29" fmla="*/ 37 h 37"/>
                    <a:gd name="T30" fmla="*/ 17 w 36"/>
                    <a:gd name="T31" fmla="*/ 30 h 37"/>
                    <a:gd name="T32" fmla="*/ 25 w 36"/>
                    <a:gd name="T33" fmla="*/ 18 h 37"/>
                    <a:gd name="T34" fmla="*/ 27 w 36"/>
                    <a:gd name="T35" fmla="*/ 23 h 37"/>
                    <a:gd name="T36" fmla="*/ 31 w 36"/>
                    <a:gd name="T37" fmla="*/ 21 h 37"/>
                    <a:gd name="T38" fmla="*/ 34 w 36"/>
                    <a:gd name="T39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6" h="37">
                      <a:moveTo>
                        <a:pt x="34" y="16"/>
                      </a:moveTo>
                      <a:lnTo>
                        <a:pt x="36" y="14"/>
                      </a:lnTo>
                      <a:lnTo>
                        <a:pt x="28" y="9"/>
                      </a:lnTo>
                      <a:lnTo>
                        <a:pt x="21" y="6"/>
                      </a:lnTo>
                      <a:lnTo>
                        <a:pt x="18" y="3"/>
                      </a:lnTo>
                      <a:lnTo>
                        <a:pt x="13" y="0"/>
                      </a:lnTo>
                      <a:lnTo>
                        <a:pt x="10" y="2"/>
                      </a:lnTo>
                      <a:lnTo>
                        <a:pt x="4" y="7"/>
                      </a:lnTo>
                      <a:lnTo>
                        <a:pt x="2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9" y="28"/>
                      </a:lnTo>
                      <a:lnTo>
                        <a:pt x="15" y="35"/>
                      </a:lnTo>
                      <a:lnTo>
                        <a:pt x="19" y="37"/>
                      </a:lnTo>
                      <a:lnTo>
                        <a:pt x="19" y="37"/>
                      </a:lnTo>
                      <a:lnTo>
                        <a:pt x="17" y="30"/>
                      </a:lnTo>
                      <a:lnTo>
                        <a:pt x="25" y="18"/>
                      </a:lnTo>
                      <a:lnTo>
                        <a:pt x="27" y="23"/>
                      </a:lnTo>
                      <a:lnTo>
                        <a:pt x="31" y="21"/>
                      </a:lnTo>
                      <a:lnTo>
                        <a:pt x="34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DA02F47-582E-1A7F-34FA-EF74C0879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6000" y="2476501"/>
                  <a:ext cx="104775" cy="98425"/>
                </a:xfrm>
                <a:custGeom>
                  <a:avLst/>
                  <a:gdLst>
                    <a:gd name="T0" fmla="*/ 48 w 66"/>
                    <a:gd name="T1" fmla="*/ 38 h 62"/>
                    <a:gd name="T2" fmla="*/ 59 w 66"/>
                    <a:gd name="T3" fmla="*/ 38 h 62"/>
                    <a:gd name="T4" fmla="*/ 63 w 66"/>
                    <a:gd name="T5" fmla="*/ 29 h 62"/>
                    <a:gd name="T6" fmla="*/ 66 w 66"/>
                    <a:gd name="T7" fmla="*/ 9 h 62"/>
                    <a:gd name="T8" fmla="*/ 63 w 66"/>
                    <a:gd name="T9" fmla="*/ 1 h 62"/>
                    <a:gd name="T10" fmla="*/ 48 w 66"/>
                    <a:gd name="T11" fmla="*/ 0 h 62"/>
                    <a:gd name="T12" fmla="*/ 24 w 66"/>
                    <a:gd name="T13" fmla="*/ 10 h 62"/>
                    <a:gd name="T14" fmla="*/ 10 w 66"/>
                    <a:gd name="T15" fmla="*/ 43 h 62"/>
                    <a:gd name="T16" fmla="*/ 0 w 66"/>
                    <a:gd name="T17" fmla="*/ 50 h 62"/>
                    <a:gd name="T18" fmla="*/ 0 w 66"/>
                    <a:gd name="T19" fmla="*/ 50 h 62"/>
                    <a:gd name="T20" fmla="*/ 13 w 66"/>
                    <a:gd name="T21" fmla="*/ 51 h 62"/>
                    <a:gd name="T22" fmla="*/ 30 w 66"/>
                    <a:gd name="T23" fmla="*/ 47 h 62"/>
                    <a:gd name="T24" fmla="*/ 41 w 66"/>
                    <a:gd name="T25" fmla="*/ 57 h 62"/>
                    <a:gd name="T26" fmla="*/ 52 w 66"/>
                    <a:gd name="T27" fmla="*/ 62 h 62"/>
                    <a:gd name="T28" fmla="*/ 48 w 66"/>
                    <a:gd name="T29" fmla="*/ 38 h 62"/>
                    <a:gd name="T30" fmla="*/ 48 w 66"/>
                    <a:gd name="T31" fmla="*/ 3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2">
                      <a:moveTo>
                        <a:pt x="48" y="38"/>
                      </a:moveTo>
                      <a:lnTo>
                        <a:pt x="59" y="38"/>
                      </a:lnTo>
                      <a:lnTo>
                        <a:pt x="63" y="29"/>
                      </a:lnTo>
                      <a:lnTo>
                        <a:pt x="66" y="9"/>
                      </a:lnTo>
                      <a:lnTo>
                        <a:pt x="63" y="1"/>
                      </a:lnTo>
                      <a:lnTo>
                        <a:pt x="48" y="0"/>
                      </a:lnTo>
                      <a:lnTo>
                        <a:pt x="24" y="10"/>
                      </a:lnTo>
                      <a:lnTo>
                        <a:pt x="10" y="43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13" y="51"/>
                      </a:lnTo>
                      <a:lnTo>
                        <a:pt x="30" y="47"/>
                      </a:lnTo>
                      <a:lnTo>
                        <a:pt x="41" y="57"/>
                      </a:lnTo>
                      <a:lnTo>
                        <a:pt x="52" y="62"/>
                      </a:lnTo>
                      <a:lnTo>
                        <a:pt x="48" y="38"/>
                      </a:ln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4FC4CA-5BE7-81DB-6572-88DFB5DF7A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2512" y="1609726"/>
                  <a:ext cx="617537" cy="704850"/>
                </a:xfrm>
                <a:custGeom>
                  <a:avLst/>
                  <a:gdLst>
                    <a:gd name="T0" fmla="*/ 311 w 389"/>
                    <a:gd name="T1" fmla="*/ 174 h 444"/>
                    <a:gd name="T2" fmla="*/ 264 w 389"/>
                    <a:gd name="T3" fmla="*/ 189 h 444"/>
                    <a:gd name="T4" fmla="*/ 207 w 389"/>
                    <a:gd name="T5" fmla="*/ 197 h 444"/>
                    <a:gd name="T6" fmla="*/ 145 w 389"/>
                    <a:gd name="T7" fmla="*/ 237 h 444"/>
                    <a:gd name="T8" fmla="*/ 86 w 389"/>
                    <a:gd name="T9" fmla="*/ 306 h 444"/>
                    <a:gd name="T10" fmla="*/ 14 w 389"/>
                    <a:gd name="T11" fmla="*/ 346 h 444"/>
                    <a:gd name="T12" fmla="*/ 6 w 389"/>
                    <a:gd name="T13" fmla="*/ 410 h 444"/>
                    <a:gd name="T14" fmla="*/ 38 w 389"/>
                    <a:gd name="T15" fmla="*/ 444 h 444"/>
                    <a:gd name="T16" fmla="*/ 92 w 389"/>
                    <a:gd name="T17" fmla="*/ 414 h 444"/>
                    <a:gd name="T18" fmla="*/ 111 w 389"/>
                    <a:gd name="T19" fmla="*/ 414 h 444"/>
                    <a:gd name="T20" fmla="*/ 127 w 389"/>
                    <a:gd name="T21" fmla="*/ 374 h 444"/>
                    <a:gd name="T22" fmla="*/ 111 w 389"/>
                    <a:gd name="T23" fmla="*/ 335 h 444"/>
                    <a:gd name="T24" fmla="*/ 136 w 389"/>
                    <a:gd name="T25" fmla="*/ 315 h 444"/>
                    <a:gd name="T26" fmla="*/ 134 w 389"/>
                    <a:gd name="T27" fmla="*/ 301 h 444"/>
                    <a:gd name="T28" fmla="*/ 168 w 389"/>
                    <a:gd name="T29" fmla="*/ 248 h 444"/>
                    <a:gd name="T30" fmla="*/ 191 w 389"/>
                    <a:gd name="T31" fmla="*/ 233 h 444"/>
                    <a:gd name="T32" fmla="*/ 223 w 389"/>
                    <a:gd name="T33" fmla="*/ 226 h 444"/>
                    <a:gd name="T34" fmla="*/ 232 w 389"/>
                    <a:gd name="T35" fmla="*/ 211 h 444"/>
                    <a:gd name="T36" fmla="*/ 259 w 389"/>
                    <a:gd name="T37" fmla="*/ 217 h 444"/>
                    <a:gd name="T38" fmla="*/ 297 w 389"/>
                    <a:gd name="T39" fmla="*/ 220 h 444"/>
                    <a:gd name="T40" fmla="*/ 313 w 389"/>
                    <a:gd name="T41" fmla="*/ 197 h 444"/>
                    <a:gd name="T42" fmla="*/ 356 w 389"/>
                    <a:gd name="T43" fmla="*/ 198 h 444"/>
                    <a:gd name="T44" fmla="*/ 365 w 389"/>
                    <a:gd name="T45" fmla="*/ 211 h 444"/>
                    <a:gd name="T46" fmla="*/ 389 w 389"/>
                    <a:gd name="T47" fmla="*/ 203 h 444"/>
                    <a:gd name="T48" fmla="*/ 387 w 389"/>
                    <a:gd name="T49" fmla="*/ 185 h 444"/>
                    <a:gd name="T50" fmla="*/ 336 w 389"/>
                    <a:gd name="T51" fmla="*/ 170 h 444"/>
                    <a:gd name="T52" fmla="*/ 230 w 389"/>
                    <a:gd name="T53" fmla="*/ 42 h 444"/>
                    <a:gd name="T54" fmla="*/ 197 w 389"/>
                    <a:gd name="T55" fmla="*/ 39 h 444"/>
                    <a:gd name="T56" fmla="*/ 198 w 389"/>
                    <a:gd name="T57" fmla="*/ 49 h 444"/>
                    <a:gd name="T58" fmla="*/ 252 w 389"/>
                    <a:gd name="T59" fmla="*/ 46 h 444"/>
                    <a:gd name="T60" fmla="*/ 139 w 389"/>
                    <a:gd name="T61" fmla="*/ 9 h 444"/>
                    <a:gd name="T62" fmla="*/ 116 w 389"/>
                    <a:gd name="T63" fmla="*/ 15 h 444"/>
                    <a:gd name="T64" fmla="*/ 89 w 389"/>
                    <a:gd name="T65" fmla="*/ 9 h 444"/>
                    <a:gd name="T66" fmla="*/ 66 w 389"/>
                    <a:gd name="T67" fmla="*/ 29 h 444"/>
                    <a:gd name="T68" fmla="*/ 116 w 389"/>
                    <a:gd name="T69" fmla="*/ 48 h 444"/>
                    <a:gd name="T70" fmla="*/ 136 w 389"/>
                    <a:gd name="T71" fmla="*/ 65 h 444"/>
                    <a:gd name="T72" fmla="*/ 156 w 389"/>
                    <a:gd name="T73" fmla="*/ 50 h 444"/>
                    <a:gd name="T74" fmla="*/ 171 w 389"/>
                    <a:gd name="T75" fmla="*/ 34 h 444"/>
                    <a:gd name="T76" fmla="*/ 156 w 389"/>
                    <a:gd name="T77" fmla="*/ 15 h 444"/>
                    <a:gd name="T78" fmla="*/ 213 w 389"/>
                    <a:gd name="T79" fmla="*/ 0 h 444"/>
                    <a:gd name="T80" fmla="*/ 182 w 389"/>
                    <a:gd name="T81" fmla="*/ 0 h 444"/>
                    <a:gd name="T82" fmla="*/ 158 w 389"/>
                    <a:gd name="T83" fmla="*/ 12 h 444"/>
                    <a:gd name="T84" fmla="*/ 181 w 389"/>
                    <a:gd name="T85" fmla="*/ 17 h 444"/>
                    <a:gd name="T86" fmla="*/ 258 w 389"/>
                    <a:gd name="T87" fmla="*/ 18 h 444"/>
                    <a:gd name="T88" fmla="*/ 247 w 389"/>
                    <a:gd name="T89" fmla="*/ 4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89" h="444">
                      <a:moveTo>
                        <a:pt x="336" y="170"/>
                      </a:moveTo>
                      <a:lnTo>
                        <a:pt x="311" y="174"/>
                      </a:lnTo>
                      <a:lnTo>
                        <a:pt x="282" y="174"/>
                      </a:lnTo>
                      <a:lnTo>
                        <a:pt x="264" y="189"/>
                      </a:lnTo>
                      <a:lnTo>
                        <a:pt x="239" y="188"/>
                      </a:lnTo>
                      <a:lnTo>
                        <a:pt x="207" y="197"/>
                      </a:lnTo>
                      <a:lnTo>
                        <a:pt x="170" y="222"/>
                      </a:lnTo>
                      <a:lnTo>
                        <a:pt x="145" y="237"/>
                      </a:lnTo>
                      <a:lnTo>
                        <a:pt x="113" y="277"/>
                      </a:lnTo>
                      <a:lnTo>
                        <a:pt x="86" y="306"/>
                      </a:lnTo>
                      <a:lnTo>
                        <a:pt x="56" y="329"/>
                      </a:lnTo>
                      <a:lnTo>
                        <a:pt x="14" y="346"/>
                      </a:lnTo>
                      <a:lnTo>
                        <a:pt x="0" y="359"/>
                      </a:lnTo>
                      <a:lnTo>
                        <a:pt x="6" y="410"/>
                      </a:lnTo>
                      <a:lnTo>
                        <a:pt x="14" y="433"/>
                      </a:lnTo>
                      <a:lnTo>
                        <a:pt x="38" y="444"/>
                      </a:lnTo>
                      <a:lnTo>
                        <a:pt x="60" y="439"/>
                      </a:lnTo>
                      <a:lnTo>
                        <a:pt x="92" y="414"/>
                      </a:lnTo>
                      <a:lnTo>
                        <a:pt x="104" y="428"/>
                      </a:lnTo>
                      <a:lnTo>
                        <a:pt x="111" y="414"/>
                      </a:lnTo>
                      <a:lnTo>
                        <a:pt x="123" y="400"/>
                      </a:lnTo>
                      <a:lnTo>
                        <a:pt x="127" y="374"/>
                      </a:lnTo>
                      <a:lnTo>
                        <a:pt x="114" y="363"/>
                      </a:lnTo>
                      <a:lnTo>
                        <a:pt x="111" y="335"/>
                      </a:lnTo>
                      <a:lnTo>
                        <a:pt x="120" y="315"/>
                      </a:lnTo>
                      <a:lnTo>
                        <a:pt x="136" y="315"/>
                      </a:lnTo>
                      <a:lnTo>
                        <a:pt x="141" y="307"/>
                      </a:lnTo>
                      <a:lnTo>
                        <a:pt x="134" y="301"/>
                      </a:lnTo>
                      <a:lnTo>
                        <a:pt x="156" y="271"/>
                      </a:lnTo>
                      <a:lnTo>
                        <a:pt x="168" y="248"/>
                      </a:lnTo>
                      <a:lnTo>
                        <a:pt x="176" y="233"/>
                      </a:lnTo>
                      <a:lnTo>
                        <a:pt x="191" y="233"/>
                      </a:lnTo>
                      <a:lnTo>
                        <a:pt x="193" y="222"/>
                      </a:lnTo>
                      <a:lnTo>
                        <a:pt x="223" y="226"/>
                      </a:lnTo>
                      <a:lnTo>
                        <a:pt x="223" y="213"/>
                      </a:lnTo>
                      <a:lnTo>
                        <a:pt x="232" y="211"/>
                      </a:lnTo>
                      <a:lnTo>
                        <a:pt x="240" y="206"/>
                      </a:lnTo>
                      <a:lnTo>
                        <a:pt x="259" y="217"/>
                      </a:lnTo>
                      <a:lnTo>
                        <a:pt x="279" y="216"/>
                      </a:lnTo>
                      <a:lnTo>
                        <a:pt x="297" y="220"/>
                      </a:lnTo>
                      <a:lnTo>
                        <a:pt x="309" y="212"/>
                      </a:lnTo>
                      <a:lnTo>
                        <a:pt x="313" y="197"/>
                      </a:lnTo>
                      <a:lnTo>
                        <a:pt x="335" y="190"/>
                      </a:lnTo>
                      <a:lnTo>
                        <a:pt x="356" y="198"/>
                      </a:lnTo>
                      <a:lnTo>
                        <a:pt x="353" y="213"/>
                      </a:lnTo>
                      <a:lnTo>
                        <a:pt x="365" y="211"/>
                      </a:lnTo>
                      <a:lnTo>
                        <a:pt x="389" y="203"/>
                      </a:lnTo>
                      <a:lnTo>
                        <a:pt x="389" y="203"/>
                      </a:lnTo>
                      <a:lnTo>
                        <a:pt x="368" y="190"/>
                      </a:lnTo>
                      <a:lnTo>
                        <a:pt x="387" y="185"/>
                      </a:lnTo>
                      <a:lnTo>
                        <a:pt x="336" y="170"/>
                      </a:lnTo>
                      <a:lnTo>
                        <a:pt x="336" y="170"/>
                      </a:lnTo>
                      <a:close/>
                      <a:moveTo>
                        <a:pt x="252" y="46"/>
                      </a:moveTo>
                      <a:lnTo>
                        <a:pt x="230" y="42"/>
                      </a:lnTo>
                      <a:lnTo>
                        <a:pt x="224" y="35"/>
                      </a:lnTo>
                      <a:lnTo>
                        <a:pt x="197" y="39"/>
                      </a:lnTo>
                      <a:lnTo>
                        <a:pt x="206" y="45"/>
                      </a:lnTo>
                      <a:lnTo>
                        <a:pt x="198" y="49"/>
                      </a:lnTo>
                      <a:lnTo>
                        <a:pt x="223" y="53"/>
                      </a:lnTo>
                      <a:lnTo>
                        <a:pt x="252" y="46"/>
                      </a:lnTo>
                      <a:close/>
                      <a:moveTo>
                        <a:pt x="156" y="15"/>
                      </a:moveTo>
                      <a:lnTo>
                        <a:pt x="139" y="9"/>
                      </a:lnTo>
                      <a:lnTo>
                        <a:pt x="120" y="9"/>
                      </a:lnTo>
                      <a:lnTo>
                        <a:pt x="116" y="15"/>
                      </a:lnTo>
                      <a:lnTo>
                        <a:pt x="98" y="15"/>
                      </a:lnTo>
                      <a:lnTo>
                        <a:pt x="89" y="9"/>
                      </a:lnTo>
                      <a:lnTo>
                        <a:pt x="55" y="16"/>
                      </a:lnTo>
                      <a:lnTo>
                        <a:pt x="66" y="29"/>
                      </a:lnTo>
                      <a:lnTo>
                        <a:pt x="95" y="43"/>
                      </a:lnTo>
                      <a:lnTo>
                        <a:pt x="116" y="48"/>
                      </a:lnTo>
                      <a:lnTo>
                        <a:pt x="105" y="54"/>
                      </a:lnTo>
                      <a:lnTo>
                        <a:pt x="136" y="65"/>
                      </a:lnTo>
                      <a:lnTo>
                        <a:pt x="153" y="64"/>
                      </a:lnTo>
                      <a:lnTo>
                        <a:pt x="156" y="50"/>
                      </a:lnTo>
                      <a:lnTo>
                        <a:pt x="167" y="47"/>
                      </a:lnTo>
                      <a:lnTo>
                        <a:pt x="171" y="34"/>
                      </a:lnTo>
                      <a:lnTo>
                        <a:pt x="203" y="27"/>
                      </a:lnTo>
                      <a:lnTo>
                        <a:pt x="156" y="15"/>
                      </a:lnTo>
                      <a:close/>
                      <a:moveTo>
                        <a:pt x="247" y="4"/>
                      </a:moveTo>
                      <a:lnTo>
                        <a:pt x="213" y="0"/>
                      </a:lnTo>
                      <a:lnTo>
                        <a:pt x="201" y="4"/>
                      </a:lnTo>
                      <a:lnTo>
                        <a:pt x="182" y="0"/>
                      </a:lnTo>
                      <a:lnTo>
                        <a:pt x="142" y="5"/>
                      </a:lnTo>
                      <a:lnTo>
                        <a:pt x="158" y="12"/>
                      </a:lnTo>
                      <a:lnTo>
                        <a:pt x="178" y="12"/>
                      </a:lnTo>
                      <a:lnTo>
                        <a:pt x="181" y="17"/>
                      </a:lnTo>
                      <a:lnTo>
                        <a:pt x="221" y="20"/>
                      </a:lnTo>
                      <a:lnTo>
                        <a:pt x="258" y="18"/>
                      </a:lnTo>
                      <a:lnTo>
                        <a:pt x="274" y="9"/>
                      </a:lnTo>
                      <a:lnTo>
                        <a:pt x="247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165AE2-A98F-4A0A-48F4-71418DD73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7625" y="2428876"/>
                  <a:ext cx="295275" cy="211138"/>
                </a:xfrm>
                <a:custGeom>
                  <a:avLst/>
                  <a:gdLst>
                    <a:gd name="T0" fmla="*/ 97 w 186"/>
                    <a:gd name="T1" fmla="*/ 10 h 133"/>
                    <a:gd name="T2" fmla="*/ 79 w 186"/>
                    <a:gd name="T3" fmla="*/ 10 h 133"/>
                    <a:gd name="T4" fmla="*/ 77 w 186"/>
                    <a:gd name="T5" fmla="*/ 4 h 133"/>
                    <a:gd name="T6" fmla="*/ 59 w 186"/>
                    <a:gd name="T7" fmla="*/ 0 h 133"/>
                    <a:gd name="T8" fmla="*/ 38 w 186"/>
                    <a:gd name="T9" fmla="*/ 8 h 133"/>
                    <a:gd name="T10" fmla="*/ 12 w 186"/>
                    <a:gd name="T11" fmla="*/ 18 h 133"/>
                    <a:gd name="T12" fmla="*/ 0 w 186"/>
                    <a:gd name="T13" fmla="*/ 24 h 133"/>
                    <a:gd name="T14" fmla="*/ 5 w 186"/>
                    <a:gd name="T15" fmla="*/ 37 h 133"/>
                    <a:gd name="T16" fmla="*/ 1 w 186"/>
                    <a:gd name="T17" fmla="*/ 42 h 133"/>
                    <a:gd name="T18" fmla="*/ 8 w 186"/>
                    <a:gd name="T19" fmla="*/ 51 h 133"/>
                    <a:gd name="T20" fmla="*/ 14 w 186"/>
                    <a:gd name="T21" fmla="*/ 63 h 133"/>
                    <a:gd name="T22" fmla="*/ 13 w 186"/>
                    <a:gd name="T23" fmla="*/ 70 h 133"/>
                    <a:gd name="T24" fmla="*/ 22 w 186"/>
                    <a:gd name="T25" fmla="*/ 85 h 133"/>
                    <a:gd name="T26" fmla="*/ 31 w 186"/>
                    <a:gd name="T27" fmla="*/ 93 h 133"/>
                    <a:gd name="T28" fmla="*/ 45 w 186"/>
                    <a:gd name="T29" fmla="*/ 95 h 133"/>
                    <a:gd name="T30" fmla="*/ 45 w 186"/>
                    <a:gd name="T31" fmla="*/ 101 h 133"/>
                    <a:gd name="T32" fmla="*/ 54 w 186"/>
                    <a:gd name="T33" fmla="*/ 106 h 133"/>
                    <a:gd name="T34" fmla="*/ 57 w 186"/>
                    <a:gd name="T35" fmla="*/ 100 h 133"/>
                    <a:gd name="T36" fmla="*/ 69 w 186"/>
                    <a:gd name="T37" fmla="*/ 102 h 133"/>
                    <a:gd name="T38" fmla="*/ 72 w 186"/>
                    <a:gd name="T39" fmla="*/ 109 h 133"/>
                    <a:gd name="T40" fmla="*/ 86 w 186"/>
                    <a:gd name="T41" fmla="*/ 110 h 133"/>
                    <a:gd name="T42" fmla="*/ 95 w 186"/>
                    <a:gd name="T43" fmla="*/ 123 h 133"/>
                    <a:gd name="T44" fmla="*/ 96 w 186"/>
                    <a:gd name="T45" fmla="*/ 123 h 133"/>
                    <a:gd name="T46" fmla="*/ 103 w 186"/>
                    <a:gd name="T47" fmla="*/ 121 h 133"/>
                    <a:gd name="T48" fmla="*/ 114 w 186"/>
                    <a:gd name="T49" fmla="*/ 128 h 133"/>
                    <a:gd name="T50" fmla="*/ 124 w 186"/>
                    <a:gd name="T51" fmla="*/ 123 h 133"/>
                    <a:gd name="T52" fmla="*/ 132 w 186"/>
                    <a:gd name="T53" fmla="*/ 126 h 133"/>
                    <a:gd name="T54" fmla="*/ 145 w 186"/>
                    <a:gd name="T55" fmla="*/ 123 h 133"/>
                    <a:gd name="T56" fmla="*/ 164 w 186"/>
                    <a:gd name="T57" fmla="*/ 132 h 133"/>
                    <a:gd name="T58" fmla="*/ 168 w 186"/>
                    <a:gd name="T59" fmla="*/ 133 h 133"/>
                    <a:gd name="T60" fmla="*/ 162 w 186"/>
                    <a:gd name="T61" fmla="*/ 123 h 133"/>
                    <a:gd name="T62" fmla="*/ 176 w 186"/>
                    <a:gd name="T63" fmla="*/ 104 h 133"/>
                    <a:gd name="T64" fmla="*/ 185 w 186"/>
                    <a:gd name="T65" fmla="*/ 101 h 133"/>
                    <a:gd name="T66" fmla="*/ 186 w 186"/>
                    <a:gd name="T67" fmla="*/ 95 h 133"/>
                    <a:gd name="T68" fmla="*/ 174 w 186"/>
                    <a:gd name="T69" fmla="*/ 74 h 133"/>
                    <a:gd name="T70" fmla="*/ 172 w 186"/>
                    <a:gd name="T71" fmla="*/ 65 h 133"/>
                    <a:gd name="T72" fmla="*/ 165 w 186"/>
                    <a:gd name="T73" fmla="*/ 53 h 133"/>
                    <a:gd name="T74" fmla="*/ 175 w 186"/>
                    <a:gd name="T75" fmla="*/ 49 h 133"/>
                    <a:gd name="T76" fmla="*/ 174 w 186"/>
                    <a:gd name="T77" fmla="*/ 40 h 133"/>
                    <a:gd name="T78" fmla="*/ 168 w 186"/>
                    <a:gd name="T79" fmla="*/ 31 h 133"/>
                    <a:gd name="T80" fmla="*/ 166 w 186"/>
                    <a:gd name="T81" fmla="*/ 22 h 133"/>
                    <a:gd name="T82" fmla="*/ 160 w 186"/>
                    <a:gd name="T83" fmla="*/ 14 h 133"/>
                    <a:gd name="T84" fmla="*/ 151 w 186"/>
                    <a:gd name="T85" fmla="*/ 12 h 133"/>
                    <a:gd name="T86" fmla="*/ 118 w 186"/>
                    <a:gd name="T87" fmla="*/ 12 h 133"/>
                    <a:gd name="T88" fmla="*/ 97 w 186"/>
                    <a:gd name="T89" fmla="*/ 10 h 133"/>
                    <a:gd name="T90" fmla="*/ 97 w 186"/>
                    <a:gd name="T91" fmla="*/ 1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86" h="133">
                      <a:moveTo>
                        <a:pt x="97" y="10"/>
                      </a:moveTo>
                      <a:lnTo>
                        <a:pt x="79" y="10"/>
                      </a:lnTo>
                      <a:lnTo>
                        <a:pt x="77" y="4"/>
                      </a:lnTo>
                      <a:lnTo>
                        <a:pt x="59" y="0"/>
                      </a:lnTo>
                      <a:lnTo>
                        <a:pt x="38" y="8"/>
                      </a:lnTo>
                      <a:lnTo>
                        <a:pt x="12" y="18"/>
                      </a:lnTo>
                      <a:lnTo>
                        <a:pt x="0" y="24"/>
                      </a:lnTo>
                      <a:lnTo>
                        <a:pt x="5" y="37"/>
                      </a:lnTo>
                      <a:lnTo>
                        <a:pt x="1" y="42"/>
                      </a:lnTo>
                      <a:lnTo>
                        <a:pt x="8" y="51"/>
                      </a:lnTo>
                      <a:lnTo>
                        <a:pt x="14" y="63"/>
                      </a:lnTo>
                      <a:lnTo>
                        <a:pt x="13" y="70"/>
                      </a:lnTo>
                      <a:lnTo>
                        <a:pt x="22" y="85"/>
                      </a:lnTo>
                      <a:lnTo>
                        <a:pt x="31" y="93"/>
                      </a:lnTo>
                      <a:lnTo>
                        <a:pt x="45" y="95"/>
                      </a:lnTo>
                      <a:lnTo>
                        <a:pt x="45" y="101"/>
                      </a:lnTo>
                      <a:lnTo>
                        <a:pt x="54" y="106"/>
                      </a:lnTo>
                      <a:lnTo>
                        <a:pt x="57" y="100"/>
                      </a:lnTo>
                      <a:lnTo>
                        <a:pt x="69" y="102"/>
                      </a:lnTo>
                      <a:lnTo>
                        <a:pt x="72" y="109"/>
                      </a:lnTo>
                      <a:lnTo>
                        <a:pt x="86" y="110"/>
                      </a:lnTo>
                      <a:lnTo>
                        <a:pt x="95" y="123"/>
                      </a:lnTo>
                      <a:lnTo>
                        <a:pt x="96" y="123"/>
                      </a:lnTo>
                      <a:lnTo>
                        <a:pt x="103" y="121"/>
                      </a:lnTo>
                      <a:lnTo>
                        <a:pt x="114" y="128"/>
                      </a:lnTo>
                      <a:lnTo>
                        <a:pt x="124" y="123"/>
                      </a:lnTo>
                      <a:lnTo>
                        <a:pt x="132" y="126"/>
                      </a:lnTo>
                      <a:lnTo>
                        <a:pt x="145" y="123"/>
                      </a:lnTo>
                      <a:lnTo>
                        <a:pt x="164" y="132"/>
                      </a:lnTo>
                      <a:lnTo>
                        <a:pt x="168" y="133"/>
                      </a:lnTo>
                      <a:lnTo>
                        <a:pt x="162" y="123"/>
                      </a:lnTo>
                      <a:lnTo>
                        <a:pt x="176" y="104"/>
                      </a:lnTo>
                      <a:lnTo>
                        <a:pt x="185" y="101"/>
                      </a:lnTo>
                      <a:lnTo>
                        <a:pt x="186" y="95"/>
                      </a:lnTo>
                      <a:lnTo>
                        <a:pt x="174" y="74"/>
                      </a:lnTo>
                      <a:lnTo>
                        <a:pt x="172" y="65"/>
                      </a:lnTo>
                      <a:lnTo>
                        <a:pt x="165" y="53"/>
                      </a:lnTo>
                      <a:lnTo>
                        <a:pt x="175" y="49"/>
                      </a:lnTo>
                      <a:lnTo>
                        <a:pt x="174" y="40"/>
                      </a:lnTo>
                      <a:lnTo>
                        <a:pt x="168" y="31"/>
                      </a:lnTo>
                      <a:lnTo>
                        <a:pt x="166" y="22"/>
                      </a:lnTo>
                      <a:lnTo>
                        <a:pt x="160" y="14"/>
                      </a:lnTo>
                      <a:lnTo>
                        <a:pt x="151" y="12"/>
                      </a:lnTo>
                      <a:lnTo>
                        <a:pt x="118" y="12"/>
                      </a:lnTo>
                      <a:lnTo>
                        <a:pt x="97" y="10"/>
                      </a:lnTo>
                      <a:lnTo>
                        <a:pt x="97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B4CD3A8-F359-9DE3-7D0B-DA23E18A5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7062" y="2887663"/>
                  <a:ext cx="98425" cy="204788"/>
                </a:xfrm>
                <a:custGeom>
                  <a:avLst/>
                  <a:gdLst>
                    <a:gd name="T0" fmla="*/ 39 w 62"/>
                    <a:gd name="T1" fmla="*/ 123 h 129"/>
                    <a:gd name="T2" fmla="*/ 38 w 62"/>
                    <a:gd name="T3" fmla="*/ 115 h 129"/>
                    <a:gd name="T4" fmla="*/ 45 w 62"/>
                    <a:gd name="T5" fmla="*/ 105 h 129"/>
                    <a:gd name="T6" fmla="*/ 48 w 62"/>
                    <a:gd name="T7" fmla="*/ 99 h 129"/>
                    <a:gd name="T8" fmla="*/ 42 w 62"/>
                    <a:gd name="T9" fmla="*/ 92 h 129"/>
                    <a:gd name="T10" fmla="*/ 47 w 62"/>
                    <a:gd name="T11" fmla="*/ 76 h 129"/>
                    <a:gd name="T12" fmla="*/ 40 w 62"/>
                    <a:gd name="T13" fmla="*/ 61 h 129"/>
                    <a:gd name="T14" fmla="*/ 48 w 62"/>
                    <a:gd name="T15" fmla="*/ 59 h 129"/>
                    <a:gd name="T16" fmla="*/ 49 w 62"/>
                    <a:gd name="T17" fmla="*/ 48 h 129"/>
                    <a:gd name="T18" fmla="*/ 53 w 62"/>
                    <a:gd name="T19" fmla="*/ 45 h 129"/>
                    <a:gd name="T20" fmla="*/ 54 w 62"/>
                    <a:gd name="T21" fmla="*/ 27 h 129"/>
                    <a:gd name="T22" fmla="*/ 62 w 62"/>
                    <a:gd name="T23" fmla="*/ 20 h 129"/>
                    <a:gd name="T24" fmla="*/ 58 w 62"/>
                    <a:gd name="T25" fmla="*/ 9 h 129"/>
                    <a:gd name="T26" fmla="*/ 46 w 62"/>
                    <a:gd name="T27" fmla="*/ 8 h 129"/>
                    <a:gd name="T28" fmla="*/ 43 w 62"/>
                    <a:gd name="T29" fmla="*/ 11 h 129"/>
                    <a:gd name="T30" fmla="*/ 31 w 62"/>
                    <a:gd name="T31" fmla="*/ 11 h 129"/>
                    <a:gd name="T32" fmla="*/ 28 w 62"/>
                    <a:gd name="T33" fmla="*/ 0 h 129"/>
                    <a:gd name="T34" fmla="*/ 19 w 62"/>
                    <a:gd name="T35" fmla="*/ 3 h 129"/>
                    <a:gd name="T36" fmla="*/ 13 w 62"/>
                    <a:gd name="T37" fmla="*/ 9 h 129"/>
                    <a:gd name="T38" fmla="*/ 13 w 62"/>
                    <a:gd name="T39" fmla="*/ 17 h 129"/>
                    <a:gd name="T40" fmla="*/ 16 w 62"/>
                    <a:gd name="T41" fmla="*/ 25 h 129"/>
                    <a:gd name="T42" fmla="*/ 16 w 62"/>
                    <a:gd name="T43" fmla="*/ 35 h 129"/>
                    <a:gd name="T44" fmla="*/ 12 w 62"/>
                    <a:gd name="T45" fmla="*/ 49 h 129"/>
                    <a:gd name="T46" fmla="*/ 10 w 62"/>
                    <a:gd name="T47" fmla="*/ 59 h 129"/>
                    <a:gd name="T48" fmla="*/ 2 w 62"/>
                    <a:gd name="T49" fmla="*/ 67 h 129"/>
                    <a:gd name="T50" fmla="*/ 0 w 62"/>
                    <a:gd name="T51" fmla="*/ 83 h 129"/>
                    <a:gd name="T52" fmla="*/ 4 w 62"/>
                    <a:gd name="T53" fmla="*/ 92 h 129"/>
                    <a:gd name="T54" fmla="*/ 13 w 62"/>
                    <a:gd name="T55" fmla="*/ 94 h 129"/>
                    <a:gd name="T56" fmla="*/ 15 w 62"/>
                    <a:gd name="T57" fmla="*/ 109 h 129"/>
                    <a:gd name="T58" fmla="*/ 11 w 62"/>
                    <a:gd name="T59" fmla="*/ 129 h 129"/>
                    <a:gd name="T60" fmla="*/ 21 w 62"/>
                    <a:gd name="T61" fmla="*/ 126 h 129"/>
                    <a:gd name="T62" fmla="*/ 31 w 62"/>
                    <a:gd name="T63" fmla="*/ 129 h 129"/>
                    <a:gd name="T64" fmla="*/ 39 w 62"/>
                    <a:gd name="T65" fmla="*/ 123 h 129"/>
                    <a:gd name="T66" fmla="*/ 39 w 62"/>
                    <a:gd name="T67" fmla="*/ 123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62" h="129">
                      <a:moveTo>
                        <a:pt x="39" y="123"/>
                      </a:moveTo>
                      <a:lnTo>
                        <a:pt x="38" y="115"/>
                      </a:lnTo>
                      <a:lnTo>
                        <a:pt x="45" y="105"/>
                      </a:lnTo>
                      <a:lnTo>
                        <a:pt x="48" y="99"/>
                      </a:lnTo>
                      <a:lnTo>
                        <a:pt x="42" y="92"/>
                      </a:lnTo>
                      <a:lnTo>
                        <a:pt x="47" y="76"/>
                      </a:lnTo>
                      <a:lnTo>
                        <a:pt x="40" y="61"/>
                      </a:lnTo>
                      <a:lnTo>
                        <a:pt x="48" y="59"/>
                      </a:lnTo>
                      <a:lnTo>
                        <a:pt x="49" y="48"/>
                      </a:lnTo>
                      <a:lnTo>
                        <a:pt x="53" y="45"/>
                      </a:lnTo>
                      <a:lnTo>
                        <a:pt x="54" y="27"/>
                      </a:lnTo>
                      <a:lnTo>
                        <a:pt x="62" y="20"/>
                      </a:lnTo>
                      <a:lnTo>
                        <a:pt x="58" y="9"/>
                      </a:lnTo>
                      <a:lnTo>
                        <a:pt x="46" y="8"/>
                      </a:lnTo>
                      <a:lnTo>
                        <a:pt x="43" y="11"/>
                      </a:lnTo>
                      <a:lnTo>
                        <a:pt x="31" y="11"/>
                      </a:lnTo>
                      <a:lnTo>
                        <a:pt x="28" y="0"/>
                      </a:lnTo>
                      <a:lnTo>
                        <a:pt x="19" y="3"/>
                      </a:lnTo>
                      <a:lnTo>
                        <a:pt x="13" y="9"/>
                      </a:lnTo>
                      <a:lnTo>
                        <a:pt x="13" y="17"/>
                      </a:lnTo>
                      <a:lnTo>
                        <a:pt x="16" y="25"/>
                      </a:lnTo>
                      <a:lnTo>
                        <a:pt x="16" y="35"/>
                      </a:lnTo>
                      <a:lnTo>
                        <a:pt x="12" y="49"/>
                      </a:lnTo>
                      <a:lnTo>
                        <a:pt x="10" y="59"/>
                      </a:lnTo>
                      <a:lnTo>
                        <a:pt x="2" y="67"/>
                      </a:lnTo>
                      <a:lnTo>
                        <a:pt x="0" y="83"/>
                      </a:lnTo>
                      <a:lnTo>
                        <a:pt x="4" y="92"/>
                      </a:lnTo>
                      <a:lnTo>
                        <a:pt x="13" y="94"/>
                      </a:lnTo>
                      <a:lnTo>
                        <a:pt x="15" y="109"/>
                      </a:lnTo>
                      <a:lnTo>
                        <a:pt x="11" y="129"/>
                      </a:lnTo>
                      <a:lnTo>
                        <a:pt x="21" y="126"/>
                      </a:lnTo>
                      <a:lnTo>
                        <a:pt x="31" y="129"/>
                      </a:lnTo>
                      <a:lnTo>
                        <a:pt x="39" y="123"/>
                      </a:lnTo>
                      <a:lnTo>
                        <a:pt x="39" y="1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354F58B-D4D6-B59F-5702-4C5FE8FB9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2412" y="2668588"/>
                  <a:ext cx="284162" cy="168275"/>
                </a:xfrm>
                <a:custGeom>
                  <a:avLst/>
                  <a:gdLst>
                    <a:gd name="T0" fmla="*/ 112 w 179"/>
                    <a:gd name="T1" fmla="*/ 0 h 106"/>
                    <a:gd name="T2" fmla="*/ 104 w 179"/>
                    <a:gd name="T3" fmla="*/ 0 h 106"/>
                    <a:gd name="T4" fmla="*/ 100 w 179"/>
                    <a:gd name="T5" fmla="*/ 6 h 106"/>
                    <a:gd name="T6" fmla="*/ 87 w 179"/>
                    <a:gd name="T7" fmla="*/ 9 h 106"/>
                    <a:gd name="T8" fmla="*/ 81 w 179"/>
                    <a:gd name="T9" fmla="*/ 12 h 106"/>
                    <a:gd name="T10" fmla="*/ 72 w 179"/>
                    <a:gd name="T11" fmla="*/ 6 h 106"/>
                    <a:gd name="T12" fmla="*/ 60 w 179"/>
                    <a:gd name="T13" fmla="*/ 6 h 106"/>
                    <a:gd name="T14" fmla="*/ 48 w 179"/>
                    <a:gd name="T15" fmla="*/ 3 h 106"/>
                    <a:gd name="T16" fmla="*/ 41 w 179"/>
                    <a:gd name="T17" fmla="*/ 9 h 106"/>
                    <a:gd name="T18" fmla="*/ 30 w 179"/>
                    <a:gd name="T19" fmla="*/ 14 h 106"/>
                    <a:gd name="T20" fmla="*/ 23 w 179"/>
                    <a:gd name="T21" fmla="*/ 29 h 106"/>
                    <a:gd name="T22" fmla="*/ 14 w 179"/>
                    <a:gd name="T23" fmla="*/ 45 h 106"/>
                    <a:gd name="T24" fmla="*/ 0 w 179"/>
                    <a:gd name="T25" fmla="*/ 49 h 106"/>
                    <a:gd name="T26" fmla="*/ 10 w 179"/>
                    <a:gd name="T27" fmla="*/ 58 h 106"/>
                    <a:gd name="T28" fmla="*/ 13 w 179"/>
                    <a:gd name="T29" fmla="*/ 66 h 106"/>
                    <a:gd name="T30" fmla="*/ 25 w 179"/>
                    <a:gd name="T31" fmla="*/ 71 h 106"/>
                    <a:gd name="T32" fmla="*/ 28 w 179"/>
                    <a:gd name="T33" fmla="*/ 81 h 106"/>
                    <a:gd name="T34" fmla="*/ 39 w 179"/>
                    <a:gd name="T35" fmla="*/ 87 h 106"/>
                    <a:gd name="T36" fmla="*/ 44 w 179"/>
                    <a:gd name="T37" fmla="*/ 83 h 106"/>
                    <a:gd name="T38" fmla="*/ 50 w 179"/>
                    <a:gd name="T39" fmla="*/ 85 h 106"/>
                    <a:gd name="T40" fmla="*/ 45 w 179"/>
                    <a:gd name="T41" fmla="*/ 89 h 106"/>
                    <a:gd name="T42" fmla="*/ 49 w 179"/>
                    <a:gd name="T43" fmla="*/ 93 h 106"/>
                    <a:gd name="T44" fmla="*/ 56 w 179"/>
                    <a:gd name="T45" fmla="*/ 102 h 106"/>
                    <a:gd name="T46" fmla="*/ 63 w 179"/>
                    <a:gd name="T47" fmla="*/ 100 h 106"/>
                    <a:gd name="T48" fmla="*/ 78 w 179"/>
                    <a:gd name="T49" fmla="*/ 104 h 106"/>
                    <a:gd name="T50" fmla="*/ 106 w 179"/>
                    <a:gd name="T51" fmla="*/ 106 h 106"/>
                    <a:gd name="T52" fmla="*/ 114 w 179"/>
                    <a:gd name="T53" fmla="*/ 99 h 106"/>
                    <a:gd name="T54" fmla="*/ 136 w 179"/>
                    <a:gd name="T55" fmla="*/ 95 h 106"/>
                    <a:gd name="T56" fmla="*/ 151 w 179"/>
                    <a:gd name="T57" fmla="*/ 102 h 106"/>
                    <a:gd name="T58" fmla="*/ 162 w 179"/>
                    <a:gd name="T59" fmla="*/ 105 h 106"/>
                    <a:gd name="T60" fmla="*/ 164 w 179"/>
                    <a:gd name="T61" fmla="*/ 78 h 106"/>
                    <a:gd name="T62" fmla="*/ 169 w 179"/>
                    <a:gd name="T63" fmla="*/ 80 h 106"/>
                    <a:gd name="T64" fmla="*/ 179 w 179"/>
                    <a:gd name="T65" fmla="*/ 74 h 106"/>
                    <a:gd name="T66" fmla="*/ 177 w 179"/>
                    <a:gd name="T67" fmla="*/ 69 h 106"/>
                    <a:gd name="T68" fmla="*/ 168 w 179"/>
                    <a:gd name="T69" fmla="*/ 65 h 106"/>
                    <a:gd name="T70" fmla="*/ 160 w 179"/>
                    <a:gd name="T71" fmla="*/ 69 h 106"/>
                    <a:gd name="T72" fmla="*/ 151 w 179"/>
                    <a:gd name="T73" fmla="*/ 64 h 106"/>
                    <a:gd name="T74" fmla="*/ 146 w 179"/>
                    <a:gd name="T75" fmla="*/ 54 h 106"/>
                    <a:gd name="T76" fmla="*/ 147 w 179"/>
                    <a:gd name="T77" fmla="*/ 43 h 106"/>
                    <a:gd name="T78" fmla="*/ 144 w 179"/>
                    <a:gd name="T79" fmla="*/ 33 h 106"/>
                    <a:gd name="T80" fmla="*/ 132 w 179"/>
                    <a:gd name="T81" fmla="*/ 20 h 106"/>
                    <a:gd name="T82" fmla="*/ 125 w 179"/>
                    <a:gd name="T83" fmla="*/ 10 h 106"/>
                    <a:gd name="T84" fmla="*/ 118 w 179"/>
                    <a:gd name="T85" fmla="*/ 3 h 106"/>
                    <a:gd name="T86" fmla="*/ 112 w 179"/>
                    <a:gd name="T87" fmla="*/ 0 h 106"/>
                    <a:gd name="T88" fmla="*/ 112 w 179"/>
                    <a:gd name="T89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9" h="106">
                      <a:moveTo>
                        <a:pt x="112" y="0"/>
                      </a:moveTo>
                      <a:lnTo>
                        <a:pt x="104" y="0"/>
                      </a:lnTo>
                      <a:lnTo>
                        <a:pt x="100" y="6"/>
                      </a:lnTo>
                      <a:lnTo>
                        <a:pt x="87" y="9"/>
                      </a:lnTo>
                      <a:lnTo>
                        <a:pt x="81" y="12"/>
                      </a:lnTo>
                      <a:lnTo>
                        <a:pt x="72" y="6"/>
                      </a:lnTo>
                      <a:lnTo>
                        <a:pt x="60" y="6"/>
                      </a:lnTo>
                      <a:lnTo>
                        <a:pt x="48" y="3"/>
                      </a:lnTo>
                      <a:lnTo>
                        <a:pt x="41" y="9"/>
                      </a:lnTo>
                      <a:lnTo>
                        <a:pt x="30" y="14"/>
                      </a:lnTo>
                      <a:lnTo>
                        <a:pt x="23" y="29"/>
                      </a:lnTo>
                      <a:lnTo>
                        <a:pt x="14" y="45"/>
                      </a:lnTo>
                      <a:lnTo>
                        <a:pt x="0" y="49"/>
                      </a:lnTo>
                      <a:lnTo>
                        <a:pt x="10" y="58"/>
                      </a:lnTo>
                      <a:lnTo>
                        <a:pt x="13" y="66"/>
                      </a:lnTo>
                      <a:lnTo>
                        <a:pt x="25" y="71"/>
                      </a:lnTo>
                      <a:lnTo>
                        <a:pt x="28" y="81"/>
                      </a:lnTo>
                      <a:lnTo>
                        <a:pt x="39" y="87"/>
                      </a:lnTo>
                      <a:lnTo>
                        <a:pt x="44" y="83"/>
                      </a:lnTo>
                      <a:lnTo>
                        <a:pt x="50" y="85"/>
                      </a:lnTo>
                      <a:lnTo>
                        <a:pt x="45" y="89"/>
                      </a:lnTo>
                      <a:lnTo>
                        <a:pt x="49" y="93"/>
                      </a:lnTo>
                      <a:lnTo>
                        <a:pt x="56" y="102"/>
                      </a:lnTo>
                      <a:lnTo>
                        <a:pt x="63" y="100"/>
                      </a:lnTo>
                      <a:lnTo>
                        <a:pt x="78" y="104"/>
                      </a:lnTo>
                      <a:lnTo>
                        <a:pt x="106" y="106"/>
                      </a:lnTo>
                      <a:lnTo>
                        <a:pt x="114" y="99"/>
                      </a:lnTo>
                      <a:lnTo>
                        <a:pt x="136" y="95"/>
                      </a:lnTo>
                      <a:lnTo>
                        <a:pt x="151" y="102"/>
                      </a:lnTo>
                      <a:lnTo>
                        <a:pt x="162" y="105"/>
                      </a:lnTo>
                      <a:lnTo>
                        <a:pt x="164" y="78"/>
                      </a:lnTo>
                      <a:lnTo>
                        <a:pt x="169" y="80"/>
                      </a:lnTo>
                      <a:lnTo>
                        <a:pt x="179" y="74"/>
                      </a:lnTo>
                      <a:lnTo>
                        <a:pt x="177" y="69"/>
                      </a:lnTo>
                      <a:lnTo>
                        <a:pt x="168" y="65"/>
                      </a:lnTo>
                      <a:lnTo>
                        <a:pt x="160" y="69"/>
                      </a:lnTo>
                      <a:lnTo>
                        <a:pt x="151" y="64"/>
                      </a:lnTo>
                      <a:lnTo>
                        <a:pt x="146" y="54"/>
                      </a:lnTo>
                      <a:lnTo>
                        <a:pt x="147" y="43"/>
                      </a:lnTo>
                      <a:lnTo>
                        <a:pt x="144" y="33"/>
                      </a:lnTo>
                      <a:lnTo>
                        <a:pt x="132" y="20"/>
                      </a:lnTo>
                      <a:lnTo>
                        <a:pt x="125" y="10"/>
                      </a:lnTo>
                      <a:lnTo>
                        <a:pt x="118" y="3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02F7345-3156-069D-2EEF-660805A3DD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744788"/>
                  <a:ext cx="134937" cy="144463"/>
                </a:xfrm>
                <a:custGeom>
                  <a:avLst/>
                  <a:gdLst>
                    <a:gd name="T0" fmla="*/ 52 w 85"/>
                    <a:gd name="T1" fmla="*/ 23 h 91"/>
                    <a:gd name="T2" fmla="*/ 40 w 85"/>
                    <a:gd name="T3" fmla="*/ 18 h 91"/>
                    <a:gd name="T4" fmla="*/ 37 w 85"/>
                    <a:gd name="T5" fmla="*/ 10 h 91"/>
                    <a:gd name="T6" fmla="*/ 27 w 85"/>
                    <a:gd name="T7" fmla="*/ 1 h 91"/>
                    <a:gd name="T8" fmla="*/ 14 w 85"/>
                    <a:gd name="T9" fmla="*/ 0 h 91"/>
                    <a:gd name="T10" fmla="*/ 0 w 85"/>
                    <a:gd name="T11" fmla="*/ 7 h 91"/>
                    <a:gd name="T12" fmla="*/ 0 w 85"/>
                    <a:gd name="T13" fmla="*/ 7 h 91"/>
                    <a:gd name="T14" fmla="*/ 6 w 85"/>
                    <a:gd name="T15" fmla="*/ 15 h 91"/>
                    <a:gd name="T16" fmla="*/ 13 w 85"/>
                    <a:gd name="T17" fmla="*/ 23 h 91"/>
                    <a:gd name="T18" fmla="*/ 6 w 85"/>
                    <a:gd name="T19" fmla="*/ 31 h 91"/>
                    <a:gd name="T20" fmla="*/ 6 w 85"/>
                    <a:gd name="T21" fmla="*/ 31 h 91"/>
                    <a:gd name="T22" fmla="*/ 13 w 85"/>
                    <a:gd name="T23" fmla="*/ 31 h 91"/>
                    <a:gd name="T24" fmla="*/ 9 w 85"/>
                    <a:gd name="T25" fmla="*/ 41 h 91"/>
                    <a:gd name="T26" fmla="*/ 19 w 85"/>
                    <a:gd name="T27" fmla="*/ 50 h 91"/>
                    <a:gd name="T28" fmla="*/ 17 w 85"/>
                    <a:gd name="T29" fmla="*/ 60 h 91"/>
                    <a:gd name="T30" fmla="*/ 13 w 85"/>
                    <a:gd name="T31" fmla="*/ 62 h 91"/>
                    <a:gd name="T32" fmla="*/ 18 w 85"/>
                    <a:gd name="T33" fmla="*/ 65 h 91"/>
                    <a:gd name="T34" fmla="*/ 21 w 85"/>
                    <a:gd name="T35" fmla="*/ 68 h 91"/>
                    <a:gd name="T36" fmla="*/ 28 w 85"/>
                    <a:gd name="T37" fmla="*/ 71 h 91"/>
                    <a:gd name="T38" fmla="*/ 36 w 85"/>
                    <a:gd name="T39" fmla="*/ 76 h 91"/>
                    <a:gd name="T40" fmla="*/ 34 w 85"/>
                    <a:gd name="T41" fmla="*/ 78 h 91"/>
                    <a:gd name="T42" fmla="*/ 39 w 85"/>
                    <a:gd name="T43" fmla="*/ 76 h 91"/>
                    <a:gd name="T44" fmla="*/ 41 w 85"/>
                    <a:gd name="T45" fmla="*/ 68 h 91"/>
                    <a:gd name="T46" fmla="*/ 43 w 85"/>
                    <a:gd name="T47" fmla="*/ 67 h 91"/>
                    <a:gd name="T48" fmla="*/ 47 w 85"/>
                    <a:gd name="T49" fmla="*/ 70 h 91"/>
                    <a:gd name="T50" fmla="*/ 51 w 85"/>
                    <a:gd name="T51" fmla="*/ 72 h 91"/>
                    <a:gd name="T52" fmla="*/ 54 w 85"/>
                    <a:gd name="T53" fmla="*/ 76 h 91"/>
                    <a:gd name="T54" fmla="*/ 56 w 85"/>
                    <a:gd name="T55" fmla="*/ 77 h 91"/>
                    <a:gd name="T56" fmla="*/ 60 w 85"/>
                    <a:gd name="T57" fmla="*/ 80 h 91"/>
                    <a:gd name="T58" fmla="*/ 64 w 85"/>
                    <a:gd name="T59" fmla="*/ 80 h 91"/>
                    <a:gd name="T60" fmla="*/ 62 w 85"/>
                    <a:gd name="T61" fmla="*/ 86 h 91"/>
                    <a:gd name="T62" fmla="*/ 60 w 85"/>
                    <a:gd name="T63" fmla="*/ 89 h 91"/>
                    <a:gd name="T64" fmla="*/ 60 w 85"/>
                    <a:gd name="T65" fmla="*/ 91 h 91"/>
                    <a:gd name="T66" fmla="*/ 67 w 85"/>
                    <a:gd name="T67" fmla="*/ 90 h 91"/>
                    <a:gd name="T68" fmla="*/ 76 w 85"/>
                    <a:gd name="T69" fmla="*/ 89 h 91"/>
                    <a:gd name="T70" fmla="*/ 79 w 85"/>
                    <a:gd name="T71" fmla="*/ 86 h 91"/>
                    <a:gd name="T72" fmla="*/ 76 w 85"/>
                    <a:gd name="T73" fmla="*/ 83 h 91"/>
                    <a:gd name="T74" fmla="*/ 79 w 85"/>
                    <a:gd name="T75" fmla="*/ 76 h 91"/>
                    <a:gd name="T76" fmla="*/ 85 w 85"/>
                    <a:gd name="T77" fmla="*/ 68 h 91"/>
                    <a:gd name="T78" fmla="*/ 75 w 85"/>
                    <a:gd name="T79" fmla="*/ 59 h 91"/>
                    <a:gd name="T80" fmla="*/ 72 w 85"/>
                    <a:gd name="T81" fmla="*/ 51 h 91"/>
                    <a:gd name="T82" fmla="*/ 76 w 85"/>
                    <a:gd name="T83" fmla="*/ 45 h 91"/>
                    <a:gd name="T84" fmla="*/ 72 w 85"/>
                    <a:gd name="T85" fmla="*/ 41 h 91"/>
                    <a:gd name="T86" fmla="*/ 77 w 85"/>
                    <a:gd name="T87" fmla="*/ 37 h 91"/>
                    <a:gd name="T88" fmla="*/ 71 w 85"/>
                    <a:gd name="T89" fmla="*/ 35 h 91"/>
                    <a:gd name="T90" fmla="*/ 66 w 85"/>
                    <a:gd name="T91" fmla="*/ 39 h 91"/>
                    <a:gd name="T92" fmla="*/ 55 w 85"/>
                    <a:gd name="T93" fmla="*/ 33 h 91"/>
                    <a:gd name="T94" fmla="*/ 52 w 85"/>
                    <a:gd name="T95" fmla="*/ 23 h 91"/>
                    <a:gd name="T96" fmla="*/ 52 w 85"/>
                    <a:gd name="T97" fmla="*/ 23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5" h="91">
                      <a:moveTo>
                        <a:pt x="52" y="23"/>
                      </a:moveTo>
                      <a:lnTo>
                        <a:pt x="40" y="18"/>
                      </a:lnTo>
                      <a:lnTo>
                        <a:pt x="37" y="10"/>
                      </a:lnTo>
                      <a:lnTo>
                        <a:pt x="27" y="1"/>
                      </a:lnTo>
                      <a:lnTo>
                        <a:pt x="14" y="0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6" y="15"/>
                      </a:lnTo>
                      <a:lnTo>
                        <a:pt x="13" y="23"/>
                      </a:lnTo>
                      <a:lnTo>
                        <a:pt x="6" y="31"/>
                      </a:lnTo>
                      <a:lnTo>
                        <a:pt x="6" y="31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19" y="50"/>
                      </a:lnTo>
                      <a:lnTo>
                        <a:pt x="17" y="60"/>
                      </a:lnTo>
                      <a:lnTo>
                        <a:pt x="13" y="62"/>
                      </a:lnTo>
                      <a:lnTo>
                        <a:pt x="18" y="65"/>
                      </a:lnTo>
                      <a:lnTo>
                        <a:pt x="21" y="68"/>
                      </a:lnTo>
                      <a:lnTo>
                        <a:pt x="28" y="71"/>
                      </a:lnTo>
                      <a:lnTo>
                        <a:pt x="36" y="76"/>
                      </a:lnTo>
                      <a:lnTo>
                        <a:pt x="34" y="78"/>
                      </a:lnTo>
                      <a:lnTo>
                        <a:pt x="39" y="76"/>
                      </a:lnTo>
                      <a:lnTo>
                        <a:pt x="41" y="68"/>
                      </a:lnTo>
                      <a:lnTo>
                        <a:pt x="43" y="67"/>
                      </a:lnTo>
                      <a:lnTo>
                        <a:pt x="47" y="70"/>
                      </a:lnTo>
                      <a:lnTo>
                        <a:pt x="51" y="72"/>
                      </a:lnTo>
                      <a:lnTo>
                        <a:pt x="54" y="76"/>
                      </a:lnTo>
                      <a:lnTo>
                        <a:pt x="56" y="77"/>
                      </a:lnTo>
                      <a:lnTo>
                        <a:pt x="60" y="80"/>
                      </a:lnTo>
                      <a:lnTo>
                        <a:pt x="64" y="80"/>
                      </a:lnTo>
                      <a:lnTo>
                        <a:pt x="62" y="86"/>
                      </a:lnTo>
                      <a:lnTo>
                        <a:pt x="60" y="89"/>
                      </a:lnTo>
                      <a:lnTo>
                        <a:pt x="60" y="91"/>
                      </a:lnTo>
                      <a:lnTo>
                        <a:pt x="67" y="90"/>
                      </a:lnTo>
                      <a:lnTo>
                        <a:pt x="76" y="89"/>
                      </a:lnTo>
                      <a:lnTo>
                        <a:pt x="79" y="86"/>
                      </a:lnTo>
                      <a:lnTo>
                        <a:pt x="76" y="83"/>
                      </a:lnTo>
                      <a:lnTo>
                        <a:pt x="79" y="76"/>
                      </a:lnTo>
                      <a:lnTo>
                        <a:pt x="85" y="68"/>
                      </a:lnTo>
                      <a:lnTo>
                        <a:pt x="75" y="59"/>
                      </a:lnTo>
                      <a:lnTo>
                        <a:pt x="72" y="51"/>
                      </a:lnTo>
                      <a:lnTo>
                        <a:pt x="76" y="45"/>
                      </a:lnTo>
                      <a:lnTo>
                        <a:pt x="72" y="41"/>
                      </a:lnTo>
                      <a:lnTo>
                        <a:pt x="77" y="37"/>
                      </a:lnTo>
                      <a:lnTo>
                        <a:pt x="71" y="35"/>
                      </a:lnTo>
                      <a:lnTo>
                        <a:pt x="66" y="39"/>
                      </a:lnTo>
                      <a:lnTo>
                        <a:pt x="55" y="33"/>
                      </a:lnTo>
                      <a:lnTo>
                        <a:pt x="52" y="23"/>
                      </a:lnTo>
                      <a:lnTo>
                        <a:pt x="52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877D3CA-3CBA-73C3-49EE-FBFE37FD2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4462" y="2620963"/>
                  <a:ext cx="163512" cy="66675"/>
                </a:xfrm>
                <a:custGeom>
                  <a:avLst/>
                  <a:gdLst>
                    <a:gd name="T0" fmla="*/ 103 w 103"/>
                    <a:gd name="T1" fmla="*/ 11 h 42"/>
                    <a:gd name="T2" fmla="*/ 84 w 103"/>
                    <a:gd name="T3" fmla="*/ 2 h 42"/>
                    <a:gd name="T4" fmla="*/ 71 w 103"/>
                    <a:gd name="T5" fmla="*/ 5 h 42"/>
                    <a:gd name="T6" fmla="*/ 63 w 103"/>
                    <a:gd name="T7" fmla="*/ 2 h 42"/>
                    <a:gd name="T8" fmla="*/ 53 w 103"/>
                    <a:gd name="T9" fmla="*/ 7 h 42"/>
                    <a:gd name="T10" fmla="*/ 42 w 103"/>
                    <a:gd name="T11" fmla="*/ 0 h 42"/>
                    <a:gd name="T12" fmla="*/ 35 w 103"/>
                    <a:gd name="T13" fmla="*/ 2 h 42"/>
                    <a:gd name="T14" fmla="*/ 34 w 103"/>
                    <a:gd name="T15" fmla="*/ 2 h 42"/>
                    <a:gd name="T16" fmla="*/ 28 w 103"/>
                    <a:gd name="T17" fmla="*/ 2 h 42"/>
                    <a:gd name="T18" fmla="*/ 26 w 103"/>
                    <a:gd name="T19" fmla="*/ 5 h 42"/>
                    <a:gd name="T20" fmla="*/ 22 w 103"/>
                    <a:gd name="T21" fmla="*/ 6 h 42"/>
                    <a:gd name="T22" fmla="*/ 21 w 103"/>
                    <a:gd name="T23" fmla="*/ 12 h 42"/>
                    <a:gd name="T24" fmla="*/ 18 w 103"/>
                    <a:gd name="T25" fmla="*/ 13 h 42"/>
                    <a:gd name="T26" fmla="*/ 17 w 103"/>
                    <a:gd name="T27" fmla="*/ 15 h 42"/>
                    <a:gd name="T28" fmla="*/ 12 w 103"/>
                    <a:gd name="T29" fmla="*/ 17 h 42"/>
                    <a:gd name="T30" fmla="*/ 3 w 103"/>
                    <a:gd name="T31" fmla="*/ 16 h 42"/>
                    <a:gd name="T32" fmla="*/ 1 w 103"/>
                    <a:gd name="T33" fmla="*/ 22 h 42"/>
                    <a:gd name="T34" fmla="*/ 0 w 103"/>
                    <a:gd name="T35" fmla="*/ 25 h 42"/>
                    <a:gd name="T36" fmla="*/ 2 w 103"/>
                    <a:gd name="T37" fmla="*/ 33 h 42"/>
                    <a:gd name="T38" fmla="*/ 12 w 103"/>
                    <a:gd name="T39" fmla="*/ 39 h 42"/>
                    <a:gd name="T40" fmla="*/ 19 w 103"/>
                    <a:gd name="T41" fmla="*/ 42 h 42"/>
                    <a:gd name="T42" fmla="*/ 35 w 103"/>
                    <a:gd name="T43" fmla="*/ 39 h 42"/>
                    <a:gd name="T44" fmla="*/ 36 w 103"/>
                    <a:gd name="T45" fmla="*/ 34 h 42"/>
                    <a:gd name="T46" fmla="*/ 43 w 103"/>
                    <a:gd name="T47" fmla="*/ 33 h 42"/>
                    <a:gd name="T48" fmla="*/ 52 w 103"/>
                    <a:gd name="T49" fmla="*/ 30 h 42"/>
                    <a:gd name="T50" fmla="*/ 54 w 103"/>
                    <a:gd name="T51" fmla="*/ 31 h 42"/>
                    <a:gd name="T52" fmla="*/ 62 w 103"/>
                    <a:gd name="T53" fmla="*/ 29 h 42"/>
                    <a:gd name="T54" fmla="*/ 66 w 103"/>
                    <a:gd name="T55" fmla="*/ 23 h 42"/>
                    <a:gd name="T56" fmla="*/ 71 w 103"/>
                    <a:gd name="T57" fmla="*/ 21 h 42"/>
                    <a:gd name="T58" fmla="*/ 92 w 103"/>
                    <a:gd name="T59" fmla="*/ 29 h 42"/>
                    <a:gd name="T60" fmla="*/ 96 w 103"/>
                    <a:gd name="T61" fmla="*/ 26 h 42"/>
                    <a:gd name="T62" fmla="*/ 98 w 103"/>
                    <a:gd name="T63" fmla="*/ 16 h 42"/>
                    <a:gd name="T64" fmla="*/ 103 w 103"/>
                    <a:gd name="T65" fmla="*/ 11 h 42"/>
                    <a:gd name="T66" fmla="*/ 103 w 103"/>
                    <a:gd name="T67" fmla="*/ 1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3" h="42">
                      <a:moveTo>
                        <a:pt x="103" y="11"/>
                      </a:moveTo>
                      <a:lnTo>
                        <a:pt x="84" y="2"/>
                      </a:lnTo>
                      <a:lnTo>
                        <a:pt x="71" y="5"/>
                      </a:lnTo>
                      <a:lnTo>
                        <a:pt x="63" y="2"/>
                      </a:lnTo>
                      <a:lnTo>
                        <a:pt x="53" y="7"/>
                      </a:lnTo>
                      <a:lnTo>
                        <a:pt x="42" y="0"/>
                      </a:lnTo>
                      <a:lnTo>
                        <a:pt x="35" y="2"/>
                      </a:lnTo>
                      <a:lnTo>
                        <a:pt x="34" y="2"/>
                      </a:lnTo>
                      <a:lnTo>
                        <a:pt x="28" y="2"/>
                      </a:lnTo>
                      <a:lnTo>
                        <a:pt x="26" y="5"/>
                      </a:lnTo>
                      <a:lnTo>
                        <a:pt x="22" y="6"/>
                      </a:lnTo>
                      <a:lnTo>
                        <a:pt x="21" y="12"/>
                      </a:lnTo>
                      <a:lnTo>
                        <a:pt x="18" y="13"/>
                      </a:lnTo>
                      <a:lnTo>
                        <a:pt x="17" y="15"/>
                      </a:lnTo>
                      <a:lnTo>
                        <a:pt x="12" y="17"/>
                      </a:lnTo>
                      <a:lnTo>
                        <a:pt x="3" y="16"/>
                      </a:lnTo>
                      <a:lnTo>
                        <a:pt x="1" y="22"/>
                      </a:lnTo>
                      <a:lnTo>
                        <a:pt x="0" y="25"/>
                      </a:lnTo>
                      <a:lnTo>
                        <a:pt x="2" y="33"/>
                      </a:lnTo>
                      <a:lnTo>
                        <a:pt x="12" y="39"/>
                      </a:lnTo>
                      <a:lnTo>
                        <a:pt x="19" y="42"/>
                      </a:lnTo>
                      <a:lnTo>
                        <a:pt x="35" y="39"/>
                      </a:lnTo>
                      <a:lnTo>
                        <a:pt x="36" y="34"/>
                      </a:lnTo>
                      <a:lnTo>
                        <a:pt x="43" y="33"/>
                      </a:lnTo>
                      <a:lnTo>
                        <a:pt x="52" y="30"/>
                      </a:lnTo>
                      <a:lnTo>
                        <a:pt x="54" y="31"/>
                      </a:lnTo>
                      <a:lnTo>
                        <a:pt x="62" y="29"/>
                      </a:lnTo>
                      <a:lnTo>
                        <a:pt x="66" y="23"/>
                      </a:lnTo>
                      <a:lnTo>
                        <a:pt x="71" y="21"/>
                      </a:lnTo>
                      <a:lnTo>
                        <a:pt x="92" y="29"/>
                      </a:lnTo>
                      <a:lnTo>
                        <a:pt x="96" y="26"/>
                      </a:lnTo>
                      <a:lnTo>
                        <a:pt x="98" y="16"/>
                      </a:lnTo>
                      <a:lnTo>
                        <a:pt x="103" y="11"/>
                      </a:lnTo>
                      <a:lnTo>
                        <a:pt x="103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336D0E-855E-FB98-E507-D9230BA196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7150" y="2719388"/>
                  <a:ext cx="84137" cy="52388"/>
                </a:xfrm>
                <a:custGeom>
                  <a:avLst/>
                  <a:gdLst>
                    <a:gd name="T0" fmla="*/ 53 w 53"/>
                    <a:gd name="T1" fmla="*/ 9 h 33"/>
                    <a:gd name="T2" fmla="*/ 49 w 53"/>
                    <a:gd name="T3" fmla="*/ 1 h 33"/>
                    <a:gd name="T4" fmla="*/ 46 w 53"/>
                    <a:gd name="T5" fmla="*/ 0 h 33"/>
                    <a:gd name="T6" fmla="*/ 42 w 53"/>
                    <a:gd name="T7" fmla="*/ 5 h 33"/>
                    <a:gd name="T8" fmla="*/ 26 w 53"/>
                    <a:gd name="T9" fmla="*/ 5 h 33"/>
                    <a:gd name="T10" fmla="*/ 17 w 53"/>
                    <a:gd name="T11" fmla="*/ 10 h 33"/>
                    <a:gd name="T12" fmla="*/ 1 w 53"/>
                    <a:gd name="T13" fmla="*/ 9 h 33"/>
                    <a:gd name="T14" fmla="*/ 0 w 53"/>
                    <a:gd name="T15" fmla="*/ 20 h 33"/>
                    <a:gd name="T16" fmla="*/ 6 w 53"/>
                    <a:gd name="T17" fmla="*/ 30 h 33"/>
                    <a:gd name="T18" fmla="*/ 1 w 53"/>
                    <a:gd name="T19" fmla="*/ 32 h 33"/>
                    <a:gd name="T20" fmla="*/ 14 w 53"/>
                    <a:gd name="T21" fmla="*/ 33 h 33"/>
                    <a:gd name="T22" fmla="*/ 18 w 53"/>
                    <a:gd name="T23" fmla="*/ 29 h 33"/>
                    <a:gd name="T24" fmla="*/ 25 w 53"/>
                    <a:gd name="T25" fmla="*/ 33 h 33"/>
                    <a:gd name="T26" fmla="*/ 32 w 53"/>
                    <a:gd name="T27" fmla="*/ 33 h 33"/>
                    <a:gd name="T28" fmla="*/ 31 w 53"/>
                    <a:gd name="T29" fmla="*/ 26 h 33"/>
                    <a:gd name="T30" fmla="*/ 38 w 53"/>
                    <a:gd name="T31" fmla="*/ 24 h 33"/>
                    <a:gd name="T32" fmla="*/ 39 w 53"/>
                    <a:gd name="T33" fmla="*/ 15 h 33"/>
                    <a:gd name="T34" fmla="*/ 53 w 53"/>
                    <a:gd name="T35" fmla="*/ 9 h 33"/>
                    <a:gd name="T36" fmla="*/ 53 w 53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3" h="33">
                      <a:moveTo>
                        <a:pt x="53" y="9"/>
                      </a:moveTo>
                      <a:lnTo>
                        <a:pt x="49" y="1"/>
                      </a:lnTo>
                      <a:lnTo>
                        <a:pt x="46" y="0"/>
                      </a:lnTo>
                      <a:lnTo>
                        <a:pt x="42" y="5"/>
                      </a:lnTo>
                      <a:lnTo>
                        <a:pt x="26" y="5"/>
                      </a:lnTo>
                      <a:lnTo>
                        <a:pt x="17" y="10"/>
                      </a:lnTo>
                      <a:lnTo>
                        <a:pt x="1" y="9"/>
                      </a:lnTo>
                      <a:lnTo>
                        <a:pt x="0" y="20"/>
                      </a:lnTo>
                      <a:lnTo>
                        <a:pt x="6" y="30"/>
                      </a:lnTo>
                      <a:lnTo>
                        <a:pt x="1" y="32"/>
                      </a:lnTo>
                      <a:lnTo>
                        <a:pt x="14" y="33"/>
                      </a:lnTo>
                      <a:lnTo>
                        <a:pt x="18" y="29"/>
                      </a:lnTo>
                      <a:lnTo>
                        <a:pt x="25" y="33"/>
                      </a:lnTo>
                      <a:lnTo>
                        <a:pt x="32" y="33"/>
                      </a:lnTo>
                      <a:lnTo>
                        <a:pt x="31" y="26"/>
                      </a:lnTo>
                      <a:lnTo>
                        <a:pt x="38" y="24"/>
                      </a:lnTo>
                      <a:lnTo>
                        <a:pt x="39" y="15"/>
                      </a:lnTo>
                      <a:lnTo>
                        <a:pt x="53" y="9"/>
                      </a:lnTo>
                      <a:lnTo>
                        <a:pt x="53" y="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D6DF8AF-8ED7-EA9F-23BE-097D939789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7612" y="1944688"/>
                  <a:ext cx="303212" cy="466725"/>
                </a:xfrm>
                <a:custGeom>
                  <a:avLst/>
                  <a:gdLst>
                    <a:gd name="T0" fmla="*/ 191 w 191"/>
                    <a:gd name="T1" fmla="*/ 63 h 294"/>
                    <a:gd name="T2" fmla="*/ 183 w 191"/>
                    <a:gd name="T3" fmla="*/ 56 h 294"/>
                    <a:gd name="T4" fmla="*/ 177 w 191"/>
                    <a:gd name="T5" fmla="*/ 24 h 294"/>
                    <a:gd name="T6" fmla="*/ 150 w 191"/>
                    <a:gd name="T7" fmla="*/ 10 h 294"/>
                    <a:gd name="T8" fmla="*/ 128 w 191"/>
                    <a:gd name="T9" fmla="*/ 0 h 294"/>
                    <a:gd name="T10" fmla="*/ 119 w 191"/>
                    <a:gd name="T11" fmla="*/ 2 h 294"/>
                    <a:gd name="T12" fmla="*/ 119 w 191"/>
                    <a:gd name="T13" fmla="*/ 15 h 294"/>
                    <a:gd name="T14" fmla="*/ 89 w 191"/>
                    <a:gd name="T15" fmla="*/ 11 h 294"/>
                    <a:gd name="T16" fmla="*/ 87 w 191"/>
                    <a:gd name="T17" fmla="*/ 22 h 294"/>
                    <a:gd name="T18" fmla="*/ 72 w 191"/>
                    <a:gd name="T19" fmla="*/ 22 h 294"/>
                    <a:gd name="T20" fmla="*/ 64 w 191"/>
                    <a:gd name="T21" fmla="*/ 37 h 294"/>
                    <a:gd name="T22" fmla="*/ 52 w 191"/>
                    <a:gd name="T23" fmla="*/ 60 h 294"/>
                    <a:gd name="T24" fmla="*/ 30 w 191"/>
                    <a:gd name="T25" fmla="*/ 90 h 294"/>
                    <a:gd name="T26" fmla="*/ 37 w 191"/>
                    <a:gd name="T27" fmla="*/ 96 h 294"/>
                    <a:gd name="T28" fmla="*/ 32 w 191"/>
                    <a:gd name="T29" fmla="*/ 104 h 294"/>
                    <a:gd name="T30" fmla="*/ 16 w 191"/>
                    <a:gd name="T31" fmla="*/ 104 h 294"/>
                    <a:gd name="T32" fmla="*/ 7 w 191"/>
                    <a:gd name="T33" fmla="*/ 124 h 294"/>
                    <a:gd name="T34" fmla="*/ 10 w 191"/>
                    <a:gd name="T35" fmla="*/ 152 h 294"/>
                    <a:gd name="T36" fmla="*/ 23 w 191"/>
                    <a:gd name="T37" fmla="*/ 163 h 294"/>
                    <a:gd name="T38" fmla="*/ 19 w 191"/>
                    <a:gd name="T39" fmla="*/ 189 h 294"/>
                    <a:gd name="T40" fmla="*/ 7 w 191"/>
                    <a:gd name="T41" fmla="*/ 203 h 294"/>
                    <a:gd name="T42" fmla="*/ 0 w 191"/>
                    <a:gd name="T43" fmla="*/ 217 h 294"/>
                    <a:gd name="T44" fmla="*/ 16 w 191"/>
                    <a:gd name="T45" fmla="*/ 247 h 294"/>
                    <a:gd name="T46" fmla="*/ 32 w 191"/>
                    <a:gd name="T47" fmla="*/ 273 h 294"/>
                    <a:gd name="T48" fmla="*/ 39 w 191"/>
                    <a:gd name="T49" fmla="*/ 294 h 294"/>
                    <a:gd name="T50" fmla="*/ 59 w 191"/>
                    <a:gd name="T51" fmla="*/ 293 h 294"/>
                    <a:gd name="T52" fmla="*/ 67 w 191"/>
                    <a:gd name="T53" fmla="*/ 275 h 294"/>
                    <a:gd name="T54" fmla="*/ 89 w 191"/>
                    <a:gd name="T55" fmla="*/ 277 h 294"/>
                    <a:gd name="T56" fmla="*/ 96 w 191"/>
                    <a:gd name="T57" fmla="*/ 257 h 294"/>
                    <a:gd name="T58" fmla="*/ 98 w 191"/>
                    <a:gd name="T59" fmla="*/ 219 h 294"/>
                    <a:gd name="T60" fmla="*/ 116 w 191"/>
                    <a:gd name="T61" fmla="*/ 215 h 294"/>
                    <a:gd name="T62" fmla="*/ 128 w 191"/>
                    <a:gd name="T63" fmla="*/ 189 h 294"/>
                    <a:gd name="T64" fmla="*/ 110 w 191"/>
                    <a:gd name="T65" fmla="*/ 177 h 294"/>
                    <a:gd name="T66" fmla="*/ 96 w 191"/>
                    <a:gd name="T67" fmla="*/ 162 h 294"/>
                    <a:gd name="T68" fmla="*/ 105 w 191"/>
                    <a:gd name="T69" fmla="*/ 132 h 294"/>
                    <a:gd name="T70" fmla="*/ 134 w 191"/>
                    <a:gd name="T71" fmla="*/ 114 h 294"/>
                    <a:gd name="T72" fmla="*/ 156 w 191"/>
                    <a:gd name="T73" fmla="*/ 97 h 294"/>
                    <a:gd name="T74" fmla="*/ 151 w 191"/>
                    <a:gd name="T75" fmla="*/ 84 h 294"/>
                    <a:gd name="T76" fmla="*/ 164 w 191"/>
                    <a:gd name="T77" fmla="*/ 69 h 294"/>
                    <a:gd name="T78" fmla="*/ 191 w 191"/>
                    <a:gd name="T79" fmla="*/ 63 h 294"/>
                    <a:gd name="T80" fmla="*/ 191 w 191"/>
                    <a:gd name="T81" fmla="*/ 63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1" h="294">
                      <a:moveTo>
                        <a:pt x="191" y="63"/>
                      </a:moveTo>
                      <a:lnTo>
                        <a:pt x="183" y="56"/>
                      </a:lnTo>
                      <a:lnTo>
                        <a:pt x="177" y="24"/>
                      </a:lnTo>
                      <a:lnTo>
                        <a:pt x="150" y="10"/>
                      </a:lnTo>
                      <a:lnTo>
                        <a:pt x="128" y="0"/>
                      </a:lnTo>
                      <a:lnTo>
                        <a:pt x="119" y="2"/>
                      </a:lnTo>
                      <a:lnTo>
                        <a:pt x="119" y="15"/>
                      </a:lnTo>
                      <a:lnTo>
                        <a:pt x="89" y="11"/>
                      </a:lnTo>
                      <a:lnTo>
                        <a:pt x="87" y="22"/>
                      </a:lnTo>
                      <a:lnTo>
                        <a:pt x="72" y="22"/>
                      </a:lnTo>
                      <a:lnTo>
                        <a:pt x="64" y="37"/>
                      </a:lnTo>
                      <a:lnTo>
                        <a:pt x="52" y="60"/>
                      </a:lnTo>
                      <a:lnTo>
                        <a:pt x="30" y="90"/>
                      </a:lnTo>
                      <a:lnTo>
                        <a:pt x="37" y="96"/>
                      </a:lnTo>
                      <a:lnTo>
                        <a:pt x="32" y="104"/>
                      </a:lnTo>
                      <a:lnTo>
                        <a:pt x="16" y="104"/>
                      </a:lnTo>
                      <a:lnTo>
                        <a:pt x="7" y="124"/>
                      </a:lnTo>
                      <a:lnTo>
                        <a:pt x="10" y="152"/>
                      </a:lnTo>
                      <a:lnTo>
                        <a:pt x="23" y="163"/>
                      </a:lnTo>
                      <a:lnTo>
                        <a:pt x="19" y="189"/>
                      </a:lnTo>
                      <a:lnTo>
                        <a:pt x="7" y="203"/>
                      </a:lnTo>
                      <a:lnTo>
                        <a:pt x="0" y="217"/>
                      </a:lnTo>
                      <a:lnTo>
                        <a:pt x="16" y="247"/>
                      </a:lnTo>
                      <a:lnTo>
                        <a:pt x="32" y="273"/>
                      </a:lnTo>
                      <a:lnTo>
                        <a:pt x="39" y="294"/>
                      </a:lnTo>
                      <a:lnTo>
                        <a:pt x="59" y="293"/>
                      </a:lnTo>
                      <a:lnTo>
                        <a:pt x="67" y="275"/>
                      </a:lnTo>
                      <a:lnTo>
                        <a:pt x="89" y="277"/>
                      </a:lnTo>
                      <a:lnTo>
                        <a:pt x="96" y="257"/>
                      </a:lnTo>
                      <a:lnTo>
                        <a:pt x="98" y="219"/>
                      </a:lnTo>
                      <a:lnTo>
                        <a:pt x="116" y="215"/>
                      </a:lnTo>
                      <a:lnTo>
                        <a:pt x="128" y="189"/>
                      </a:lnTo>
                      <a:lnTo>
                        <a:pt x="110" y="177"/>
                      </a:lnTo>
                      <a:lnTo>
                        <a:pt x="96" y="162"/>
                      </a:lnTo>
                      <a:lnTo>
                        <a:pt x="105" y="132"/>
                      </a:lnTo>
                      <a:lnTo>
                        <a:pt x="134" y="114"/>
                      </a:lnTo>
                      <a:lnTo>
                        <a:pt x="156" y="97"/>
                      </a:lnTo>
                      <a:lnTo>
                        <a:pt x="151" y="84"/>
                      </a:lnTo>
                      <a:lnTo>
                        <a:pt x="164" y="69"/>
                      </a:lnTo>
                      <a:lnTo>
                        <a:pt x="191" y="63"/>
                      </a:lnTo>
                      <a:lnTo>
                        <a:pt x="191" y="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A3E1325-11EC-A5F5-1E22-C76A2C0813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5200" y="2873376"/>
                  <a:ext cx="7937" cy="7938"/>
                </a:xfrm>
                <a:custGeom>
                  <a:avLst/>
                  <a:gdLst>
                    <a:gd name="T0" fmla="*/ 5 w 5"/>
                    <a:gd name="T1" fmla="*/ 4 h 5"/>
                    <a:gd name="T2" fmla="*/ 5 w 5"/>
                    <a:gd name="T3" fmla="*/ 3 h 5"/>
                    <a:gd name="T4" fmla="*/ 5 w 5"/>
                    <a:gd name="T5" fmla="*/ 2 h 5"/>
                    <a:gd name="T6" fmla="*/ 5 w 5"/>
                    <a:gd name="T7" fmla="*/ 2 h 5"/>
                    <a:gd name="T8" fmla="*/ 5 w 5"/>
                    <a:gd name="T9" fmla="*/ 1 h 5"/>
                    <a:gd name="T10" fmla="*/ 2 w 5"/>
                    <a:gd name="T11" fmla="*/ 1 h 5"/>
                    <a:gd name="T12" fmla="*/ 1 w 5"/>
                    <a:gd name="T13" fmla="*/ 0 h 5"/>
                    <a:gd name="T14" fmla="*/ 0 w 5"/>
                    <a:gd name="T15" fmla="*/ 1 h 5"/>
                    <a:gd name="T16" fmla="*/ 0 w 5"/>
                    <a:gd name="T17" fmla="*/ 1 h 5"/>
                    <a:gd name="T18" fmla="*/ 0 w 5"/>
                    <a:gd name="T19" fmla="*/ 3 h 5"/>
                    <a:gd name="T20" fmla="*/ 0 w 5"/>
                    <a:gd name="T21" fmla="*/ 3 h 5"/>
                    <a:gd name="T22" fmla="*/ 0 w 5"/>
                    <a:gd name="T23" fmla="*/ 4 h 5"/>
                    <a:gd name="T24" fmla="*/ 0 w 5"/>
                    <a:gd name="T25" fmla="*/ 5 h 5"/>
                    <a:gd name="T26" fmla="*/ 0 w 5"/>
                    <a:gd name="T27" fmla="*/ 5 h 5"/>
                    <a:gd name="T28" fmla="*/ 0 w 5"/>
                    <a:gd name="T29" fmla="*/ 5 h 5"/>
                    <a:gd name="T30" fmla="*/ 1 w 5"/>
                    <a:gd name="T31" fmla="*/ 5 h 5"/>
                    <a:gd name="T32" fmla="*/ 2 w 5"/>
                    <a:gd name="T33" fmla="*/ 5 h 5"/>
                    <a:gd name="T34" fmla="*/ 4 w 5"/>
                    <a:gd name="T35" fmla="*/ 4 h 5"/>
                    <a:gd name="T36" fmla="*/ 5 w 5"/>
                    <a:gd name="T37" fmla="*/ 4 h 5"/>
                    <a:gd name="T38" fmla="*/ 5 w 5"/>
                    <a:gd name="T3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" h="5">
                      <a:moveTo>
                        <a:pt x="5" y="4"/>
                      </a:move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E7BB80-1950-AC36-1556-898C8075A8C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07075" y="2166938"/>
                  <a:ext cx="26987" cy="31750"/>
                </a:xfrm>
                <a:custGeom>
                  <a:avLst/>
                  <a:gdLst>
                    <a:gd name="T0" fmla="*/ 11 w 17"/>
                    <a:gd name="T1" fmla="*/ 19 h 20"/>
                    <a:gd name="T2" fmla="*/ 11 w 17"/>
                    <a:gd name="T3" fmla="*/ 17 h 20"/>
                    <a:gd name="T4" fmla="*/ 9 w 17"/>
                    <a:gd name="T5" fmla="*/ 17 h 20"/>
                    <a:gd name="T6" fmla="*/ 8 w 17"/>
                    <a:gd name="T7" fmla="*/ 16 h 20"/>
                    <a:gd name="T8" fmla="*/ 9 w 17"/>
                    <a:gd name="T9" fmla="*/ 19 h 20"/>
                    <a:gd name="T10" fmla="*/ 11 w 17"/>
                    <a:gd name="T11" fmla="*/ 20 h 20"/>
                    <a:gd name="T12" fmla="*/ 11 w 17"/>
                    <a:gd name="T13" fmla="*/ 20 h 20"/>
                    <a:gd name="T14" fmla="*/ 13 w 17"/>
                    <a:gd name="T15" fmla="*/ 12 h 20"/>
                    <a:gd name="T16" fmla="*/ 12 w 17"/>
                    <a:gd name="T17" fmla="*/ 11 h 20"/>
                    <a:gd name="T18" fmla="*/ 9 w 17"/>
                    <a:gd name="T19" fmla="*/ 10 h 20"/>
                    <a:gd name="T20" fmla="*/ 9 w 17"/>
                    <a:gd name="T21" fmla="*/ 11 h 20"/>
                    <a:gd name="T22" fmla="*/ 11 w 17"/>
                    <a:gd name="T23" fmla="*/ 12 h 20"/>
                    <a:gd name="T24" fmla="*/ 13 w 17"/>
                    <a:gd name="T25" fmla="*/ 13 h 20"/>
                    <a:gd name="T26" fmla="*/ 13 w 17"/>
                    <a:gd name="T27" fmla="*/ 12 h 20"/>
                    <a:gd name="T28" fmla="*/ 4 w 17"/>
                    <a:gd name="T29" fmla="*/ 5 h 20"/>
                    <a:gd name="T30" fmla="*/ 0 w 17"/>
                    <a:gd name="T31" fmla="*/ 6 h 20"/>
                    <a:gd name="T32" fmla="*/ 3 w 17"/>
                    <a:gd name="T33" fmla="*/ 7 h 20"/>
                    <a:gd name="T34" fmla="*/ 6 w 17"/>
                    <a:gd name="T35" fmla="*/ 7 h 20"/>
                    <a:gd name="T36" fmla="*/ 6 w 17"/>
                    <a:gd name="T37" fmla="*/ 6 h 20"/>
                    <a:gd name="T38" fmla="*/ 4 w 17"/>
                    <a:gd name="T39" fmla="*/ 6 h 20"/>
                    <a:gd name="T40" fmla="*/ 10 w 17"/>
                    <a:gd name="T41" fmla="*/ 3 h 20"/>
                    <a:gd name="T42" fmla="*/ 5 w 17"/>
                    <a:gd name="T43" fmla="*/ 2 h 20"/>
                    <a:gd name="T44" fmla="*/ 10 w 17"/>
                    <a:gd name="T45" fmla="*/ 8 h 20"/>
                    <a:gd name="T46" fmla="*/ 11 w 17"/>
                    <a:gd name="T47" fmla="*/ 9 h 20"/>
                    <a:gd name="T48" fmla="*/ 10 w 17"/>
                    <a:gd name="T49" fmla="*/ 6 h 20"/>
                    <a:gd name="T50" fmla="*/ 9 w 17"/>
                    <a:gd name="T51" fmla="*/ 6 h 20"/>
                    <a:gd name="T52" fmla="*/ 11 w 17"/>
                    <a:gd name="T53" fmla="*/ 6 h 20"/>
                    <a:gd name="T54" fmla="*/ 13 w 17"/>
                    <a:gd name="T55" fmla="*/ 6 h 20"/>
                    <a:gd name="T56" fmla="*/ 13 w 17"/>
                    <a:gd name="T57" fmla="*/ 4 h 20"/>
                    <a:gd name="T58" fmla="*/ 16 w 17"/>
                    <a:gd name="T59" fmla="*/ 2 h 20"/>
                    <a:gd name="T60" fmla="*/ 15 w 17"/>
                    <a:gd name="T61" fmla="*/ 2 h 20"/>
                    <a:gd name="T62" fmla="*/ 15 w 17"/>
                    <a:gd name="T63" fmla="*/ 4 h 20"/>
                    <a:gd name="T64" fmla="*/ 16 w 17"/>
                    <a:gd name="T65" fmla="*/ 4 h 20"/>
                    <a:gd name="T66" fmla="*/ 17 w 17"/>
                    <a:gd name="T67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" h="20">
                      <a:moveTo>
                        <a:pt x="11" y="20"/>
                      </a:moveTo>
                      <a:lnTo>
                        <a:pt x="11" y="19"/>
                      </a:lnTo>
                      <a:lnTo>
                        <a:pt x="11" y="18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9" y="17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8" y="17"/>
                      </a:lnTo>
                      <a:lnTo>
                        <a:pt x="9" y="19"/>
                      </a:lnTo>
                      <a:lnTo>
                        <a:pt x="10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close/>
                      <a:moveTo>
                        <a:pt x="13" y="12"/>
                      </a:moveTo>
                      <a:lnTo>
                        <a:pt x="13" y="12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lnTo>
                        <a:pt x="9" y="11"/>
                      </a:lnTo>
                      <a:lnTo>
                        <a:pt x="9" y="11"/>
                      </a:lnTo>
                      <a:lnTo>
                        <a:pt x="11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2"/>
                      </a:lnTo>
                      <a:lnTo>
                        <a:pt x="13" y="12"/>
                      </a:lnTo>
                      <a:close/>
                      <a:moveTo>
                        <a:pt x="4" y="6"/>
                      </a:moveTo>
                      <a:lnTo>
                        <a:pt x="4" y="5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  <a:moveTo>
                        <a:pt x="13" y="4"/>
                      </a:moveTo>
                      <a:lnTo>
                        <a:pt x="10" y="3"/>
                      </a:lnTo>
                      <a:lnTo>
                        <a:pt x="9" y="2"/>
                      </a:lnTo>
                      <a:lnTo>
                        <a:pt x="5" y="2"/>
                      </a:lnTo>
                      <a:lnTo>
                        <a:pt x="8" y="6"/>
                      </a:lnTo>
                      <a:lnTo>
                        <a:pt x="10" y="8"/>
                      </a:lnTo>
                      <a:lnTo>
                        <a:pt x="11" y="9"/>
                      </a:lnTo>
                      <a:lnTo>
                        <a:pt x="11" y="9"/>
                      </a:lnTo>
                      <a:lnTo>
                        <a:pt x="11" y="8"/>
                      </a:lnTo>
                      <a:lnTo>
                        <a:pt x="10" y="6"/>
                      </a:lnTo>
                      <a:lnTo>
                        <a:pt x="9" y="6"/>
                      </a:lnTo>
                      <a:lnTo>
                        <a:pt x="9" y="6"/>
                      </a:lnTo>
                      <a:lnTo>
                        <a:pt x="10" y="6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  <a:moveTo>
                        <a:pt x="17" y="3"/>
                      </a:moveTo>
                      <a:lnTo>
                        <a:pt x="16" y="2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6" y="4"/>
                      </a:lnTo>
                      <a:lnTo>
                        <a:pt x="17" y="3"/>
                      </a:ln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A5A887-511A-5E4F-DDFE-E5F5011CD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705101"/>
                  <a:ext cx="4762" cy="7938"/>
                </a:xfrm>
                <a:custGeom>
                  <a:avLst/>
                  <a:gdLst>
                    <a:gd name="T0" fmla="*/ 3 w 3"/>
                    <a:gd name="T1" fmla="*/ 5 h 5"/>
                    <a:gd name="T2" fmla="*/ 3 w 3"/>
                    <a:gd name="T3" fmla="*/ 5 h 5"/>
                    <a:gd name="T4" fmla="*/ 3 w 3"/>
                    <a:gd name="T5" fmla="*/ 4 h 5"/>
                    <a:gd name="T6" fmla="*/ 3 w 3"/>
                    <a:gd name="T7" fmla="*/ 3 h 5"/>
                    <a:gd name="T8" fmla="*/ 2 w 3"/>
                    <a:gd name="T9" fmla="*/ 3 h 5"/>
                    <a:gd name="T10" fmla="*/ 2 w 3"/>
                    <a:gd name="T11" fmla="*/ 2 h 5"/>
                    <a:gd name="T12" fmla="*/ 2 w 3"/>
                    <a:gd name="T13" fmla="*/ 1 h 5"/>
                    <a:gd name="T14" fmla="*/ 1 w 3"/>
                    <a:gd name="T15" fmla="*/ 1 h 5"/>
                    <a:gd name="T16" fmla="*/ 1 w 3"/>
                    <a:gd name="T17" fmla="*/ 0 h 5"/>
                    <a:gd name="T18" fmla="*/ 1 w 3"/>
                    <a:gd name="T19" fmla="*/ 0 h 5"/>
                    <a:gd name="T20" fmla="*/ 0 w 3"/>
                    <a:gd name="T21" fmla="*/ 2 h 5"/>
                    <a:gd name="T22" fmla="*/ 0 w 3"/>
                    <a:gd name="T23" fmla="*/ 4 h 5"/>
                    <a:gd name="T24" fmla="*/ 1 w 3"/>
                    <a:gd name="T25" fmla="*/ 5 h 5"/>
                    <a:gd name="T26" fmla="*/ 1 w 3"/>
                    <a:gd name="T27" fmla="*/ 5 h 5"/>
                    <a:gd name="T28" fmla="*/ 3 w 3"/>
                    <a:gd name="T29" fmla="*/ 5 h 5"/>
                    <a:gd name="T30" fmla="*/ 3 w 3"/>
                    <a:gd name="T3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" h="5">
                      <a:moveTo>
                        <a:pt x="3" y="5"/>
                      </a:move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2E530B1-2932-1289-5E81-3FD9CF5BB7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65812" y="2562226"/>
                  <a:ext cx="425450" cy="357188"/>
                </a:xfrm>
                <a:custGeom>
                  <a:avLst/>
                  <a:gdLst>
                    <a:gd name="T0" fmla="*/ 268 w 268"/>
                    <a:gd name="T1" fmla="*/ 208 h 225"/>
                    <a:gd name="T2" fmla="*/ 264 w 268"/>
                    <a:gd name="T3" fmla="*/ 188 h 225"/>
                    <a:gd name="T4" fmla="*/ 253 w 268"/>
                    <a:gd name="T5" fmla="*/ 197 h 225"/>
                    <a:gd name="T6" fmla="*/ 249 w 268"/>
                    <a:gd name="T7" fmla="*/ 206 h 225"/>
                    <a:gd name="T8" fmla="*/ 253 w 268"/>
                    <a:gd name="T9" fmla="*/ 222 h 225"/>
                    <a:gd name="T10" fmla="*/ 263 w 268"/>
                    <a:gd name="T11" fmla="*/ 225 h 225"/>
                    <a:gd name="T12" fmla="*/ 268 w 268"/>
                    <a:gd name="T13" fmla="*/ 208 h 225"/>
                    <a:gd name="T14" fmla="*/ 151 w 268"/>
                    <a:gd name="T15" fmla="*/ 18 h 225"/>
                    <a:gd name="T16" fmla="*/ 141 w 268"/>
                    <a:gd name="T17" fmla="*/ 9 h 225"/>
                    <a:gd name="T18" fmla="*/ 133 w 268"/>
                    <a:gd name="T19" fmla="*/ 9 h 225"/>
                    <a:gd name="T20" fmla="*/ 131 w 268"/>
                    <a:gd name="T21" fmla="*/ 0 h 225"/>
                    <a:gd name="T22" fmla="*/ 114 w 268"/>
                    <a:gd name="T23" fmla="*/ 5 h 225"/>
                    <a:gd name="T24" fmla="*/ 110 w 268"/>
                    <a:gd name="T25" fmla="*/ 24 h 225"/>
                    <a:gd name="T26" fmla="*/ 68 w 268"/>
                    <a:gd name="T27" fmla="*/ 41 h 225"/>
                    <a:gd name="T28" fmla="*/ 50 w 268"/>
                    <a:gd name="T29" fmla="*/ 32 h 225"/>
                    <a:gd name="T30" fmla="*/ 56 w 268"/>
                    <a:gd name="T31" fmla="*/ 58 h 225"/>
                    <a:gd name="T32" fmla="*/ 25 w 268"/>
                    <a:gd name="T33" fmla="*/ 52 h 225"/>
                    <a:gd name="T34" fmla="*/ 0 w 268"/>
                    <a:gd name="T35" fmla="*/ 57 h 225"/>
                    <a:gd name="T36" fmla="*/ 2 w 268"/>
                    <a:gd name="T37" fmla="*/ 74 h 225"/>
                    <a:gd name="T38" fmla="*/ 30 w 268"/>
                    <a:gd name="T39" fmla="*/ 83 h 225"/>
                    <a:gd name="T40" fmla="*/ 43 w 268"/>
                    <a:gd name="T41" fmla="*/ 95 h 225"/>
                    <a:gd name="T42" fmla="*/ 63 w 268"/>
                    <a:gd name="T43" fmla="*/ 119 h 225"/>
                    <a:gd name="T44" fmla="*/ 59 w 268"/>
                    <a:gd name="T45" fmla="*/ 165 h 225"/>
                    <a:gd name="T46" fmla="*/ 49 w 268"/>
                    <a:gd name="T47" fmla="*/ 179 h 225"/>
                    <a:gd name="T48" fmla="*/ 56 w 268"/>
                    <a:gd name="T49" fmla="*/ 188 h 225"/>
                    <a:gd name="T50" fmla="*/ 92 w 268"/>
                    <a:gd name="T51" fmla="*/ 198 h 225"/>
                    <a:gd name="T52" fmla="*/ 99 w 268"/>
                    <a:gd name="T53" fmla="*/ 194 h 225"/>
                    <a:gd name="T54" fmla="*/ 120 w 268"/>
                    <a:gd name="T55" fmla="*/ 204 h 225"/>
                    <a:gd name="T56" fmla="*/ 142 w 268"/>
                    <a:gd name="T57" fmla="*/ 201 h 225"/>
                    <a:gd name="T58" fmla="*/ 144 w 268"/>
                    <a:gd name="T59" fmla="*/ 187 h 225"/>
                    <a:gd name="T60" fmla="*/ 172 w 268"/>
                    <a:gd name="T61" fmla="*/ 180 h 225"/>
                    <a:gd name="T62" fmla="*/ 210 w 268"/>
                    <a:gd name="T63" fmla="*/ 185 h 225"/>
                    <a:gd name="T64" fmla="*/ 226 w 268"/>
                    <a:gd name="T65" fmla="*/ 173 h 225"/>
                    <a:gd name="T66" fmla="*/ 228 w 268"/>
                    <a:gd name="T67" fmla="*/ 163 h 225"/>
                    <a:gd name="T68" fmla="*/ 218 w 268"/>
                    <a:gd name="T69" fmla="*/ 160 h 225"/>
                    <a:gd name="T70" fmla="*/ 212 w 268"/>
                    <a:gd name="T71" fmla="*/ 141 h 225"/>
                    <a:gd name="T72" fmla="*/ 219 w 268"/>
                    <a:gd name="T73" fmla="*/ 135 h 225"/>
                    <a:gd name="T74" fmla="*/ 212 w 268"/>
                    <a:gd name="T75" fmla="*/ 126 h 225"/>
                    <a:gd name="T76" fmla="*/ 213 w 268"/>
                    <a:gd name="T77" fmla="*/ 120 h 225"/>
                    <a:gd name="T78" fmla="*/ 207 w 268"/>
                    <a:gd name="T79" fmla="*/ 109 h 225"/>
                    <a:gd name="T80" fmla="*/ 197 w 268"/>
                    <a:gd name="T81" fmla="*/ 113 h 225"/>
                    <a:gd name="T82" fmla="*/ 197 w 268"/>
                    <a:gd name="T83" fmla="*/ 102 h 225"/>
                    <a:gd name="T84" fmla="*/ 211 w 268"/>
                    <a:gd name="T85" fmla="*/ 89 h 225"/>
                    <a:gd name="T86" fmla="*/ 210 w 268"/>
                    <a:gd name="T87" fmla="*/ 83 h 225"/>
                    <a:gd name="T88" fmla="*/ 219 w 268"/>
                    <a:gd name="T89" fmla="*/ 85 h 225"/>
                    <a:gd name="T90" fmla="*/ 224 w 268"/>
                    <a:gd name="T91" fmla="*/ 81 h 225"/>
                    <a:gd name="T92" fmla="*/ 225 w 268"/>
                    <a:gd name="T93" fmla="*/ 65 h 225"/>
                    <a:gd name="T94" fmla="*/ 234 w 268"/>
                    <a:gd name="T95" fmla="*/ 50 h 225"/>
                    <a:gd name="T96" fmla="*/ 208 w 268"/>
                    <a:gd name="T97" fmla="*/ 45 h 225"/>
                    <a:gd name="T98" fmla="*/ 198 w 268"/>
                    <a:gd name="T99" fmla="*/ 39 h 225"/>
                    <a:gd name="T100" fmla="*/ 193 w 268"/>
                    <a:gd name="T101" fmla="*/ 39 h 225"/>
                    <a:gd name="T102" fmla="*/ 189 w 268"/>
                    <a:gd name="T103" fmla="*/ 38 h 225"/>
                    <a:gd name="T104" fmla="*/ 172 w 268"/>
                    <a:gd name="T105" fmla="*/ 27 h 225"/>
                    <a:gd name="T106" fmla="*/ 163 w 268"/>
                    <a:gd name="T107" fmla="*/ 28 h 225"/>
                    <a:gd name="T108" fmla="*/ 151 w 268"/>
                    <a:gd name="T109" fmla="*/ 18 h 225"/>
                    <a:gd name="T110" fmla="*/ 151 w 268"/>
                    <a:gd name="T111" fmla="*/ 1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68" h="225">
                      <a:moveTo>
                        <a:pt x="268" y="208"/>
                      </a:moveTo>
                      <a:lnTo>
                        <a:pt x="264" y="188"/>
                      </a:lnTo>
                      <a:lnTo>
                        <a:pt x="253" y="197"/>
                      </a:lnTo>
                      <a:lnTo>
                        <a:pt x="249" y="206"/>
                      </a:lnTo>
                      <a:lnTo>
                        <a:pt x="253" y="222"/>
                      </a:lnTo>
                      <a:lnTo>
                        <a:pt x="263" y="225"/>
                      </a:lnTo>
                      <a:lnTo>
                        <a:pt x="268" y="208"/>
                      </a:lnTo>
                      <a:close/>
                      <a:moveTo>
                        <a:pt x="151" y="18"/>
                      </a:moveTo>
                      <a:lnTo>
                        <a:pt x="141" y="9"/>
                      </a:lnTo>
                      <a:lnTo>
                        <a:pt x="133" y="9"/>
                      </a:lnTo>
                      <a:lnTo>
                        <a:pt x="131" y="0"/>
                      </a:lnTo>
                      <a:lnTo>
                        <a:pt x="114" y="5"/>
                      </a:lnTo>
                      <a:lnTo>
                        <a:pt x="110" y="24"/>
                      </a:lnTo>
                      <a:lnTo>
                        <a:pt x="68" y="41"/>
                      </a:lnTo>
                      <a:lnTo>
                        <a:pt x="50" y="32"/>
                      </a:lnTo>
                      <a:lnTo>
                        <a:pt x="56" y="58"/>
                      </a:lnTo>
                      <a:lnTo>
                        <a:pt x="25" y="52"/>
                      </a:lnTo>
                      <a:lnTo>
                        <a:pt x="0" y="57"/>
                      </a:lnTo>
                      <a:lnTo>
                        <a:pt x="2" y="74"/>
                      </a:lnTo>
                      <a:lnTo>
                        <a:pt x="30" y="83"/>
                      </a:lnTo>
                      <a:lnTo>
                        <a:pt x="43" y="95"/>
                      </a:lnTo>
                      <a:lnTo>
                        <a:pt x="63" y="119"/>
                      </a:lnTo>
                      <a:lnTo>
                        <a:pt x="59" y="165"/>
                      </a:lnTo>
                      <a:lnTo>
                        <a:pt x="49" y="179"/>
                      </a:lnTo>
                      <a:lnTo>
                        <a:pt x="56" y="188"/>
                      </a:lnTo>
                      <a:lnTo>
                        <a:pt x="92" y="198"/>
                      </a:lnTo>
                      <a:lnTo>
                        <a:pt x="99" y="194"/>
                      </a:lnTo>
                      <a:lnTo>
                        <a:pt x="120" y="204"/>
                      </a:lnTo>
                      <a:lnTo>
                        <a:pt x="142" y="201"/>
                      </a:lnTo>
                      <a:lnTo>
                        <a:pt x="144" y="187"/>
                      </a:lnTo>
                      <a:lnTo>
                        <a:pt x="172" y="180"/>
                      </a:lnTo>
                      <a:lnTo>
                        <a:pt x="210" y="185"/>
                      </a:lnTo>
                      <a:lnTo>
                        <a:pt x="226" y="173"/>
                      </a:lnTo>
                      <a:lnTo>
                        <a:pt x="228" y="163"/>
                      </a:lnTo>
                      <a:lnTo>
                        <a:pt x="218" y="160"/>
                      </a:lnTo>
                      <a:lnTo>
                        <a:pt x="212" y="141"/>
                      </a:lnTo>
                      <a:lnTo>
                        <a:pt x="219" y="135"/>
                      </a:lnTo>
                      <a:lnTo>
                        <a:pt x="212" y="126"/>
                      </a:lnTo>
                      <a:lnTo>
                        <a:pt x="213" y="120"/>
                      </a:lnTo>
                      <a:lnTo>
                        <a:pt x="207" y="109"/>
                      </a:lnTo>
                      <a:lnTo>
                        <a:pt x="197" y="113"/>
                      </a:lnTo>
                      <a:lnTo>
                        <a:pt x="197" y="102"/>
                      </a:lnTo>
                      <a:lnTo>
                        <a:pt x="211" y="89"/>
                      </a:lnTo>
                      <a:lnTo>
                        <a:pt x="210" y="83"/>
                      </a:lnTo>
                      <a:lnTo>
                        <a:pt x="219" y="85"/>
                      </a:lnTo>
                      <a:lnTo>
                        <a:pt x="224" y="81"/>
                      </a:lnTo>
                      <a:lnTo>
                        <a:pt x="225" y="65"/>
                      </a:lnTo>
                      <a:lnTo>
                        <a:pt x="234" y="50"/>
                      </a:lnTo>
                      <a:lnTo>
                        <a:pt x="208" y="45"/>
                      </a:lnTo>
                      <a:lnTo>
                        <a:pt x="198" y="39"/>
                      </a:lnTo>
                      <a:lnTo>
                        <a:pt x="193" y="39"/>
                      </a:lnTo>
                      <a:lnTo>
                        <a:pt x="189" y="38"/>
                      </a:lnTo>
                      <a:lnTo>
                        <a:pt x="172" y="27"/>
                      </a:lnTo>
                      <a:lnTo>
                        <a:pt x="163" y="28"/>
                      </a:lnTo>
                      <a:lnTo>
                        <a:pt x="151" y="18"/>
                      </a:lnTo>
                      <a:lnTo>
                        <a:pt x="151" y="1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E171CC-775B-C565-9482-6016AA8C8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5163" y="3138488"/>
                  <a:ext cx="68262" cy="41275"/>
                </a:xfrm>
                <a:custGeom>
                  <a:avLst/>
                  <a:gdLst>
                    <a:gd name="T0" fmla="*/ 8 w 43"/>
                    <a:gd name="T1" fmla="*/ 12 h 26"/>
                    <a:gd name="T2" fmla="*/ 7 w 43"/>
                    <a:gd name="T3" fmla="*/ 11 h 26"/>
                    <a:gd name="T4" fmla="*/ 5 w 43"/>
                    <a:gd name="T5" fmla="*/ 12 h 26"/>
                    <a:gd name="T6" fmla="*/ 4 w 43"/>
                    <a:gd name="T7" fmla="*/ 14 h 26"/>
                    <a:gd name="T8" fmla="*/ 2 w 43"/>
                    <a:gd name="T9" fmla="*/ 14 h 26"/>
                    <a:gd name="T10" fmla="*/ 0 w 43"/>
                    <a:gd name="T11" fmla="*/ 14 h 26"/>
                    <a:gd name="T12" fmla="*/ 1 w 43"/>
                    <a:gd name="T13" fmla="*/ 16 h 26"/>
                    <a:gd name="T14" fmla="*/ 3 w 43"/>
                    <a:gd name="T15" fmla="*/ 21 h 26"/>
                    <a:gd name="T16" fmla="*/ 4 w 43"/>
                    <a:gd name="T17" fmla="*/ 22 h 26"/>
                    <a:gd name="T18" fmla="*/ 5 w 43"/>
                    <a:gd name="T19" fmla="*/ 23 h 26"/>
                    <a:gd name="T20" fmla="*/ 9 w 43"/>
                    <a:gd name="T21" fmla="*/ 24 h 26"/>
                    <a:gd name="T22" fmla="*/ 10 w 43"/>
                    <a:gd name="T23" fmla="*/ 24 h 26"/>
                    <a:gd name="T24" fmla="*/ 12 w 43"/>
                    <a:gd name="T25" fmla="*/ 24 h 26"/>
                    <a:gd name="T26" fmla="*/ 13 w 43"/>
                    <a:gd name="T27" fmla="*/ 24 h 26"/>
                    <a:gd name="T28" fmla="*/ 14 w 43"/>
                    <a:gd name="T29" fmla="*/ 26 h 26"/>
                    <a:gd name="T30" fmla="*/ 16 w 43"/>
                    <a:gd name="T31" fmla="*/ 26 h 26"/>
                    <a:gd name="T32" fmla="*/ 16 w 43"/>
                    <a:gd name="T33" fmla="*/ 25 h 26"/>
                    <a:gd name="T34" fmla="*/ 16 w 43"/>
                    <a:gd name="T35" fmla="*/ 24 h 26"/>
                    <a:gd name="T36" fmla="*/ 16 w 43"/>
                    <a:gd name="T37" fmla="*/ 23 h 26"/>
                    <a:gd name="T38" fmla="*/ 18 w 43"/>
                    <a:gd name="T39" fmla="*/ 23 h 26"/>
                    <a:gd name="T40" fmla="*/ 19 w 43"/>
                    <a:gd name="T41" fmla="*/ 23 h 26"/>
                    <a:gd name="T42" fmla="*/ 21 w 43"/>
                    <a:gd name="T43" fmla="*/ 22 h 26"/>
                    <a:gd name="T44" fmla="*/ 23 w 43"/>
                    <a:gd name="T45" fmla="*/ 21 h 26"/>
                    <a:gd name="T46" fmla="*/ 25 w 43"/>
                    <a:gd name="T47" fmla="*/ 20 h 26"/>
                    <a:gd name="T48" fmla="*/ 28 w 43"/>
                    <a:gd name="T49" fmla="*/ 16 h 26"/>
                    <a:gd name="T50" fmla="*/ 29 w 43"/>
                    <a:gd name="T51" fmla="*/ 16 h 26"/>
                    <a:gd name="T52" fmla="*/ 31 w 43"/>
                    <a:gd name="T53" fmla="*/ 16 h 26"/>
                    <a:gd name="T54" fmla="*/ 33 w 43"/>
                    <a:gd name="T55" fmla="*/ 16 h 26"/>
                    <a:gd name="T56" fmla="*/ 35 w 43"/>
                    <a:gd name="T57" fmla="*/ 15 h 26"/>
                    <a:gd name="T58" fmla="*/ 35 w 43"/>
                    <a:gd name="T59" fmla="*/ 14 h 26"/>
                    <a:gd name="T60" fmla="*/ 34 w 43"/>
                    <a:gd name="T61" fmla="*/ 14 h 26"/>
                    <a:gd name="T62" fmla="*/ 33 w 43"/>
                    <a:gd name="T63" fmla="*/ 12 h 26"/>
                    <a:gd name="T64" fmla="*/ 32 w 43"/>
                    <a:gd name="T65" fmla="*/ 11 h 26"/>
                    <a:gd name="T66" fmla="*/ 32 w 43"/>
                    <a:gd name="T67" fmla="*/ 8 h 26"/>
                    <a:gd name="T68" fmla="*/ 41 w 43"/>
                    <a:gd name="T69" fmla="*/ 1 h 26"/>
                    <a:gd name="T70" fmla="*/ 43 w 43"/>
                    <a:gd name="T71" fmla="*/ 0 h 26"/>
                    <a:gd name="T72" fmla="*/ 40 w 43"/>
                    <a:gd name="T73" fmla="*/ 0 h 26"/>
                    <a:gd name="T74" fmla="*/ 38 w 43"/>
                    <a:gd name="T75" fmla="*/ 1 h 26"/>
                    <a:gd name="T76" fmla="*/ 36 w 43"/>
                    <a:gd name="T77" fmla="*/ 2 h 26"/>
                    <a:gd name="T78" fmla="*/ 34 w 43"/>
                    <a:gd name="T79" fmla="*/ 4 h 26"/>
                    <a:gd name="T80" fmla="*/ 25 w 43"/>
                    <a:gd name="T81" fmla="*/ 7 h 26"/>
                    <a:gd name="T82" fmla="*/ 22 w 43"/>
                    <a:gd name="T83" fmla="*/ 7 h 26"/>
                    <a:gd name="T84" fmla="*/ 20 w 43"/>
                    <a:gd name="T85" fmla="*/ 7 h 26"/>
                    <a:gd name="T86" fmla="*/ 16 w 43"/>
                    <a:gd name="T87" fmla="*/ 7 h 26"/>
                    <a:gd name="T88" fmla="*/ 12 w 43"/>
                    <a:gd name="T89" fmla="*/ 6 h 26"/>
                    <a:gd name="T90" fmla="*/ 12 w 43"/>
                    <a:gd name="T91" fmla="*/ 9 h 26"/>
                    <a:gd name="T92" fmla="*/ 11 w 43"/>
                    <a:gd name="T93" fmla="*/ 11 h 26"/>
                    <a:gd name="T94" fmla="*/ 9 w 43"/>
                    <a:gd name="T95" fmla="*/ 12 h 26"/>
                    <a:gd name="T96" fmla="*/ 8 w 43"/>
                    <a:gd name="T97" fmla="*/ 12 h 26"/>
                    <a:gd name="T98" fmla="*/ 8 w 43"/>
                    <a:gd name="T99" fmla="*/ 1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3" h="26">
                      <a:moveTo>
                        <a:pt x="8" y="12"/>
                      </a:moveTo>
                      <a:lnTo>
                        <a:pt x="7" y="11"/>
                      </a:lnTo>
                      <a:lnTo>
                        <a:pt x="5" y="12"/>
                      </a:lnTo>
                      <a:lnTo>
                        <a:pt x="4" y="14"/>
                      </a:lnTo>
                      <a:lnTo>
                        <a:pt x="2" y="14"/>
                      </a:lnTo>
                      <a:lnTo>
                        <a:pt x="0" y="14"/>
                      </a:lnTo>
                      <a:lnTo>
                        <a:pt x="1" y="16"/>
                      </a:lnTo>
                      <a:lnTo>
                        <a:pt x="3" y="21"/>
                      </a:lnTo>
                      <a:lnTo>
                        <a:pt x="4" y="22"/>
                      </a:lnTo>
                      <a:lnTo>
                        <a:pt x="5" y="23"/>
                      </a:lnTo>
                      <a:lnTo>
                        <a:pt x="9" y="24"/>
                      </a:lnTo>
                      <a:lnTo>
                        <a:pt x="10" y="24"/>
                      </a:lnTo>
                      <a:lnTo>
                        <a:pt x="12" y="24"/>
                      </a:lnTo>
                      <a:lnTo>
                        <a:pt x="13" y="24"/>
                      </a:lnTo>
                      <a:lnTo>
                        <a:pt x="14" y="26"/>
                      </a:lnTo>
                      <a:lnTo>
                        <a:pt x="16" y="26"/>
                      </a:lnTo>
                      <a:lnTo>
                        <a:pt x="16" y="25"/>
                      </a:lnTo>
                      <a:lnTo>
                        <a:pt x="16" y="24"/>
                      </a:lnTo>
                      <a:lnTo>
                        <a:pt x="16" y="23"/>
                      </a:lnTo>
                      <a:lnTo>
                        <a:pt x="18" y="23"/>
                      </a:lnTo>
                      <a:lnTo>
                        <a:pt x="19" y="23"/>
                      </a:lnTo>
                      <a:lnTo>
                        <a:pt x="21" y="22"/>
                      </a:lnTo>
                      <a:lnTo>
                        <a:pt x="23" y="21"/>
                      </a:lnTo>
                      <a:lnTo>
                        <a:pt x="25" y="20"/>
                      </a:lnTo>
                      <a:lnTo>
                        <a:pt x="28" y="16"/>
                      </a:lnTo>
                      <a:lnTo>
                        <a:pt x="29" y="16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5" y="14"/>
                      </a:lnTo>
                      <a:lnTo>
                        <a:pt x="34" y="14"/>
                      </a:lnTo>
                      <a:lnTo>
                        <a:pt x="33" y="12"/>
                      </a:lnTo>
                      <a:lnTo>
                        <a:pt x="32" y="11"/>
                      </a:lnTo>
                      <a:lnTo>
                        <a:pt x="32" y="8"/>
                      </a:lnTo>
                      <a:lnTo>
                        <a:pt x="41" y="1"/>
                      </a:lnTo>
                      <a:lnTo>
                        <a:pt x="43" y="0"/>
                      </a:lnTo>
                      <a:lnTo>
                        <a:pt x="40" y="0"/>
                      </a:lnTo>
                      <a:lnTo>
                        <a:pt x="38" y="1"/>
                      </a:lnTo>
                      <a:lnTo>
                        <a:pt x="36" y="2"/>
                      </a:lnTo>
                      <a:lnTo>
                        <a:pt x="34" y="4"/>
                      </a:lnTo>
                      <a:lnTo>
                        <a:pt x="25" y="7"/>
                      </a:lnTo>
                      <a:lnTo>
                        <a:pt x="22" y="7"/>
                      </a:lnTo>
                      <a:lnTo>
                        <a:pt x="20" y="7"/>
                      </a:lnTo>
                      <a:lnTo>
                        <a:pt x="16" y="7"/>
                      </a:lnTo>
                      <a:lnTo>
                        <a:pt x="12" y="6"/>
                      </a:lnTo>
                      <a:lnTo>
                        <a:pt x="12" y="9"/>
                      </a:lnTo>
                      <a:lnTo>
                        <a:pt x="11" y="11"/>
                      </a:lnTo>
                      <a:lnTo>
                        <a:pt x="9" y="12"/>
                      </a:lnTo>
                      <a:lnTo>
                        <a:pt x="8" y="12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753FC7-0A3A-0F09-27DD-FAE2CDDF15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10350" y="2853530"/>
                  <a:ext cx="44450" cy="46038"/>
                </a:xfrm>
                <a:custGeom>
                  <a:avLst/>
                  <a:gdLst>
                    <a:gd name="T0" fmla="*/ 12 w 28"/>
                    <a:gd name="T1" fmla="*/ 25 h 29"/>
                    <a:gd name="T2" fmla="*/ 12 w 28"/>
                    <a:gd name="T3" fmla="*/ 29 h 29"/>
                    <a:gd name="T4" fmla="*/ 10 w 28"/>
                    <a:gd name="T5" fmla="*/ 29 h 29"/>
                    <a:gd name="T6" fmla="*/ 8 w 28"/>
                    <a:gd name="T7" fmla="*/ 22 h 29"/>
                    <a:gd name="T8" fmla="*/ 4 w 28"/>
                    <a:gd name="T9" fmla="*/ 20 h 29"/>
                    <a:gd name="T10" fmla="*/ 0 w 28"/>
                    <a:gd name="T11" fmla="*/ 14 h 29"/>
                    <a:gd name="T12" fmla="*/ 2 w 28"/>
                    <a:gd name="T13" fmla="*/ 9 h 29"/>
                    <a:gd name="T14" fmla="*/ 6 w 28"/>
                    <a:gd name="T15" fmla="*/ 8 h 29"/>
                    <a:gd name="T16" fmla="*/ 8 w 28"/>
                    <a:gd name="T17" fmla="*/ 1 h 29"/>
                    <a:gd name="T18" fmla="*/ 11 w 28"/>
                    <a:gd name="T19" fmla="*/ 0 h 29"/>
                    <a:gd name="T20" fmla="*/ 13 w 28"/>
                    <a:gd name="T21" fmla="*/ 3 h 29"/>
                    <a:gd name="T22" fmla="*/ 17 w 28"/>
                    <a:gd name="T23" fmla="*/ 4 h 29"/>
                    <a:gd name="T24" fmla="*/ 19 w 28"/>
                    <a:gd name="T25" fmla="*/ 7 h 29"/>
                    <a:gd name="T26" fmla="*/ 22 w 28"/>
                    <a:gd name="T27" fmla="*/ 8 h 29"/>
                    <a:gd name="T28" fmla="*/ 26 w 28"/>
                    <a:gd name="T29" fmla="*/ 12 h 29"/>
                    <a:gd name="T30" fmla="*/ 28 w 28"/>
                    <a:gd name="T31" fmla="*/ 12 h 29"/>
                    <a:gd name="T32" fmla="*/ 27 w 28"/>
                    <a:gd name="T33" fmla="*/ 17 h 29"/>
                    <a:gd name="T34" fmla="*/ 25 w 28"/>
                    <a:gd name="T35" fmla="*/ 20 h 29"/>
                    <a:gd name="T36" fmla="*/ 25 w 28"/>
                    <a:gd name="T37" fmla="*/ 21 h 29"/>
                    <a:gd name="T38" fmla="*/ 22 w 28"/>
                    <a:gd name="T39" fmla="*/ 22 h 29"/>
                    <a:gd name="T40" fmla="*/ 12 w 28"/>
                    <a:gd name="T41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9">
                      <a:moveTo>
                        <a:pt x="12" y="25"/>
                      </a:moveTo>
                      <a:lnTo>
                        <a:pt x="12" y="29"/>
                      </a:lnTo>
                      <a:lnTo>
                        <a:pt x="10" y="29"/>
                      </a:lnTo>
                      <a:lnTo>
                        <a:pt x="8" y="22"/>
                      </a:lnTo>
                      <a:lnTo>
                        <a:pt x="4" y="20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8" y="1"/>
                      </a:lnTo>
                      <a:lnTo>
                        <a:pt x="11" y="0"/>
                      </a:lnTo>
                      <a:lnTo>
                        <a:pt x="13" y="3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8"/>
                      </a:lnTo>
                      <a:lnTo>
                        <a:pt x="26" y="12"/>
                      </a:lnTo>
                      <a:lnTo>
                        <a:pt x="28" y="12"/>
                      </a:lnTo>
                      <a:lnTo>
                        <a:pt x="27" y="17"/>
                      </a:lnTo>
                      <a:lnTo>
                        <a:pt x="25" y="20"/>
                      </a:lnTo>
                      <a:lnTo>
                        <a:pt x="25" y="21"/>
                      </a:lnTo>
                      <a:lnTo>
                        <a:pt x="22" y="22"/>
                      </a:lnTo>
                      <a:lnTo>
                        <a:pt x="12" y="2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F20103-9861-63CC-8C44-BE5901C40E52}"/>
                </a:ext>
              </a:extLst>
            </p:cNvPr>
            <p:cNvSpPr/>
            <p:nvPr/>
          </p:nvSpPr>
          <p:spPr>
            <a:xfrm>
              <a:off x="1743822" y="2016363"/>
              <a:ext cx="477394" cy="424388"/>
            </a:xfrm>
            <a:custGeom>
              <a:avLst/>
              <a:gdLst>
                <a:gd name="connsiteX0" fmla="*/ 580095 w 2671412"/>
                <a:gd name="connsiteY0" fmla="*/ 86574 h 2374800"/>
                <a:gd name="connsiteX1" fmla="*/ 2088395 w 2671412"/>
                <a:gd name="connsiteY1" fmla="*/ 86574 h 2374800"/>
                <a:gd name="connsiteX2" fmla="*/ 2114331 w 2671412"/>
                <a:gd name="connsiteY2" fmla="*/ 112510 h 2374800"/>
                <a:gd name="connsiteX3" fmla="*/ 2114331 w 2671412"/>
                <a:gd name="connsiteY3" fmla="*/ 814637 h 2374800"/>
                <a:gd name="connsiteX4" fmla="*/ 1915752 w 2671412"/>
                <a:gd name="connsiteY4" fmla="*/ 1292128 h 2374800"/>
                <a:gd name="connsiteX5" fmla="*/ 1420030 w 2671412"/>
                <a:gd name="connsiteY5" fmla="*/ 1490707 h 2374800"/>
                <a:gd name="connsiteX6" fmla="*/ 1420030 w 2671412"/>
                <a:gd name="connsiteY6" fmla="*/ 1802846 h 2374800"/>
                <a:gd name="connsiteX7" fmla="*/ 1750318 w 2671412"/>
                <a:gd name="connsiteY7" fmla="*/ 1802846 h 2374800"/>
                <a:gd name="connsiteX8" fmla="*/ 1776253 w 2671412"/>
                <a:gd name="connsiteY8" fmla="*/ 1828782 h 2374800"/>
                <a:gd name="connsiteX9" fmla="*/ 1776253 w 2671412"/>
                <a:gd name="connsiteY9" fmla="*/ 2348879 h 2374800"/>
                <a:gd name="connsiteX10" fmla="*/ 1750318 w 2671412"/>
                <a:gd name="connsiteY10" fmla="*/ 2374800 h 2374800"/>
                <a:gd name="connsiteX11" fmla="*/ 918167 w 2671412"/>
                <a:gd name="connsiteY11" fmla="*/ 2374800 h 2374800"/>
                <a:gd name="connsiteX12" fmla="*/ 892231 w 2671412"/>
                <a:gd name="connsiteY12" fmla="*/ 2348879 h 2374800"/>
                <a:gd name="connsiteX13" fmla="*/ 892231 w 2671412"/>
                <a:gd name="connsiteY13" fmla="*/ 1828782 h 2374800"/>
                <a:gd name="connsiteX14" fmla="*/ 918167 w 2671412"/>
                <a:gd name="connsiteY14" fmla="*/ 1802846 h 2374800"/>
                <a:gd name="connsiteX15" fmla="*/ 918161 w 2671412"/>
                <a:gd name="connsiteY15" fmla="*/ 1802835 h 2374800"/>
                <a:gd name="connsiteX16" fmla="*/ 1248449 w 2671412"/>
                <a:gd name="connsiteY16" fmla="*/ 1802835 h 2374800"/>
                <a:gd name="connsiteX17" fmla="*/ 1248449 w 2671412"/>
                <a:gd name="connsiteY17" fmla="*/ 1490696 h 2374800"/>
                <a:gd name="connsiteX18" fmla="*/ 752727 w 2671412"/>
                <a:gd name="connsiteY18" fmla="*/ 1292128 h 2374800"/>
                <a:gd name="connsiteX19" fmla="*/ 554159 w 2671412"/>
                <a:gd name="connsiteY19" fmla="*/ 814637 h 2374800"/>
                <a:gd name="connsiteX20" fmla="*/ 554159 w 2671412"/>
                <a:gd name="connsiteY20" fmla="*/ 112510 h 2374800"/>
                <a:gd name="connsiteX21" fmla="*/ 580095 w 2671412"/>
                <a:gd name="connsiteY21" fmla="*/ 86574 h 2374800"/>
                <a:gd name="connsiteX22" fmla="*/ 293511 w 2671412"/>
                <a:gd name="connsiteY22" fmla="*/ 746 h 2374800"/>
                <a:gd name="connsiteX23" fmla="*/ 491468 w 2671412"/>
                <a:gd name="connsiteY23" fmla="*/ 130530 h 2374800"/>
                <a:gd name="connsiteX24" fmla="*/ 504653 w 2671412"/>
                <a:gd name="connsiteY24" fmla="*/ 276613 h 2374800"/>
                <a:gd name="connsiteX25" fmla="*/ 416676 w 2671412"/>
                <a:gd name="connsiteY25" fmla="*/ 456563 h 2374800"/>
                <a:gd name="connsiteX26" fmla="*/ 344209 w 2671412"/>
                <a:gd name="connsiteY26" fmla="*/ 466904 h 2374800"/>
                <a:gd name="connsiteX27" fmla="*/ 333865 w 2671412"/>
                <a:gd name="connsiteY27" fmla="*/ 394415 h 2374800"/>
                <a:gd name="connsiteX28" fmla="*/ 333885 w 2671412"/>
                <a:gd name="connsiteY28" fmla="*/ 394404 h 2374800"/>
                <a:gd name="connsiteX29" fmla="*/ 396974 w 2671412"/>
                <a:gd name="connsiteY29" fmla="*/ 173098 h 2374800"/>
                <a:gd name="connsiteX30" fmla="*/ 234801 w 2671412"/>
                <a:gd name="connsiteY30" fmla="*/ 108269 h 2374800"/>
                <a:gd name="connsiteX31" fmla="*/ 109381 w 2671412"/>
                <a:gd name="connsiteY31" fmla="*/ 254858 h 2374800"/>
                <a:gd name="connsiteX32" fmla="*/ 351501 w 2671412"/>
                <a:gd name="connsiteY32" fmla="*/ 850947 h 2374800"/>
                <a:gd name="connsiteX33" fmla="*/ 460148 w 2671412"/>
                <a:gd name="connsiteY33" fmla="*/ 1007705 h 2374800"/>
                <a:gd name="connsiteX34" fmla="*/ 619651 w 2671412"/>
                <a:gd name="connsiteY34" fmla="*/ 1299069 h 2374800"/>
                <a:gd name="connsiteX35" fmla="*/ 626761 w 2671412"/>
                <a:gd name="connsiteY35" fmla="*/ 1507189 h 2374800"/>
                <a:gd name="connsiteX36" fmla="*/ 470467 w 2671412"/>
                <a:gd name="connsiteY36" fmla="*/ 1550545 h 2374800"/>
                <a:gd name="connsiteX37" fmla="*/ 399264 w 2671412"/>
                <a:gd name="connsiteY37" fmla="*/ 1501474 h 2374800"/>
                <a:gd name="connsiteX38" fmla="*/ 396650 w 2671412"/>
                <a:gd name="connsiteY38" fmla="*/ 1428271 h 2374800"/>
                <a:gd name="connsiteX39" fmla="*/ 469898 w 2671412"/>
                <a:gd name="connsiteY39" fmla="*/ 1425656 h 2374800"/>
                <a:gd name="connsiteX40" fmla="*/ 511145 w 2671412"/>
                <a:gd name="connsiteY40" fmla="*/ 1455254 h 2374800"/>
                <a:gd name="connsiteX41" fmla="*/ 536788 w 2671412"/>
                <a:gd name="connsiteY41" fmla="*/ 1450867 h 2374800"/>
                <a:gd name="connsiteX42" fmla="*/ 522773 w 2671412"/>
                <a:gd name="connsiteY42" fmla="*/ 1335995 h 2374800"/>
                <a:gd name="connsiteX43" fmla="*/ 369558 w 2671412"/>
                <a:gd name="connsiteY43" fmla="*/ 1058603 h 2374800"/>
                <a:gd name="connsiteX44" fmla="*/ 267470 w 2671412"/>
                <a:gd name="connsiteY44" fmla="*/ 911430 h 2374800"/>
                <a:gd name="connsiteX45" fmla="*/ 7229 w 2671412"/>
                <a:gd name="connsiteY45" fmla="*/ 237244 h 2374800"/>
                <a:gd name="connsiteX46" fmla="*/ 210423 w 2671412"/>
                <a:gd name="connsiteY46" fmla="*/ 7606 h 2374800"/>
                <a:gd name="connsiteX47" fmla="*/ 293511 w 2671412"/>
                <a:gd name="connsiteY47" fmla="*/ 746 h 2374800"/>
                <a:gd name="connsiteX48" fmla="*/ 2379012 w 2671412"/>
                <a:gd name="connsiteY48" fmla="*/ 600 h 2374800"/>
                <a:gd name="connsiteX49" fmla="*/ 2460987 w 2671412"/>
                <a:gd name="connsiteY49" fmla="*/ 7619 h 2374800"/>
                <a:gd name="connsiteX50" fmla="*/ 2664183 w 2671412"/>
                <a:gd name="connsiteY50" fmla="*/ 237257 h 2374800"/>
                <a:gd name="connsiteX51" fmla="*/ 2403934 w 2671412"/>
                <a:gd name="connsiteY51" fmla="*/ 911443 h 2374800"/>
                <a:gd name="connsiteX52" fmla="*/ 2328396 w 2671412"/>
                <a:gd name="connsiteY52" fmla="*/ 1018707 h 2374800"/>
                <a:gd name="connsiteX53" fmla="*/ 2212636 w 2671412"/>
                <a:gd name="connsiteY53" fmla="*/ 1203897 h 2374800"/>
                <a:gd name="connsiteX54" fmla="*/ 2148640 w 2671412"/>
                <a:gd name="connsiteY54" fmla="*/ 1336006 h 2374800"/>
                <a:gd name="connsiteX55" fmla="*/ 2134622 w 2671412"/>
                <a:gd name="connsiteY55" fmla="*/ 1450878 h 2374800"/>
                <a:gd name="connsiteX56" fmla="*/ 2160267 w 2671412"/>
                <a:gd name="connsiteY56" fmla="*/ 1455265 h 2374800"/>
                <a:gd name="connsiteX57" fmla="*/ 2201515 w 2671412"/>
                <a:gd name="connsiteY57" fmla="*/ 1425667 h 2374800"/>
                <a:gd name="connsiteX58" fmla="*/ 2274763 w 2671412"/>
                <a:gd name="connsiteY58" fmla="*/ 1428281 h 2374800"/>
                <a:gd name="connsiteX59" fmla="*/ 2272146 w 2671412"/>
                <a:gd name="connsiteY59" fmla="*/ 1501484 h 2374800"/>
                <a:gd name="connsiteX60" fmla="*/ 2200943 w 2671412"/>
                <a:gd name="connsiteY60" fmla="*/ 1550556 h 2374800"/>
                <a:gd name="connsiteX61" fmla="*/ 2044649 w 2671412"/>
                <a:gd name="connsiteY61" fmla="*/ 1507200 h 2374800"/>
                <a:gd name="connsiteX62" fmla="*/ 2051761 w 2671412"/>
                <a:gd name="connsiteY62" fmla="*/ 1299079 h 2374800"/>
                <a:gd name="connsiteX63" fmla="*/ 2119811 w 2671412"/>
                <a:gd name="connsiteY63" fmla="*/ 1157536 h 2374800"/>
                <a:gd name="connsiteX64" fmla="*/ 2242442 w 2671412"/>
                <a:gd name="connsiteY64" fmla="*/ 960739 h 2374800"/>
                <a:gd name="connsiteX65" fmla="*/ 2319914 w 2671412"/>
                <a:gd name="connsiteY65" fmla="*/ 850935 h 2374800"/>
                <a:gd name="connsiteX66" fmla="*/ 2562046 w 2671412"/>
                <a:gd name="connsiteY66" fmla="*/ 254846 h 2374800"/>
                <a:gd name="connsiteX67" fmla="*/ 2436614 w 2671412"/>
                <a:gd name="connsiteY67" fmla="*/ 108257 h 2374800"/>
                <a:gd name="connsiteX68" fmla="*/ 2337788 w 2671412"/>
                <a:gd name="connsiteY68" fmla="*/ 114894 h 2374800"/>
                <a:gd name="connsiteX69" fmla="*/ 2274442 w 2671412"/>
                <a:gd name="connsiteY69" fmla="*/ 173086 h 2374800"/>
                <a:gd name="connsiteX70" fmla="*/ 2337531 w 2671412"/>
                <a:gd name="connsiteY70" fmla="*/ 394392 h 2374800"/>
                <a:gd name="connsiteX71" fmla="*/ 2327187 w 2671412"/>
                <a:gd name="connsiteY71" fmla="*/ 466882 h 2374800"/>
                <a:gd name="connsiteX72" fmla="*/ 2254720 w 2671412"/>
                <a:gd name="connsiteY72" fmla="*/ 456540 h 2374800"/>
                <a:gd name="connsiteX73" fmla="*/ 2254720 w 2671412"/>
                <a:gd name="connsiteY73" fmla="*/ 456565 h 2374800"/>
                <a:gd name="connsiteX74" fmla="*/ 2166744 w 2671412"/>
                <a:gd name="connsiteY74" fmla="*/ 276616 h 2374800"/>
                <a:gd name="connsiteX75" fmla="*/ 2179929 w 2671412"/>
                <a:gd name="connsiteY75" fmla="*/ 130533 h 2374800"/>
                <a:gd name="connsiteX76" fmla="*/ 2298831 w 2671412"/>
                <a:gd name="connsiteY76" fmla="*/ 18826 h 2374800"/>
                <a:gd name="connsiteX77" fmla="*/ 2379012 w 2671412"/>
                <a:gd name="connsiteY77" fmla="*/ 600 h 237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671412" h="2374800">
                  <a:moveTo>
                    <a:pt x="580095" y="86574"/>
                  </a:moveTo>
                  <a:lnTo>
                    <a:pt x="2088395" y="86574"/>
                  </a:lnTo>
                  <a:cubicBezTo>
                    <a:pt x="2102715" y="86574"/>
                    <a:pt x="2114331" y="98190"/>
                    <a:pt x="2114331" y="112510"/>
                  </a:cubicBezTo>
                  <a:lnTo>
                    <a:pt x="2114331" y="814637"/>
                  </a:lnTo>
                  <a:cubicBezTo>
                    <a:pt x="2114331" y="1000584"/>
                    <a:pt x="2038275" y="1169601"/>
                    <a:pt x="1915752" y="1292128"/>
                  </a:cubicBezTo>
                  <a:cubicBezTo>
                    <a:pt x="1779180" y="1428699"/>
                    <a:pt x="1611497" y="1490707"/>
                    <a:pt x="1420030" y="1490707"/>
                  </a:cubicBezTo>
                  <a:lnTo>
                    <a:pt x="1420030" y="1802846"/>
                  </a:lnTo>
                  <a:lnTo>
                    <a:pt x="1750318" y="1802846"/>
                  </a:lnTo>
                  <a:cubicBezTo>
                    <a:pt x="1764637" y="1802846"/>
                    <a:pt x="1776253" y="1814463"/>
                    <a:pt x="1776253" y="1828782"/>
                  </a:cubicBezTo>
                  <a:lnTo>
                    <a:pt x="1776253" y="2348879"/>
                  </a:lnTo>
                  <a:cubicBezTo>
                    <a:pt x="1776253" y="2363181"/>
                    <a:pt x="1764637" y="2374800"/>
                    <a:pt x="1750318" y="2374800"/>
                  </a:cubicBezTo>
                  <a:lnTo>
                    <a:pt x="918167" y="2374800"/>
                  </a:lnTo>
                  <a:cubicBezTo>
                    <a:pt x="903848" y="2374800"/>
                    <a:pt x="892231" y="2363181"/>
                    <a:pt x="892231" y="2348879"/>
                  </a:cubicBezTo>
                  <a:lnTo>
                    <a:pt x="892231" y="1828782"/>
                  </a:lnTo>
                  <a:cubicBezTo>
                    <a:pt x="892231" y="1814463"/>
                    <a:pt x="903848" y="1802846"/>
                    <a:pt x="918167" y="1802846"/>
                  </a:cubicBezTo>
                  <a:lnTo>
                    <a:pt x="918161" y="1802835"/>
                  </a:lnTo>
                  <a:lnTo>
                    <a:pt x="1248449" y="1802835"/>
                  </a:lnTo>
                  <a:lnTo>
                    <a:pt x="1248449" y="1490696"/>
                  </a:lnTo>
                  <a:cubicBezTo>
                    <a:pt x="1056990" y="1490696"/>
                    <a:pt x="889307" y="1428699"/>
                    <a:pt x="752727" y="1292128"/>
                  </a:cubicBezTo>
                  <a:cubicBezTo>
                    <a:pt x="630203" y="1169604"/>
                    <a:pt x="554159" y="1000570"/>
                    <a:pt x="554159" y="814637"/>
                  </a:cubicBezTo>
                  <a:lnTo>
                    <a:pt x="554159" y="112510"/>
                  </a:lnTo>
                  <a:cubicBezTo>
                    <a:pt x="554159" y="98190"/>
                    <a:pt x="565775" y="86574"/>
                    <a:pt x="580095" y="86574"/>
                  </a:cubicBezTo>
                  <a:close/>
                  <a:moveTo>
                    <a:pt x="293511" y="746"/>
                  </a:moveTo>
                  <a:cubicBezTo>
                    <a:pt x="376647" y="6711"/>
                    <a:pt x="455604" y="50858"/>
                    <a:pt x="491468" y="130530"/>
                  </a:cubicBezTo>
                  <a:cubicBezTo>
                    <a:pt x="512238" y="176664"/>
                    <a:pt x="514734" y="227453"/>
                    <a:pt x="504653" y="276613"/>
                  </a:cubicBezTo>
                  <a:cubicBezTo>
                    <a:pt x="491230" y="342046"/>
                    <a:pt x="456433" y="403643"/>
                    <a:pt x="416676" y="456563"/>
                  </a:cubicBezTo>
                  <a:cubicBezTo>
                    <a:pt x="399516" y="479408"/>
                    <a:pt x="367074" y="484042"/>
                    <a:pt x="344209" y="466904"/>
                  </a:cubicBezTo>
                  <a:cubicBezTo>
                    <a:pt x="321341" y="449755"/>
                    <a:pt x="316694" y="417271"/>
                    <a:pt x="333865" y="394415"/>
                  </a:cubicBezTo>
                  <a:lnTo>
                    <a:pt x="333885" y="394404"/>
                  </a:lnTo>
                  <a:cubicBezTo>
                    <a:pt x="376051" y="338275"/>
                    <a:pt x="429499" y="245338"/>
                    <a:pt x="396974" y="173098"/>
                  </a:cubicBezTo>
                  <a:cubicBezTo>
                    <a:pt x="370034" y="113262"/>
                    <a:pt x="294463" y="93800"/>
                    <a:pt x="234801" y="108269"/>
                  </a:cubicBezTo>
                  <a:cubicBezTo>
                    <a:pt x="163025" y="125667"/>
                    <a:pt x="121636" y="184499"/>
                    <a:pt x="109381" y="254858"/>
                  </a:cubicBezTo>
                  <a:cubicBezTo>
                    <a:pt x="71978" y="469571"/>
                    <a:pt x="232641" y="685789"/>
                    <a:pt x="351501" y="850947"/>
                  </a:cubicBezTo>
                  <a:cubicBezTo>
                    <a:pt x="388793" y="902762"/>
                    <a:pt x="425222" y="954268"/>
                    <a:pt x="460148" y="1007705"/>
                  </a:cubicBezTo>
                  <a:cubicBezTo>
                    <a:pt x="518850" y="1097540"/>
                    <a:pt x="581386" y="1198743"/>
                    <a:pt x="619651" y="1299069"/>
                  </a:cubicBezTo>
                  <a:cubicBezTo>
                    <a:pt x="643047" y="1360418"/>
                    <a:pt x="666703" y="1447602"/>
                    <a:pt x="626761" y="1507189"/>
                  </a:cubicBezTo>
                  <a:cubicBezTo>
                    <a:pt x="592731" y="1557979"/>
                    <a:pt x="525979" y="1574309"/>
                    <a:pt x="470467" y="1550545"/>
                  </a:cubicBezTo>
                  <a:cubicBezTo>
                    <a:pt x="444122" y="1539264"/>
                    <a:pt x="420110" y="1520903"/>
                    <a:pt x="399264" y="1501474"/>
                  </a:cubicBezTo>
                  <a:cubicBezTo>
                    <a:pt x="378366" y="1481990"/>
                    <a:pt x="377177" y="1449193"/>
                    <a:pt x="396650" y="1428271"/>
                  </a:cubicBezTo>
                  <a:cubicBezTo>
                    <a:pt x="416134" y="1407340"/>
                    <a:pt x="448975" y="1406139"/>
                    <a:pt x="469898" y="1425656"/>
                  </a:cubicBezTo>
                  <a:cubicBezTo>
                    <a:pt x="481472" y="1436451"/>
                    <a:pt x="496450" y="1448964"/>
                    <a:pt x="511145" y="1455254"/>
                  </a:cubicBezTo>
                  <a:cubicBezTo>
                    <a:pt x="520806" y="1459393"/>
                    <a:pt x="529387" y="1459523"/>
                    <a:pt x="536788" y="1450867"/>
                  </a:cubicBezTo>
                  <a:cubicBezTo>
                    <a:pt x="555907" y="1428508"/>
                    <a:pt x="531526" y="1358957"/>
                    <a:pt x="522773" y="1335995"/>
                  </a:cubicBezTo>
                  <a:cubicBezTo>
                    <a:pt x="486560" y="1241039"/>
                    <a:pt x="425311" y="1143533"/>
                    <a:pt x="369558" y="1058603"/>
                  </a:cubicBezTo>
                  <a:cubicBezTo>
                    <a:pt x="336695" y="1008535"/>
                    <a:pt x="302460" y="960036"/>
                    <a:pt x="267470" y="911430"/>
                  </a:cubicBezTo>
                  <a:cubicBezTo>
                    <a:pt x="128262" y="718016"/>
                    <a:pt x="-36702" y="489462"/>
                    <a:pt x="7229" y="237244"/>
                  </a:cubicBezTo>
                  <a:cubicBezTo>
                    <a:pt x="26769" y="125061"/>
                    <a:pt x="97422" y="35010"/>
                    <a:pt x="210423" y="7606"/>
                  </a:cubicBezTo>
                  <a:cubicBezTo>
                    <a:pt x="237623" y="1011"/>
                    <a:pt x="265799" y="-1243"/>
                    <a:pt x="293511" y="746"/>
                  </a:cubicBezTo>
                  <a:close/>
                  <a:moveTo>
                    <a:pt x="2379012" y="600"/>
                  </a:moveTo>
                  <a:cubicBezTo>
                    <a:pt x="2406492" y="-1233"/>
                    <a:pt x="2434271" y="1141"/>
                    <a:pt x="2460987" y="7619"/>
                  </a:cubicBezTo>
                  <a:cubicBezTo>
                    <a:pt x="2573997" y="35015"/>
                    <a:pt x="2644624" y="125074"/>
                    <a:pt x="2664183" y="237257"/>
                  </a:cubicBezTo>
                  <a:cubicBezTo>
                    <a:pt x="2708115" y="489481"/>
                    <a:pt x="2543151" y="718040"/>
                    <a:pt x="2403934" y="911443"/>
                  </a:cubicBezTo>
                  <a:cubicBezTo>
                    <a:pt x="2378386" y="946942"/>
                    <a:pt x="2352829" y="982441"/>
                    <a:pt x="2328396" y="1018707"/>
                  </a:cubicBezTo>
                  <a:cubicBezTo>
                    <a:pt x="2287754" y="1079041"/>
                    <a:pt x="2248266" y="1140475"/>
                    <a:pt x="2212636" y="1203897"/>
                  </a:cubicBezTo>
                  <a:cubicBezTo>
                    <a:pt x="2188884" y="1246182"/>
                    <a:pt x="2165930" y="1290650"/>
                    <a:pt x="2148640" y="1336006"/>
                  </a:cubicBezTo>
                  <a:cubicBezTo>
                    <a:pt x="2139876" y="1358981"/>
                    <a:pt x="2115498" y="1428530"/>
                    <a:pt x="2134622" y="1450878"/>
                  </a:cubicBezTo>
                  <a:cubicBezTo>
                    <a:pt x="2142025" y="1459534"/>
                    <a:pt x="2150596" y="1459393"/>
                    <a:pt x="2160267" y="1455265"/>
                  </a:cubicBezTo>
                  <a:cubicBezTo>
                    <a:pt x="2174963" y="1448977"/>
                    <a:pt x="2189943" y="1436450"/>
                    <a:pt x="2201515" y="1425667"/>
                  </a:cubicBezTo>
                  <a:cubicBezTo>
                    <a:pt x="2222435" y="1406161"/>
                    <a:pt x="2255279" y="1407350"/>
                    <a:pt x="2274763" y="1428281"/>
                  </a:cubicBezTo>
                  <a:cubicBezTo>
                    <a:pt x="2294236" y="1449204"/>
                    <a:pt x="2293046" y="1482000"/>
                    <a:pt x="2272146" y="1501484"/>
                  </a:cubicBezTo>
                  <a:cubicBezTo>
                    <a:pt x="2251300" y="1520927"/>
                    <a:pt x="2227299" y="1539274"/>
                    <a:pt x="2200943" y="1550556"/>
                  </a:cubicBezTo>
                  <a:cubicBezTo>
                    <a:pt x="2145420" y="1574320"/>
                    <a:pt x="2078679" y="1557992"/>
                    <a:pt x="2044649" y="1507200"/>
                  </a:cubicBezTo>
                  <a:cubicBezTo>
                    <a:pt x="2004718" y="1447602"/>
                    <a:pt x="2028365" y="1360425"/>
                    <a:pt x="2051761" y="1299079"/>
                  </a:cubicBezTo>
                  <a:cubicBezTo>
                    <a:pt x="2070305" y="1250439"/>
                    <a:pt x="2094470" y="1202956"/>
                    <a:pt x="2119811" y="1157536"/>
                  </a:cubicBezTo>
                  <a:cubicBezTo>
                    <a:pt x="2157440" y="1090082"/>
                    <a:pt x="2199291" y="1024801"/>
                    <a:pt x="2242442" y="960739"/>
                  </a:cubicBezTo>
                  <a:cubicBezTo>
                    <a:pt x="2267448" y="923607"/>
                    <a:pt x="2293763" y="887264"/>
                    <a:pt x="2319914" y="850935"/>
                  </a:cubicBezTo>
                  <a:cubicBezTo>
                    <a:pt x="2438775" y="685791"/>
                    <a:pt x="2599448" y="469551"/>
                    <a:pt x="2562046" y="254846"/>
                  </a:cubicBezTo>
                  <a:cubicBezTo>
                    <a:pt x="2549790" y="184484"/>
                    <a:pt x="2508404" y="125655"/>
                    <a:pt x="2436614" y="108257"/>
                  </a:cubicBezTo>
                  <a:cubicBezTo>
                    <a:pt x="2404164" y="100392"/>
                    <a:pt x="2368814" y="102315"/>
                    <a:pt x="2337788" y="114894"/>
                  </a:cubicBezTo>
                  <a:cubicBezTo>
                    <a:pt x="2310187" y="126090"/>
                    <a:pt x="2286814" y="145626"/>
                    <a:pt x="2274442" y="173086"/>
                  </a:cubicBezTo>
                  <a:cubicBezTo>
                    <a:pt x="2241914" y="245327"/>
                    <a:pt x="2295351" y="338274"/>
                    <a:pt x="2337531" y="394392"/>
                  </a:cubicBezTo>
                  <a:cubicBezTo>
                    <a:pt x="2354702" y="417248"/>
                    <a:pt x="2350055" y="449732"/>
                    <a:pt x="2327187" y="466882"/>
                  </a:cubicBezTo>
                  <a:cubicBezTo>
                    <a:pt x="2304333" y="484031"/>
                    <a:pt x="2271880" y="479383"/>
                    <a:pt x="2254720" y="456540"/>
                  </a:cubicBezTo>
                  <a:lnTo>
                    <a:pt x="2254720" y="456565"/>
                  </a:lnTo>
                  <a:cubicBezTo>
                    <a:pt x="2214963" y="403646"/>
                    <a:pt x="2180166" y="342039"/>
                    <a:pt x="2166744" y="276616"/>
                  </a:cubicBezTo>
                  <a:cubicBezTo>
                    <a:pt x="2156663" y="227456"/>
                    <a:pt x="2159158" y="176666"/>
                    <a:pt x="2179929" y="130533"/>
                  </a:cubicBezTo>
                  <a:cubicBezTo>
                    <a:pt x="2203355" y="78498"/>
                    <a:pt x="2246346" y="40114"/>
                    <a:pt x="2298831" y="18826"/>
                  </a:cubicBezTo>
                  <a:cubicBezTo>
                    <a:pt x="2324350" y="8474"/>
                    <a:pt x="2351531" y="2433"/>
                    <a:pt x="2379012" y="600"/>
                  </a:cubicBezTo>
                  <a:close/>
                </a:path>
              </a:pathLst>
            </a:custGeom>
            <a:solidFill>
              <a:schemeClr val="accent1"/>
            </a:solidFill>
            <a:ln w="27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977D285-5B4B-4CC6-E2E9-A1B67ECF4D0A}"/>
                </a:ext>
              </a:extLst>
            </p:cNvPr>
            <p:cNvSpPr/>
            <p:nvPr/>
          </p:nvSpPr>
          <p:spPr>
            <a:xfrm>
              <a:off x="6319381" y="4483313"/>
              <a:ext cx="477394" cy="424388"/>
            </a:xfrm>
            <a:custGeom>
              <a:avLst/>
              <a:gdLst>
                <a:gd name="connsiteX0" fmla="*/ 580095 w 2671412"/>
                <a:gd name="connsiteY0" fmla="*/ 86574 h 2374800"/>
                <a:gd name="connsiteX1" fmla="*/ 2088395 w 2671412"/>
                <a:gd name="connsiteY1" fmla="*/ 86574 h 2374800"/>
                <a:gd name="connsiteX2" fmla="*/ 2114331 w 2671412"/>
                <a:gd name="connsiteY2" fmla="*/ 112510 h 2374800"/>
                <a:gd name="connsiteX3" fmla="*/ 2114331 w 2671412"/>
                <a:gd name="connsiteY3" fmla="*/ 814637 h 2374800"/>
                <a:gd name="connsiteX4" fmla="*/ 1915752 w 2671412"/>
                <a:gd name="connsiteY4" fmla="*/ 1292128 h 2374800"/>
                <a:gd name="connsiteX5" fmla="*/ 1420030 w 2671412"/>
                <a:gd name="connsiteY5" fmla="*/ 1490707 h 2374800"/>
                <a:gd name="connsiteX6" fmla="*/ 1420030 w 2671412"/>
                <a:gd name="connsiteY6" fmla="*/ 1802846 h 2374800"/>
                <a:gd name="connsiteX7" fmla="*/ 1750318 w 2671412"/>
                <a:gd name="connsiteY7" fmla="*/ 1802846 h 2374800"/>
                <a:gd name="connsiteX8" fmla="*/ 1776253 w 2671412"/>
                <a:gd name="connsiteY8" fmla="*/ 1828782 h 2374800"/>
                <a:gd name="connsiteX9" fmla="*/ 1776253 w 2671412"/>
                <a:gd name="connsiteY9" fmla="*/ 2348879 h 2374800"/>
                <a:gd name="connsiteX10" fmla="*/ 1750318 w 2671412"/>
                <a:gd name="connsiteY10" fmla="*/ 2374800 h 2374800"/>
                <a:gd name="connsiteX11" fmla="*/ 918167 w 2671412"/>
                <a:gd name="connsiteY11" fmla="*/ 2374800 h 2374800"/>
                <a:gd name="connsiteX12" fmla="*/ 892231 w 2671412"/>
                <a:gd name="connsiteY12" fmla="*/ 2348879 h 2374800"/>
                <a:gd name="connsiteX13" fmla="*/ 892231 w 2671412"/>
                <a:gd name="connsiteY13" fmla="*/ 1828782 h 2374800"/>
                <a:gd name="connsiteX14" fmla="*/ 918167 w 2671412"/>
                <a:gd name="connsiteY14" fmla="*/ 1802846 h 2374800"/>
                <a:gd name="connsiteX15" fmla="*/ 918161 w 2671412"/>
                <a:gd name="connsiteY15" fmla="*/ 1802835 h 2374800"/>
                <a:gd name="connsiteX16" fmla="*/ 1248449 w 2671412"/>
                <a:gd name="connsiteY16" fmla="*/ 1802835 h 2374800"/>
                <a:gd name="connsiteX17" fmla="*/ 1248449 w 2671412"/>
                <a:gd name="connsiteY17" fmla="*/ 1490696 h 2374800"/>
                <a:gd name="connsiteX18" fmla="*/ 752727 w 2671412"/>
                <a:gd name="connsiteY18" fmla="*/ 1292128 h 2374800"/>
                <a:gd name="connsiteX19" fmla="*/ 554159 w 2671412"/>
                <a:gd name="connsiteY19" fmla="*/ 814637 h 2374800"/>
                <a:gd name="connsiteX20" fmla="*/ 554159 w 2671412"/>
                <a:gd name="connsiteY20" fmla="*/ 112510 h 2374800"/>
                <a:gd name="connsiteX21" fmla="*/ 580095 w 2671412"/>
                <a:gd name="connsiteY21" fmla="*/ 86574 h 2374800"/>
                <a:gd name="connsiteX22" fmla="*/ 293511 w 2671412"/>
                <a:gd name="connsiteY22" fmla="*/ 746 h 2374800"/>
                <a:gd name="connsiteX23" fmla="*/ 491468 w 2671412"/>
                <a:gd name="connsiteY23" fmla="*/ 130530 h 2374800"/>
                <a:gd name="connsiteX24" fmla="*/ 504653 w 2671412"/>
                <a:gd name="connsiteY24" fmla="*/ 276613 h 2374800"/>
                <a:gd name="connsiteX25" fmla="*/ 416676 w 2671412"/>
                <a:gd name="connsiteY25" fmla="*/ 456563 h 2374800"/>
                <a:gd name="connsiteX26" fmla="*/ 344209 w 2671412"/>
                <a:gd name="connsiteY26" fmla="*/ 466904 h 2374800"/>
                <a:gd name="connsiteX27" fmla="*/ 333865 w 2671412"/>
                <a:gd name="connsiteY27" fmla="*/ 394415 h 2374800"/>
                <a:gd name="connsiteX28" fmla="*/ 333885 w 2671412"/>
                <a:gd name="connsiteY28" fmla="*/ 394404 h 2374800"/>
                <a:gd name="connsiteX29" fmla="*/ 396974 w 2671412"/>
                <a:gd name="connsiteY29" fmla="*/ 173098 h 2374800"/>
                <a:gd name="connsiteX30" fmla="*/ 234801 w 2671412"/>
                <a:gd name="connsiteY30" fmla="*/ 108269 h 2374800"/>
                <a:gd name="connsiteX31" fmla="*/ 109381 w 2671412"/>
                <a:gd name="connsiteY31" fmla="*/ 254858 h 2374800"/>
                <a:gd name="connsiteX32" fmla="*/ 351501 w 2671412"/>
                <a:gd name="connsiteY32" fmla="*/ 850947 h 2374800"/>
                <a:gd name="connsiteX33" fmla="*/ 460148 w 2671412"/>
                <a:gd name="connsiteY33" fmla="*/ 1007705 h 2374800"/>
                <a:gd name="connsiteX34" fmla="*/ 619651 w 2671412"/>
                <a:gd name="connsiteY34" fmla="*/ 1299069 h 2374800"/>
                <a:gd name="connsiteX35" fmla="*/ 626761 w 2671412"/>
                <a:gd name="connsiteY35" fmla="*/ 1507189 h 2374800"/>
                <a:gd name="connsiteX36" fmla="*/ 470467 w 2671412"/>
                <a:gd name="connsiteY36" fmla="*/ 1550545 h 2374800"/>
                <a:gd name="connsiteX37" fmla="*/ 399264 w 2671412"/>
                <a:gd name="connsiteY37" fmla="*/ 1501474 h 2374800"/>
                <a:gd name="connsiteX38" fmla="*/ 396650 w 2671412"/>
                <a:gd name="connsiteY38" fmla="*/ 1428271 h 2374800"/>
                <a:gd name="connsiteX39" fmla="*/ 469898 w 2671412"/>
                <a:gd name="connsiteY39" fmla="*/ 1425656 h 2374800"/>
                <a:gd name="connsiteX40" fmla="*/ 511145 w 2671412"/>
                <a:gd name="connsiteY40" fmla="*/ 1455254 h 2374800"/>
                <a:gd name="connsiteX41" fmla="*/ 536788 w 2671412"/>
                <a:gd name="connsiteY41" fmla="*/ 1450867 h 2374800"/>
                <a:gd name="connsiteX42" fmla="*/ 522773 w 2671412"/>
                <a:gd name="connsiteY42" fmla="*/ 1335995 h 2374800"/>
                <a:gd name="connsiteX43" fmla="*/ 369558 w 2671412"/>
                <a:gd name="connsiteY43" fmla="*/ 1058603 h 2374800"/>
                <a:gd name="connsiteX44" fmla="*/ 267470 w 2671412"/>
                <a:gd name="connsiteY44" fmla="*/ 911430 h 2374800"/>
                <a:gd name="connsiteX45" fmla="*/ 7229 w 2671412"/>
                <a:gd name="connsiteY45" fmla="*/ 237244 h 2374800"/>
                <a:gd name="connsiteX46" fmla="*/ 210423 w 2671412"/>
                <a:gd name="connsiteY46" fmla="*/ 7606 h 2374800"/>
                <a:gd name="connsiteX47" fmla="*/ 293511 w 2671412"/>
                <a:gd name="connsiteY47" fmla="*/ 746 h 2374800"/>
                <a:gd name="connsiteX48" fmla="*/ 2379012 w 2671412"/>
                <a:gd name="connsiteY48" fmla="*/ 600 h 2374800"/>
                <a:gd name="connsiteX49" fmla="*/ 2460987 w 2671412"/>
                <a:gd name="connsiteY49" fmla="*/ 7619 h 2374800"/>
                <a:gd name="connsiteX50" fmla="*/ 2664183 w 2671412"/>
                <a:gd name="connsiteY50" fmla="*/ 237257 h 2374800"/>
                <a:gd name="connsiteX51" fmla="*/ 2403934 w 2671412"/>
                <a:gd name="connsiteY51" fmla="*/ 911443 h 2374800"/>
                <a:gd name="connsiteX52" fmla="*/ 2328396 w 2671412"/>
                <a:gd name="connsiteY52" fmla="*/ 1018707 h 2374800"/>
                <a:gd name="connsiteX53" fmla="*/ 2212636 w 2671412"/>
                <a:gd name="connsiteY53" fmla="*/ 1203897 h 2374800"/>
                <a:gd name="connsiteX54" fmla="*/ 2148640 w 2671412"/>
                <a:gd name="connsiteY54" fmla="*/ 1336006 h 2374800"/>
                <a:gd name="connsiteX55" fmla="*/ 2134622 w 2671412"/>
                <a:gd name="connsiteY55" fmla="*/ 1450878 h 2374800"/>
                <a:gd name="connsiteX56" fmla="*/ 2160267 w 2671412"/>
                <a:gd name="connsiteY56" fmla="*/ 1455265 h 2374800"/>
                <a:gd name="connsiteX57" fmla="*/ 2201515 w 2671412"/>
                <a:gd name="connsiteY57" fmla="*/ 1425667 h 2374800"/>
                <a:gd name="connsiteX58" fmla="*/ 2274763 w 2671412"/>
                <a:gd name="connsiteY58" fmla="*/ 1428281 h 2374800"/>
                <a:gd name="connsiteX59" fmla="*/ 2272146 w 2671412"/>
                <a:gd name="connsiteY59" fmla="*/ 1501484 h 2374800"/>
                <a:gd name="connsiteX60" fmla="*/ 2200943 w 2671412"/>
                <a:gd name="connsiteY60" fmla="*/ 1550556 h 2374800"/>
                <a:gd name="connsiteX61" fmla="*/ 2044649 w 2671412"/>
                <a:gd name="connsiteY61" fmla="*/ 1507200 h 2374800"/>
                <a:gd name="connsiteX62" fmla="*/ 2051761 w 2671412"/>
                <a:gd name="connsiteY62" fmla="*/ 1299079 h 2374800"/>
                <a:gd name="connsiteX63" fmla="*/ 2119811 w 2671412"/>
                <a:gd name="connsiteY63" fmla="*/ 1157536 h 2374800"/>
                <a:gd name="connsiteX64" fmla="*/ 2242442 w 2671412"/>
                <a:gd name="connsiteY64" fmla="*/ 960739 h 2374800"/>
                <a:gd name="connsiteX65" fmla="*/ 2319914 w 2671412"/>
                <a:gd name="connsiteY65" fmla="*/ 850935 h 2374800"/>
                <a:gd name="connsiteX66" fmla="*/ 2562046 w 2671412"/>
                <a:gd name="connsiteY66" fmla="*/ 254846 h 2374800"/>
                <a:gd name="connsiteX67" fmla="*/ 2436614 w 2671412"/>
                <a:gd name="connsiteY67" fmla="*/ 108257 h 2374800"/>
                <a:gd name="connsiteX68" fmla="*/ 2337788 w 2671412"/>
                <a:gd name="connsiteY68" fmla="*/ 114894 h 2374800"/>
                <a:gd name="connsiteX69" fmla="*/ 2274442 w 2671412"/>
                <a:gd name="connsiteY69" fmla="*/ 173086 h 2374800"/>
                <a:gd name="connsiteX70" fmla="*/ 2337531 w 2671412"/>
                <a:gd name="connsiteY70" fmla="*/ 394392 h 2374800"/>
                <a:gd name="connsiteX71" fmla="*/ 2327187 w 2671412"/>
                <a:gd name="connsiteY71" fmla="*/ 466882 h 2374800"/>
                <a:gd name="connsiteX72" fmla="*/ 2254720 w 2671412"/>
                <a:gd name="connsiteY72" fmla="*/ 456540 h 2374800"/>
                <a:gd name="connsiteX73" fmla="*/ 2254720 w 2671412"/>
                <a:gd name="connsiteY73" fmla="*/ 456565 h 2374800"/>
                <a:gd name="connsiteX74" fmla="*/ 2166744 w 2671412"/>
                <a:gd name="connsiteY74" fmla="*/ 276616 h 2374800"/>
                <a:gd name="connsiteX75" fmla="*/ 2179929 w 2671412"/>
                <a:gd name="connsiteY75" fmla="*/ 130533 h 2374800"/>
                <a:gd name="connsiteX76" fmla="*/ 2298831 w 2671412"/>
                <a:gd name="connsiteY76" fmla="*/ 18826 h 2374800"/>
                <a:gd name="connsiteX77" fmla="*/ 2379012 w 2671412"/>
                <a:gd name="connsiteY77" fmla="*/ 600 h 237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671412" h="2374800">
                  <a:moveTo>
                    <a:pt x="580095" y="86574"/>
                  </a:moveTo>
                  <a:lnTo>
                    <a:pt x="2088395" y="86574"/>
                  </a:lnTo>
                  <a:cubicBezTo>
                    <a:pt x="2102715" y="86574"/>
                    <a:pt x="2114331" y="98190"/>
                    <a:pt x="2114331" y="112510"/>
                  </a:cubicBezTo>
                  <a:lnTo>
                    <a:pt x="2114331" y="814637"/>
                  </a:lnTo>
                  <a:cubicBezTo>
                    <a:pt x="2114331" y="1000584"/>
                    <a:pt x="2038275" y="1169601"/>
                    <a:pt x="1915752" y="1292128"/>
                  </a:cubicBezTo>
                  <a:cubicBezTo>
                    <a:pt x="1779180" y="1428699"/>
                    <a:pt x="1611497" y="1490707"/>
                    <a:pt x="1420030" y="1490707"/>
                  </a:cubicBezTo>
                  <a:lnTo>
                    <a:pt x="1420030" y="1802846"/>
                  </a:lnTo>
                  <a:lnTo>
                    <a:pt x="1750318" y="1802846"/>
                  </a:lnTo>
                  <a:cubicBezTo>
                    <a:pt x="1764637" y="1802846"/>
                    <a:pt x="1776253" y="1814463"/>
                    <a:pt x="1776253" y="1828782"/>
                  </a:cubicBezTo>
                  <a:lnTo>
                    <a:pt x="1776253" y="2348879"/>
                  </a:lnTo>
                  <a:cubicBezTo>
                    <a:pt x="1776253" y="2363181"/>
                    <a:pt x="1764637" y="2374800"/>
                    <a:pt x="1750318" y="2374800"/>
                  </a:cubicBezTo>
                  <a:lnTo>
                    <a:pt x="918167" y="2374800"/>
                  </a:lnTo>
                  <a:cubicBezTo>
                    <a:pt x="903848" y="2374800"/>
                    <a:pt x="892231" y="2363181"/>
                    <a:pt x="892231" y="2348879"/>
                  </a:cubicBezTo>
                  <a:lnTo>
                    <a:pt x="892231" y="1828782"/>
                  </a:lnTo>
                  <a:cubicBezTo>
                    <a:pt x="892231" y="1814463"/>
                    <a:pt x="903848" y="1802846"/>
                    <a:pt x="918167" y="1802846"/>
                  </a:cubicBezTo>
                  <a:lnTo>
                    <a:pt x="918161" y="1802835"/>
                  </a:lnTo>
                  <a:lnTo>
                    <a:pt x="1248449" y="1802835"/>
                  </a:lnTo>
                  <a:lnTo>
                    <a:pt x="1248449" y="1490696"/>
                  </a:lnTo>
                  <a:cubicBezTo>
                    <a:pt x="1056990" y="1490696"/>
                    <a:pt x="889307" y="1428699"/>
                    <a:pt x="752727" y="1292128"/>
                  </a:cubicBezTo>
                  <a:cubicBezTo>
                    <a:pt x="630203" y="1169604"/>
                    <a:pt x="554159" y="1000570"/>
                    <a:pt x="554159" y="814637"/>
                  </a:cubicBezTo>
                  <a:lnTo>
                    <a:pt x="554159" y="112510"/>
                  </a:lnTo>
                  <a:cubicBezTo>
                    <a:pt x="554159" y="98190"/>
                    <a:pt x="565775" y="86574"/>
                    <a:pt x="580095" y="86574"/>
                  </a:cubicBezTo>
                  <a:close/>
                  <a:moveTo>
                    <a:pt x="293511" y="746"/>
                  </a:moveTo>
                  <a:cubicBezTo>
                    <a:pt x="376647" y="6711"/>
                    <a:pt x="455604" y="50858"/>
                    <a:pt x="491468" y="130530"/>
                  </a:cubicBezTo>
                  <a:cubicBezTo>
                    <a:pt x="512238" y="176664"/>
                    <a:pt x="514734" y="227453"/>
                    <a:pt x="504653" y="276613"/>
                  </a:cubicBezTo>
                  <a:cubicBezTo>
                    <a:pt x="491230" y="342046"/>
                    <a:pt x="456433" y="403643"/>
                    <a:pt x="416676" y="456563"/>
                  </a:cubicBezTo>
                  <a:cubicBezTo>
                    <a:pt x="399516" y="479408"/>
                    <a:pt x="367074" y="484042"/>
                    <a:pt x="344209" y="466904"/>
                  </a:cubicBezTo>
                  <a:cubicBezTo>
                    <a:pt x="321341" y="449755"/>
                    <a:pt x="316694" y="417271"/>
                    <a:pt x="333865" y="394415"/>
                  </a:cubicBezTo>
                  <a:lnTo>
                    <a:pt x="333885" y="394404"/>
                  </a:lnTo>
                  <a:cubicBezTo>
                    <a:pt x="376051" y="338275"/>
                    <a:pt x="429499" y="245338"/>
                    <a:pt x="396974" y="173098"/>
                  </a:cubicBezTo>
                  <a:cubicBezTo>
                    <a:pt x="370034" y="113262"/>
                    <a:pt x="294463" y="93800"/>
                    <a:pt x="234801" y="108269"/>
                  </a:cubicBezTo>
                  <a:cubicBezTo>
                    <a:pt x="163025" y="125667"/>
                    <a:pt x="121636" y="184499"/>
                    <a:pt x="109381" y="254858"/>
                  </a:cubicBezTo>
                  <a:cubicBezTo>
                    <a:pt x="71978" y="469571"/>
                    <a:pt x="232641" y="685789"/>
                    <a:pt x="351501" y="850947"/>
                  </a:cubicBezTo>
                  <a:cubicBezTo>
                    <a:pt x="388793" y="902762"/>
                    <a:pt x="425222" y="954268"/>
                    <a:pt x="460148" y="1007705"/>
                  </a:cubicBezTo>
                  <a:cubicBezTo>
                    <a:pt x="518850" y="1097540"/>
                    <a:pt x="581386" y="1198743"/>
                    <a:pt x="619651" y="1299069"/>
                  </a:cubicBezTo>
                  <a:cubicBezTo>
                    <a:pt x="643047" y="1360418"/>
                    <a:pt x="666703" y="1447602"/>
                    <a:pt x="626761" y="1507189"/>
                  </a:cubicBezTo>
                  <a:cubicBezTo>
                    <a:pt x="592731" y="1557979"/>
                    <a:pt x="525979" y="1574309"/>
                    <a:pt x="470467" y="1550545"/>
                  </a:cubicBezTo>
                  <a:cubicBezTo>
                    <a:pt x="444122" y="1539264"/>
                    <a:pt x="420110" y="1520903"/>
                    <a:pt x="399264" y="1501474"/>
                  </a:cubicBezTo>
                  <a:cubicBezTo>
                    <a:pt x="378366" y="1481990"/>
                    <a:pt x="377177" y="1449193"/>
                    <a:pt x="396650" y="1428271"/>
                  </a:cubicBezTo>
                  <a:cubicBezTo>
                    <a:pt x="416134" y="1407340"/>
                    <a:pt x="448975" y="1406139"/>
                    <a:pt x="469898" y="1425656"/>
                  </a:cubicBezTo>
                  <a:cubicBezTo>
                    <a:pt x="481472" y="1436451"/>
                    <a:pt x="496450" y="1448964"/>
                    <a:pt x="511145" y="1455254"/>
                  </a:cubicBezTo>
                  <a:cubicBezTo>
                    <a:pt x="520806" y="1459393"/>
                    <a:pt x="529387" y="1459523"/>
                    <a:pt x="536788" y="1450867"/>
                  </a:cubicBezTo>
                  <a:cubicBezTo>
                    <a:pt x="555907" y="1428508"/>
                    <a:pt x="531526" y="1358957"/>
                    <a:pt x="522773" y="1335995"/>
                  </a:cubicBezTo>
                  <a:cubicBezTo>
                    <a:pt x="486560" y="1241039"/>
                    <a:pt x="425311" y="1143533"/>
                    <a:pt x="369558" y="1058603"/>
                  </a:cubicBezTo>
                  <a:cubicBezTo>
                    <a:pt x="336695" y="1008535"/>
                    <a:pt x="302460" y="960036"/>
                    <a:pt x="267470" y="911430"/>
                  </a:cubicBezTo>
                  <a:cubicBezTo>
                    <a:pt x="128262" y="718016"/>
                    <a:pt x="-36702" y="489462"/>
                    <a:pt x="7229" y="237244"/>
                  </a:cubicBezTo>
                  <a:cubicBezTo>
                    <a:pt x="26769" y="125061"/>
                    <a:pt x="97422" y="35010"/>
                    <a:pt x="210423" y="7606"/>
                  </a:cubicBezTo>
                  <a:cubicBezTo>
                    <a:pt x="237623" y="1011"/>
                    <a:pt x="265799" y="-1243"/>
                    <a:pt x="293511" y="746"/>
                  </a:cubicBezTo>
                  <a:close/>
                  <a:moveTo>
                    <a:pt x="2379012" y="600"/>
                  </a:moveTo>
                  <a:cubicBezTo>
                    <a:pt x="2406492" y="-1233"/>
                    <a:pt x="2434271" y="1141"/>
                    <a:pt x="2460987" y="7619"/>
                  </a:cubicBezTo>
                  <a:cubicBezTo>
                    <a:pt x="2573997" y="35015"/>
                    <a:pt x="2644624" y="125074"/>
                    <a:pt x="2664183" y="237257"/>
                  </a:cubicBezTo>
                  <a:cubicBezTo>
                    <a:pt x="2708115" y="489481"/>
                    <a:pt x="2543151" y="718040"/>
                    <a:pt x="2403934" y="911443"/>
                  </a:cubicBezTo>
                  <a:cubicBezTo>
                    <a:pt x="2378386" y="946942"/>
                    <a:pt x="2352829" y="982441"/>
                    <a:pt x="2328396" y="1018707"/>
                  </a:cubicBezTo>
                  <a:cubicBezTo>
                    <a:pt x="2287754" y="1079041"/>
                    <a:pt x="2248266" y="1140475"/>
                    <a:pt x="2212636" y="1203897"/>
                  </a:cubicBezTo>
                  <a:cubicBezTo>
                    <a:pt x="2188884" y="1246182"/>
                    <a:pt x="2165930" y="1290650"/>
                    <a:pt x="2148640" y="1336006"/>
                  </a:cubicBezTo>
                  <a:cubicBezTo>
                    <a:pt x="2139876" y="1358981"/>
                    <a:pt x="2115498" y="1428530"/>
                    <a:pt x="2134622" y="1450878"/>
                  </a:cubicBezTo>
                  <a:cubicBezTo>
                    <a:pt x="2142025" y="1459534"/>
                    <a:pt x="2150596" y="1459393"/>
                    <a:pt x="2160267" y="1455265"/>
                  </a:cubicBezTo>
                  <a:cubicBezTo>
                    <a:pt x="2174963" y="1448977"/>
                    <a:pt x="2189943" y="1436450"/>
                    <a:pt x="2201515" y="1425667"/>
                  </a:cubicBezTo>
                  <a:cubicBezTo>
                    <a:pt x="2222435" y="1406161"/>
                    <a:pt x="2255279" y="1407350"/>
                    <a:pt x="2274763" y="1428281"/>
                  </a:cubicBezTo>
                  <a:cubicBezTo>
                    <a:pt x="2294236" y="1449204"/>
                    <a:pt x="2293046" y="1482000"/>
                    <a:pt x="2272146" y="1501484"/>
                  </a:cubicBezTo>
                  <a:cubicBezTo>
                    <a:pt x="2251300" y="1520927"/>
                    <a:pt x="2227299" y="1539274"/>
                    <a:pt x="2200943" y="1550556"/>
                  </a:cubicBezTo>
                  <a:cubicBezTo>
                    <a:pt x="2145420" y="1574320"/>
                    <a:pt x="2078679" y="1557992"/>
                    <a:pt x="2044649" y="1507200"/>
                  </a:cubicBezTo>
                  <a:cubicBezTo>
                    <a:pt x="2004718" y="1447602"/>
                    <a:pt x="2028365" y="1360425"/>
                    <a:pt x="2051761" y="1299079"/>
                  </a:cubicBezTo>
                  <a:cubicBezTo>
                    <a:pt x="2070305" y="1250439"/>
                    <a:pt x="2094470" y="1202956"/>
                    <a:pt x="2119811" y="1157536"/>
                  </a:cubicBezTo>
                  <a:cubicBezTo>
                    <a:pt x="2157440" y="1090082"/>
                    <a:pt x="2199291" y="1024801"/>
                    <a:pt x="2242442" y="960739"/>
                  </a:cubicBezTo>
                  <a:cubicBezTo>
                    <a:pt x="2267448" y="923607"/>
                    <a:pt x="2293763" y="887264"/>
                    <a:pt x="2319914" y="850935"/>
                  </a:cubicBezTo>
                  <a:cubicBezTo>
                    <a:pt x="2438775" y="685791"/>
                    <a:pt x="2599448" y="469551"/>
                    <a:pt x="2562046" y="254846"/>
                  </a:cubicBezTo>
                  <a:cubicBezTo>
                    <a:pt x="2549790" y="184484"/>
                    <a:pt x="2508404" y="125655"/>
                    <a:pt x="2436614" y="108257"/>
                  </a:cubicBezTo>
                  <a:cubicBezTo>
                    <a:pt x="2404164" y="100392"/>
                    <a:pt x="2368814" y="102315"/>
                    <a:pt x="2337788" y="114894"/>
                  </a:cubicBezTo>
                  <a:cubicBezTo>
                    <a:pt x="2310187" y="126090"/>
                    <a:pt x="2286814" y="145626"/>
                    <a:pt x="2274442" y="173086"/>
                  </a:cubicBezTo>
                  <a:cubicBezTo>
                    <a:pt x="2241914" y="245327"/>
                    <a:pt x="2295351" y="338274"/>
                    <a:pt x="2337531" y="394392"/>
                  </a:cubicBezTo>
                  <a:cubicBezTo>
                    <a:pt x="2354702" y="417248"/>
                    <a:pt x="2350055" y="449732"/>
                    <a:pt x="2327187" y="466882"/>
                  </a:cubicBezTo>
                  <a:cubicBezTo>
                    <a:pt x="2304333" y="484031"/>
                    <a:pt x="2271880" y="479383"/>
                    <a:pt x="2254720" y="456540"/>
                  </a:cubicBezTo>
                  <a:lnTo>
                    <a:pt x="2254720" y="456565"/>
                  </a:lnTo>
                  <a:cubicBezTo>
                    <a:pt x="2214963" y="403646"/>
                    <a:pt x="2180166" y="342039"/>
                    <a:pt x="2166744" y="276616"/>
                  </a:cubicBezTo>
                  <a:cubicBezTo>
                    <a:pt x="2156663" y="227456"/>
                    <a:pt x="2159158" y="176666"/>
                    <a:pt x="2179929" y="130533"/>
                  </a:cubicBezTo>
                  <a:cubicBezTo>
                    <a:pt x="2203355" y="78498"/>
                    <a:pt x="2246346" y="40114"/>
                    <a:pt x="2298831" y="18826"/>
                  </a:cubicBezTo>
                  <a:cubicBezTo>
                    <a:pt x="2324350" y="8474"/>
                    <a:pt x="2351531" y="2433"/>
                    <a:pt x="2379012" y="600"/>
                  </a:cubicBezTo>
                  <a:close/>
                </a:path>
              </a:pathLst>
            </a:custGeom>
            <a:solidFill>
              <a:schemeClr val="accent6"/>
            </a:solidFill>
            <a:ln w="27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7F7CA35-7AB2-F969-AEC2-47D2B4B33AB8}"/>
              </a:ext>
            </a:extLst>
          </p:cNvPr>
          <p:cNvGrpSpPr/>
          <p:nvPr/>
        </p:nvGrpSpPr>
        <p:grpSpPr>
          <a:xfrm>
            <a:off x="7831636" y="2161098"/>
            <a:ext cx="4114798" cy="3089344"/>
            <a:chOff x="7831636" y="2161098"/>
            <a:chExt cx="4114798" cy="30893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B27DF2-DD29-8FF2-A144-9E085CAC1117}"/>
                </a:ext>
              </a:extLst>
            </p:cNvPr>
            <p:cNvGrpSpPr/>
            <p:nvPr/>
          </p:nvGrpSpPr>
          <p:grpSpPr>
            <a:xfrm>
              <a:off x="7831636" y="2161098"/>
              <a:ext cx="4114798" cy="1274414"/>
              <a:chOff x="8573302" y="1479342"/>
              <a:chExt cx="4114798" cy="127441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8573302" y="1511750"/>
                <a:ext cx="1048017" cy="1048017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lang="en-CA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93D2D66-6E85-DD69-C293-BEB734F746E0}"/>
                  </a:ext>
                </a:extLst>
              </p:cNvPr>
              <p:cNvGrpSpPr/>
              <p:nvPr/>
            </p:nvGrpSpPr>
            <p:grpSpPr>
              <a:xfrm>
                <a:off x="9621319" y="1479342"/>
                <a:ext cx="3066781" cy="1274414"/>
                <a:chOff x="7370471" y="1213219"/>
                <a:chExt cx="3066781" cy="1274414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6EB46B5-A2DE-6F03-1F95-05757DDAA679}"/>
                    </a:ext>
                  </a:extLst>
                </p:cNvPr>
                <p:cNvSpPr txBox="1"/>
                <p:nvPr/>
              </p:nvSpPr>
              <p:spPr>
                <a:xfrm>
                  <a:off x="7370471" y="1587387"/>
                  <a:ext cx="3066781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51F7351-822B-D8EE-0747-C06A19734571}"/>
                    </a:ext>
                  </a:extLst>
                </p:cNvPr>
                <p:cNvSpPr txBox="1"/>
                <p:nvPr/>
              </p:nvSpPr>
              <p:spPr>
                <a:xfrm>
                  <a:off x="7374777" y="121321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5C84103-1814-73CA-053A-B9EE92D78EF4}"/>
                </a:ext>
              </a:extLst>
            </p:cNvPr>
            <p:cNvGrpSpPr/>
            <p:nvPr/>
          </p:nvGrpSpPr>
          <p:grpSpPr>
            <a:xfrm>
              <a:off x="7831636" y="3976028"/>
              <a:ext cx="4114798" cy="1274414"/>
              <a:chOff x="8573302" y="1479342"/>
              <a:chExt cx="4114798" cy="1274414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F921073-87BB-8562-B6A7-507160AC1C6F}"/>
                  </a:ext>
                </a:extLst>
              </p:cNvPr>
              <p:cNvSpPr/>
              <p:nvPr/>
            </p:nvSpPr>
            <p:spPr>
              <a:xfrm>
                <a:off x="8573302" y="1511750"/>
                <a:ext cx="1048017" cy="1048017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C39FD78-3547-B7F2-33D6-7A6908D2159F}"/>
                  </a:ext>
                </a:extLst>
              </p:cNvPr>
              <p:cNvGrpSpPr/>
              <p:nvPr/>
            </p:nvGrpSpPr>
            <p:grpSpPr>
              <a:xfrm>
                <a:off x="9621319" y="1479342"/>
                <a:ext cx="3066781" cy="1274414"/>
                <a:chOff x="7370471" y="1213219"/>
                <a:chExt cx="3066781" cy="1274414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E2B064B-1C4F-F250-8744-6DAA05E3FFB5}"/>
                    </a:ext>
                  </a:extLst>
                </p:cNvPr>
                <p:cNvSpPr txBox="1"/>
                <p:nvPr/>
              </p:nvSpPr>
              <p:spPr>
                <a:xfrm>
                  <a:off x="7370471" y="1587387"/>
                  <a:ext cx="3066781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8AD5C61-3358-57E8-54FF-E6C090FE2C77}"/>
                    </a:ext>
                  </a:extLst>
                </p:cNvPr>
                <p:cNvSpPr txBox="1"/>
                <p:nvPr/>
              </p:nvSpPr>
              <p:spPr>
                <a:xfrm>
                  <a:off x="7374777" y="121321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 dolor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546" name="Freeform: Shape 545">
            <a:extLst>
              <a:ext uri="{FF2B5EF4-FFF2-40B4-BE49-F238E27FC236}">
                <a16:creationId xmlns:a16="http://schemas.microsoft.com/office/drawing/2014/main" id="{1E139B84-AE00-D156-2D14-259D6993E7BB}"/>
              </a:ext>
            </a:extLst>
          </p:cNvPr>
          <p:cNvSpPr/>
          <p:nvPr/>
        </p:nvSpPr>
        <p:spPr>
          <a:xfrm>
            <a:off x="6209295" y="3816420"/>
            <a:ext cx="805456" cy="716024"/>
          </a:xfrm>
          <a:custGeom>
            <a:avLst/>
            <a:gdLst>
              <a:gd name="connsiteX0" fmla="*/ 580095 w 2671412"/>
              <a:gd name="connsiteY0" fmla="*/ 86574 h 2374800"/>
              <a:gd name="connsiteX1" fmla="*/ 2088395 w 2671412"/>
              <a:gd name="connsiteY1" fmla="*/ 86574 h 2374800"/>
              <a:gd name="connsiteX2" fmla="*/ 2114331 w 2671412"/>
              <a:gd name="connsiteY2" fmla="*/ 112510 h 2374800"/>
              <a:gd name="connsiteX3" fmla="*/ 2114331 w 2671412"/>
              <a:gd name="connsiteY3" fmla="*/ 814637 h 2374800"/>
              <a:gd name="connsiteX4" fmla="*/ 1915752 w 2671412"/>
              <a:gd name="connsiteY4" fmla="*/ 1292128 h 2374800"/>
              <a:gd name="connsiteX5" fmla="*/ 1420030 w 2671412"/>
              <a:gd name="connsiteY5" fmla="*/ 1490707 h 2374800"/>
              <a:gd name="connsiteX6" fmla="*/ 1420030 w 2671412"/>
              <a:gd name="connsiteY6" fmla="*/ 1802846 h 2374800"/>
              <a:gd name="connsiteX7" fmla="*/ 1750318 w 2671412"/>
              <a:gd name="connsiteY7" fmla="*/ 1802846 h 2374800"/>
              <a:gd name="connsiteX8" fmla="*/ 1776253 w 2671412"/>
              <a:gd name="connsiteY8" fmla="*/ 1828782 h 2374800"/>
              <a:gd name="connsiteX9" fmla="*/ 1776253 w 2671412"/>
              <a:gd name="connsiteY9" fmla="*/ 2348879 h 2374800"/>
              <a:gd name="connsiteX10" fmla="*/ 1750318 w 2671412"/>
              <a:gd name="connsiteY10" fmla="*/ 2374800 h 2374800"/>
              <a:gd name="connsiteX11" fmla="*/ 918167 w 2671412"/>
              <a:gd name="connsiteY11" fmla="*/ 2374800 h 2374800"/>
              <a:gd name="connsiteX12" fmla="*/ 892231 w 2671412"/>
              <a:gd name="connsiteY12" fmla="*/ 2348879 h 2374800"/>
              <a:gd name="connsiteX13" fmla="*/ 892231 w 2671412"/>
              <a:gd name="connsiteY13" fmla="*/ 1828782 h 2374800"/>
              <a:gd name="connsiteX14" fmla="*/ 918167 w 2671412"/>
              <a:gd name="connsiteY14" fmla="*/ 1802846 h 2374800"/>
              <a:gd name="connsiteX15" fmla="*/ 918161 w 2671412"/>
              <a:gd name="connsiteY15" fmla="*/ 1802835 h 2374800"/>
              <a:gd name="connsiteX16" fmla="*/ 1248449 w 2671412"/>
              <a:gd name="connsiteY16" fmla="*/ 1802835 h 2374800"/>
              <a:gd name="connsiteX17" fmla="*/ 1248449 w 2671412"/>
              <a:gd name="connsiteY17" fmla="*/ 1490696 h 2374800"/>
              <a:gd name="connsiteX18" fmla="*/ 752727 w 2671412"/>
              <a:gd name="connsiteY18" fmla="*/ 1292128 h 2374800"/>
              <a:gd name="connsiteX19" fmla="*/ 554159 w 2671412"/>
              <a:gd name="connsiteY19" fmla="*/ 814637 h 2374800"/>
              <a:gd name="connsiteX20" fmla="*/ 554159 w 2671412"/>
              <a:gd name="connsiteY20" fmla="*/ 112510 h 2374800"/>
              <a:gd name="connsiteX21" fmla="*/ 580095 w 2671412"/>
              <a:gd name="connsiteY21" fmla="*/ 86574 h 2374800"/>
              <a:gd name="connsiteX22" fmla="*/ 293511 w 2671412"/>
              <a:gd name="connsiteY22" fmla="*/ 746 h 2374800"/>
              <a:gd name="connsiteX23" fmla="*/ 491468 w 2671412"/>
              <a:gd name="connsiteY23" fmla="*/ 130530 h 2374800"/>
              <a:gd name="connsiteX24" fmla="*/ 504653 w 2671412"/>
              <a:gd name="connsiteY24" fmla="*/ 276613 h 2374800"/>
              <a:gd name="connsiteX25" fmla="*/ 416676 w 2671412"/>
              <a:gd name="connsiteY25" fmla="*/ 456563 h 2374800"/>
              <a:gd name="connsiteX26" fmla="*/ 344209 w 2671412"/>
              <a:gd name="connsiteY26" fmla="*/ 466904 h 2374800"/>
              <a:gd name="connsiteX27" fmla="*/ 333865 w 2671412"/>
              <a:gd name="connsiteY27" fmla="*/ 394415 h 2374800"/>
              <a:gd name="connsiteX28" fmla="*/ 333885 w 2671412"/>
              <a:gd name="connsiteY28" fmla="*/ 394404 h 2374800"/>
              <a:gd name="connsiteX29" fmla="*/ 396974 w 2671412"/>
              <a:gd name="connsiteY29" fmla="*/ 173098 h 2374800"/>
              <a:gd name="connsiteX30" fmla="*/ 234801 w 2671412"/>
              <a:gd name="connsiteY30" fmla="*/ 108269 h 2374800"/>
              <a:gd name="connsiteX31" fmla="*/ 109381 w 2671412"/>
              <a:gd name="connsiteY31" fmla="*/ 254858 h 2374800"/>
              <a:gd name="connsiteX32" fmla="*/ 351501 w 2671412"/>
              <a:gd name="connsiteY32" fmla="*/ 850947 h 2374800"/>
              <a:gd name="connsiteX33" fmla="*/ 460148 w 2671412"/>
              <a:gd name="connsiteY33" fmla="*/ 1007705 h 2374800"/>
              <a:gd name="connsiteX34" fmla="*/ 619651 w 2671412"/>
              <a:gd name="connsiteY34" fmla="*/ 1299069 h 2374800"/>
              <a:gd name="connsiteX35" fmla="*/ 626761 w 2671412"/>
              <a:gd name="connsiteY35" fmla="*/ 1507189 h 2374800"/>
              <a:gd name="connsiteX36" fmla="*/ 470467 w 2671412"/>
              <a:gd name="connsiteY36" fmla="*/ 1550545 h 2374800"/>
              <a:gd name="connsiteX37" fmla="*/ 399264 w 2671412"/>
              <a:gd name="connsiteY37" fmla="*/ 1501474 h 2374800"/>
              <a:gd name="connsiteX38" fmla="*/ 396650 w 2671412"/>
              <a:gd name="connsiteY38" fmla="*/ 1428271 h 2374800"/>
              <a:gd name="connsiteX39" fmla="*/ 469898 w 2671412"/>
              <a:gd name="connsiteY39" fmla="*/ 1425656 h 2374800"/>
              <a:gd name="connsiteX40" fmla="*/ 511145 w 2671412"/>
              <a:gd name="connsiteY40" fmla="*/ 1455254 h 2374800"/>
              <a:gd name="connsiteX41" fmla="*/ 536788 w 2671412"/>
              <a:gd name="connsiteY41" fmla="*/ 1450867 h 2374800"/>
              <a:gd name="connsiteX42" fmla="*/ 522773 w 2671412"/>
              <a:gd name="connsiteY42" fmla="*/ 1335995 h 2374800"/>
              <a:gd name="connsiteX43" fmla="*/ 369558 w 2671412"/>
              <a:gd name="connsiteY43" fmla="*/ 1058603 h 2374800"/>
              <a:gd name="connsiteX44" fmla="*/ 267470 w 2671412"/>
              <a:gd name="connsiteY44" fmla="*/ 911430 h 2374800"/>
              <a:gd name="connsiteX45" fmla="*/ 7229 w 2671412"/>
              <a:gd name="connsiteY45" fmla="*/ 237244 h 2374800"/>
              <a:gd name="connsiteX46" fmla="*/ 210423 w 2671412"/>
              <a:gd name="connsiteY46" fmla="*/ 7606 h 2374800"/>
              <a:gd name="connsiteX47" fmla="*/ 293511 w 2671412"/>
              <a:gd name="connsiteY47" fmla="*/ 746 h 2374800"/>
              <a:gd name="connsiteX48" fmla="*/ 2379012 w 2671412"/>
              <a:gd name="connsiteY48" fmla="*/ 600 h 2374800"/>
              <a:gd name="connsiteX49" fmla="*/ 2460987 w 2671412"/>
              <a:gd name="connsiteY49" fmla="*/ 7619 h 2374800"/>
              <a:gd name="connsiteX50" fmla="*/ 2664183 w 2671412"/>
              <a:gd name="connsiteY50" fmla="*/ 237257 h 2374800"/>
              <a:gd name="connsiteX51" fmla="*/ 2403934 w 2671412"/>
              <a:gd name="connsiteY51" fmla="*/ 911443 h 2374800"/>
              <a:gd name="connsiteX52" fmla="*/ 2328396 w 2671412"/>
              <a:gd name="connsiteY52" fmla="*/ 1018707 h 2374800"/>
              <a:gd name="connsiteX53" fmla="*/ 2212636 w 2671412"/>
              <a:gd name="connsiteY53" fmla="*/ 1203897 h 2374800"/>
              <a:gd name="connsiteX54" fmla="*/ 2148640 w 2671412"/>
              <a:gd name="connsiteY54" fmla="*/ 1336006 h 2374800"/>
              <a:gd name="connsiteX55" fmla="*/ 2134622 w 2671412"/>
              <a:gd name="connsiteY55" fmla="*/ 1450878 h 2374800"/>
              <a:gd name="connsiteX56" fmla="*/ 2160267 w 2671412"/>
              <a:gd name="connsiteY56" fmla="*/ 1455265 h 2374800"/>
              <a:gd name="connsiteX57" fmla="*/ 2201515 w 2671412"/>
              <a:gd name="connsiteY57" fmla="*/ 1425667 h 2374800"/>
              <a:gd name="connsiteX58" fmla="*/ 2274763 w 2671412"/>
              <a:gd name="connsiteY58" fmla="*/ 1428281 h 2374800"/>
              <a:gd name="connsiteX59" fmla="*/ 2272146 w 2671412"/>
              <a:gd name="connsiteY59" fmla="*/ 1501484 h 2374800"/>
              <a:gd name="connsiteX60" fmla="*/ 2200943 w 2671412"/>
              <a:gd name="connsiteY60" fmla="*/ 1550556 h 2374800"/>
              <a:gd name="connsiteX61" fmla="*/ 2044649 w 2671412"/>
              <a:gd name="connsiteY61" fmla="*/ 1507200 h 2374800"/>
              <a:gd name="connsiteX62" fmla="*/ 2051761 w 2671412"/>
              <a:gd name="connsiteY62" fmla="*/ 1299079 h 2374800"/>
              <a:gd name="connsiteX63" fmla="*/ 2119811 w 2671412"/>
              <a:gd name="connsiteY63" fmla="*/ 1157536 h 2374800"/>
              <a:gd name="connsiteX64" fmla="*/ 2242442 w 2671412"/>
              <a:gd name="connsiteY64" fmla="*/ 960739 h 2374800"/>
              <a:gd name="connsiteX65" fmla="*/ 2319914 w 2671412"/>
              <a:gd name="connsiteY65" fmla="*/ 850935 h 2374800"/>
              <a:gd name="connsiteX66" fmla="*/ 2562046 w 2671412"/>
              <a:gd name="connsiteY66" fmla="*/ 254846 h 2374800"/>
              <a:gd name="connsiteX67" fmla="*/ 2436614 w 2671412"/>
              <a:gd name="connsiteY67" fmla="*/ 108257 h 2374800"/>
              <a:gd name="connsiteX68" fmla="*/ 2337788 w 2671412"/>
              <a:gd name="connsiteY68" fmla="*/ 114894 h 2374800"/>
              <a:gd name="connsiteX69" fmla="*/ 2274442 w 2671412"/>
              <a:gd name="connsiteY69" fmla="*/ 173086 h 2374800"/>
              <a:gd name="connsiteX70" fmla="*/ 2337531 w 2671412"/>
              <a:gd name="connsiteY70" fmla="*/ 394392 h 2374800"/>
              <a:gd name="connsiteX71" fmla="*/ 2327187 w 2671412"/>
              <a:gd name="connsiteY71" fmla="*/ 466882 h 2374800"/>
              <a:gd name="connsiteX72" fmla="*/ 2254720 w 2671412"/>
              <a:gd name="connsiteY72" fmla="*/ 456540 h 2374800"/>
              <a:gd name="connsiteX73" fmla="*/ 2254720 w 2671412"/>
              <a:gd name="connsiteY73" fmla="*/ 456565 h 2374800"/>
              <a:gd name="connsiteX74" fmla="*/ 2166744 w 2671412"/>
              <a:gd name="connsiteY74" fmla="*/ 276616 h 2374800"/>
              <a:gd name="connsiteX75" fmla="*/ 2179929 w 2671412"/>
              <a:gd name="connsiteY75" fmla="*/ 130533 h 2374800"/>
              <a:gd name="connsiteX76" fmla="*/ 2298831 w 2671412"/>
              <a:gd name="connsiteY76" fmla="*/ 18826 h 2374800"/>
              <a:gd name="connsiteX77" fmla="*/ 2379012 w 2671412"/>
              <a:gd name="connsiteY77" fmla="*/ 600 h 23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2671412" h="2374800">
                <a:moveTo>
                  <a:pt x="580095" y="86574"/>
                </a:moveTo>
                <a:lnTo>
                  <a:pt x="2088395" y="86574"/>
                </a:lnTo>
                <a:cubicBezTo>
                  <a:pt x="2102715" y="86574"/>
                  <a:pt x="2114331" y="98190"/>
                  <a:pt x="2114331" y="112510"/>
                </a:cubicBezTo>
                <a:lnTo>
                  <a:pt x="2114331" y="814637"/>
                </a:lnTo>
                <a:cubicBezTo>
                  <a:pt x="2114331" y="1000584"/>
                  <a:pt x="2038275" y="1169601"/>
                  <a:pt x="1915752" y="1292128"/>
                </a:cubicBezTo>
                <a:cubicBezTo>
                  <a:pt x="1779180" y="1428699"/>
                  <a:pt x="1611497" y="1490707"/>
                  <a:pt x="1420030" y="1490707"/>
                </a:cubicBezTo>
                <a:lnTo>
                  <a:pt x="1420030" y="1802846"/>
                </a:lnTo>
                <a:lnTo>
                  <a:pt x="1750318" y="1802846"/>
                </a:lnTo>
                <a:cubicBezTo>
                  <a:pt x="1764637" y="1802846"/>
                  <a:pt x="1776253" y="1814463"/>
                  <a:pt x="1776253" y="1828782"/>
                </a:cubicBezTo>
                <a:lnTo>
                  <a:pt x="1776253" y="2348879"/>
                </a:lnTo>
                <a:cubicBezTo>
                  <a:pt x="1776253" y="2363181"/>
                  <a:pt x="1764637" y="2374800"/>
                  <a:pt x="1750318" y="2374800"/>
                </a:cubicBezTo>
                <a:lnTo>
                  <a:pt x="918167" y="2374800"/>
                </a:lnTo>
                <a:cubicBezTo>
                  <a:pt x="903848" y="2374800"/>
                  <a:pt x="892231" y="2363181"/>
                  <a:pt x="892231" y="2348879"/>
                </a:cubicBezTo>
                <a:lnTo>
                  <a:pt x="892231" y="1828782"/>
                </a:lnTo>
                <a:cubicBezTo>
                  <a:pt x="892231" y="1814463"/>
                  <a:pt x="903848" y="1802846"/>
                  <a:pt x="918167" y="1802846"/>
                </a:cubicBezTo>
                <a:lnTo>
                  <a:pt x="918161" y="1802835"/>
                </a:lnTo>
                <a:lnTo>
                  <a:pt x="1248449" y="1802835"/>
                </a:lnTo>
                <a:lnTo>
                  <a:pt x="1248449" y="1490696"/>
                </a:lnTo>
                <a:cubicBezTo>
                  <a:pt x="1056990" y="1490696"/>
                  <a:pt x="889307" y="1428699"/>
                  <a:pt x="752727" y="1292128"/>
                </a:cubicBezTo>
                <a:cubicBezTo>
                  <a:pt x="630203" y="1169604"/>
                  <a:pt x="554159" y="1000570"/>
                  <a:pt x="554159" y="814637"/>
                </a:cubicBezTo>
                <a:lnTo>
                  <a:pt x="554159" y="112510"/>
                </a:lnTo>
                <a:cubicBezTo>
                  <a:pt x="554159" y="98190"/>
                  <a:pt x="565775" y="86574"/>
                  <a:pt x="580095" y="86574"/>
                </a:cubicBezTo>
                <a:close/>
                <a:moveTo>
                  <a:pt x="293511" y="746"/>
                </a:moveTo>
                <a:cubicBezTo>
                  <a:pt x="376647" y="6711"/>
                  <a:pt x="455604" y="50858"/>
                  <a:pt x="491468" y="130530"/>
                </a:cubicBezTo>
                <a:cubicBezTo>
                  <a:pt x="512238" y="176664"/>
                  <a:pt x="514734" y="227453"/>
                  <a:pt x="504653" y="276613"/>
                </a:cubicBezTo>
                <a:cubicBezTo>
                  <a:pt x="491230" y="342046"/>
                  <a:pt x="456433" y="403643"/>
                  <a:pt x="416676" y="456563"/>
                </a:cubicBezTo>
                <a:cubicBezTo>
                  <a:pt x="399516" y="479408"/>
                  <a:pt x="367074" y="484042"/>
                  <a:pt x="344209" y="466904"/>
                </a:cubicBezTo>
                <a:cubicBezTo>
                  <a:pt x="321341" y="449755"/>
                  <a:pt x="316694" y="417271"/>
                  <a:pt x="333865" y="394415"/>
                </a:cubicBezTo>
                <a:lnTo>
                  <a:pt x="333885" y="394404"/>
                </a:lnTo>
                <a:cubicBezTo>
                  <a:pt x="376051" y="338275"/>
                  <a:pt x="429499" y="245338"/>
                  <a:pt x="396974" y="173098"/>
                </a:cubicBezTo>
                <a:cubicBezTo>
                  <a:pt x="370034" y="113262"/>
                  <a:pt x="294463" y="93800"/>
                  <a:pt x="234801" y="108269"/>
                </a:cubicBezTo>
                <a:cubicBezTo>
                  <a:pt x="163025" y="125667"/>
                  <a:pt x="121636" y="184499"/>
                  <a:pt x="109381" y="254858"/>
                </a:cubicBezTo>
                <a:cubicBezTo>
                  <a:pt x="71978" y="469571"/>
                  <a:pt x="232641" y="685789"/>
                  <a:pt x="351501" y="850947"/>
                </a:cubicBezTo>
                <a:cubicBezTo>
                  <a:pt x="388793" y="902762"/>
                  <a:pt x="425222" y="954268"/>
                  <a:pt x="460148" y="1007705"/>
                </a:cubicBezTo>
                <a:cubicBezTo>
                  <a:pt x="518850" y="1097540"/>
                  <a:pt x="581386" y="1198743"/>
                  <a:pt x="619651" y="1299069"/>
                </a:cubicBezTo>
                <a:cubicBezTo>
                  <a:pt x="643047" y="1360418"/>
                  <a:pt x="666703" y="1447602"/>
                  <a:pt x="626761" y="1507189"/>
                </a:cubicBezTo>
                <a:cubicBezTo>
                  <a:pt x="592731" y="1557979"/>
                  <a:pt x="525979" y="1574309"/>
                  <a:pt x="470467" y="1550545"/>
                </a:cubicBezTo>
                <a:cubicBezTo>
                  <a:pt x="444122" y="1539264"/>
                  <a:pt x="420110" y="1520903"/>
                  <a:pt x="399264" y="1501474"/>
                </a:cubicBezTo>
                <a:cubicBezTo>
                  <a:pt x="378366" y="1481990"/>
                  <a:pt x="377177" y="1449193"/>
                  <a:pt x="396650" y="1428271"/>
                </a:cubicBezTo>
                <a:cubicBezTo>
                  <a:pt x="416134" y="1407340"/>
                  <a:pt x="448975" y="1406139"/>
                  <a:pt x="469898" y="1425656"/>
                </a:cubicBezTo>
                <a:cubicBezTo>
                  <a:pt x="481472" y="1436451"/>
                  <a:pt x="496450" y="1448964"/>
                  <a:pt x="511145" y="1455254"/>
                </a:cubicBezTo>
                <a:cubicBezTo>
                  <a:pt x="520806" y="1459393"/>
                  <a:pt x="529387" y="1459523"/>
                  <a:pt x="536788" y="1450867"/>
                </a:cubicBezTo>
                <a:cubicBezTo>
                  <a:pt x="555907" y="1428508"/>
                  <a:pt x="531526" y="1358957"/>
                  <a:pt x="522773" y="1335995"/>
                </a:cubicBezTo>
                <a:cubicBezTo>
                  <a:pt x="486560" y="1241039"/>
                  <a:pt x="425311" y="1143533"/>
                  <a:pt x="369558" y="1058603"/>
                </a:cubicBezTo>
                <a:cubicBezTo>
                  <a:pt x="336695" y="1008535"/>
                  <a:pt x="302460" y="960036"/>
                  <a:pt x="267470" y="911430"/>
                </a:cubicBezTo>
                <a:cubicBezTo>
                  <a:pt x="128262" y="718016"/>
                  <a:pt x="-36702" y="489462"/>
                  <a:pt x="7229" y="237244"/>
                </a:cubicBezTo>
                <a:cubicBezTo>
                  <a:pt x="26769" y="125061"/>
                  <a:pt x="97422" y="35010"/>
                  <a:pt x="210423" y="7606"/>
                </a:cubicBezTo>
                <a:cubicBezTo>
                  <a:pt x="237623" y="1011"/>
                  <a:pt x="265799" y="-1243"/>
                  <a:pt x="293511" y="746"/>
                </a:cubicBezTo>
                <a:close/>
                <a:moveTo>
                  <a:pt x="2379012" y="600"/>
                </a:moveTo>
                <a:cubicBezTo>
                  <a:pt x="2406492" y="-1233"/>
                  <a:pt x="2434271" y="1141"/>
                  <a:pt x="2460987" y="7619"/>
                </a:cubicBezTo>
                <a:cubicBezTo>
                  <a:pt x="2573997" y="35015"/>
                  <a:pt x="2644624" y="125074"/>
                  <a:pt x="2664183" y="237257"/>
                </a:cubicBezTo>
                <a:cubicBezTo>
                  <a:pt x="2708115" y="489481"/>
                  <a:pt x="2543151" y="718040"/>
                  <a:pt x="2403934" y="911443"/>
                </a:cubicBezTo>
                <a:cubicBezTo>
                  <a:pt x="2378386" y="946942"/>
                  <a:pt x="2352829" y="982441"/>
                  <a:pt x="2328396" y="1018707"/>
                </a:cubicBezTo>
                <a:cubicBezTo>
                  <a:pt x="2287754" y="1079041"/>
                  <a:pt x="2248266" y="1140475"/>
                  <a:pt x="2212636" y="1203897"/>
                </a:cubicBezTo>
                <a:cubicBezTo>
                  <a:pt x="2188884" y="1246182"/>
                  <a:pt x="2165930" y="1290650"/>
                  <a:pt x="2148640" y="1336006"/>
                </a:cubicBezTo>
                <a:cubicBezTo>
                  <a:pt x="2139876" y="1358981"/>
                  <a:pt x="2115498" y="1428530"/>
                  <a:pt x="2134622" y="1450878"/>
                </a:cubicBezTo>
                <a:cubicBezTo>
                  <a:pt x="2142025" y="1459534"/>
                  <a:pt x="2150596" y="1459393"/>
                  <a:pt x="2160267" y="1455265"/>
                </a:cubicBezTo>
                <a:cubicBezTo>
                  <a:pt x="2174963" y="1448977"/>
                  <a:pt x="2189943" y="1436450"/>
                  <a:pt x="2201515" y="1425667"/>
                </a:cubicBezTo>
                <a:cubicBezTo>
                  <a:pt x="2222435" y="1406161"/>
                  <a:pt x="2255279" y="1407350"/>
                  <a:pt x="2274763" y="1428281"/>
                </a:cubicBezTo>
                <a:cubicBezTo>
                  <a:pt x="2294236" y="1449204"/>
                  <a:pt x="2293046" y="1482000"/>
                  <a:pt x="2272146" y="1501484"/>
                </a:cubicBezTo>
                <a:cubicBezTo>
                  <a:pt x="2251300" y="1520927"/>
                  <a:pt x="2227299" y="1539274"/>
                  <a:pt x="2200943" y="1550556"/>
                </a:cubicBezTo>
                <a:cubicBezTo>
                  <a:pt x="2145420" y="1574320"/>
                  <a:pt x="2078679" y="1557992"/>
                  <a:pt x="2044649" y="1507200"/>
                </a:cubicBezTo>
                <a:cubicBezTo>
                  <a:pt x="2004718" y="1447602"/>
                  <a:pt x="2028365" y="1360425"/>
                  <a:pt x="2051761" y="1299079"/>
                </a:cubicBezTo>
                <a:cubicBezTo>
                  <a:pt x="2070305" y="1250439"/>
                  <a:pt x="2094470" y="1202956"/>
                  <a:pt x="2119811" y="1157536"/>
                </a:cubicBezTo>
                <a:cubicBezTo>
                  <a:pt x="2157440" y="1090082"/>
                  <a:pt x="2199291" y="1024801"/>
                  <a:pt x="2242442" y="960739"/>
                </a:cubicBezTo>
                <a:cubicBezTo>
                  <a:pt x="2267448" y="923607"/>
                  <a:pt x="2293763" y="887264"/>
                  <a:pt x="2319914" y="850935"/>
                </a:cubicBezTo>
                <a:cubicBezTo>
                  <a:pt x="2438775" y="685791"/>
                  <a:pt x="2599448" y="469551"/>
                  <a:pt x="2562046" y="254846"/>
                </a:cubicBezTo>
                <a:cubicBezTo>
                  <a:pt x="2549790" y="184484"/>
                  <a:pt x="2508404" y="125655"/>
                  <a:pt x="2436614" y="108257"/>
                </a:cubicBezTo>
                <a:cubicBezTo>
                  <a:pt x="2404164" y="100392"/>
                  <a:pt x="2368814" y="102315"/>
                  <a:pt x="2337788" y="114894"/>
                </a:cubicBezTo>
                <a:cubicBezTo>
                  <a:pt x="2310187" y="126090"/>
                  <a:pt x="2286814" y="145626"/>
                  <a:pt x="2274442" y="173086"/>
                </a:cubicBezTo>
                <a:cubicBezTo>
                  <a:pt x="2241914" y="245327"/>
                  <a:pt x="2295351" y="338274"/>
                  <a:pt x="2337531" y="394392"/>
                </a:cubicBezTo>
                <a:cubicBezTo>
                  <a:pt x="2354702" y="417248"/>
                  <a:pt x="2350055" y="449732"/>
                  <a:pt x="2327187" y="466882"/>
                </a:cubicBezTo>
                <a:cubicBezTo>
                  <a:pt x="2304333" y="484031"/>
                  <a:pt x="2271880" y="479383"/>
                  <a:pt x="2254720" y="456540"/>
                </a:cubicBezTo>
                <a:lnTo>
                  <a:pt x="2254720" y="456565"/>
                </a:lnTo>
                <a:cubicBezTo>
                  <a:pt x="2214963" y="403646"/>
                  <a:pt x="2180166" y="342039"/>
                  <a:pt x="2166744" y="276616"/>
                </a:cubicBezTo>
                <a:cubicBezTo>
                  <a:pt x="2156663" y="227456"/>
                  <a:pt x="2159158" y="176666"/>
                  <a:pt x="2179929" y="130533"/>
                </a:cubicBezTo>
                <a:cubicBezTo>
                  <a:pt x="2203355" y="78498"/>
                  <a:pt x="2246346" y="40114"/>
                  <a:pt x="2298831" y="18826"/>
                </a:cubicBezTo>
                <a:cubicBezTo>
                  <a:pt x="2324350" y="8474"/>
                  <a:pt x="2351531" y="2433"/>
                  <a:pt x="2379012" y="600"/>
                </a:cubicBezTo>
                <a:close/>
              </a:path>
            </a:pathLst>
          </a:custGeom>
          <a:solidFill>
            <a:schemeClr val="accent2"/>
          </a:solidFill>
          <a:ln w="2762" cap="flat">
            <a:noFill/>
            <a:prstDash val="solid"/>
            <a:miter/>
          </a:ln>
        </p:spPr>
        <p:txBody>
          <a:bodyPr rtlCol="0" anchor="ctr"/>
          <a:lstStyle/>
          <a:p>
            <a:endParaRPr lang="en-CA" dirty="0"/>
          </a:p>
        </p:txBody>
      </p:sp>
      <p:sp>
        <p:nvSpPr>
          <p:cNvPr id="547" name="Freeform: Shape 546">
            <a:extLst>
              <a:ext uri="{FF2B5EF4-FFF2-40B4-BE49-F238E27FC236}">
                <a16:creationId xmlns:a16="http://schemas.microsoft.com/office/drawing/2014/main" id="{C90CAB57-CC0A-4A2F-168B-414D080083CA}"/>
              </a:ext>
            </a:extLst>
          </p:cNvPr>
          <p:cNvSpPr/>
          <p:nvPr/>
        </p:nvSpPr>
        <p:spPr>
          <a:xfrm>
            <a:off x="844961" y="1543622"/>
            <a:ext cx="805456" cy="716024"/>
          </a:xfrm>
          <a:custGeom>
            <a:avLst/>
            <a:gdLst>
              <a:gd name="connsiteX0" fmla="*/ 580095 w 2671412"/>
              <a:gd name="connsiteY0" fmla="*/ 86574 h 2374800"/>
              <a:gd name="connsiteX1" fmla="*/ 2088395 w 2671412"/>
              <a:gd name="connsiteY1" fmla="*/ 86574 h 2374800"/>
              <a:gd name="connsiteX2" fmla="*/ 2114331 w 2671412"/>
              <a:gd name="connsiteY2" fmla="*/ 112510 h 2374800"/>
              <a:gd name="connsiteX3" fmla="*/ 2114331 w 2671412"/>
              <a:gd name="connsiteY3" fmla="*/ 814637 h 2374800"/>
              <a:gd name="connsiteX4" fmla="*/ 1915752 w 2671412"/>
              <a:gd name="connsiteY4" fmla="*/ 1292128 h 2374800"/>
              <a:gd name="connsiteX5" fmla="*/ 1420030 w 2671412"/>
              <a:gd name="connsiteY5" fmla="*/ 1490707 h 2374800"/>
              <a:gd name="connsiteX6" fmla="*/ 1420030 w 2671412"/>
              <a:gd name="connsiteY6" fmla="*/ 1802846 h 2374800"/>
              <a:gd name="connsiteX7" fmla="*/ 1750318 w 2671412"/>
              <a:gd name="connsiteY7" fmla="*/ 1802846 h 2374800"/>
              <a:gd name="connsiteX8" fmla="*/ 1776253 w 2671412"/>
              <a:gd name="connsiteY8" fmla="*/ 1828782 h 2374800"/>
              <a:gd name="connsiteX9" fmla="*/ 1776253 w 2671412"/>
              <a:gd name="connsiteY9" fmla="*/ 2348879 h 2374800"/>
              <a:gd name="connsiteX10" fmla="*/ 1750318 w 2671412"/>
              <a:gd name="connsiteY10" fmla="*/ 2374800 h 2374800"/>
              <a:gd name="connsiteX11" fmla="*/ 918167 w 2671412"/>
              <a:gd name="connsiteY11" fmla="*/ 2374800 h 2374800"/>
              <a:gd name="connsiteX12" fmla="*/ 892231 w 2671412"/>
              <a:gd name="connsiteY12" fmla="*/ 2348879 h 2374800"/>
              <a:gd name="connsiteX13" fmla="*/ 892231 w 2671412"/>
              <a:gd name="connsiteY13" fmla="*/ 1828782 h 2374800"/>
              <a:gd name="connsiteX14" fmla="*/ 918167 w 2671412"/>
              <a:gd name="connsiteY14" fmla="*/ 1802846 h 2374800"/>
              <a:gd name="connsiteX15" fmla="*/ 918161 w 2671412"/>
              <a:gd name="connsiteY15" fmla="*/ 1802835 h 2374800"/>
              <a:gd name="connsiteX16" fmla="*/ 1248449 w 2671412"/>
              <a:gd name="connsiteY16" fmla="*/ 1802835 h 2374800"/>
              <a:gd name="connsiteX17" fmla="*/ 1248449 w 2671412"/>
              <a:gd name="connsiteY17" fmla="*/ 1490696 h 2374800"/>
              <a:gd name="connsiteX18" fmla="*/ 752727 w 2671412"/>
              <a:gd name="connsiteY18" fmla="*/ 1292128 h 2374800"/>
              <a:gd name="connsiteX19" fmla="*/ 554159 w 2671412"/>
              <a:gd name="connsiteY19" fmla="*/ 814637 h 2374800"/>
              <a:gd name="connsiteX20" fmla="*/ 554159 w 2671412"/>
              <a:gd name="connsiteY20" fmla="*/ 112510 h 2374800"/>
              <a:gd name="connsiteX21" fmla="*/ 580095 w 2671412"/>
              <a:gd name="connsiteY21" fmla="*/ 86574 h 2374800"/>
              <a:gd name="connsiteX22" fmla="*/ 293511 w 2671412"/>
              <a:gd name="connsiteY22" fmla="*/ 746 h 2374800"/>
              <a:gd name="connsiteX23" fmla="*/ 491468 w 2671412"/>
              <a:gd name="connsiteY23" fmla="*/ 130530 h 2374800"/>
              <a:gd name="connsiteX24" fmla="*/ 504653 w 2671412"/>
              <a:gd name="connsiteY24" fmla="*/ 276613 h 2374800"/>
              <a:gd name="connsiteX25" fmla="*/ 416676 w 2671412"/>
              <a:gd name="connsiteY25" fmla="*/ 456563 h 2374800"/>
              <a:gd name="connsiteX26" fmla="*/ 344209 w 2671412"/>
              <a:gd name="connsiteY26" fmla="*/ 466904 h 2374800"/>
              <a:gd name="connsiteX27" fmla="*/ 333865 w 2671412"/>
              <a:gd name="connsiteY27" fmla="*/ 394415 h 2374800"/>
              <a:gd name="connsiteX28" fmla="*/ 333885 w 2671412"/>
              <a:gd name="connsiteY28" fmla="*/ 394404 h 2374800"/>
              <a:gd name="connsiteX29" fmla="*/ 396974 w 2671412"/>
              <a:gd name="connsiteY29" fmla="*/ 173098 h 2374800"/>
              <a:gd name="connsiteX30" fmla="*/ 234801 w 2671412"/>
              <a:gd name="connsiteY30" fmla="*/ 108269 h 2374800"/>
              <a:gd name="connsiteX31" fmla="*/ 109381 w 2671412"/>
              <a:gd name="connsiteY31" fmla="*/ 254858 h 2374800"/>
              <a:gd name="connsiteX32" fmla="*/ 351501 w 2671412"/>
              <a:gd name="connsiteY32" fmla="*/ 850947 h 2374800"/>
              <a:gd name="connsiteX33" fmla="*/ 460148 w 2671412"/>
              <a:gd name="connsiteY33" fmla="*/ 1007705 h 2374800"/>
              <a:gd name="connsiteX34" fmla="*/ 619651 w 2671412"/>
              <a:gd name="connsiteY34" fmla="*/ 1299069 h 2374800"/>
              <a:gd name="connsiteX35" fmla="*/ 626761 w 2671412"/>
              <a:gd name="connsiteY35" fmla="*/ 1507189 h 2374800"/>
              <a:gd name="connsiteX36" fmla="*/ 470467 w 2671412"/>
              <a:gd name="connsiteY36" fmla="*/ 1550545 h 2374800"/>
              <a:gd name="connsiteX37" fmla="*/ 399264 w 2671412"/>
              <a:gd name="connsiteY37" fmla="*/ 1501474 h 2374800"/>
              <a:gd name="connsiteX38" fmla="*/ 396650 w 2671412"/>
              <a:gd name="connsiteY38" fmla="*/ 1428271 h 2374800"/>
              <a:gd name="connsiteX39" fmla="*/ 469898 w 2671412"/>
              <a:gd name="connsiteY39" fmla="*/ 1425656 h 2374800"/>
              <a:gd name="connsiteX40" fmla="*/ 511145 w 2671412"/>
              <a:gd name="connsiteY40" fmla="*/ 1455254 h 2374800"/>
              <a:gd name="connsiteX41" fmla="*/ 536788 w 2671412"/>
              <a:gd name="connsiteY41" fmla="*/ 1450867 h 2374800"/>
              <a:gd name="connsiteX42" fmla="*/ 522773 w 2671412"/>
              <a:gd name="connsiteY42" fmla="*/ 1335995 h 2374800"/>
              <a:gd name="connsiteX43" fmla="*/ 369558 w 2671412"/>
              <a:gd name="connsiteY43" fmla="*/ 1058603 h 2374800"/>
              <a:gd name="connsiteX44" fmla="*/ 267470 w 2671412"/>
              <a:gd name="connsiteY44" fmla="*/ 911430 h 2374800"/>
              <a:gd name="connsiteX45" fmla="*/ 7229 w 2671412"/>
              <a:gd name="connsiteY45" fmla="*/ 237244 h 2374800"/>
              <a:gd name="connsiteX46" fmla="*/ 210423 w 2671412"/>
              <a:gd name="connsiteY46" fmla="*/ 7606 h 2374800"/>
              <a:gd name="connsiteX47" fmla="*/ 293511 w 2671412"/>
              <a:gd name="connsiteY47" fmla="*/ 746 h 2374800"/>
              <a:gd name="connsiteX48" fmla="*/ 2379012 w 2671412"/>
              <a:gd name="connsiteY48" fmla="*/ 600 h 2374800"/>
              <a:gd name="connsiteX49" fmla="*/ 2460987 w 2671412"/>
              <a:gd name="connsiteY49" fmla="*/ 7619 h 2374800"/>
              <a:gd name="connsiteX50" fmla="*/ 2664183 w 2671412"/>
              <a:gd name="connsiteY50" fmla="*/ 237257 h 2374800"/>
              <a:gd name="connsiteX51" fmla="*/ 2403934 w 2671412"/>
              <a:gd name="connsiteY51" fmla="*/ 911443 h 2374800"/>
              <a:gd name="connsiteX52" fmla="*/ 2328396 w 2671412"/>
              <a:gd name="connsiteY52" fmla="*/ 1018707 h 2374800"/>
              <a:gd name="connsiteX53" fmla="*/ 2212636 w 2671412"/>
              <a:gd name="connsiteY53" fmla="*/ 1203897 h 2374800"/>
              <a:gd name="connsiteX54" fmla="*/ 2148640 w 2671412"/>
              <a:gd name="connsiteY54" fmla="*/ 1336006 h 2374800"/>
              <a:gd name="connsiteX55" fmla="*/ 2134622 w 2671412"/>
              <a:gd name="connsiteY55" fmla="*/ 1450878 h 2374800"/>
              <a:gd name="connsiteX56" fmla="*/ 2160267 w 2671412"/>
              <a:gd name="connsiteY56" fmla="*/ 1455265 h 2374800"/>
              <a:gd name="connsiteX57" fmla="*/ 2201515 w 2671412"/>
              <a:gd name="connsiteY57" fmla="*/ 1425667 h 2374800"/>
              <a:gd name="connsiteX58" fmla="*/ 2274763 w 2671412"/>
              <a:gd name="connsiteY58" fmla="*/ 1428281 h 2374800"/>
              <a:gd name="connsiteX59" fmla="*/ 2272146 w 2671412"/>
              <a:gd name="connsiteY59" fmla="*/ 1501484 h 2374800"/>
              <a:gd name="connsiteX60" fmla="*/ 2200943 w 2671412"/>
              <a:gd name="connsiteY60" fmla="*/ 1550556 h 2374800"/>
              <a:gd name="connsiteX61" fmla="*/ 2044649 w 2671412"/>
              <a:gd name="connsiteY61" fmla="*/ 1507200 h 2374800"/>
              <a:gd name="connsiteX62" fmla="*/ 2051761 w 2671412"/>
              <a:gd name="connsiteY62" fmla="*/ 1299079 h 2374800"/>
              <a:gd name="connsiteX63" fmla="*/ 2119811 w 2671412"/>
              <a:gd name="connsiteY63" fmla="*/ 1157536 h 2374800"/>
              <a:gd name="connsiteX64" fmla="*/ 2242442 w 2671412"/>
              <a:gd name="connsiteY64" fmla="*/ 960739 h 2374800"/>
              <a:gd name="connsiteX65" fmla="*/ 2319914 w 2671412"/>
              <a:gd name="connsiteY65" fmla="*/ 850935 h 2374800"/>
              <a:gd name="connsiteX66" fmla="*/ 2562046 w 2671412"/>
              <a:gd name="connsiteY66" fmla="*/ 254846 h 2374800"/>
              <a:gd name="connsiteX67" fmla="*/ 2436614 w 2671412"/>
              <a:gd name="connsiteY67" fmla="*/ 108257 h 2374800"/>
              <a:gd name="connsiteX68" fmla="*/ 2337788 w 2671412"/>
              <a:gd name="connsiteY68" fmla="*/ 114894 h 2374800"/>
              <a:gd name="connsiteX69" fmla="*/ 2274442 w 2671412"/>
              <a:gd name="connsiteY69" fmla="*/ 173086 h 2374800"/>
              <a:gd name="connsiteX70" fmla="*/ 2337531 w 2671412"/>
              <a:gd name="connsiteY70" fmla="*/ 394392 h 2374800"/>
              <a:gd name="connsiteX71" fmla="*/ 2327187 w 2671412"/>
              <a:gd name="connsiteY71" fmla="*/ 466882 h 2374800"/>
              <a:gd name="connsiteX72" fmla="*/ 2254720 w 2671412"/>
              <a:gd name="connsiteY72" fmla="*/ 456540 h 2374800"/>
              <a:gd name="connsiteX73" fmla="*/ 2254720 w 2671412"/>
              <a:gd name="connsiteY73" fmla="*/ 456565 h 2374800"/>
              <a:gd name="connsiteX74" fmla="*/ 2166744 w 2671412"/>
              <a:gd name="connsiteY74" fmla="*/ 276616 h 2374800"/>
              <a:gd name="connsiteX75" fmla="*/ 2179929 w 2671412"/>
              <a:gd name="connsiteY75" fmla="*/ 130533 h 2374800"/>
              <a:gd name="connsiteX76" fmla="*/ 2298831 w 2671412"/>
              <a:gd name="connsiteY76" fmla="*/ 18826 h 2374800"/>
              <a:gd name="connsiteX77" fmla="*/ 2379012 w 2671412"/>
              <a:gd name="connsiteY77" fmla="*/ 600 h 23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2671412" h="2374800">
                <a:moveTo>
                  <a:pt x="580095" y="86574"/>
                </a:moveTo>
                <a:lnTo>
                  <a:pt x="2088395" y="86574"/>
                </a:lnTo>
                <a:cubicBezTo>
                  <a:pt x="2102715" y="86574"/>
                  <a:pt x="2114331" y="98190"/>
                  <a:pt x="2114331" y="112510"/>
                </a:cubicBezTo>
                <a:lnTo>
                  <a:pt x="2114331" y="814637"/>
                </a:lnTo>
                <a:cubicBezTo>
                  <a:pt x="2114331" y="1000584"/>
                  <a:pt x="2038275" y="1169601"/>
                  <a:pt x="1915752" y="1292128"/>
                </a:cubicBezTo>
                <a:cubicBezTo>
                  <a:pt x="1779180" y="1428699"/>
                  <a:pt x="1611497" y="1490707"/>
                  <a:pt x="1420030" y="1490707"/>
                </a:cubicBezTo>
                <a:lnTo>
                  <a:pt x="1420030" y="1802846"/>
                </a:lnTo>
                <a:lnTo>
                  <a:pt x="1750318" y="1802846"/>
                </a:lnTo>
                <a:cubicBezTo>
                  <a:pt x="1764637" y="1802846"/>
                  <a:pt x="1776253" y="1814463"/>
                  <a:pt x="1776253" y="1828782"/>
                </a:cubicBezTo>
                <a:lnTo>
                  <a:pt x="1776253" y="2348879"/>
                </a:lnTo>
                <a:cubicBezTo>
                  <a:pt x="1776253" y="2363181"/>
                  <a:pt x="1764637" y="2374800"/>
                  <a:pt x="1750318" y="2374800"/>
                </a:cubicBezTo>
                <a:lnTo>
                  <a:pt x="918167" y="2374800"/>
                </a:lnTo>
                <a:cubicBezTo>
                  <a:pt x="903848" y="2374800"/>
                  <a:pt x="892231" y="2363181"/>
                  <a:pt x="892231" y="2348879"/>
                </a:cubicBezTo>
                <a:lnTo>
                  <a:pt x="892231" y="1828782"/>
                </a:lnTo>
                <a:cubicBezTo>
                  <a:pt x="892231" y="1814463"/>
                  <a:pt x="903848" y="1802846"/>
                  <a:pt x="918167" y="1802846"/>
                </a:cubicBezTo>
                <a:lnTo>
                  <a:pt x="918161" y="1802835"/>
                </a:lnTo>
                <a:lnTo>
                  <a:pt x="1248449" y="1802835"/>
                </a:lnTo>
                <a:lnTo>
                  <a:pt x="1248449" y="1490696"/>
                </a:lnTo>
                <a:cubicBezTo>
                  <a:pt x="1056990" y="1490696"/>
                  <a:pt x="889307" y="1428699"/>
                  <a:pt x="752727" y="1292128"/>
                </a:cubicBezTo>
                <a:cubicBezTo>
                  <a:pt x="630203" y="1169604"/>
                  <a:pt x="554159" y="1000570"/>
                  <a:pt x="554159" y="814637"/>
                </a:cubicBezTo>
                <a:lnTo>
                  <a:pt x="554159" y="112510"/>
                </a:lnTo>
                <a:cubicBezTo>
                  <a:pt x="554159" y="98190"/>
                  <a:pt x="565775" y="86574"/>
                  <a:pt x="580095" y="86574"/>
                </a:cubicBezTo>
                <a:close/>
                <a:moveTo>
                  <a:pt x="293511" y="746"/>
                </a:moveTo>
                <a:cubicBezTo>
                  <a:pt x="376647" y="6711"/>
                  <a:pt x="455604" y="50858"/>
                  <a:pt x="491468" y="130530"/>
                </a:cubicBezTo>
                <a:cubicBezTo>
                  <a:pt x="512238" y="176664"/>
                  <a:pt x="514734" y="227453"/>
                  <a:pt x="504653" y="276613"/>
                </a:cubicBezTo>
                <a:cubicBezTo>
                  <a:pt x="491230" y="342046"/>
                  <a:pt x="456433" y="403643"/>
                  <a:pt x="416676" y="456563"/>
                </a:cubicBezTo>
                <a:cubicBezTo>
                  <a:pt x="399516" y="479408"/>
                  <a:pt x="367074" y="484042"/>
                  <a:pt x="344209" y="466904"/>
                </a:cubicBezTo>
                <a:cubicBezTo>
                  <a:pt x="321341" y="449755"/>
                  <a:pt x="316694" y="417271"/>
                  <a:pt x="333865" y="394415"/>
                </a:cubicBezTo>
                <a:lnTo>
                  <a:pt x="333885" y="394404"/>
                </a:lnTo>
                <a:cubicBezTo>
                  <a:pt x="376051" y="338275"/>
                  <a:pt x="429499" y="245338"/>
                  <a:pt x="396974" y="173098"/>
                </a:cubicBezTo>
                <a:cubicBezTo>
                  <a:pt x="370034" y="113262"/>
                  <a:pt x="294463" y="93800"/>
                  <a:pt x="234801" y="108269"/>
                </a:cubicBezTo>
                <a:cubicBezTo>
                  <a:pt x="163025" y="125667"/>
                  <a:pt x="121636" y="184499"/>
                  <a:pt x="109381" y="254858"/>
                </a:cubicBezTo>
                <a:cubicBezTo>
                  <a:pt x="71978" y="469571"/>
                  <a:pt x="232641" y="685789"/>
                  <a:pt x="351501" y="850947"/>
                </a:cubicBezTo>
                <a:cubicBezTo>
                  <a:pt x="388793" y="902762"/>
                  <a:pt x="425222" y="954268"/>
                  <a:pt x="460148" y="1007705"/>
                </a:cubicBezTo>
                <a:cubicBezTo>
                  <a:pt x="518850" y="1097540"/>
                  <a:pt x="581386" y="1198743"/>
                  <a:pt x="619651" y="1299069"/>
                </a:cubicBezTo>
                <a:cubicBezTo>
                  <a:pt x="643047" y="1360418"/>
                  <a:pt x="666703" y="1447602"/>
                  <a:pt x="626761" y="1507189"/>
                </a:cubicBezTo>
                <a:cubicBezTo>
                  <a:pt x="592731" y="1557979"/>
                  <a:pt x="525979" y="1574309"/>
                  <a:pt x="470467" y="1550545"/>
                </a:cubicBezTo>
                <a:cubicBezTo>
                  <a:pt x="444122" y="1539264"/>
                  <a:pt x="420110" y="1520903"/>
                  <a:pt x="399264" y="1501474"/>
                </a:cubicBezTo>
                <a:cubicBezTo>
                  <a:pt x="378366" y="1481990"/>
                  <a:pt x="377177" y="1449193"/>
                  <a:pt x="396650" y="1428271"/>
                </a:cubicBezTo>
                <a:cubicBezTo>
                  <a:pt x="416134" y="1407340"/>
                  <a:pt x="448975" y="1406139"/>
                  <a:pt x="469898" y="1425656"/>
                </a:cubicBezTo>
                <a:cubicBezTo>
                  <a:pt x="481472" y="1436451"/>
                  <a:pt x="496450" y="1448964"/>
                  <a:pt x="511145" y="1455254"/>
                </a:cubicBezTo>
                <a:cubicBezTo>
                  <a:pt x="520806" y="1459393"/>
                  <a:pt x="529387" y="1459523"/>
                  <a:pt x="536788" y="1450867"/>
                </a:cubicBezTo>
                <a:cubicBezTo>
                  <a:pt x="555907" y="1428508"/>
                  <a:pt x="531526" y="1358957"/>
                  <a:pt x="522773" y="1335995"/>
                </a:cubicBezTo>
                <a:cubicBezTo>
                  <a:pt x="486560" y="1241039"/>
                  <a:pt x="425311" y="1143533"/>
                  <a:pt x="369558" y="1058603"/>
                </a:cubicBezTo>
                <a:cubicBezTo>
                  <a:pt x="336695" y="1008535"/>
                  <a:pt x="302460" y="960036"/>
                  <a:pt x="267470" y="911430"/>
                </a:cubicBezTo>
                <a:cubicBezTo>
                  <a:pt x="128262" y="718016"/>
                  <a:pt x="-36702" y="489462"/>
                  <a:pt x="7229" y="237244"/>
                </a:cubicBezTo>
                <a:cubicBezTo>
                  <a:pt x="26769" y="125061"/>
                  <a:pt x="97422" y="35010"/>
                  <a:pt x="210423" y="7606"/>
                </a:cubicBezTo>
                <a:cubicBezTo>
                  <a:pt x="237623" y="1011"/>
                  <a:pt x="265799" y="-1243"/>
                  <a:pt x="293511" y="746"/>
                </a:cubicBezTo>
                <a:close/>
                <a:moveTo>
                  <a:pt x="2379012" y="600"/>
                </a:moveTo>
                <a:cubicBezTo>
                  <a:pt x="2406492" y="-1233"/>
                  <a:pt x="2434271" y="1141"/>
                  <a:pt x="2460987" y="7619"/>
                </a:cubicBezTo>
                <a:cubicBezTo>
                  <a:pt x="2573997" y="35015"/>
                  <a:pt x="2644624" y="125074"/>
                  <a:pt x="2664183" y="237257"/>
                </a:cubicBezTo>
                <a:cubicBezTo>
                  <a:pt x="2708115" y="489481"/>
                  <a:pt x="2543151" y="718040"/>
                  <a:pt x="2403934" y="911443"/>
                </a:cubicBezTo>
                <a:cubicBezTo>
                  <a:pt x="2378386" y="946942"/>
                  <a:pt x="2352829" y="982441"/>
                  <a:pt x="2328396" y="1018707"/>
                </a:cubicBezTo>
                <a:cubicBezTo>
                  <a:pt x="2287754" y="1079041"/>
                  <a:pt x="2248266" y="1140475"/>
                  <a:pt x="2212636" y="1203897"/>
                </a:cubicBezTo>
                <a:cubicBezTo>
                  <a:pt x="2188884" y="1246182"/>
                  <a:pt x="2165930" y="1290650"/>
                  <a:pt x="2148640" y="1336006"/>
                </a:cubicBezTo>
                <a:cubicBezTo>
                  <a:pt x="2139876" y="1358981"/>
                  <a:pt x="2115498" y="1428530"/>
                  <a:pt x="2134622" y="1450878"/>
                </a:cubicBezTo>
                <a:cubicBezTo>
                  <a:pt x="2142025" y="1459534"/>
                  <a:pt x="2150596" y="1459393"/>
                  <a:pt x="2160267" y="1455265"/>
                </a:cubicBezTo>
                <a:cubicBezTo>
                  <a:pt x="2174963" y="1448977"/>
                  <a:pt x="2189943" y="1436450"/>
                  <a:pt x="2201515" y="1425667"/>
                </a:cubicBezTo>
                <a:cubicBezTo>
                  <a:pt x="2222435" y="1406161"/>
                  <a:pt x="2255279" y="1407350"/>
                  <a:pt x="2274763" y="1428281"/>
                </a:cubicBezTo>
                <a:cubicBezTo>
                  <a:pt x="2294236" y="1449204"/>
                  <a:pt x="2293046" y="1482000"/>
                  <a:pt x="2272146" y="1501484"/>
                </a:cubicBezTo>
                <a:cubicBezTo>
                  <a:pt x="2251300" y="1520927"/>
                  <a:pt x="2227299" y="1539274"/>
                  <a:pt x="2200943" y="1550556"/>
                </a:cubicBezTo>
                <a:cubicBezTo>
                  <a:pt x="2145420" y="1574320"/>
                  <a:pt x="2078679" y="1557992"/>
                  <a:pt x="2044649" y="1507200"/>
                </a:cubicBezTo>
                <a:cubicBezTo>
                  <a:pt x="2004718" y="1447602"/>
                  <a:pt x="2028365" y="1360425"/>
                  <a:pt x="2051761" y="1299079"/>
                </a:cubicBezTo>
                <a:cubicBezTo>
                  <a:pt x="2070305" y="1250439"/>
                  <a:pt x="2094470" y="1202956"/>
                  <a:pt x="2119811" y="1157536"/>
                </a:cubicBezTo>
                <a:cubicBezTo>
                  <a:pt x="2157440" y="1090082"/>
                  <a:pt x="2199291" y="1024801"/>
                  <a:pt x="2242442" y="960739"/>
                </a:cubicBezTo>
                <a:cubicBezTo>
                  <a:pt x="2267448" y="923607"/>
                  <a:pt x="2293763" y="887264"/>
                  <a:pt x="2319914" y="850935"/>
                </a:cubicBezTo>
                <a:cubicBezTo>
                  <a:pt x="2438775" y="685791"/>
                  <a:pt x="2599448" y="469551"/>
                  <a:pt x="2562046" y="254846"/>
                </a:cubicBezTo>
                <a:cubicBezTo>
                  <a:pt x="2549790" y="184484"/>
                  <a:pt x="2508404" y="125655"/>
                  <a:pt x="2436614" y="108257"/>
                </a:cubicBezTo>
                <a:cubicBezTo>
                  <a:pt x="2404164" y="100392"/>
                  <a:pt x="2368814" y="102315"/>
                  <a:pt x="2337788" y="114894"/>
                </a:cubicBezTo>
                <a:cubicBezTo>
                  <a:pt x="2310187" y="126090"/>
                  <a:pt x="2286814" y="145626"/>
                  <a:pt x="2274442" y="173086"/>
                </a:cubicBezTo>
                <a:cubicBezTo>
                  <a:pt x="2241914" y="245327"/>
                  <a:pt x="2295351" y="338274"/>
                  <a:pt x="2337531" y="394392"/>
                </a:cubicBezTo>
                <a:cubicBezTo>
                  <a:pt x="2354702" y="417248"/>
                  <a:pt x="2350055" y="449732"/>
                  <a:pt x="2327187" y="466882"/>
                </a:cubicBezTo>
                <a:cubicBezTo>
                  <a:pt x="2304333" y="484031"/>
                  <a:pt x="2271880" y="479383"/>
                  <a:pt x="2254720" y="456540"/>
                </a:cubicBezTo>
                <a:lnTo>
                  <a:pt x="2254720" y="456565"/>
                </a:lnTo>
                <a:cubicBezTo>
                  <a:pt x="2214963" y="403646"/>
                  <a:pt x="2180166" y="342039"/>
                  <a:pt x="2166744" y="276616"/>
                </a:cubicBezTo>
                <a:cubicBezTo>
                  <a:pt x="2156663" y="227456"/>
                  <a:pt x="2159158" y="176666"/>
                  <a:pt x="2179929" y="130533"/>
                </a:cubicBezTo>
                <a:cubicBezTo>
                  <a:pt x="2203355" y="78498"/>
                  <a:pt x="2246346" y="40114"/>
                  <a:pt x="2298831" y="18826"/>
                </a:cubicBezTo>
                <a:cubicBezTo>
                  <a:pt x="2324350" y="8474"/>
                  <a:pt x="2351531" y="2433"/>
                  <a:pt x="2379012" y="600"/>
                </a:cubicBezTo>
                <a:close/>
              </a:path>
            </a:pathLst>
          </a:custGeom>
          <a:solidFill>
            <a:schemeClr val="accent3"/>
          </a:solidFill>
          <a:ln w="2762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8862ED7F-0070-B585-A1F8-EC2B2397DB90}"/>
              </a:ext>
            </a:extLst>
          </p:cNvPr>
          <p:cNvGrpSpPr/>
          <p:nvPr/>
        </p:nvGrpSpPr>
        <p:grpSpPr>
          <a:xfrm>
            <a:off x="8530181" y="5971137"/>
            <a:ext cx="698944" cy="698944"/>
            <a:chOff x="1135388" y="1608974"/>
            <a:chExt cx="698944" cy="698944"/>
          </a:xfrm>
        </p:grpSpPr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27B403C9-9BB2-BC83-4892-ED3419C2A0F1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550" name="Group 549">
              <a:extLst>
                <a:ext uri="{FF2B5EF4-FFF2-40B4-BE49-F238E27FC236}">
                  <a16:creationId xmlns:a16="http://schemas.microsoft.com/office/drawing/2014/main" id="{200D0944-B59F-B09F-DF8D-5A1E3F2C3C1A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CD9A6C09-BEA0-5A0D-4894-24AEF4F5A741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552" name="Freeform: Shape 551">
                <a:extLst>
                  <a:ext uri="{FF2B5EF4-FFF2-40B4-BE49-F238E27FC236}">
                    <a16:creationId xmlns:a16="http://schemas.microsoft.com/office/drawing/2014/main" id="{1288EF33-B6F5-0D05-E677-A84115AB728F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58C51314-06B1-E9BC-826B-D3004B6B448F}"/>
              </a:ext>
            </a:extLst>
          </p:cNvPr>
          <p:cNvGrpSpPr/>
          <p:nvPr/>
        </p:nvGrpSpPr>
        <p:grpSpPr>
          <a:xfrm>
            <a:off x="7448886" y="257252"/>
            <a:ext cx="714375" cy="714375"/>
            <a:chOff x="2095032" y="2145898"/>
            <a:chExt cx="714375" cy="714375"/>
          </a:xfrm>
        </p:grpSpPr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F2500652-B077-4493-D720-7E58C3BD11E7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555" name="Group 554">
              <a:extLst>
                <a:ext uri="{FF2B5EF4-FFF2-40B4-BE49-F238E27FC236}">
                  <a16:creationId xmlns:a16="http://schemas.microsoft.com/office/drawing/2014/main" id="{4F60C025-DCC7-7659-A350-9684D29EDAAB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556" name="Freeform: Shape 555">
                <a:extLst>
                  <a:ext uri="{FF2B5EF4-FFF2-40B4-BE49-F238E27FC236}">
                    <a16:creationId xmlns:a16="http://schemas.microsoft.com/office/drawing/2014/main" id="{F79DDE12-1ABE-3F45-4D73-1E151F26DF01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557" name="Freeform: Shape 556">
                <a:extLst>
                  <a:ext uri="{FF2B5EF4-FFF2-40B4-BE49-F238E27FC236}">
                    <a16:creationId xmlns:a16="http://schemas.microsoft.com/office/drawing/2014/main" id="{09FBCDA6-593B-1F97-0BA2-6F409F0ED999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D9CEAA17-6D50-0A4D-B7F3-B5B141BE3828}"/>
              </a:ext>
            </a:extLst>
          </p:cNvPr>
          <p:cNvGrpSpPr/>
          <p:nvPr/>
        </p:nvGrpSpPr>
        <p:grpSpPr>
          <a:xfrm>
            <a:off x="10413043" y="805398"/>
            <a:ext cx="698944" cy="698944"/>
            <a:chOff x="3011147" y="1494674"/>
            <a:chExt cx="698944" cy="698944"/>
          </a:xfrm>
        </p:grpSpPr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EDD0656F-79D6-3F6C-6E49-E9FCB66634D6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560" name="Group 559">
              <a:extLst>
                <a:ext uri="{FF2B5EF4-FFF2-40B4-BE49-F238E27FC236}">
                  <a16:creationId xmlns:a16="http://schemas.microsoft.com/office/drawing/2014/main" id="{74633C75-6611-696B-91ED-487BE6FE6939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561" name="Freeform: Shape 560">
                <a:extLst>
                  <a:ext uri="{FF2B5EF4-FFF2-40B4-BE49-F238E27FC236}">
                    <a16:creationId xmlns:a16="http://schemas.microsoft.com/office/drawing/2014/main" id="{A47F13CC-549E-DEAE-6558-923BC0C90B85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grpSp>
            <p:nvGrpSpPr>
              <p:cNvPr id="562" name="Group 561">
                <a:extLst>
                  <a:ext uri="{FF2B5EF4-FFF2-40B4-BE49-F238E27FC236}">
                    <a16:creationId xmlns:a16="http://schemas.microsoft.com/office/drawing/2014/main" id="{8EFA9074-1FEC-865E-7E51-8D661D36FDFF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563" name="Freeform: Shape 562">
                  <a:extLst>
                    <a:ext uri="{FF2B5EF4-FFF2-40B4-BE49-F238E27FC236}">
                      <a16:creationId xmlns:a16="http://schemas.microsoft.com/office/drawing/2014/main" id="{2587CA5C-1602-BEBD-1F9C-921CE4BB7F60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564" name="Freeform: Shape 563">
                  <a:extLst>
                    <a:ext uri="{FF2B5EF4-FFF2-40B4-BE49-F238E27FC236}">
                      <a16:creationId xmlns:a16="http://schemas.microsoft.com/office/drawing/2014/main" id="{222A4611-828F-AE6F-6B22-78D37AA163F4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0991D-DD30-6179-D65F-099D971A5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Medical Care Tips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F798AF-8E12-BEA8-C2F2-7C8D25BBB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7FD73-A9B9-799E-87FF-44A6B9F6D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F186748B-C788-C637-7DEB-6DB2629E1E94}"/>
              </a:ext>
            </a:extLst>
          </p:cNvPr>
          <p:cNvGrpSpPr/>
          <p:nvPr/>
        </p:nvGrpSpPr>
        <p:grpSpPr>
          <a:xfrm>
            <a:off x="6474099" y="1686810"/>
            <a:ext cx="5304946" cy="4073548"/>
            <a:chOff x="7123028" y="1657313"/>
            <a:chExt cx="5304946" cy="4073548"/>
          </a:xfrm>
        </p:grpSpPr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508EA264-B362-631E-98A2-7A2B8DF75FA6}"/>
                </a:ext>
              </a:extLst>
            </p:cNvPr>
            <p:cNvGrpSpPr/>
            <p:nvPr/>
          </p:nvGrpSpPr>
          <p:grpSpPr>
            <a:xfrm>
              <a:off x="7123028" y="1657313"/>
              <a:ext cx="5304946" cy="1157937"/>
              <a:chOff x="6268153" y="2105025"/>
              <a:chExt cx="5304946" cy="1157937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42912703-C9D9-9D32-91F0-9022A7D17114}"/>
                  </a:ext>
                </a:extLst>
              </p:cNvPr>
              <p:cNvGrpSpPr/>
              <p:nvPr/>
            </p:nvGrpSpPr>
            <p:grpSpPr>
              <a:xfrm>
                <a:off x="6696075" y="2105025"/>
                <a:ext cx="4877024" cy="1157937"/>
                <a:chOff x="6696075" y="2105025"/>
                <a:chExt cx="4877024" cy="1157937"/>
              </a:xfrm>
            </p:grpSpPr>
            <p:sp>
              <p:nvSpPr>
                <p:cNvPr id="182" name="Rectangle: Diagonal Corners Rounded 181">
                  <a:extLst>
                    <a:ext uri="{FF2B5EF4-FFF2-40B4-BE49-F238E27FC236}">
                      <a16:creationId xmlns:a16="http://schemas.microsoft.com/office/drawing/2014/main" id="{36AFB509-105B-1238-7511-7A55659CE47D}"/>
                    </a:ext>
                  </a:extLst>
                </p:cNvPr>
                <p:cNvSpPr/>
                <p:nvPr/>
              </p:nvSpPr>
              <p:spPr>
                <a:xfrm>
                  <a:off x="6696075" y="2105025"/>
                  <a:ext cx="4877024" cy="1157937"/>
                </a:xfrm>
                <a:prstGeom prst="round2Diag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B3AF060B-832A-339D-C24A-93F2F9F67896}"/>
                    </a:ext>
                  </a:extLst>
                </p:cNvPr>
                <p:cNvGrpSpPr/>
                <p:nvPr/>
              </p:nvGrpSpPr>
              <p:grpSpPr>
                <a:xfrm>
                  <a:off x="7349101" y="2241877"/>
                  <a:ext cx="3929030" cy="884574"/>
                  <a:chOff x="8879654" y="2275398"/>
                  <a:chExt cx="3929030" cy="884574"/>
                </a:xfrm>
              </p:grpSpPr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9B427B58-A680-AD8C-2A74-BCAB84BC5D13}"/>
                      </a:ext>
                    </a:extLst>
                  </p:cNvPr>
                  <p:cNvSpPr txBox="1"/>
                  <p:nvPr/>
                </p:nvSpPr>
                <p:spPr>
                  <a:xfrm>
                    <a:off x="8879654" y="2582891"/>
                    <a:ext cx="3929030" cy="5770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13B6EC65-9AFB-DC2D-02D5-864B8CC169AC}"/>
                      </a:ext>
                    </a:extLst>
                  </p:cNvPr>
                  <p:cNvSpPr txBox="1"/>
                  <p:nvPr/>
                </p:nvSpPr>
                <p:spPr>
                  <a:xfrm>
                    <a:off x="8883959" y="2275398"/>
                    <a:ext cx="263174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Lorem ipsum dolor</a:t>
                    </a:r>
                    <a:endParaRPr lang="en-CA" sz="14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BE382F26-CCF3-A2C2-A8EB-AE4ABA065710}"/>
                  </a:ext>
                </a:extLst>
              </p:cNvPr>
              <p:cNvSpPr/>
              <p:nvPr/>
            </p:nvSpPr>
            <p:spPr>
              <a:xfrm>
                <a:off x="6268153" y="2159985"/>
                <a:ext cx="1048017" cy="1048017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lang="en-CA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1A9CBBB5-99A3-5E4E-2CC8-4C5AAD797204}"/>
                </a:ext>
              </a:extLst>
            </p:cNvPr>
            <p:cNvGrpSpPr/>
            <p:nvPr/>
          </p:nvGrpSpPr>
          <p:grpSpPr>
            <a:xfrm>
              <a:off x="7123028" y="3115118"/>
              <a:ext cx="5304946" cy="1157937"/>
              <a:chOff x="6268153" y="2105025"/>
              <a:chExt cx="5304946" cy="1157937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CC6A6E0D-FD15-981A-B39A-B0CFE3DA1FEC}"/>
                  </a:ext>
                </a:extLst>
              </p:cNvPr>
              <p:cNvGrpSpPr/>
              <p:nvPr/>
            </p:nvGrpSpPr>
            <p:grpSpPr>
              <a:xfrm>
                <a:off x="6696075" y="2105025"/>
                <a:ext cx="4877024" cy="1157937"/>
                <a:chOff x="6696075" y="2105025"/>
                <a:chExt cx="4877024" cy="1157937"/>
              </a:xfrm>
            </p:grpSpPr>
            <p:sp>
              <p:nvSpPr>
                <p:cNvPr id="194" name="Rectangle: Diagonal Corners Rounded 193">
                  <a:extLst>
                    <a:ext uri="{FF2B5EF4-FFF2-40B4-BE49-F238E27FC236}">
                      <a16:creationId xmlns:a16="http://schemas.microsoft.com/office/drawing/2014/main" id="{691E4A99-C0A5-7D5F-6C81-89D559EE3893}"/>
                    </a:ext>
                  </a:extLst>
                </p:cNvPr>
                <p:cNvSpPr/>
                <p:nvPr/>
              </p:nvSpPr>
              <p:spPr>
                <a:xfrm>
                  <a:off x="6696075" y="2105025"/>
                  <a:ext cx="4877024" cy="1157937"/>
                </a:xfrm>
                <a:prstGeom prst="round2Diag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grpSp>
              <p:nvGrpSpPr>
                <p:cNvPr id="195" name="Group 194">
                  <a:extLst>
                    <a:ext uri="{FF2B5EF4-FFF2-40B4-BE49-F238E27FC236}">
                      <a16:creationId xmlns:a16="http://schemas.microsoft.com/office/drawing/2014/main" id="{09038E3B-71B8-1529-7919-C2CEB1D45571}"/>
                    </a:ext>
                  </a:extLst>
                </p:cNvPr>
                <p:cNvGrpSpPr/>
                <p:nvPr/>
              </p:nvGrpSpPr>
              <p:grpSpPr>
                <a:xfrm>
                  <a:off x="7349101" y="2241877"/>
                  <a:ext cx="3929030" cy="884574"/>
                  <a:chOff x="8879654" y="2275398"/>
                  <a:chExt cx="3929030" cy="884574"/>
                </a:xfrm>
              </p:grpSpPr>
              <p:sp>
                <p:nvSpPr>
                  <p:cNvPr id="196" name="TextBox 195">
                    <a:extLst>
                      <a:ext uri="{FF2B5EF4-FFF2-40B4-BE49-F238E27FC236}">
                        <a16:creationId xmlns:a16="http://schemas.microsoft.com/office/drawing/2014/main" id="{D4183E42-318D-C24F-2258-B718897BF39D}"/>
                      </a:ext>
                    </a:extLst>
                  </p:cNvPr>
                  <p:cNvSpPr txBox="1"/>
                  <p:nvPr/>
                </p:nvSpPr>
                <p:spPr>
                  <a:xfrm>
                    <a:off x="8879654" y="2582891"/>
                    <a:ext cx="3929030" cy="5770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197" name="TextBox 196">
                    <a:extLst>
                      <a:ext uri="{FF2B5EF4-FFF2-40B4-BE49-F238E27FC236}">
                        <a16:creationId xmlns:a16="http://schemas.microsoft.com/office/drawing/2014/main" id="{FF68844C-1E3B-46B3-048D-E971694B96AD}"/>
                      </a:ext>
                    </a:extLst>
                  </p:cNvPr>
                  <p:cNvSpPr txBox="1"/>
                  <p:nvPr/>
                </p:nvSpPr>
                <p:spPr>
                  <a:xfrm>
                    <a:off x="8883959" y="2275398"/>
                    <a:ext cx="263174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Lorem ipsum dolor</a:t>
                    </a:r>
                    <a:endParaRPr lang="en-CA" sz="14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4B6A9A17-8877-2617-B677-356E47D051B8}"/>
                  </a:ext>
                </a:extLst>
              </p:cNvPr>
              <p:cNvSpPr/>
              <p:nvPr/>
            </p:nvSpPr>
            <p:spPr>
              <a:xfrm>
                <a:off x="6268153" y="2159985"/>
                <a:ext cx="1048017" cy="1048017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1859E2B7-5F02-CC96-557A-BFEA7BF533C6}"/>
                </a:ext>
              </a:extLst>
            </p:cNvPr>
            <p:cNvGrpSpPr/>
            <p:nvPr/>
          </p:nvGrpSpPr>
          <p:grpSpPr>
            <a:xfrm>
              <a:off x="7123028" y="4572924"/>
              <a:ext cx="5304946" cy="1157937"/>
              <a:chOff x="6268153" y="2105025"/>
              <a:chExt cx="5304946" cy="1157937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470A9493-CDF5-6334-4904-F59C987A21D8}"/>
                  </a:ext>
                </a:extLst>
              </p:cNvPr>
              <p:cNvGrpSpPr/>
              <p:nvPr/>
            </p:nvGrpSpPr>
            <p:grpSpPr>
              <a:xfrm>
                <a:off x="6696075" y="2105025"/>
                <a:ext cx="4877024" cy="1157937"/>
                <a:chOff x="6696075" y="2105025"/>
                <a:chExt cx="4877024" cy="1157937"/>
              </a:xfrm>
            </p:grpSpPr>
            <p:sp>
              <p:nvSpPr>
                <p:cNvPr id="201" name="Rectangle: Diagonal Corners Rounded 200">
                  <a:extLst>
                    <a:ext uri="{FF2B5EF4-FFF2-40B4-BE49-F238E27FC236}">
                      <a16:creationId xmlns:a16="http://schemas.microsoft.com/office/drawing/2014/main" id="{BC906ED5-BBC1-BE12-A5BC-1F3FD3CB9A7F}"/>
                    </a:ext>
                  </a:extLst>
                </p:cNvPr>
                <p:cNvSpPr/>
                <p:nvPr/>
              </p:nvSpPr>
              <p:spPr>
                <a:xfrm>
                  <a:off x="6696075" y="2105025"/>
                  <a:ext cx="4877024" cy="1157937"/>
                </a:xfrm>
                <a:prstGeom prst="round2DiagRect">
                  <a:avLst>
                    <a:gd name="adj1" fmla="val 50000"/>
                    <a:gd name="adj2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grpSp>
              <p:nvGrpSpPr>
                <p:cNvPr id="202" name="Group 201">
                  <a:extLst>
                    <a:ext uri="{FF2B5EF4-FFF2-40B4-BE49-F238E27FC236}">
                      <a16:creationId xmlns:a16="http://schemas.microsoft.com/office/drawing/2014/main" id="{95CA6356-5124-918B-C259-0D4BFC3D9953}"/>
                    </a:ext>
                  </a:extLst>
                </p:cNvPr>
                <p:cNvGrpSpPr/>
                <p:nvPr/>
              </p:nvGrpSpPr>
              <p:grpSpPr>
                <a:xfrm>
                  <a:off x="7349101" y="2241877"/>
                  <a:ext cx="3929030" cy="884574"/>
                  <a:chOff x="8879654" y="2275398"/>
                  <a:chExt cx="3929030" cy="884574"/>
                </a:xfrm>
              </p:grpSpPr>
              <p:sp>
                <p:nvSpPr>
                  <p:cNvPr id="203" name="TextBox 202">
                    <a:extLst>
                      <a:ext uri="{FF2B5EF4-FFF2-40B4-BE49-F238E27FC236}">
                        <a16:creationId xmlns:a16="http://schemas.microsoft.com/office/drawing/2014/main" id="{DCDC2702-2A0A-92F2-416A-FFB5E97EE303}"/>
                      </a:ext>
                    </a:extLst>
                  </p:cNvPr>
                  <p:cNvSpPr txBox="1"/>
                  <p:nvPr/>
                </p:nvSpPr>
                <p:spPr>
                  <a:xfrm>
                    <a:off x="8879654" y="2582891"/>
                    <a:ext cx="3929030" cy="5770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05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05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04" name="TextBox 203">
                    <a:extLst>
                      <a:ext uri="{FF2B5EF4-FFF2-40B4-BE49-F238E27FC236}">
                        <a16:creationId xmlns:a16="http://schemas.microsoft.com/office/drawing/2014/main" id="{6D968338-BF5E-CEB3-64B5-F6283469701C}"/>
                      </a:ext>
                    </a:extLst>
                  </p:cNvPr>
                  <p:cNvSpPr txBox="1"/>
                  <p:nvPr/>
                </p:nvSpPr>
                <p:spPr>
                  <a:xfrm>
                    <a:off x="8883959" y="2275398"/>
                    <a:ext cx="263174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cs typeface="Arial" panose="020B0604020202020204" pitchFamily="34" charset="0"/>
                      </a:rPr>
                      <a:t>Lorem ipsum dolor</a:t>
                    </a:r>
                    <a:endParaRPr lang="en-CA" sz="140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D1CDB096-82F9-F339-D22D-49D19A00B970}"/>
                  </a:ext>
                </a:extLst>
              </p:cNvPr>
              <p:cNvSpPr/>
              <p:nvPr/>
            </p:nvSpPr>
            <p:spPr>
              <a:xfrm>
                <a:off x="6268153" y="2159985"/>
                <a:ext cx="1048017" cy="1048017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BEB542B-74A4-6777-E450-30BD391ED4C4}"/>
              </a:ext>
            </a:extLst>
          </p:cNvPr>
          <p:cNvGrpSpPr/>
          <p:nvPr/>
        </p:nvGrpSpPr>
        <p:grpSpPr>
          <a:xfrm>
            <a:off x="-1440164" y="1301365"/>
            <a:ext cx="7397768" cy="5264173"/>
            <a:chOff x="-1440164" y="1301365"/>
            <a:chExt cx="7397768" cy="5264173"/>
          </a:xfrm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A2C26A6-87C8-4E3E-3822-F9122DA017BD}"/>
                </a:ext>
              </a:extLst>
            </p:cNvPr>
            <p:cNvSpPr/>
            <p:nvPr/>
          </p:nvSpPr>
          <p:spPr>
            <a:xfrm>
              <a:off x="-1440164" y="1301365"/>
              <a:ext cx="7270524" cy="5264173"/>
            </a:xfrm>
            <a:custGeom>
              <a:avLst/>
              <a:gdLst>
                <a:gd name="connsiteX0" fmla="*/ 1485159 w 5524556"/>
                <a:gd name="connsiteY0" fmla="*/ 3866365 h 4016244"/>
                <a:gd name="connsiteX1" fmla="*/ 4713467 w 5524556"/>
                <a:gd name="connsiteY1" fmla="*/ 3651100 h 4016244"/>
                <a:gd name="connsiteX2" fmla="*/ 5171334 w 5524556"/>
                <a:gd name="connsiteY2" fmla="*/ 802268 h 4016244"/>
                <a:gd name="connsiteX3" fmla="*/ 3130888 w 5524556"/>
                <a:gd name="connsiteY3" fmla="*/ 17313 h 4016244"/>
                <a:gd name="connsiteX4" fmla="*/ 1335902 w 5524556"/>
                <a:gd name="connsiteY4" fmla="*/ 1227559 h 4016244"/>
                <a:gd name="connsiteX5" fmla="*/ 18309 w 5524556"/>
                <a:gd name="connsiteY5" fmla="*/ 2283786 h 4016244"/>
                <a:gd name="connsiteX6" fmla="*/ 1485159 w 5524556"/>
                <a:gd name="connsiteY6" fmla="*/ 3866365 h 401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4556" h="4016244">
                  <a:moveTo>
                    <a:pt x="1485159" y="3866365"/>
                  </a:moveTo>
                  <a:cubicBezTo>
                    <a:pt x="2348791" y="4083059"/>
                    <a:pt x="3760586" y="4107253"/>
                    <a:pt x="4713467" y="3651100"/>
                  </a:cubicBezTo>
                  <a:cubicBezTo>
                    <a:pt x="5593767" y="3230286"/>
                    <a:pt x="5774933" y="1680854"/>
                    <a:pt x="5171334" y="802268"/>
                  </a:cubicBezTo>
                  <a:cubicBezTo>
                    <a:pt x="4742042" y="177904"/>
                    <a:pt x="3919558" y="-71175"/>
                    <a:pt x="3130888" y="17313"/>
                  </a:cubicBezTo>
                  <a:cubicBezTo>
                    <a:pt x="2200296" y="122088"/>
                    <a:pt x="1953408" y="765216"/>
                    <a:pt x="1335902" y="1227559"/>
                  </a:cubicBezTo>
                  <a:cubicBezTo>
                    <a:pt x="951187" y="1515214"/>
                    <a:pt x="166423" y="1444443"/>
                    <a:pt x="18309" y="2283786"/>
                  </a:cubicBezTo>
                  <a:cubicBezTo>
                    <a:pt x="-150570" y="3240382"/>
                    <a:pt x="888989" y="3716728"/>
                    <a:pt x="1485159" y="386636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01EDF44-A262-2F26-A5EA-E7E7ED9BD007}"/>
                </a:ext>
              </a:extLst>
            </p:cNvPr>
            <p:cNvGrpSpPr/>
            <p:nvPr/>
          </p:nvGrpSpPr>
          <p:grpSpPr>
            <a:xfrm>
              <a:off x="-32378" y="2050078"/>
              <a:ext cx="5989982" cy="3859240"/>
              <a:chOff x="-202016" y="2043391"/>
              <a:chExt cx="5989982" cy="3859240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D483FC9-6318-1600-3D54-7A249F40D463}"/>
                  </a:ext>
                </a:extLst>
              </p:cNvPr>
              <p:cNvSpPr/>
              <p:nvPr/>
            </p:nvSpPr>
            <p:spPr>
              <a:xfrm flipV="1">
                <a:off x="245622" y="5763882"/>
                <a:ext cx="5345012" cy="6224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1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B8530A5-5F10-0FA3-1053-B3EBA6E920AD}"/>
                  </a:ext>
                </a:extLst>
              </p:cNvPr>
              <p:cNvGrpSpPr/>
              <p:nvPr/>
            </p:nvGrpSpPr>
            <p:grpSpPr>
              <a:xfrm>
                <a:off x="2921420" y="2043391"/>
                <a:ext cx="1674783" cy="3859240"/>
                <a:chOff x="2411246" y="2132905"/>
                <a:chExt cx="1674783" cy="3859240"/>
              </a:xfrm>
            </p:grpSpPr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6EA39498-9F2B-009D-868C-C7ECD01AAB4E}"/>
                    </a:ext>
                  </a:extLst>
                </p:cNvPr>
                <p:cNvGrpSpPr/>
                <p:nvPr/>
              </p:nvGrpSpPr>
              <p:grpSpPr>
                <a:xfrm>
                  <a:off x="3149416" y="2132905"/>
                  <a:ext cx="585241" cy="797153"/>
                  <a:chOff x="3149416" y="2132905"/>
                  <a:chExt cx="585241" cy="797153"/>
                </a:xfrm>
              </p:grpSpPr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9D4E5B68-F9F8-8557-D631-C61DD603D228}"/>
                      </a:ext>
                    </a:extLst>
                  </p:cNvPr>
                  <p:cNvSpPr/>
                  <p:nvPr/>
                </p:nvSpPr>
                <p:spPr>
                  <a:xfrm>
                    <a:off x="3292004" y="2208157"/>
                    <a:ext cx="435226" cy="721901"/>
                  </a:xfrm>
                  <a:custGeom>
                    <a:avLst/>
                    <a:gdLst>
                      <a:gd name="connsiteX0" fmla="*/ 195290 w 435226"/>
                      <a:gd name="connsiteY0" fmla="*/ 0 h 721901"/>
                      <a:gd name="connsiteX1" fmla="*/ 205693 w 435226"/>
                      <a:gd name="connsiteY1" fmla="*/ 0 h 721901"/>
                      <a:gd name="connsiteX2" fmla="*/ 372149 w 435226"/>
                      <a:gd name="connsiteY2" fmla="*/ 208071 h 721901"/>
                      <a:gd name="connsiteX3" fmla="*/ 369726 w 435226"/>
                      <a:gd name="connsiteY3" fmla="*/ 285172 h 721901"/>
                      <a:gd name="connsiteX4" fmla="*/ 374450 w 435226"/>
                      <a:gd name="connsiteY4" fmla="*/ 283971 h 721901"/>
                      <a:gd name="connsiteX5" fmla="*/ 435224 w 435226"/>
                      <a:gd name="connsiteY5" fmla="*/ 335307 h 721901"/>
                      <a:gd name="connsiteX6" fmla="*/ 373850 w 435226"/>
                      <a:gd name="connsiteY6" fmla="*/ 394105 h 721901"/>
                      <a:gd name="connsiteX7" fmla="*/ 366349 w 435226"/>
                      <a:gd name="connsiteY7" fmla="*/ 392594 h 721901"/>
                      <a:gd name="connsiteX8" fmla="*/ 358105 w 435226"/>
                      <a:gd name="connsiteY8" fmla="*/ 654902 h 721901"/>
                      <a:gd name="connsiteX9" fmla="*/ 182493 w 435226"/>
                      <a:gd name="connsiteY9" fmla="*/ 721901 h 721901"/>
                      <a:gd name="connsiteX10" fmla="*/ 114663 w 435226"/>
                      <a:gd name="connsiteY10" fmla="*/ 659480 h 721901"/>
                      <a:gd name="connsiteX11" fmla="*/ 114038 w 435226"/>
                      <a:gd name="connsiteY11" fmla="*/ 563455 h 721901"/>
                      <a:gd name="connsiteX12" fmla="*/ 1056 w 435226"/>
                      <a:gd name="connsiteY12" fmla="*/ 444855 h 721901"/>
                      <a:gd name="connsiteX13" fmla="*/ 5009 w 435226"/>
                      <a:gd name="connsiteY13" fmla="*/ 190593 h 721901"/>
                      <a:gd name="connsiteX14" fmla="*/ 195290 w 435226"/>
                      <a:gd name="connsiteY14" fmla="*/ 0 h 721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35226" h="721901">
                        <a:moveTo>
                          <a:pt x="195290" y="0"/>
                        </a:moveTo>
                        <a:lnTo>
                          <a:pt x="205693" y="0"/>
                        </a:lnTo>
                        <a:cubicBezTo>
                          <a:pt x="316803" y="1873"/>
                          <a:pt x="377247" y="97273"/>
                          <a:pt x="372149" y="208071"/>
                        </a:cubicBezTo>
                        <a:lnTo>
                          <a:pt x="369726" y="285172"/>
                        </a:lnTo>
                        <a:lnTo>
                          <a:pt x="374450" y="283971"/>
                        </a:lnTo>
                        <a:cubicBezTo>
                          <a:pt x="395059" y="280337"/>
                          <a:pt x="434833" y="280610"/>
                          <a:pt x="435224" y="335307"/>
                        </a:cubicBezTo>
                        <a:cubicBezTo>
                          <a:pt x="435613" y="390003"/>
                          <a:pt x="394454" y="395602"/>
                          <a:pt x="373850" y="394105"/>
                        </a:cubicBezTo>
                        <a:lnTo>
                          <a:pt x="366349" y="392594"/>
                        </a:lnTo>
                        <a:lnTo>
                          <a:pt x="358105" y="654902"/>
                        </a:lnTo>
                        <a:lnTo>
                          <a:pt x="182493" y="721901"/>
                        </a:lnTo>
                        <a:lnTo>
                          <a:pt x="114663" y="659480"/>
                        </a:lnTo>
                        <a:cubicBezTo>
                          <a:pt x="114663" y="628270"/>
                          <a:pt x="114663" y="563455"/>
                          <a:pt x="114038" y="563455"/>
                        </a:cubicBezTo>
                        <a:cubicBezTo>
                          <a:pt x="113414" y="563455"/>
                          <a:pt x="6778" y="551283"/>
                          <a:pt x="1056" y="444855"/>
                        </a:cubicBezTo>
                        <a:cubicBezTo>
                          <a:pt x="-1649" y="393150"/>
                          <a:pt x="1264" y="286825"/>
                          <a:pt x="5009" y="190593"/>
                        </a:cubicBezTo>
                        <a:cubicBezTo>
                          <a:pt x="9098" y="87192"/>
                          <a:pt x="91899" y="4256"/>
                          <a:pt x="195290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63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2A3FB4A1-48B0-F888-C2BA-3356D66128A9}"/>
                      </a:ext>
                    </a:extLst>
                  </p:cNvPr>
                  <p:cNvSpPr/>
                  <p:nvPr/>
                </p:nvSpPr>
                <p:spPr>
                  <a:xfrm>
                    <a:off x="3149416" y="2132905"/>
                    <a:ext cx="585241" cy="383013"/>
                  </a:xfrm>
                  <a:custGeom>
                    <a:avLst/>
                    <a:gdLst>
                      <a:gd name="connsiteX0" fmla="*/ 522 w 684206"/>
                      <a:gd name="connsiteY0" fmla="*/ 186347 h 420110"/>
                      <a:gd name="connsiteX1" fmla="*/ 9309 w 684206"/>
                      <a:gd name="connsiteY1" fmla="*/ 174936 h 420110"/>
                      <a:gd name="connsiteX2" fmla="*/ 39092 w 684206"/>
                      <a:gd name="connsiteY2" fmla="*/ 169801 h 420110"/>
                      <a:gd name="connsiteX3" fmla="*/ 112123 w 684206"/>
                      <a:gd name="connsiteY3" fmla="*/ 150516 h 420110"/>
                      <a:gd name="connsiteX4" fmla="*/ 90442 w 684206"/>
                      <a:gd name="connsiteY4" fmla="*/ 135682 h 420110"/>
                      <a:gd name="connsiteX5" fmla="*/ 75379 w 684206"/>
                      <a:gd name="connsiteY5" fmla="*/ 85929 h 420110"/>
                      <a:gd name="connsiteX6" fmla="*/ 81542 w 684206"/>
                      <a:gd name="connsiteY6" fmla="*/ 78284 h 420110"/>
                      <a:gd name="connsiteX7" fmla="*/ 95007 w 684206"/>
                      <a:gd name="connsiteY7" fmla="*/ 85587 h 420110"/>
                      <a:gd name="connsiteX8" fmla="*/ 135630 w 684206"/>
                      <a:gd name="connsiteY8" fmla="*/ 102590 h 420110"/>
                      <a:gd name="connsiteX9" fmla="*/ 165984 w 684206"/>
                      <a:gd name="connsiteY9" fmla="*/ 93347 h 420110"/>
                      <a:gd name="connsiteX10" fmla="*/ 167011 w 684206"/>
                      <a:gd name="connsiteY10" fmla="*/ 92205 h 420110"/>
                      <a:gd name="connsiteX11" fmla="*/ 178992 w 684206"/>
                      <a:gd name="connsiteY11" fmla="*/ 79653 h 420110"/>
                      <a:gd name="connsiteX12" fmla="*/ 178992 w 684206"/>
                      <a:gd name="connsiteY12" fmla="*/ 79653 h 420110"/>
                      <a:gd name="connsiteX13" fmla="*/ 260810 w 684206"/>
                      <a:gd name="connsiteY13" fmla="*/ 17463 h 420110"/>
                      <a:gd name="connsiteX14" fmla="*/ 405732 w 684206"/>
                      <a:gd name="connsiteY14" fmla="*/ 4454 h 420110"/>
                      <a:gd name="connsiteX15" fmla="*/ 489718 w 684206"/>
                      <a:gd name="connsiteY15" fmla="*/ 88896 h 420110"/>
                      <a:gd name="connsiteX16" fmla="*/ 574503 w 684206"/>
                      <a:gd name="connsiteY16" fmla="*/ 79996 h 420110"/>
                      <a:gd name="connsiteX17" fmla="*/ 575187 w 684206"/>
                      <a:gd name="connsiteY17" fmla="*/ 79996 h 420110"/>
                      <a:gd name="connsiteX18" fmla="*/ 633726 w 684206"/>
                      <a:gd name="connsiteY18" fmla="*/ 154624 h 420110"/>
                      <a:gd name="connsiteX19" fmla="*/ 635210 w 684206"/>
                      <a:gd name="connsiteY19" fmla="*/ 159874 h 420110"/>
                      <a:gd name="connsiteX20" fmla="*/ 677317 w 684206"/>
                      <a:gd name="connsiteY20" fmla="*/ 200155 h 420110"/>
                      <a:gd name="connsiteX21" fmla="*/ 684164 w 684206"/>
                      <a:gd name="connsiteY21" fmla="*/ 207344 h 420110"/>
                      <a:gd name="connsiteX22" fmla="*/ 679029 w 684206"/>
                      <a:gd name="connsiteY22" fmla="*/ 215674 h 420110"/>
                      <a:gd name="connsiteX23" fmla="*/ 654038 w 684206"/>
                      <a:gd name="connsiteY23" fmla="*/ 226401 h 420110"/>
                      <a:gd name="connsiteX24" fmla="*/ 664537 w 684206"/>
                      <a:gd name="connsiteY24" fmla="*/ 247968 h 420110"/>
                      <a:gd name="connsiteX25" fmla="*/ 669329 w 684206"/>
                      <a:gd name="connsiteY25" fmla="*/ 267138 h 420110"/>
                      <a:gd name="connsiteX26" fmla="*/ 655750 w 684206"/>
                      <a:gd name="connsiteY26" fmla="*/ 273186 h 420110"/>
                      <a:gd name="connsiteX27" fmla="*/ 641258 w 684206"/>
                      <a:gd name="connsiteY27" fmla="*/ 266910 h 420110"/>
                      <a:gd name="connsiteX28" fmla="*/ 651984 w 684206"/>
                      <a:gd name="connsiteY28" fmla="*/ 291558 h 420110"/>
                      <a:gd name="connsiteX29" fmla="*/ 617751 w 684206"/>
                      <a:gd name="connsiteY29" fmla="*/ 289732 h 420110"/>
                      <a:gd name="connsiteX30" fmla="*/ 599835 w 684206"/>
                      <a:gd name="connsiteY30" fmla="*/ 394144 h 420110"/>
                      <a:gd name="connsiteX31" fmla="*/ 562749 w 684206"/>
                      <a:gd name="connsiteY31" fmla="*/ 396198 h 420110"/>
                      <a:gd name="connsiteX32" fmla="*/ 536389 w 684206"/>
                      <a:gd name="connsiteY32" fmla="*/ 419021 h 420110"/>
                      <a:gd name="connsiteX33" fmla="*/ 509573 w 684206"/>
                      <a:gd name="connsiteY33" fmla="*/ 371550 h 420110"/>
                      <a:gd name="connsiteX34" fmla="*/ 487550 w 684206"/>
                      <a:gd name="connsiteY34" fmla="*/ 178588 h 420110"/>
                      <a:gd name="connsiteX35" fmla="*/ 441905 w 684206"/>
                      <a:gd name="connsiteY35" fmla="*/ 146294 h 420110"/>
                      <a:gd name="connsiteX36" fmla="*/ 443274 w 684206"/>
                      <a:gd name="connsiteY36" fmla="*/ 147550 h 420110"/>
                      <a:gd name="connsiteX37" fmla="*/ 342514 w 684206"/>
                      <a:gd name="connsiteY37" fmla="*/ 141502 h 420110"/>
                      <a:gd name="connsiteX38" fmla="*/ 286942 w 684206"/>
                      <a:gd name="connsiteY38" fmla="*/ 198557 h 420110"/>
                      <a:gd name="connsiteX39" fmla="*/ 164843 w 684206"/>
                      <a:gd name="connsiteY39" fmla="*/ 259493 h 420110"/>
                      <a:gd name="connsiteX40" fmla="*/ 158681 w 684206"/>
                      <a:gd name="connsiteY40" fmla="*/ 385015 h 420110"/>
                      <a:gd name="connsiteX41" fmla="*/ 129697 w 684206"/>
                      <a:gd name="connsiteY41" fmla="*/ 319401 h 420110"/>
                      <a:gd name="connsiteX42" fmla="*/ 129697 w 684206"/>
                      <a:gd name="connsiteY42" fmla="*/ 319401 h 420110"/>
                      <a:gd name="connsiteX43" fmla="*/ 123649 w 684206"/>
                      <a:gd name="connsiteY43" fmla="*/ 307990 h 420110"/>
                      <a:gd name="connsiteX44" fmla="*/ 122964 w 684206"/>
                      <a:gd name="connsiteY44" fmla="*/ 306849 h 420110"/>
                      <a:gd name="connsiteX45" fmla="*/ 122964 w 684206"/>
                      <a:gd name="connsiteY45" fmla="*/ 306849 h 420110"/>
                      <a:gd name="connsiteX46" fmla="*/ 113493 w 684206"/>
                      <a:gd name="connsiteY46" fmla="*/ 288135 h 420110"/>
                      <a:gd name="connsiteX47" fmla="*/ 113493 w 684206"/>
                      <a:gd name="connsiteY47" fmla="*/ 288135 h 420110"/>
                      <a:gd name="connsiteX48" fmla="*/ 84417 w 684206"/>
                      <a:gd name="connsiteY48" fmla="*/ 285293 h 420110"/>
                      <a:gd name="connsiteX49" fmla="*/ 83025 w 684206"/>
                      <a:gd name="connsiteY49" fmla="*/ 260976 h 420110"/>
                      <a:gd name="connsiteX50" fmla="*/ 92839 w 684206"/>
                      <a:gd name="connsiteY50" fmla="*/ 250820 h 420110"/>
                      <a:gd name="connsiteX51" fmla="*/ 61914 w 684206"/>
                      <a:gd name="connsiteY51" fmla="*/ 259265 h 420110"/>
                      <a:gd name="connsiteX52" fmla="*/ 43657 w 684206"/>
                      <a:gd name="connsiteY52" fmla="*/ 234160 h 420110"/>
                      <a:gd name="connsiteX53" fmla="*/ 56323 w 684206"/>
                      <a:gd name="connsiteY53" fmla="*/ 216587 h 420110"/>
                      <a:gd name="connsiteX54" fmla="*/ 14558 w 684206"/>
                      <a:gd name="connsiteY54" fmla="*/ 207915 h 420110"/>
                      <a:gd name="connsiteX55" fmla="*/ 522 w 684206"/>
                      <a:gd name="connsiteY55" fmla="*/ 186347 h 420110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90456 w 684207"/>
                      <a:gd name="connsiteY4" fmla="*/ 135716 h 420109"/>
                      <a:gd name="connsiteX5" fmla="*/ 75393 w 684207"/>
                      <a:gd name="connsiteY5" fmla="*/ 85963 h 420109"/>
                      <a:gd name="connsiteX6" fmla="*/ 95021 w 684207"/>
                      <a:gd name="connsiteY6" fmla="*/ 85621 h 420109"/>
                      <a:gd name="connsiteX7" fmla="*/ 135644 w 684207"/>
                      <a:gd name="connsiteY7" fmla="*/ 102624 h 420109"/>
                      <a:gd name="connsiteX8" fmla="*/ 165998 w 684207"/>
                      <a:gd name="connsiteY8" fmla="*/ 93381 h 420109"/>
                      <a:gd name="connsiteX9" fmla="*/ 167025 w 684207"/>
                      <a:gd name="connsiteY9" fmla="*/ 92239 h 420109"/>
                      <a:gd name="connsiteX10" fmla="*/ 179006 w 684207"/>
                      <a:gd name="connsiteY10" fmla="*/ 79687 h 420109"/>
                      <a:gd name="connsiteX11" fmla="*/ 179006 w 684207"/>
                      <a:gd name="connsiteY11" fmla="*/ 79687 h 420109"/>
                      <a:gd name="connsiteX12" fmla="*/ 260824 w 684207"/>
                      <a:gd name="connsiteY12" fmla="*/ 17497 h 420109"/>
                      <a:gd name="connsiteX13" fmla="*/ 405746 w 684207"/>
                      <a:gd name="connsiteY13" fmla="*/ 4488 h 420109"/>
                      <a:gd name="connsiteX14" fmla="*/ 489732 w 684207"/>
                      <a:gd name="connsiteY14" fmla="*/ 88930 h 420109"/>
                      <a:gd name="connsiteX15" fmla="*/ 574517 w 684207"/>
                      <a:gd name="connsiteY15" fmla="*/ 80030 h 420109"/>
                      <a:gd name="connsiteX16" fmla="*/ 575201 w 684207"/>
                      <a:gd name="connsiteY16" fmla="*/ 80030 h 420109"/>
                      <a:gd name="connsiteX17" fmla="*/ 633740 w 684207"/>
                      <a:gd name="connsiteY17" fmla="*/ 154658 h 420109"/>
                      <a:gd name="connsiteX18" fmla="*/ 635224 w 684207"/>
                      <a:gd name="connsiteY18" fmla="*/ 159908 h 420109"/>
                      <a:gd name="connsiteX19" fmla="*/ 677331 w 684207"/>
                      <a:gd name="connsiteY19" fmla="*/ 200189 h 420109"/>
                      <a:gd name="connsiteX20" fmla="*/ 684178 w 684207"/>
                      <a:gd name="connsiteY20" fmla="*/ 207378 h 420109"/>
                      <a:gd name="connsiteX21" fmla="*/ 679043 w 684207"/>
                      <a:gd name="connsiteY21" fmla="*/ 215708 h 420109"/>
                      <a:gd name="connsiteX22" fmla="*/ 654052 w 684207"/>
                      <a:gd name="connsiteY22" fmla="*/ 226435 h 420109"/>
                      <a:gd name="connsiteX23" fmla="*/ 664551 w 684207"/>
                      <a:gd name="connsiteY23" fmla="*/ 248002 h 420109"/>
                      <a:gd name="connsiteX24" fmla="*/ 669343 w 684207"/>
                      <a:gd name="connsiteY24" fmla="*/ 267172 h 420109"/>
                      <a:gd name="connsiteX25" fmla="*/ 655764 w 684207"/>
                      <a:gd name="connsiteY25" fmla="*/ 273220 h 420109"/>
                      <a:gd name="connsiteX26" fmla="*/ 641272 w 684207"/>
                      <a:gd name="connsiteY26" fmla="*/ 266944 h 420109"/>
                      <a:gd name="connsiteX27" fmla="*/ 651998 w 684207"/>
                      <a:gd name="connsiteY27" fmla="*/ 291592 h 420109"/>
                      <a:gd name="connsiteX28" fmla="*/ 617765 w 684207"/>
                      <a:gd name="connsiteY28" fmla="*/ 289766 h 420109"/>
                      <a:gd name="connsiteX29" fmla="*/ 599849 w 684207"/>
                      <a:gd name="connsiteY29" fmla="*/ 394178 h 420109"/>
                      <a:gd name="connsiteX30" fmla="*/ 562763 w 684207"/>
                      <a:gd name="connsiteY30" fmla="*/ 396232 h 420109"/>
                      <a:gd name="connsiteX31" fmla="*/ 536403 w 684207"/>
                      <a:gd name="connsiteY31" fmla="*/ 419055 h 420109"/>
                      <a:gd name="connsiteX32" fmla="*/ 509587 w 684207"/>
                      <a:gd name="connsiteY32" fmla="*/ 371584 h 420109"/>
                      <a:gd name="connsiteX33" fmla="*/ 487564 w 684207"/>
                      <a:gd name="connsiteY33" fmla="*/ 178622 h 420109"/>
                      <a:gd name="connsiteX34" fmla="*/ 441919 w 684207"/>
                      <a:gd name="connsiteY34" fmla="*/ 146328 h 420109"/>
                      <a:gd name="connsiteX35" fmla="*/ 443288 w 684207"/>
                      <a:gd name="connsiteY35" fmla="*/ 147584 h 420109"/>
                      <a:gd name="connsiteX36" fmla="*/ 342528 w 684207"/>
                      <a:gd name="connsiteY36" fmla="*/ 141536 h 420109"/>
                      <a:gd name="connsiteX37" fmla="*/ 286956 w 684207"/>
                      <a:gd name="connsiteY37" fmla="*/ 198591 h 420109"/>
                      <a:gd name="connsiteX38" fmla="*/ 164857 w 684207"/>
                      <a:gd name="connsiteY38" fmla="*/ 259527 h 420109"/>
                      <a:gd name="connsiteX39" fmla="*/ 158695 w 684207"/>
                      <a:gd name="connsiteY39" fmla="*/ 385049 h 420109"/>
                      <a:gd name="connsiteX40" fmla="*/ 129711 w 684207"/>
                      <a:gd name="connsiteY40" fmla="*/ 319435 h 420109"/>
                      <a:gd name="connsiteX41" fmla="*/ 129711 w 684207"/>
                      <a:gd name="connsiteY41" fmla="*/ 319435 h 420109"/>
                      <a:gd name="connsiteX42" fmla="*/ 123663 w 684207"/>
                      <a:gd name="connsiteY42" fmla="*/ 308024 h 420109"/>
                      <a:gd name="connsiteX43" fmla="*/ 122978 w 684207"/>
                      <a:gd name="connsiteY43" fmla="*/ 306883 h 420109"/>
                      <a:gd name="connsiteX44" fmla="*/ 122978 w 684207"/>
                      <a:gd name="connsiteY44" fmla="*/ 306883 h 420109"/>
                      <a:gd name="connsiteX45" fmla="*/ 113507 w 684207"/>
                      <a:gd name="connsiteY45" fmla="*/ 288169 h 420109"/>
                      <a:gd name="connsiteX46" fmla="*/ 113507 w 684207"/>
                      <a:gd name="connsiteY46" fmla="*/ 288169 h 420109"/>
                      <a:gd name="connsiteX47" fmla="*/ 84431 w 684207"/>
                      <a:gd name="connsiteY47" fmla="*/ 285327 h 420109"/>
                      <a:gd name="connsiteX48" fmla="*/ 83039 w 684207"/>
                      <a:gd name="connsiteY48" fmla="*/ 261010 h 420109"/>
                      <a:gd name="connsiteX49" fmla="*/ 92853 w 684207"/>
                      <a:gd name="connsiteY49" fmla="*/ 250854 h 420109"/>
                      <a:gd name="connsiteX50" fmla="*/ 61928 w 684207"/>
                      <a:gd name="connsiteY50" fmla="*/ 259299 h 420109"/>
                      <a:gd name="connsiteX51" fmla="*/ 43671 w 684207"/>
                      <a:gd name="connsiteY51" fmla="*/ 234194 h 420109"/>
                      <a:gd name="connsiteX52" fmla="*/ 56337 w 684207"/>
                      <a:gd name="connsiteY52" fmla="*/ 216621 h 420109"/>
                      <a:gd name="connsiteX53" fmla="*/ 14572 w 684207"/>
                      <a:gd name="connsiteY53" fmla="*/ 207949 h 420109"/>
                      <a:gd name="connsiteX54" fmla="*/ 536 w 684207"/>
                      <a:gd name="connsiteY54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90456 w 684207"/>
                      <a:gd name="connsiteY4" fmla="*/ 135716 h 420109"/>
                      <a:gd name="connsiteX5" fmla="*/ 95021 w 684207"/>
                      <a:gd name="connsiteY5" fmla="*/ 85621 h 420109"/>
                      <a:gd name="connsiteX6" fmla="*/ 135644 w 684207"/>
                      <a:gd name="connsiteY6" fmla="*/ 102624 h 420109"/>
                      <a:gd name="connsiteX7" fmla="*/ 165998 w 684207"/>
                      <a:gd name="connsiteY7" fmla="*/ 93381 h 420109"/>
                      <a:gd name="connsiteX8" fmla="*/ 167025 w 684207"/>
                      <a:gd name="connsiteY8" fmla="*/ 92239 h 420109"/>
                      <a:gd name="connsiteX9" fmla="*/ 179006 w 684207"/>
                      <a:gd name="connsiteY9" fmla="*/ 79687 h 420109"/>
                      <a:gd name="connsiteX10" fmla="*/ 179006 w 684207"/>
                      <a:gd name="connsiteY10" fmla="*/ 79687 h 420109"/>
                      <a:gd name="connsiteX11" fmla="*/ 260824 w 684207"/>
                      <a:gd name="connsiteY11" fmla="*/ 17497 h 420109"/>
                      <a:gd name="connsiteX12" fmla="*/ 405746 w 684207"/>
                      <a:gd name="connsiteY12" fmla="*/ 4488 h 420109"/>
                      <a:gd name="connsiteX13" fmla="*/ 489732 w 684207"/>
                      <a:gd name="connsiteY13" fmla="*/ 88930 h 420109"/>
                      <a:gd name="connsiteX14" fmla="*/ 574517 w 684207"/>
                      <a:gd name="connsiteY14" fmla="*/ 80030 h 420109"/>
                      <a:gd name="connsiteX15" fmla="*/ 575201 w 684207"/>
                      <a:gd name="connsiteY15" fmla="*/ 80030 h 420109"/>
                      <a:gd name="connsiteX16" fmla="*/ 633740 w 684207"/>
                      <a:gd name="connsiteY16" fmla="*/ 154658 h 420109"/>
                      <a:gd name="connsiteX17" fmla="*/ 635224 w 684207"/>
                      <a:gd name="connsiteY17" fmla="*/ 159908 h 420109"/>
                      <a:gd name="connsiteX18" fmla="*/ 677331 w 684207"/>
                      <a:gd name="connsiteY18" fmla="*/ 200189 h 420109"/>
                      <a:gd name="connsiteX19" fmla="*/ 684178 w 684207"/>
                      <a:gd name="connsiteY19" fmla="*/ 207378 h 420109"/>
                      <a:gd name="connsiteX20" fmla="*/ 679043 w 684207"/>
                      <a:gd name="connsiteY20" fmla="*/ 215708 h 420109"/>
                      <a:gd name="connsiteX21" fmla="*/ 654052 w 684207"/>
                      <a:gd name="connsiteY21" fmla="*/ 226435 h 420109"/>
                      <a:gd name="connsiteX22" fmla="*/ 664551 w 684207"/>
                      <a:gd name="connsiteY22" fmla="*/ 248002 h 420109"/>
                      <a:gd name="connsiteX23" fmla="*/ 669343 w 684207"/>
                      <a:gd name="connsiteY23" fmla="*/ 267172 h 420109"/>
                      <a:gd name="connsiteX24" fmla="*/ 655764 w 684207"/>
                      <a:gd name="connsiteY24" fmla="*/ 273220 h 420109"/>
                      <a:gd name="connsiteX25" fmla="*/ 641272 w 684207"/>
                      <a:gd name="connsiteY25" fmla="*/ 266944 h 420109"/>
                      <a:gd name="connsiteX26" fmla="*/ 651998 w 684207"/>
                      <a:gd name="connsiteY26" fmla="*/ 291592 h 420109"/>
                      <a:gd name="connsiteX27" fmla="*/ 617765 w 684207"/>
                      <a:gd name="connsiteY27" fmla="*/ 289766 h 420109"/>
                      <a:gd name="connsiteX28" fmla="*/ 599849 w 684207"/>
                      <a:gd name="connsiteY28" fmla="*/ 394178 h 420109"/>
                      <a:gd name="connsiteX29" fmla="*/ 562763 w 684207"/>
                      <a:gd name="connsiteY29" fmla="*/ 396232 h 420109"/>
                      <a:gd name="connsiteX30" fmla="*/ 536403 w 684207"/>
                      <a:gd name="connsiteY30" fmla="*/ 419055 h 420109"/>
                      <a:gd name="connsiteX31" fmla="*/ 509587 w 684207"/>
                      <a:gd name="connsiteY31" fmla="*/ 371584 h 420109"/>
                      <a:gd name="connsiteX32" fmla="*/ 487564 w 684207"/>
                      <a:gd name="connsiteY32" fmla="*/ 178622 h 420109"/>
                      <a:gd name="connsiteX33" fmla="*/ 441919 w 684207"/>
                      <a:gd name="connsiteY33" fmla="*/ 146328 h 420109"/>
                      <a:gd name="connsiteX34" fmla="*/ 443288 w 684207"/>
                      <a:gd name="connsiteY34" fmla="*/ 147584 h 420109"/>
                      <a:gd name="connsiteX35" fmla="*/ 342528 w 684207"/>
                      <a:gd name="connsiteY35" fmla="*/ 141536 h 420109"/>
                      <a:gd name="connsiteX36" fmla="*/ 286956 w 684207"/>
                      <a:gd name="connsiteY36" fmla="*/ 198591 h 420109"/>
                      <a:gd name="connsiteX37" fmla="*/ 164857 w 684207"/>
                      <a:gd name="connsiteY37" fmla="*/ 259527 h 420109"/>
                      <a:gd name="connsiteX38" fmla="*/ 158695 w 684207"/>
                      <a:gd name="connsiteY38" fmla="*/ 385049 h 420109"/>
                      <a:gd name="connsiteX39" fmla="*/ 129711 w 684207"/>
                      <a:gd name="connsiteY39" fmla="*/ 319435 h 420109"/>
                      <a:gd name="connsiteX40" fmla="*/ 129711 w 684207"/>
                      <a:gd name="connsiteY40" fmla="*/ 319435 h 420109"/>
                      <a:gd name="connsiteX41" fmla="*/ 123663 w 684207"/>
                      <a:gd name="connsiteY41" fmla="*/ 308024 h 420109"/>
                      <a:gd name="connsiteX42" fmla="*/ 122978 w 684207"/>
                      <a:gd name="connsiteY42" fmla="*/ 306883 h 420109"/>
                      <a:gd name="connsiteX43" fmla="*/ 122978 w 684207"/>
                      <a:gd name="connsiteY43" fmla="*/ 306883 h 420109"/>
                      <a:gd name="connsiteX44" fmla="*/ 113507 w 684207"/>
                      <a:gd name="connsiteY44" fmla="*/ 288169 h 420109"/>
                      <a:gd name="connsiteX45" fmla="*/ 113507 w 684207"/>
                      <a:gd name="connsiteY45" fmla="*/ 288169 h 420109"/>
                      <a:gd name="connsiteX46" fmla="*/ 84431 w 684207"/>
                      <a:gd name="connsiteY46" fmla="*/ 285327 h 420109"/>
                      <a:gd name="connsiteX47" fmla="*/ 83039 w 684207"/>
                      <a:gd name="connsiteY47" fmla="*/ 261010 h 420109"/>
                      <a:gd name="connsiteX48" fmla="*/ 92853 w 684207"/>
                      <a:gd name="connsiteY48" fmla="*/ 250854 h 420109"/>
                      <a:gd name="connsiteX49" fmla="*/ 61928 w 684207"/>
                      <a:gd name="connsiteY49" fmla="*/ 259299 h 420109"/>
                      <a:gd name="connsiteX50" fmla="*/ 43671 w 684207"/>
                      <a:gd name="connsiteY50" fmla="*/ 234194 h 420109"/>
                      <a:gd name="connsiteX51" fmla="*/ 56337 w 684207"/>
                      <a:gd name="connsiteY51" fmla="*/ 216621 h 420109"/>
                      <a:gd name="connsiteX52" fmla="*/ 14572 w 684207"/>
                      <a:gd name="connsiteY52" fmla="*/ 207949 h 420109"/>
                      <a:gd name="connsiteX53" fmla="*/ 536 w 684207"/>
                      <a:gd name="connsiteY53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90456 w 684207"/>
                      <a:gd name="connsiteY4" fmla="*/ 135716 h 420109"/>
                      <a:gd name="connsiteX5" fmla="*/ 135644 w 684207"/>
                      <a:gd name="connsiteY5" fmla="*/ 102624 h 420109"/>
                      <a:gd name="connsiteX6" fmla="*/ 165998 w 684207"/>
                      <a:gd name="connsiteY6" fmla="*/ 93381 h 420109"/>
                      <a:gd name="connsiteX7" fmla="*/ 167025 w 684207"/>
                      <a:gd name="connsiteY7" fmla="*/ 92239 h 420109"/>
                      <a:gd name="connsiteX8" fmla="*/ 179006 w 684207"/>
                      <a:gd name="connsiteY8" fmla="*/ 79687 h 420109"/>
                      <a:gd name="connsiteX9" fmla="*/ 179006 w 684207"/>
                      <a:gd name="connsiteY9" fmla="*/ 79687 h 420109"/>
                      <a:gd name="connsiteX10" fmla="*/ 260824 w 684207"/>
                      <a:gd name="connsiteY10" fmla="*/ 17497 h 420109"/>
                      <a:gd name="connsiteX11" fmla="*/ 405746 w 684207"/>
                      <a:gd name="connsiteY11" fmla="*/ 4488 h 420109"/>
                      <a:gd name="connsiteX12" fmla="*/ 489732 w 684207"/>
                      <a:gd name="connsiteY12" fmla="*/ 88930 h 420109"/>
                      <a:gd name="connsiteX13" fmla="*/ 574517 w 684207"/>
                      <a:gd name="connsiteY13" fmla="*/ 80030 h 420109"/>
                      <a:gd name="connsiteX14" fmla="*/ 575201 w 684207"/>
                      <a:gd name="connsiteY14" fmla="*/ 80030 h 420109"/>
                      <a:gd name="connsiteX15" fmla="*/ 633740 w 684207"/>
                      <a:gd name="connsiteY15" fmla="*/ 154658 h 420109"/>
                      <a:gd name="connsiteX16" fmla="*/ 635224 w 684207"/>
                      <a:gd name="connsiteY16" fmla="*/ 159908 h 420109"/>
                      <a:gd name="connsiteX17" fmla="*/ 677331 w 684207"/>
                      <a:gd name="connsiteY17" fmla="*/ 200189 h 420109"/>
                      <a:gd name="connsiteX18" fmla="*/ 684178 w 684207"/>
                      <a:gd name="connsiteY18" fmla="*/ 207378 h 420109"/>
                      <a:gd name="connsiteX19" fmla="*/ 679043 w 684207"/>
                      <a:gd name="connsiteY19" fmla="*/ 215708 h 420109"/>
                      <a:gd name="connsiteX20" fmla="*/ 654052 w 684207"/>
                      <a:gd name="connsiteY20" fmla="*/ 226435 h 420109"/>
                      <a:gd name="connsiteX21" fmla="*/ 664551 w 684207"/>
                      <a:gd name="connsiteY21" fmla="*/ 248002 h 420109"/>
                      <a:gd name="connsiteX22" fmla="*/ 669343 w 684207"/>
                      <a:gd name="connsiteY22" fmla="*/ 267172 h 420109"/>
                      <a:gd name="connsiteX23" fmla="*/ 655764 w 684207"/>
                      <a:gd name="connsiteY23" fmla="*/ 273220 h 420109"/>
                      <a:gd name="connsiteX24" fmla="*/ 641272 w 684207"/>
                      <a:gd name="connsiteY24" fmla="*/ 266944 h 420109"/>
                      <a:gd name="connsiteX25" fmla="*/ 651998 w 684207"/>
                      <a:gd name="connsiteY25" fmla="*/ 291592 h 420109"/>
                      <a:gd name="connsiteX26" fmla="*/ 617765 w 684207"/>
                      <a:gd name="connsiteY26" fmla="*/ 289766 h 420109"/>
                      <a:gd name="connsiteX27" fmla="*/ 599849 w 684207"/>
                      <a:gd name="connsiteY27" fmla="*/ 394178 h 420109"/>
                      <a:gd name="connsiteX28" fmla="*/ 562763 w 684207"/>
                      <a:gd name="connsiteY28" fmla="*/ 396232 h 420109"/>
                      <a:gd name="connsiteX29" fmla="*/ 536403 w 684207"/>
                      <a:gd name="connsiteY29" fmla="*/ 419055 h 420109"/>
                      <a:gd name="connsiteX30" fmla="*/ 509587 w 684207"/>
                      <a:gd name="connsiteY30" fmla="*/ 371584 h 420109"/>
                      <a:gd name="connsiteX31" fmla="*/ 487564 w 684207"/>
                      <a:gd name="connsiteY31" fmla="*/ 178622 h 420109"/>
                      <a:gd name="connsiteX32" fmla="*/ 441919 w 684207"/>
                      <a:gd name="connsiteY32" fmla="*/ 146328 h 420109"/>
                      <a:gd name="connsiteX33" fmla="*/ 443288 w 684207"/>
                      <a:gd name="connsiteY33" fmla="*/ 147584 h 420109"/>
                      <a:gd name="connsiteX34" fmla="*/ 342528 w 684207"/>
                      <a:gd name="connsiteY34" fmla="*/ 141536 h 420109"/>
                      <a:gd name="connsiteX35" fmla="*/ 286956 w 684207"/>
                      <a:gd name="connsiteY35" fmla="*/ 198591 h 420109"/>
                      <a:gd name="connsiteX36" fmla="*/ 164857 w 684207"/>
                      <a:gd name="connsiteY36" fmla="*/ 259527 h 420109"/>
                      <a:gd name="connsiteX37" fmla="*/ 158695 w 684207"/>
                      <a:gd name="connsiteY37" fmla="*/ 385049 h 420109"/>
                      <a:gd name="connsiteX38" fmla="*/ 129711 w 684207"/>
                      <a:gd name="connsiteY38" fmla="*/ 319435 h 420109"/>
                      <a:gd name="connsiteX39" fmla="*/ 129711 w 684207"/>
                      <a:gd name="connsiteY39" fmla="*/ 319435 h 420109"/>
                      <a:gd name="connsiteX40" fmla="*/ 123663 w 684207"/>
                      <a:gd name="connsiteY40" fmla="*/ 308024 h 420109"/>
                      <a:gd name="connsiteX41" fmla="*/ 122978 w 684207"/>
                      <a:gd name="connsiteY41" fmla="*/ 306883 h 420109"/>
                      <a:gd name="connsiteX42" fmla="*/ 122978 w 684207"/>
                      <a:gd name="connsiteY42" fmla="*/ 306883 h 420109"/>
                      <a:gd name="connsiteX43" fmla="*/ 113507 w 684207"/>
                      <a:gd name="connsiteY43" fmla="*/ 288169 h 420109"/>
                      <a:gd name="connsiteX44" fmla="*/ 113507 w 684207"/>
                      <a:gd name="connsiteY44" fmla="*/ 288169 h 420109"/>
                      <a:gd name="connsiteX45" fmla="*/ 84431 w 684207"/>
                      <a:gd name="connsiteY45" fmla="*/ 285327 h 420109"/>
                      <a:gd name="connsiteX46" fmla="*/ 83039 w 684207"/>
                      <a:gd name="connsiteY46" fmla="*/ 261010 h 420109"/>
                      <a:gd name="connsiteX47" fmla="*/ 92853 w 684207"/>
                      <a:gd name="connsiteY47" fmla="*/ 250854 h 420109"/>
                      <a:gd name="connsiteX48" fmla="*/ 61928 w 684207"/>
                      <a:gd name="connsiteY48" fmla="*/ 259299 h 420109"/>
                      <a:gd name="connsiteX49" fmla="*/ 43671 w 684207"/>
                      <a:gd name="connsiteY49" fmla="*/ 234194 h 420109"/>
                      <a:gd name="connsiteX50" fmla="*/ 56337 w 684207"/>
                      <a:gd name="connsiteY50" fmla="*/ 216621 h 420109"/>
                      <a:gd name="connsiteX51" fmla="*/ 14572 w 684207"/>
                      <a:gd name="connsiteY51" fmla="*/ 207949 h 420109"/>
                      <a:gd name="connsiteX52" fmla="*/ 536 w 684207"/>
                      <a:gd name="connsiteY52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35644 w 684207"/>
                      <a:gd name="connsiteY4" fmla="*/ 102624 h 420109"/>
                      <a:gd name="connsiteX5" fmla="*/ 165998 w 684207"/>
                      <a:gd name="connsiteY5" fmla="*/ 93381 h 420109"/>
                      <a:gd name="connsiteX6" fmla="*/ 167025 w 684207"/>
                      <a:gd name="connsiteY6" fmla="*/ 92239 h 420109"/>
                      <a:gd name="connsiteX7" fmla="*/ 179006 w 684207"/>
                      <a:gd name="connsiteY7" fmla="*/ 79687 h 420109"/>
                      <a:gd name="connsiteX8" fmla="*/ 179006 w 684207"/>
                      <a:gd name="connsiteY8" fmla="*/ 79687 h 420109"/>
                      <a:gd name="connsiteX9" fmla="*/ 260824 w 684207"/>
                      <a:gd name="connsiteY9" fmla="*/ 17497 h 420109"/>
                      <a:gd name="connsiteX10" fmla="*/ 405746 w 684207"/>
                      <a:gd name="connsiteY10" fmla="*/ 4488 h 420109"/>
                      <a:gd name="connsiteX11" fmla="*/ 489732 w 684207"/>
                      <a:gd name="connsiteY11" fmla="*/ 88930 h 420109"/>
                      <a:gd name="connsiteX12" fmla="*/ 574517 w 684207"/>
                      <a:gd name="connsiteY12" fmla="*/ 80030 h 420109"/>
                      <a:gd name="connsiteX13" fmla="*/ 575201 w 684207"/>
                      <a:gd name="connsiteY13" fmla="*/ 80030 h 420109"/>
                      <a:gd name="connsiteX14" fmla="*/ 633740 w 684207"/>
                      <a:gd name="connsiteY14" fmla="*/ 154658 h 420109"/>
                      <a:gd name="connsiteX15" fmla="*/ 635224 w 684207"/>
                      <a:gd name="connsiteY15" fmla="*/ 159908 h 420109"/>
                      <a:gd name="connsiteX16" fmla="*/ 677331 w 684207"/>
                      <a:gd name="connsiteY16" fmla="*/ 200189 h 420109"/>
                      <a:gd name="connsiteX17" fmla="*/ 684178 w 684207"/>
                      <a:gd name="connsiteY17" fmla="*/ 207378 h 420109"/>
                      <a:gd name="connsiteX18" fmla="*/ 679043 w 684207"/>
                      <a:gd name="connsiteY18" fmla="*/ 215708 h 420109"/>
                      <a:gd name="connsiteX19" fmla="*/ 654052 w 684207"/>
                      <a:gd name="connsiteY19" fmla="*/ 226435 h 420109"/>
                      <a:gd name="connsiteX20" fmla="*/ 664551 w 684207"/>
                      <a:gd name="connsiteY20" fmla="*/ 248002 h 420109"/>
                      <a:gd name="connsiteX21" fmla="*/ 669343 w 684207"/>
                      <a:gd name="connsiteY21" fmla="*/ 267172 h 420109"/>
                      <a:gd name="connsiteX22" fmla="*/ 655764 w 684207"/>
                      <a:gd name="connsiteY22" fmla="*/ 273220 h 420109"/>
                      <a:gd name="connsiteX23" fmla="*/ 641272 w 684207"/>
                      <a:gd name="connsiteY23" fmla="*/ 266944 h 420109"/>
                      <a:gd name="connsiteX24" fmla="*/ 651998 w 684207"/>
                      <a:gd name="connsiteY24" fmla="*/ 291592 h 420109"/>
                      <a:gd name="connsiteX25" fmla="*/ 617765 w 684207"/>
                      <a:gd name="connsiteY25" fmla="*/ 289766 h 420109"/>
                      <a:gd name="connsiteX26" fmla="*/ 599849 w 684207"/>
                      <a:gd name="connsiteY26" fmla="*/ 394178 h 420109"/>
                      <a:gd name="connsiteX27" fmla="*/ 562763 w 684207"/>
                      <a:gd name="connsiteY27" fmla="*/ 396232 h 420109"/>
                      <a:gd name="connsiteX28" fmla="*/ 536403 w 684207"/>
                      <a:gd name="connsiteY28" fmla="*/ 419055 h 420109"/>
                      <a:gd name="connsiteX29" fmla="*/ 509587 w 684207"/>
                      <a:gd name="connsiteY29" fmla="*/ 371584 h 420109"/>
                      <a:gd name="connsiteX30" fmla="*/ 487564 w 684207"/>
                      <a:gd name="connsiteY30" fmla="*/ 178622 h 420109"/>
                      <a:gd name="connsiteX31" fmla="*/ 441919 w 684207"/>
                      <a:gd name="connsiteY31" fmla="*/ 146328 h 420109"/>
                      <a:gd name="connsiteX32" fmla="*/ 443288 w 684207"/>
                      <a:gd name="connsiteY32" fmla="*/ 147584 h 420109"/>
                      <a:gd name="connsiteX33" fmla="*/ 342528 w 684207"/>
                      <a:gd name="connsiteY33" fmla="*/ 141536 h 420109"/>
                      <a:gd name="connsiteX34" fmla="*/ 286956 w 684207"/>
                      <a:gd name="connsiteY34" fmla="*/ 198591 h 420109"/>
                      <a:gd name="connsiteX35" fmla="*/ 164857 w 684207"/>
                      <a:gd name="connsiteY35" fmla="*/ 259527 h 420109"/>
                      <a:gd name="connsiteX36" fmla="*/ 158695 w 684207"/>
                      <a:gd name="connsiteY36" fmla="*/ 385049 h 420109"/>
                      <a:gd name="connsiteX37" fmla="*/ 129711 w 684207"/>
                      <a:gd name="connsiteY37" fmla="*/ 319435 h 420109"/>
                      <a:gd name="connsiteX38" fmla="*/ 129711 w 684207"/>
                      <a:gd name="connsiteY38" fmla="*/ 319435 h 420109"/>
                      <a:gd name="connsiteX39" fmla="*/ 123663 w 684207"/>
                      <a:gd name="connsiteY39" fmla="*/ 308024 h 420109"/>
                      <a:gd name="connsiteX40" fmla="*/ 122978 w 684207"/>
                      <a:gd name="connsiteY40" fmla="*/ 306883 h 420109"/>
                      <a:gd name="connsiteX41" fmla="*/ 122978 w 684207"/>
                      <a:gd name="connsiteY41" fmla="*/ 306883 h 420109"/>
                      <a:gd name="connsiteX42" fmla="*/ 113507 w 684207"/>
                      <a:gd name="connsiteY42" fmla="*/ 288169 h 420109"/>
                      <a:gd name="connsiteX43" fmla="*/ 113507 w 684207"/>
                      <a:gd name="connsiteY43" fmla="*/ 288169 h 420109"/>
                      <a:gd name="connsiteX44" fmla="*/ 84431 w 684207"/>
                      <a:gd name="connsiteY44" fmla="*/ 285327 h 420109"/>
                      <a:gd name="connsiteX45" fmla="*/ 83039 w 684207"/>
                      <a:gd name="connsiteY45" fmla="*/ 261010 h 420109"/>
                      <a:gd name="connsiteX46" fmla="*/ 92853 w 684207"/>
                      <a:gd name="connsiteY46" fmla="*/ 250854 h 420109"/>
                      <a:gd name="connsiteX47" fmla="*/ 61928 w 684207"/>
                      <a:gd name="connsiteY47" fmla="*/ 259299 h 420109"/>
                      <a:gd name="connsiteX48" fmla="*/ 43671 w 684207"/>
                      <a:gd name="connsiteY48" fmla="*/ 234194 h 420109"/>
                      <a:gd name="connsiteX49" fmla="*/ 56337 w 684207"/>
                      <a:gd name="connsiteY49" fmla="*/ 216621 h 420109"/>
                      <a:gd name="connsiteX50" fmla="*/ 14572 w 684207"/>
                      <a:gd name="connsiteY50" fmla="*/ 207949 h 420109"/>
                      <a:gd name="connsiteX51" fmla="*/ 536 w 684207"/>
                      <a:gd name="connsiteY51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64551 w 684207"/>
                      <a:gd name="connsiteY19" fmla="*/ 248002 h 420109"/>
                      <a:gd name="connsiteX20" fmla="*/ 669343 w 684207"/>
                      <a:gd name="connsiteY20" fmla="*/ 267172 h 420109"/>
                      <a:gd name="connsiteX21" fmla="*/ 655764 w 684207"/>
                      <a:gd name="connsiteY21" fmla="*/ 273220 h 420109"/>
                      <a:gd name="connsiteX22" fmla="*/ 641272 w 684207"/>
                      <a:gd name="connsiteY22" fmla="*/ 266944 h 420109"/>
                      <a:gd name="connsiteX23" fmla="*/ 651998 w 684207"/>
                      <a:gd name="connsiteY23" fmla="*/ 291592 h 420109"/>
                      <a:gd name="connsiteX24" fmla="*/ 617765 w 684207"/>
                      <a:gd name="connsiteY24" fmla="*/ 289766 h 420109"/>
                      <a:gd name="connsiteX25" fmla="*/ 599849 w 684207"/>
                      <a:gd name="connsiteY25" fmla="*/ 394178 h 420109"/>
                      <a:gd name="connsiteX26" fmla="*/ 562763 w 684207"/>
                      <a:gd name="connsiteY26" fmla="*/ 396232 h 420109"/>
                      <a:gd name="connsiteX27" fmla="*/ 536403 w 684207"/>
                      <a:gd name="connsiteY27" fmla="*/ 419055 h 420109"/>
                      <a:gd name="connsiteX28" fmla="*/ 509587 w 684207"/>
                      <a:gd name="connsiteY28" fmla="*/ 371584 h 420109"/>
                      <a:gd name="connsiteX29" fmla="*/ 487564 w 684207"/>
                      <a:gd name="connsiteY29" fmla="*/ 178622 h 420109"/>
                      <a:gd name="connsiteX30" fmla="*/ 441919 w 684207"/>
                      <a:gd name="connsiteY30" fmla="*/ 146328 h 420109"/>
                      <a:gd name="connsiteX31" fmla="*/ 443288 w 684207"/>
                      <a:gd name="connsiteY31" fmla="*/ 147584 h 420109"/>
                      <a:gd name="connsiteX32" fmla="*/ 342528 w 684207"/>
                      <a:gd name="connsiteY32" fmla="*/ 141536 h 420109"/>
                      <a:gd name="connsiteX33" fmla="*/ 286956 w 684207"/>
                      <a:gd name="connsiteY33" fmla="*/ 198591 h 420109"/>
                      <a:gd name="connsiteX34" fmla="*/ 164857 w 684207"/>
                      <a:gd name="connsiteY34" fmla="*/ 259527 h 420109"/>
                      <a:gd name="connsiteX35" fmla="*/ 158695 w 684207"/>
                      <a:gd name="connsiteY35" fmla="*/ 385049 h 420109"/>
                      <a:gd name="connsiteX36" fmla="*/ 129711 w 684207"/>
                      <a:gd name="connsiteY36" fmla="*/ 319435 h 420109"/>
                      <a:gd name="connsiteX37" fmla="*/ 129711 w 684207"/>
                      <a:gd name="connsiteY37" fmla="*/ 319435 h 420109"/>
                      <a:gd name="connsiteX38" fmla="*/ 123663 w 684207"/>
                      <a:gd name="connsiteY38" fmla="*/ 308024 h 420109"/>
                      <a:gd name="connsiteX39" fmla="*/ 122978 w 684207"/>
                      <a:gd name="connsiteY39" fmla="*/ 306883 h 420109"/>
                      <a:gd name="connsiteX40" fmla="*/ 122978 w 684207"/>
                      <a:gd name="connsiteY40" fmla="*/ 306883 h 420109"/>
                      <a:gd name="connsiteX41" fmla="*/ 113507 w 684207"/>
                      <a:gd name="connsiteY41" fmla="*/ 288169 h 420109"/>
                      <a:gd name="connsiteX42" fmla="*/ 113507 w 684207"/>
                      <a:gd name="connsiteY42" fmla="*/ 288169 h 420109"/>
                      <a:gd name="connsiteX43" fmla="*/ 84431 w 684207"/>
                      <a:gd name="connsiteY43" fmla="*/ 285327 h 420109"/>
                      <a:gd name="connsiteX44" fmla="*/ 83039 w 684207"/>
                      <a:gd name="connsiteY44" fmla="*/ 261010 h 420109"/>
                      <a:gd name="connsiteX45" fmla="*/ 92853 w 684207"/>
                      <a:gd name="connsiteY45" fmla="*/ 250854 h 420109"/>
                      <a:gd name="connsiteX46" fmla="*/ 61928 w 684207"/>
                      <a:gd name="connsiteY46" fmla="*/ 259299 h 420109"/>
                      <a:gd name="connsiteX47" fmla="*/ 43671 w 684207"/>
                      <a:gd name="connsiteY47" fmla="*/ 234194 h 420109"/>
                      <a:gd name="connsiteX48" fmla="*/ 56337 w 684207"/>
                      <a:gd name="connsiteY48" fmla="*/ 216621 h 420109"/>
                      <a:gd name="connsiteX49" fmla="*/ 14572 w 684207"/>
                      <a:gd name="connsiteY49" fmla="*/ 207949 h 420109"/>
                      <a:gd name="connsiteX50" fmla="*/ 536 w 684207"/>
                      <a:gd name="connsiteY50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64551 w 684207"/>
                      <a:gd name="connsiteY19" fmla="*/ 248002 h 420109"/>
                      <a:gd name="connsiteX20" fmla="*/ 669343 w 684207"/>
                      <a:gd name="connsiteY20" fmla="*/ 267172 h 420109"/>
                      <a:gd name="connsiteX21" fmla="*/ 655764 w 684207"/>
                      <a:gd name="connsiteY21" fmla="*/ 273220 h 420109"/>
                      <a:gd name="connsiteX22" fmla="*/ 641272 w 684207"/>
                      <a:gd name="connsiteY22" fmla="*/ 266944 h 420109"/>
                      <a:gd name="connsiteX23" fmla="*/ 651998 w 684207"/>
                      <a:gd name="connsiteY23" fmla="*/ 291592 h 420109"/>
                      <a:gd name="connsiteX24" fmla="*/ 617765 w 684207"/>
                      <a:gd name="connsiteY24" fmla="*/ 289766 h 420109"/>
                      <a:gd name="connsiteX25" fmla="*/ 599849 w 684207"/>
                      <a:gd name="connsiteY25" fmla="*/ 394178 h 420109"/>
                      <a:gd name="connsiteX26" fmla="*/ 562763 w 684207"/>
                      <a:gd name="connsiteY26" fmla="*/ 396232 h 420109"/>
                      <a:gd name="connsiteX27" fmla="*/ 536403 w 684207"/>
                      <a:gd name="connsiteY27" fmla="*/ 419055 h 420109"/>
                      <a:gd name="connsiteX28" fmla="*/ 509587 w 684207"/>
                      <a:gd name="connsiteY28" fmla="*/ 371584 h 420109"/>
                      <a:gd name="connsiteX29" fmla="*/ 487564 w 684207"/>
                      <a:gd name="connsiteY29" fmla="*/ 178622 h 420109"/>
                      <a:gd name="connsiteX30" fmla="*/ 441919 w 684207"/>
                      <a:gd name="connsiteY30" fmla="*/ 146328 h 420109"/>
                      <a:gd name="connsiteX31" fmla="*/ 443288 w 684207"/>
                      <a:gd name="connsiteY31" fmla="*/ 147584 h 420109"/>
                      <a:gd name="connsiteX32" fmla="*/ 342528 w 684207"/>
                      <a:gd name="connsiteY32" fmla="*/ 141536 h 420109"/>
                      <a:gd name="connsiteX33" fmla="*/ 286956 w 684207"/>
                      <a:gd name="connsiteY33" fmla="*/ 198591 h 420109"/>
                      <a:gd name="connsiteX34" fmla="*/ 164857 w 684207"/>
                      <a:gd name="connsiteY34" fmla="*/ 259527 h 420109"/>
                      <a:gd name="connsiteX35" fmla="*/ 158695 w 684207"/>
                      <a:gd name="connsiteY35" fmla="*/ 385049 h 420109"/>
                      <a:gd name="connsiteX36" fmla="*/ 129711 w 684207"/>
                      <a:gd name="connsiteY36" fmla="*/ 319435 h 420109"/>
                      <a:gd name="connsiteX37" fmla="*/ 129711 w 684207"/>
                      <a:gd name="connsiteY37" fmla="*/ 319435 h 420109"/>
                      <a:gd name="connsiteX38" fmla="*/ 123663 w 684207"/>
                      <a:gd name="connsiteY38" fmla="*/ 308024 h 420109"/>
                      <a:gd name="connsiteX39" fmla="*/ 122978 w 684207"/>
                      <a:gd name="connsiteY39" fmla="*/ 306883 h 420109"/>
                      <a:gd name="connsiteX40" fmla="*/ 122978 w 684207"/>
                      <a:gd name="connsiteY40" fmla="*/ 306883 h 420109"/>
                      <a:gd name="connsiteX41" fmla="*/ 113507 w 684207"/>
                      <a:gd name="connsiteY41" fmla="*/ 288169 h 420109"/>
                      <a:gd name="connsiteX42" fmla="*/ 113507 w 684207"/>
                      <a:gd name="connsiteY42" fmla="*/ 288169 h 420109"/>
                      <a:gd name="connsiteX43" fmla="*/ 83039 w 684207"/>
                      <a:gd name="connsiteY43" fmla="*/ 261010 h 420109"/>
                      <a:gd name="connsiteX44" fmla="*/ 92853 w 684207"/>
                      <a:gd name="connsiteY44" fmla="*/ 250854 h 420109"/>
                      <a:gd name="connsiteX45" fmla="*/ 61928 w 684207"/>
                      <a:gd name="connsiteY45" fmla="*/ 259299 h 420109"/>
                      <a:gd name="connsiteX46" fmla="*/ 43671 w 684207"/>
                      <a:gd name="connsiteY46" fmla="*/ 234194 h 420109"/>
                      <a:gd name="connsiteX47" fmla="*/ 56337 w 684207"/>
                      <a:gd name="connsiteY47" fmla="*/ 216621 h 420109"/>
                      <a:gd name="connsiteX48" fmla="*/ 14572 w 684207"/>
                      <a:gd name="connsiteY48" fmla="*/ 207949 h 420109"/>
                      <a:gd name="connsiteX49" fmla="*/ 536 w 684207"/>
                      <a:gd name="connsiteY49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64551 w 684207"/>
                      <a:gd name="connsiteY19" fmla="*/ 248002 h 420109"/>
                      <a:gd name="connsiteX20" fmla="*/ 669343 w 684207"/>
                      <a:gd name="connsiteY20" fmla="*/ 267172 h 420109"/>
                      <a:gd name="connsiteX21" fmla="*/ 655764 w 684207"/>
                      <a:gd name="connsiteY21" fmla="*/ 273220 h 420109"/>
                      <a:gd name="connsiteX22" fmla="*/ 641272 w 684207"/>
                      <a:gd name="connsiteY22" fmla="*/ 266944 h 420109"/>
                      <a:gd name="connsiteX23" fmla="*/ 651998 w 684207"/>
                      <a:gd name="connsiteY23" fmla="*/ 291592 h 420109"/>
                      <a:gd name="connsiteX24" fmla="*/ 617765 w 684207"/>
                      <a:gd name="connsiteY24" fmla="*/ 289766 h 420109"/>
                      <a:gd name="connsiteX25" fmla="*/ 599849 w 684207"/>
                      <a:gd name="connsiteY25" fmla="*/ 394178 h 420109"/>
                      <a:gd name="connsiteX26" fmla="*/ 562763 w 684207"/>
                      <a:gd name="connsiteY26" fmla="*/ 396232 h 420109"/>
                      <a:gd name="connsiteX27" fmla="*/ 536403 w 684207"/>
                      <a:gd name="connsiteY27" fmla="*/ 419055 h 420109"/>
                      <a:gd name="connsiteX28" fmla="*/ 509587 w 684207"/>
                      <a:gd name="connsiteY28" fmla="*/ 371584 h 420109"/>
                      <a:gd name="connsiteX29" fmla="*/ 487564 w 684207"/>
                      <a:gd name="connsiteY29" fmla="*/ 178622 h 420109"/>
                      <a:gd name="connsiteX30" fmla="*/ 441919 w 684207"/>
                      <a:gd name="connsiteY30" fmla="*/ 146328 h 420109"/>
                      <a:gd name="connsiteX31" fmla="*/ 443288 w 684207"/>
                      <a:gd name="connsiteY31" fmla="*/ 147584 h 420109"/>
                      <a:gd name="connsiteX32" fmla="*/ 342528 w 684207"/>
                      <a:gd name="connsiteY32" fmla="*/ 141536 h 420109"/>
                      <a:gd name="connsiteX33" fmla="*/ 286956 w 684207"/>
                      <a:gd name="connsiteY33" fmla="*/ 198591 h 420109"/>
                      <a:gd name="connsiteX34" fmla="*/ 164857 w 684207"/>
                      <a:gd name="connsiteY34" fmla="*/ 259527 h 420109"/>
                      <a:gd name="connsiteX35" fmla="*/ 158695 w 684207"/>
                      <a:gd name="connsiteY35" fmla="*/ 385049 h 420109"/>
                      <a:gd name="connsiteX36" fmla="*/ 129711 w 684207"/>
                      <a:gd name="connsiteY36" fmla="*/ 319435 h 420109"/>
                      <a:gd name="connsiteX37" fmla="*/ 129711 w 684207"/>
                      <a:gd name="connsiteY37" fmla="*/ 319435 h 420109"/>
                      <a:gd name="connsiteX38" fmla="*/ 123663 w 684207"/>
                      <a:gd name="connsiteY38" fmla="*/ 308024 h 420109"/>
                      <a:gd name="connsiteX39" fmla="*/ 122978 w 684207"/>
                      <a:gd name="connsiteY39" fmla="*/ 306883 h 420109"/>
                      <a:gd name="connsiteX40" fmla="*/ 122978 w 684207"/>
                      <a:gd name="connsiteY40" fmla="*/ 306883 h 420109"/>
                      <a:gd name="connsiteX41" fmla="*/ 113507 w 684207"/>
                      <a:gd name="connsiteY41" fmla="*/ 288169 h 420109"/>
                      <a:gd name="connsiteX42" fmla="*/ 113507 w 684207"/>
                      <a:gd name="connsiteY42" fmla="*/ 288169 h 420109"/>
                      <a:gd name="connsiteX43" fmla="*/ 83039 w 684207"/>
                      <a:gd name="connsiteY43" fmla="*/ 261010 h 420109"/>
                      <a:gd name="connsiteX44" fmla="*/ 92853 w 684207"/>
                      <a:gd name="connsiteY44" fmla="*/ 250854 h 420109"/>
                      <a:gd name="connsiteX45" fmla="*/ 43671 w 684207"/>
                      <a:gd name="connsiteY45" fmla="*/ 234194 h 420109"/>
                      <a:gd name="connsiteX46" fmla="*/ 56337 w 684207"/>
                      <a:gd name="connsiteY46" fmla="*/ 216621 h 420109"/>
                      <a:gd name="connsiteX47" fmla="*/ 14572 w 684207"/>
                      <a:gd name="connsiteY47" fmla="*/ 207949 h 420109"/>
                      <a:gd name="connsiteX48" fmla="*/ 536 w 684207"/>
                      <a:gd name="connsiteY48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64551 w 684207"/>
                      <a:gd name="connsiteY19" fmla="*/ 248002 h 420109"/>
                      <a:gd name="connsiteX20" fmla="*/ 669343 w 684207"/>
                      <a:gd name="connsiteY20" fmla="*/ 267172 h 420109"/>
                      <a:gd name="connsiteX21" fmla="*/ 655764 w 684207"/>
                      <a:gd name="connsiteY21" fmla="*/ 273220 h 420109"/>
                      <a:gd name="connsiteX22" fmla="*/ 641272 w 684207"/>
                      <a:gd name="connsiteY22" fmla="*/ 266944 h 420109"/>
                      <a:gd name="connsiteX23" fmla="*/ 651998 w 684207"/>
                      <a:gd name="connsiteY23" fmla="*/ 291592 h 420109"/>
                      <a:gd name="connsiteX24" fmla="*/ 617765 w 684207"/>
                      <a:gd name="connsiteY24" fmla="*/ 289766 h 420109"/>
                      <a:gd name="connsiteX25" fmla="*/ 599849 w 684207"/>
                      <a:gd name="connsiteY25" fmla="*/ 394178 h 420109"/>
                      <a:gd name="connsiteX26" fmla="*/ 562763 w 684207"/>
                      <a:gd name="connsiteY26" fmla="*/ 396232 h 420109"/>
                      <a:gd name="connsiteX27" fmla="*/ 536403 w 684207"/>
                      <a:gd name="connsiteY27" fmla="*/ 419055 h 420109"/>
                      <a:gd name="connsiteX28" fmla="*/ 509587 w 684207"/>
                      <a:gd name="connsiteY28" fmla="*/ 371584 h 420109"/>
                      <a:gd name="connsiteX29" fmla="*/ 487564 w 684207"/>
                      <a:gd name="connsiteY29" fmla="*/ 178622 h 420109"/>
                      <a:gd name="connsiteX30" fmla="*/ 441919 w 684207"/>
                      <a:gd name="connsiteY30" fmla="*/ 146328 h 420109"/>
                      <a:gd name="connsiteX31" fmla="*/ 443288 w 684207"/>
                      <a:gd name="connsiteY31" fmla="*/ 147584 h 420109"/>
                      <a:gd name="connsiteX32" fmla="*/ 342528 w 684207"/>
                      <a:gd name="connsiteY32" fmla="*/ 141536 h 420109"/>
                      <a:gd name="connsiteX33" fmla="*/ 286956 w 684207"/>
                      <a:gd name="connsiteY33" fmla="*/ 198591 h 420109"/>
                      <a:gd name="connsiteX34" fmla="*/ 164857 w 684207"/>
                      <a:gd name="connsiteY34" fmla="*/ 259527 h 420109"/>
                      <a:gd name="connsiteX35" fmla="*/ 158695 w 684207"/>
                      <a:gd name="connsiteY35" fmla="*/ 385049 h 420109"/>
                      <a:gd name="connsiteX36" fmla="*/ 129711 w 684207"/>
                      <a:gd name="connsiteY36" fmla="*/ 319435 h 420109"/>
                      <a:gd name="connsiteX37" fmla="*/ 129711 w 684207"/>
                      <a:gd name="connsiteY37" fmla="*/ 319435 h 420109"/>
                      <a:gd name="connsiteX38" fmla="*/ 123663 w 684207"/>
                      <a:gd name="connsiteY38" fmla="*/ 308024 h 420109"/>
                      <a:gd name="connsiteX39" fmla="*/ 122978 w 684207"/>
                      <a:gd name="connsiteY39" fmla="*/ 306883 h 420109"/>
                      <a:gd name="connsiteX40" fmla="*/ 122978 w 684207"/>
                      <a:gd name="connsiteY40" fmla="*/ 306883 h 420109"/>
                      <a:gd name="connsiteX41" fmla="*/ 113507 w 684207"/>
                      <a:gd name="connsiteY41" fmla="*/ 288169 h 420109"/>
                      <a:gd name="connsiteX42" fmla="*/ 113507 w 684207"/>
                      <a:gd name="connsiteY42" fmla="*/ 288169 h 420109"/>
                      <a:gd name="connsiteX43" fmla="*/ 83039 w 684207"/>
                      <a:gd name="connsiteY43" fmla="*/ 261010 h 420109"/>
                      <a:gd name="connsiteX44" fmla="*/ 92853 w 684207"/>
                      <a:gd name="connsiteY44" fmla="*/ 250854 h 420109"/>
                      <a:gd name="connsiteX45" fmla="*/ 56337 w 684207"/>
                      <a:gd name="connsiteY45" fmla="*/ 216621 h 420109"/>
                      <a:gd name="connsiteX46" fmla="*/ 14572 w 684207"/>
                      <a:gd name="connsiteY46" fmla="*/ 207949 h 420109"/>
                      <a:gd name="connsiteX47" fmla="*/ 536 w 684207"/>
                      <a:gd name="connsiteY47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64551 w 684207"/>
                      <a:gd name="connsiteY19" fmla="*/ 248002 h 420109"/>
                      <a:gd name="connsiteX20" fmla="*/ 669343 w 684207"/>
                      <a:gd name="connsiteY20" fmla="*/ 267172 h 420109"/>
                      <a:gd name="connsiteX21" fmla="*/ 655764 w 684207"/>
                      <a:gd name="connsiteY21" fmla="*/ 273220 h 420109"/>
                      <a:gd name="connsiteX22" fmla="*/ 641272 w 684207"/>
                      <a:gd name="connsiteY22" fmla="*/ 266944 h 420109"/>
                      <a:gd name="connsiteX23" fmla="*/ 617765 w 684207"/>
                      <a:gd name="connsiteY23" fmla="*/ 289766 h 420109"/>
                      <a:gd name="connsiteX24" fmla="*/ 599849 w 684207"/>
                      <a:gd name="connsiteY24" fmla="*/ 394178 h 420109"/>
                      <a:gd name="connsiteX25" fmla="*/ 562763 w 684207"/>
                      <a:gd name="connsiteY25" fmla="*/ 396232 h 420109"/>
                      <a:gd name="connsiteX26" fmla="*/ 536403 w 684207"/>
                      <a:gd name="connsiteY26" fmla="*/ 419055 h 420109"/>
                      <a:gd name="connsiteX27" fmla="*/ 509587 w 684207"/>
                      <a:gd name="connsiteY27" fmla="*/ 371584 h 420109"/>
                      <a:gd name="connsiteX28" fmla="*/ 487564 w 684207"/>
                      <a:gd name="connsiteY28" fmla="*/ 178622 h 420109"/>
                      <a:gd name="connsiteX29" fmla="*/ 441919 w 684207"/>
                      <a:gd name="connsiteY29" fmla="*/ 146328 h 420109"/>
                      <a:gd name="connsiteX30" fmla="*/ 443288 w 684207"/>
                      <a:gd name="connsiteY30" fmla="*/ 147584 h 420109"/>
                      <a:gd name="connsiteX31" fmla="*/ 342528 w 684207"/>
                      <a:gd name="connsiteY31" fmla="*/ 141536 h 420109"/>
                      <a:gd name="connsiteX32" fmla="*/ 286956 w 684207"/>
                      <a:gd name="connsiteY32" fmla="*/ 198591 h 420109"/>
                      <a:gd name="connsiteX33" fmla="*/ 164857 w 684207"/>
                      <a:gd name="connsiteY33" fmla="*/ 259527 h 420109"/>
                      <a:gd name="connsiteX34" fmla="*/ 158695 w 684207"/>
                      <a:gd name="connsiteY34" fmla="*/ 385049 h 420109"/>
                      <a:gd name="connsiteX35" fmla="*/ 129711 w 684207"/>
                      <a:gd name="connsiteY35" fmla="*/ 319435 h 420109"/>
                      <a:gd name="connsiteX36" fmla="*/ 129711 w 684207"/>
                      <a:gd name="connsiteY36" fmla="*/ 319435 h 420109"/>
                      <a:gd name="connsiteX37" fmla="*/ 123663 w 684207"/>
                      <a:gd name="connsiteY37" fmla="*/ 308024 h 420109"/>
                      <a:gd name="connsiteX38" fmla="*/ 122978 w 684207"/>
                      <a:gd name="connsiteY38" fmla="*/ 306883 h 420109"/>
                      <a:gd name="connsiteX39" fmla="*/ 122978 w 684207"/>
                      <a:gd name="connsiteY39" fmla="*/ 306883 h 420109"/>
                      <a:gd name="connsiteX40" fmla="*/ 113507 w 684207"/>
                      <a:gd name="connsiteY40" fmla="*/ 288169 h 420109"/>
                      <a:gd name="connsiteX41" fmla="*/ 113507 w 684207"/>
                      <a:gd name="connsiteY41" fmla="*/ 288169 h 420109"/>
                      <a:gd name="connsiteX42" fmla="*/ 83039 w 684207"/>
                      <a:gd name="connsiteY42" fmla="*/ 261010 h 420109"/>
                      <a:gd name="connsiteX43" fmla="*/ 92853 w 684207"/>
                      <a:gd name="connsiteY43" fmla="*/ 250854 h 420109"/>
                      <a:gd name="connsiteX44" fmla="*/ 56337 w 684207"/>
                      <a:gd name="connsiteY44" fmla="*/ 216621 h 420109"/>
                      <a:gd name="connsiteX45" fmla="*/ 14572 w 684207"/>
                      <a:gd name="connsiteY45" fmla="*/ 207949 h 420109"/>
                      <a:gd name="connsiteX46" fmla="*/ 536 w 684207"/>
                      <a:gd name="connsiteY46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64551 w 684207"/>
                      <a:gd name="connsiteY19" fmla="*/ 248002 h 420109"/>
                      <a:gd name="connsiteX20" fmla="*/ 669343 w 684207"/>
                      <a:gd name="connsiteY20" fmla="*/ 267172 h 420109"/>
                      <a:gd name="connsiteX21" fmla="*/ 641272 w 684207"/>
                      <a:gd name="connsiteY21" fmla="*/ 266944 h 420109"/>
                      <a:gd name="connsiteX22" fmla="*/ 617765 w 684207"/>
                      <a:gd name="connsiteY22" fmla="*/ 289766 h 420109"/>
                      <a:gd name="connsiteX23" fmla="*/ 599849 w 684207"/>
                      <a:gd name="connsiteY23" fmla="*/ 394178 h 420109"/>
                      <a:gd name="connsiteX24" fmla="*/ 562763 w 684207"/>
                      <a:gd name="connsiteY24" fmla="*/ 396232 h 420109"/>
                      <a:gd name="connsiteX25" fmla="*/ 536403 w 684207"/>
                      <a:gd name="connsiteY25" fmla="*/ 419055 h 420109"/>
                      <a:gd name="connsiteX26" fmla="*/ 509587 w 684207"/>
                      <a:gd name="connsiteY26" fmla="*/ 371584 h 420109"/>
                      <a:gd name="connsiteX27" fmla="*/ 487564 w 684207"/>
                      <a:gd name="connsiteY27" fmla="*/ 178622 h 420109"/>
                      <a:gd name="connsiteX28" fmla="*/ 441919 w 684207"/>
                      <a:gd name="connsiteY28" fmla="*/ 146328 h 420109"/>
                      <a:gd name="connsiteX29" fmla="*/ 443288 w 684207"/>
                      <a:gd name="connsiteY29" fmla="*/ 147584 h 420109"/>
                      <a:gd name="connsiteX30" fmla="*/ 342528 w 684207"/>
                      <a:gd name="connsiteY30" fmla="*/ 141536 h 420109"/>
                      <a:gd name="connsiteX31" fmla="*/ 286956 w 684207"/>
                      <a:gd name="connsiteY31" fmla="*/ 198591 h 420109"/>
                      <a:gd name="connsiteX32" fmla="*/ 164857 w 684207"/>
                      <a:gd name="connsiteY32" fmla="*/ 259527 h 420109"/>
                      <a:gd name="connsiteX33" fmla="*/ 158695 w 684207"/>
                      <a:gd name="connsiteY33" fmla="*/ 385049 h 420109"/>
                      <a:gd name="connsiteX34" fmla="*/ 129711 w 684207"/>
                      <a:gd name="connsiteY34" fmla="*/ 319435 h 420109"/>
                      <a:gd name="connsiteX35" fmla="*/ 129711 w 684207"/>
                      <a:gd name="connsiteY35" fmla="*/ 319435 h 420109"/>
                      <a:gd name="connsiteX36" fmla="*/ 123663 w 684207"/>
                      <a:gd name="connsiteY36" fmla="*/ 308024 h 420109"/>
                      <a:gd name="connsiteX37" fmla="*/ 122978 w 684207"/>
                      <a:gd name="connsiteY37" fmla="*/ 306883 h 420109"/>
                      <a:gd name="connsiteX38" fmla="*/ 122978 w 684207"/>
                      <a:gd name="connsiteY38" fmla="*/ 306883 h 420109"/>
                      <a:gd name="connsiteX39" fmla="*/ 113507 w 684207"/>
                      <a:gd name="connsiteY39" fmla="*/ 288169 h 420109"/>
                      <a:gd name="connsiteX40" fmla="*/ 113507 w 684207"/>
                      <a:gd name="connsiteY40" fmla="*/ 288169 h 420109"/>
                      <a:gd name="connsiteX41" fmla="*/ 83039 w 684207"/>
                      <a:gd name="connsiteY41" fmla="*/ 261010 h 420109"/>
                      <a:gd name="connsiteX42" fmla="*/ 92853 w 684207"/>
                      <a:gd name="connsiteY42" fmla="*/ 250854 h 420109"/>
                      <a:gd name="connsiteX43" fmla="*/ 56337 w 684207"/>
                      <a:gd name="connsiteY43" fmla="*/ 216621 h 420109"/>
                      <a:gd name="connsiteX44" fmla="*/ 14572 w 684207"/>
                      <a:gd name="connsiteY44" fmla="*/ 207949 h 420109"/>
                      <a:gd name="connsiteX45" fmla="*/ 536 w 684207"/>
                      <a:gd name="connsiteY45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64551 w 684207"/>
                      <a:gd name="connsiteY19" fmla="*/ 248002 h 420109"/>
                      <a:gd name="connsiteX20" fmla="*/ 641272 w 684207"/>
                      <a:gd name="connsiteY20" fmla="*/ 266944 h 420109"/>
                      <a:gd name="connsiteX21" fmla="*/ 617765 w 684207"/>
                      <a:gd name="connsiteY21" fmla="*/ 289766 h 420109"/>
                      <a:gd name="connsiteX22" fmla="*/ 599849 w 684207"/>
                      <a:gd name="connsiteY22" fmla="*/ 394178 h 420109"/>
                      <a:gd name="connsiteX23" fmla="*/ 562763 w 684207"/>
                      <a:gd name="connsiteY23" fmla="*/ 396232 h 420109"/>
                      <a:gd name="connsiteX24" fmla="*/ 536403 w 684207"/>
                      <a:gd name="connsiteY24" fmla="*/ 419055 h 420109"/>
                      <a:gd name="connsiteX25" fmla="*/ 509587 w 684207"/>
                      <a:gd name="connsiteY25" fmla="*/ 371584 h 420109"/>
                      <a:gd name="connsiteX26" fmla="*/ 487564 w 684207"/>
                      <a:gd name="connsiteY26" fmla="*/ 178622 h 420109"/>
                      <a:gd name="connsiteX27" fmla="*/ 441919 w 684207"/>
                      <a:gd name="connsiteY27" fmla="*/ 146328 h 420109"/>
                      <a:gd name="connsiteX28" fmla="*/ 443288 w 684207"/>
                      <a:gd name="connsiteY28" fmla="*/ 147584 h 420109"/>
                      <a:gd name="connsiteX29" fmla="*/ 342528 w 684207"/>
                      <a:gd name="connsiteY29" fmla="*/ 141536 h 420109"/>
                      <a:gd name="connsiteX30" fmla="*/ 286956 w 684207"/>
                      <a:gd name="connsiteY30" fmla="*/ 198591 h 420109"/>
                      <a:gd name="connsiteX31" fmla="*/ 164857 w 684207"/>
                      <a:gd name="connsiteY31" fmla="*/ 259527 h 420109"/>
                      <a:gd name="connsiteX32" fmla="*/ 158695 w 684207"/>
                      <a:gd name="connsiteY32" fmla="*/ 385049 h 420109"/>
                      <a:gd name="connsiteX33" fmla="*/ 129711 w 684207"/>
                      <a:gd name="connsiteY33" fmla="*/ 319435 h 420109"/>
                      <a:gd name="connsiteX34" fmla="*/ 129711 w 684207"/>
                      <a:gd name="connsiteY34" fmla="*/ 319435 h 420109"/>
                      <a:gd name="connsiteX35" fmla="*/ 123663 w 684207"/>
                      <a:gd name="connsiteY35" fmla="*/ 308024 h 420109"/>
                      <a:gd name="connsiteX36" fmla="*/ 122978 w 684207"/>
                      <a:gd name="connsiteY36" fmla="*/ 306883 h 420109"/>
                      <a:gd name="connsiteX37" fmla="*/ 122978 w 684207"/>
                      <a:gd name="connsiteY37" fmla="*/ 306883 h 420109"/>
                      <a:gd name="connsiteX38" fmla="*/ 113507 w 684207"/>
                      <a:gd name="connsiteY38" fmla="*/ 288169 h 420109"/>
                      <a:gd name="connsiteX39" fmla="*/ 113507 w 684207"/>
                      <a:gd name="connsiteY39" fmla="*/ 288169 h 420109"/>
                      <a:gd name="connsiteX40" fmla="*/ 83039 w 684207"/>
                      <a:gd name="connsiteY40" fmla="*/ 261010 h 420109"/>
                      <a:gd name="connsiteX41" fmla="*/ 92853 w 684207"/>
                      <a:gd name="connsiteY41" fmla="*/ 250854 h 420109"/>
                      <a:gd name="connsiteX42" fmla="*/ 56337 w 684207"/>
                      <a:gd name="connsiteY42" fmla="*/ 216621 h 420109"/>
                      <a:gd name="connsiteX43" fmla="*/ 14572 w 684207"/>
                      <a:gd name="connsiteY43" fmla="*/ 207949 h 420109"/>
                      <a:gd name="connsiteX44" fmla="*/ 536 w 684207"/>
                      <a:gd name="connsiteY44" fmla="*/ 186381 h 420109"/>
                      <a:gd name="connsiteX0" fmla="*/ 536 w 684207"/>
                      <a:gd name="connsiteY0" fmla="*/ 186381 h 420109"/>
                      <a:gd name="connsiteX1" fmla="*/ 9323 w 684207"/>
                      <a:gd name="connsiteY1" fmla="*/ 174970 h 420109"/>
                      <a:gd name="connsiteX2" fmla="*/ 39106 w 684207"/>
                      <a:gd name="connsiteY2" fmla="*/ 169835 h 420109"/>
                      <a:gd name="connsiteX3" fmla="*/ 112137 w 684207"/>
                      <a:gd name="connsiteY3" fmla="*/ 150550 h 420109"/>
                      <a:gd name="connsiteX4" fmla="*/ 165998 w 684207"/>
                      <a:gd name="connsiteY4" fmla="*/ 93381 h 420109"/>
                      <a:gd name="connsiteX5" fmla="*/ 167025 w 684207"/>
                      <a:gd name="connsiteY5" fmla="*/ 92239 h 420109"/>
                      <a:gd name="connsiteX6" fmla="*/ 179006 w 684207"/>
                      <a:gd name="connsiteY6" fmla="*/ 79687 h 420109"/>
                      <a:gd name="connsiteX7" fmla="*/ 179006 w 684207"/>
                      <a:gd name="connsiteY7" fmla="*/ 79687 h 420109"/>
                      <a:gd name="connsiteX8" fmla="*/ 260824 w 684207"/>
                      <a:gd name="connsiteY8" fmla="*/ 17497 h 420109"/>
                      <a:gd name="connsiteX9" fmla="*/ 405746 w 684207"/>
                      <a:gd name="connsiteY9" fmla="*/ 4488 h 420109"/>
                      <a:gd name="connsiteX10" fmla="*/ 489732 w 684207"/>
                      <a:gd name="connsiteY10" fmla="*/ 88930 h 420109"/>
                      <a:gd name="connsiteX11" fmla="*/ 574517 w 684207"/>
                      <a:gd name="connsiteY11" fmla="*/ 80030 h 420109"/>
                      <a:gd name="connsiteX12" fmla="*/ 575201 w 684207"/>
                      <a:gd name="connsiteY12" fmla="*/ 80030 h 420109"/>
                      <a:gd name="connsiteX13" fmla="*/ 633740 w 684207"/>
                      <a:gd name="connsiteY13" fmla="*/ 154658 h 420109"/>
                      <a:gd name="connsiteX14" fmla="*/ 635224 w 684207"/>
                      <a:gd name="connsiteY14" fmla="*/ 159908 h 420109"/>
                      <a:gd name="connsiteX15" fmla="*/ 677331 w 684207"/>
                      <a:gd name="connsiteY15" fmla="*/ 200189 h 420109"/>
                      <a:gd name="connsiteX16" fmla="*/ 684178 w 684207"/>
                      <a:gd name="connsiteY16" fmla="*/ 207378 h 420109"/>
                      <a:gd name="connsiteX17" fmla="*/ 679043 w 684207"/>
                      <a:gd name="connsiteY17" fmla="*/ 215708 h 420109"/>
                      <a:gd name="connsiteX18" fmla="*/ 654052 w 684207"/>
                      <a:gd name="connsiteY18" fmla="*/ 226435 h 420109"/>
                      <a:gd name="connsiteX19" fmla="*/ 641272 w 684207"/>
                      <a:gd name="connsiteY19" fmla="*/ 266944 h 420109"/>
                      <a:gd name="connsiteX20" fmla="*/ 617765 w 684207"/>
                      <a:gd name="connsiteY20" fmla="*/ 289766 h 420109"/>
                      <a:gd name="connsiteX21" fmla="*/ 599849 w 684207"/>
                      <a:gd name="connsiteY21" fmla="*/ 394178 h 420109"/>
                      <a:gd name="connsiteX22" fmla="*/ 562763 w 684207"/>
                      <a:gd name="connsiteY22" fmla="*/ 396232 h 420109"/>
                      <a:gd name="connsiteX23" fmla="*/ 536403 w 684207"/>
                      <a:gd name="connsiteY23" fmla="*/ 419055 h 420109"/>
                      <a:gd name="connsiteX24" fmla="*/ 509587 w 684207"/>
                      <a:gd name="connsiteY24" fmla="*/ 371584 h 420109"/>
                      <a:gd name="connsiteX25" fmla="*/ 487564 w 684207"/>
                      <a:gd name="connsiteY25" fmla="*/ 178622 h 420109"/>
                      <a:gd name="connsiteX26" fmla="*/ 441919 w 684207"/>
                      <a:gd name="connsiteY26" fmla="*/ 146328 h 420109"/>
                      <a:gd name="connsiteX27" fmla="*/ 443288 w 684207"/>
                      <a:gd name="connsiteY27" fmla="*/ 147584 h 420109"/>
                      <a:gd name="connsiteX28" fmla="*/ 342528 w 684207"/>
                      <a:gd name="connsiteY28" fmla="*/ 141536 h 420109"/>
                      <a:gd name="connsiteX29" fmla="*/ 286956 w 684207"/>
                      <a:gd name="connsiteY29" fmla="*/ 198591 h 420109"/>
                      <a:gd name="connsiteX30" fmla="*/ 164857 w 684207"/>
                      <a:gd name="connsiteY30" fmla="*/ 259527 h 420109"/>
                      <a:gd name="connsiteX31" fmla="*/ 158695 w 684207"/>
                      <a:gd name="connsiteY31" fmla="*/ 385049 h 420109"/>
                      <a:gd name="connsiteX32" fmla="*/ 129711 w 684207"/>
                      <a:gd name="connsiteY32" fmla="*/ 319435 h 420109"/>
                      <a:gd name="connsiteX33" fmla="*/ 129711 w 684207"/>
                      <a:gd name="connsiteY33" fmla="*/ 319435 h 420109"/>
                      <a:gd name="connsiteX34" fmla="*/ 123663 w 684207"/>
                      <a:gd name="connsiteY34" fmla="*/ 308024 h 420109"/>
                      <a:gd name="connsiteX35" fmla="*/ 122978 w 684207"/>
                      <a:gd name="connsiteY35" fmla="*/ 306883 h 420109"/>
                      <a:gd name="connsiteX36" fmla="*/ 122978 w 684207"/>
                      <a:gd name="connsiteY36" fmla="*/ 306883 h 420109"/>
                      <a:gd name="connsiteX37" fmla="*/ 113507 w 684207"/>
                      <a:gd name="connsiteY37" fmla="*/ 288169 h 420109"/>
                      <a:gd name="connsiteX38" fmla="*/ 113507 w 684207"/>
                      <a:gd name="connsiteY38" fmla="*/ 288169 h 420109"/>
                      <a:gd name="connsiteX39" fmla="*/ 83039 w 684207"/>
                      <a:gd name="connsiteY39" fmla="*/ 261010 h 420109"/>
                      <a:gd name="connsiteX40" fmla="*/ 92853 w 684207"/>
                      <a:gd name="connsiteY40" fmla="*/ 250854 h 420109"/>
                      <a:gd name="connsiteX41" fmla="*/ 56337 w 684207"/>
                      <a:gd name="connsiteY41" fmla="*/ 216621 h 420109"/>
                      <a:gd name="connsiteX42" fmla="*/ 14572 w 684207"/>
                      <a:gd name="connsiteY42" fmla="*/ 207949 h 420109"/>
                      <a:gd name="connsiteX43" fmla="*/ 536 w 684207"/>
                      <a:gd name="connsiteY43" fmla="*/ 186381 h 420109"/>
                      <a:gd name="connsiteX0" fmla="*/ 536 w 684591"/>
                      <a:gd name="connsiteY0" fmla="*/ 186381 h 420109"/>
                      <a:gd name="connsiteX1" fmla="*/ 9323 w 684591"/>
                      <a:gd name="connsiteY1" fmla="*/ 174970 h 420109"/>
                      <a:gd name="connsiteX2" fmla="*/ 39106 w 684591"/>
                      <a:gd name="connsiteY2" fmla="*/ 169835 h 420109"/>
                      <a:gd name="connsiteX3" fmla="*/ 112137 w 684591"/>
                      <a:gd name="connsiteY3" fmla="*/ 150550 h 420109"/>
                      <a:gd name="connsiteX4" fmla="*/ 165998 w 684591"/>
                      <a:gd name="connsiteY4" fmla="*/ 93381 h 420109"/>
                      <a:gd name="connsiteX5" fmla="*/ 167025 w 684591"/>
                      <a:gd name="connsiteY5" fmla="*/ 92239 h 420109"/>
                      <a:gd name="connsiteX6" fmla="*/ 179006 w 684591"/>
                      <a:gd name="connsiteY6" fmla="*/ 79687 h 420109"/>
                      <a:gd name="connsiteX7" fmla="*/ 179006 w 684591"/>
                      <a:gd name="connsiteY7" fmla="*/ 79687 h 420109"/>
                      <a:gd name="connsiteX8" fmla="*/ 260824 w 684591"/>
                      <a:gd name="connsiteY8" fmla="*/ 17497 h 420109"/>
                      <a:gd name="connsiteX9" fmla="*/ 405746 w 684591"/>
                      <a:gd name="connsiteY9" fmla="*/ 4488 h 420109"/>
                      <a:gd name="connsiteX10" fmla="*/ 489732 w 684591"/>
                      <a:gd name="connsiteY10" fmla="*/ 88930 h 420109"/>
                      <a:gd name="connsiteX11" fmla="*/ 574517 w 684591"/>
                      <a:gd name="connsiteY11" fmla="*/ 80030 h 420109"/>
                      <a:gd name="connsiteX12" fmla="*/ 575201 w 684591"/>
                      <a:gd name="connsiteY12" fmla="*/ 80030 h 420109"/>
                      <a:gd name="connsiteX13" fmla="*/ 633740 w 684591"/>
                      <a:gd name="connsiteY13" fmla="*/ 154658 h 420109"/>
                      <a:gd name="connsiteX14" fmla="*/ 635224 w 684591"/>
                      <a:gd name="connsiteY14" fmla="*/ 159908 h 420109"/>
                      <a:gd name="connsiteX15" fmla="*/ 677331 w 684591"/>
                      <a:gd name="connsiteY15" fmla="*/ 200189 h 420109"/>
                      <a:gd name="connsiteX16" fmla="*/ 684178 w 684591"/>
                      <a:gd name="connsiteY16" fmla="*/ 207378 h 420109"/>
                      <a:gd name="connsiteX17" fmla="*/ 679043 w 684591"/>
                      <a:gd name="connsiteY17" fmla="*/ 215708 h 420109"/>
                      <a:gd name="connsiteX18" fmla="*/ 641272 w 684591"/>
                      <a:gd name="connsiteY18" fmla="*/ 266944 h 420109"/>
                      <a:gd name="connsiteX19" fmla="*/ 617765 w 684591"/>
                      <a:gd name="connsiteY19" fmla="*/ 289766 h 420109"/>
                      <a:gd name="connsiteX20" fmla="*/ 599849 w 684591"/>
                      <a:gd name="connsiteY20" fmla="*/ 394178 h 420109"/>
                      <a:gd name="connsiteX21" fmla="*/ 562763 w 684591"/>
                      <a:gd name="connsiteY21" fmla="*/ 396232 h 420109"/>
                      <a:gd name="connsiteX22" fmla="*/ 536403 w 684591"/>
                      <a:gd name="connsiteY22" fmla="*/ 419055 h 420109"/>
                      <a:gd name="connsiteX23" fmla="*/ 509587 w 684591"/>
                      <a:gd name="connsiteY23" fmla="*/ 371584 h 420109"/>
                      <a:gd name="connsiteX24" fmla="*/ 487564 w 684591"/>
                      <a:gd name="connsiteY24" fmla="*/ 178622 h 420109"/>
                      <a:gd name="connsiteX25" fmla="*/ 441919 w 684591"/>
                      <a:gd name="connsiteY25" fmla="*/ 146328 h 420109"/>
                      <a:gd name="connsiteX26" fmla="*/ 443288 w 684591"/>
                      <a:gd name="connsiteY26" fmla="*/ 147584 h 420109"/>
                      <a:gd name="connsiteX27" fmla="*/ 342528 w 684591"/>
                      <a:gd name="connsiteY27" fmla="*/ 141536 h 420109"/>
                      <a:gd name="connsiteX28" fmla="*/ 286956 w 684591"/>
                      <a:gd name="connsiteY28" fmla="*/ 198591 h 420109"/>
                      <a:gd name="connsiteX29" fmla="*/ 164857 w 684591"/>
                      <a:gd name="connsiteY29" fmla="*/ 259527 h 420109"/>
                      <a:gd name="connsiteX30" fmla="*/ 158695 w 684591"/>
                      <a:gd name="connsiteY30" fmla="*/ 385049 h 420109"/>
                      <a:gd name="connsiteX31" fmla="*/ 129711 w 684591"/>
                      <a:gd name="connsiteY31" fmla="*/ 319435 h 420109"/>
                      <a:gd name="connsiteX32" fmla="*/ 129711 w 684591"/>
                      <a:gd name="connsiteY32" fmla="*/ 319435 h 420109"/>
                      <a:gd name="connsiteX33" fmla="*/ 123663 w 684591"/>
                      <a:gd name="connsiteY33" fmla="*/ 308024 h 420109"/>
                      <a:gd name="connsiteX34" fmla="*/ 122978 w 684591"/>
                      <a:gd name="connsiteY34" fmla="*/ 306883 h 420109"/>
                      <a:gd name="connsiteX35" fmla="*/ 122978 w 684591"/>
                      <a:gd name="connsiteY35" fmla="*/ 306883 h 420109"/>
                      <a:gd name="connsiteX36" fmla="*/ 113507 w 684591"/>
                      <a:gd name="connsiteY36" fmla="*/ 288169 h 420109"/>
                      <a:gd name="connsiteX37" fmla="*/ 113507 w 684591"/>
                      <a:gd name="connsiteY37" fmla="*/ 288169 h 420109"/>
                      <a:gd name="connsiteX38" fmla="*/ 83039 w 684591"/>
                      <a:gd name="connsiteY38" fmla="*/ 261010 h 420109"/>
                      <a:gd name="connsiteX39" fmla="*/ 92853 w 684591"/>
                      <a:gd name="connsiteY39" fmla="*/ 250854 h 420109"/>
                      <a:gd name="connsiteX40" fmla="*/ 56337 w 684591"/>
                      <a:gd name="connsiteY40" fmla="*/ 216621 h 420109"/>
                      <a:gd name="connsiteX41" fmla="*/ 14572 w 684591"/>
                      <a:gd name="connsiteY41" fmla="*/ 207949 h 420109"/>
                      <a:gd name="connsiteX42" fmla="*/ 536 w 684591"/>
                      <a:gd name="connsiteY42" fmla="*/ 186381 h 420109"/>
                      <a:gd name="connsiteX0" fmla="*/ 536 w 686093"/>
                      <a:gd name="connsiteY0" fmla="*/ 186381 h 420109"/>
                      <a:gd name="connsiteX1" fmla="*/ 9323 w 686093"/>
                      <a:gd name="connsiteY1" fmla="*/ 174970 h 420109"/>
                      <a:gd name="connsiteX2" fmla="*/ 39106 w 686093"/>
                      <a:gd name="connsiteY2" fmla="*/ 169835 h 420109"/>
                      <a:gd name="connsiteX3" fmla="*/ 112137 w 686093"/>
                      <a:gd name="connsiteY3" fmla="*/ 150550 h 420109"/>
                      <a:gd name="connsiteX4" fmla="*/ 165998 w 686093"/>
                      <a:gd name="connsiteY4" fmla="*/ 93381 h 420109"/>
                      <a:gd name="connsiteX5" fmla="*/ 167025 w 686093"/>
                      <a:gd name="connsiteY5" fmla="*/ 92239 h 420109"/>
                      <a:gd name="connsiteX6" fmla="*/ 179006 w 686093"/>
                      <a:gd name="connsiteY6" fmla="*/ 79687 h 420109"/>
                      <a:gd name="connsiteX7" fmla="*/ 179006 w 686093"/>
                      <a:gd name="connsiteY7" fmla="*/ 79687 h 420109"/>
                      <a:gd name="connsiteX8" fmla="*/ 260824 w 686093"/>
                      <a:gd name="connsiteY8" fmla="*/ 17497 h 420109"/>
                      <a:gd name="connsiteX9" fmla="*/ 405746 w 686093"/>
                      <a:gd name="connsiteY9" fmla="*/ 4488 h 420109"/>
                      <a:gd name="connsiteX10" fmla="*/ 489732 w 686093"/>
                      <a:gd name="connsiteY10" fmla="*/ 88930 h 420109"/>
                      <a:gd name="connsiteX11" fmla="*/ 574517 w 686093"/>
                      <a:gd name="connsiteY11" fmla="*/ 80030 h 420109"/>
                      <a:gd name="connsiteX12" fmla="*/ 575201 w 686093"/>
                      <a:gd name="connsiteY12" fmla="*/ 80030 h 420109"/>
                      <a:gd name="connsiteX13" fmla="*/ 633740 w 686093"/>
                      <a:gd name="connsiteY13" fmla="*/ 154658 h 420109"/>
                      <a:gd name="connsiteX14" fmla="*/ 635224 w 686093"/>
                      <a:gd name="connsiteY14" fmla="*/ 159908 h 420109"/>
                      <a:gd name="connsiteX15" fmla="*/ 677331 w 686093"/>
                      <a:gd name="connsiteY15" fmla="*/ 200189 h 420109"/>
                      <a:gd name="connsiteX16" fmla="*/ 684178 w 686093"/>
                      <a:gd name="connsiteY16" fmla="*/ 207378 h 420109"/>
                      <a:gd name="connsiteX17" fmla="*/ 641272 w 686093"/>
                      <a:gd name="connsiteY17" fmla="*/ 266944 h 420109"/>
                      <a:gd name="connsiteX18" fmla="*/ 617765 w 686093"/>
                      <a:gd name="connsiteY18" fmla="*/ 289766 h 420109"/>
                      <a:gd name="connsiteX19" fmla="*/ 599849 w 686093"/>
                      <a:gd name="connsiteY19" fmla="*/ 394178 h 420109"/>
                      <a:gd name="connsiteX20" fmla="*/ 562763 w 686093"/>
                      <a:gd name="connsiteY20" fmla="*/ 396232 h 420109"/>
                      <a:gd name="connsiteX21" fmla="*/ 536403 w 686093"/>
                      <a:gd name="connsiteY21" fmla="*/ 419055 h 420109"/>
                      <a:gd name="connsiteX22" fmla="*/ 509587 w 686093"/>
                      <a:gd name="connsiteY22" fmla="*/ 371584 h 420109"/>
                      <a:gd name="connsiteX23" fmla="*/ 487564 w 686093"/>
                      <a:gd name="connsiteY23" fmla="*/ 178622 h 420109"/>
                      <a:gd name="connsiteX24" fmla="*/ 441919 w 686093"/>
                      <a:gd name="connsiteY24" fmla="*/ 146328 h 420109"/>
                      <a:gd name="connsiteX25" fmla="*/ 443288 w 686093"/>
                      <a:gd name="connsiteY25" fmla="*/ 147584 h 420109"/>
                      <a:gd name="connsiteX26" fmla="*/ 342528 w 686093"/>
                      <a:gd name="connsiteY26" fmla="*/ 141536 h 420109"/>
                      <a:gd name="connsiteX27" fmla="*/ 286956 w 686093"/>
                      <a:gd name="connsiteY27" fmla="*/ 198591 h 420109"/>
                      <a:gd name="connsiteX28" fmla="*/ 164857 w 686093"/>
                      <a:gd name="connsiteY28" fmla="*/ 259527 h 420109"/>
                      <a:gd name="connsiteX29" fmla="*/ 158695 w 686093"/>
                      <a:gd name="connsiteY29" fmla="*/ 385049 h 420109"/>
                      <a:gd name="connsiteX30" fmla="*/ 129711 w 686093"/>
                      <a:gd name="connsiteY30" fmla="*/ 319435 h 420109"/>
                      <a:gd name="connsiteX31" fmla="*/ 129711 w 686093"/>
                      <a:gd name="connsiteY31" fmla="*/ 319435 h 420109"/>
                      <a:gd name="connsiteX32" fmla="*/ 123663 w 686093"/>
                      <a:gd name="connsiteY32" fmla="*/ 308024 h 420109"/>
                      <a:gd name="connsiteX33" fmla="*/ 122978 w 686093"/>
                      <a:gd name="connsiteY33" fmla="*/ 306883 h 420109"/>
                      <a:gd name="connsiteX34" fmla="*/ 122978 w 686093"/>
                      <a:gd name="connsiteY34" fmla="*/ 306883 h 420109"/>
                      <a:gd name="connsiteX35" fmla="*/ 113507 w 686093"/>
                      <a:gd name="connsiteY35" fmla="*/ 288169 h 420109"/>
                      <a:gd name="connsiteX36" fmla="*/ 113507 w 686093"/>
                      <a:gd name="connsiteY36" fmla="*/ 288169 h 420109"/>
                      <a:gd name="connsiteX37" fmla="*/ 83039 w 686093"/>
                      <a:gd name="connsiteY37" fmla="*/ 261010 h 420109"/>
                      <a:gd name="connsiteX38" fmla="*/ 92853 w 686093"/>
                      <a:gd name="connsiteY38" fmla="*/ 250854 h 420109"/>
                      <a:gd name="connsiteX39" fmla="*/ 56337 w 686093"/>
                      <a:gd name="connsiteY39" fmla="*/ 216621 h 420109"/>
                      <a:gd name="connsiteX40" fmla="*/ 14572 w 686093"/>
                      <a:gd name="connsiteY40" fmla="*/ 207949 h 420109"/>
                      <a:gd name="connsiteX41" fmla="*/ 536 w 686093"/>
                      <a:gd name="connsiteY41" fmla="*/ 186381 h 420109"/>
                      <a:gd name="connsiteX0" fmla="*/ 536 w 677358"/>
                      <a:gd name="connsiteY0" fmla="*/ 186381 h 420109"/>
                      <a:gd name="connsiteX1" fmla="*/ 9323 w 677358"/>
                      <a:gd name="connsiteY1" fmla="*/ 174970 h 420109"/>
                      <a:gd name="connsiteX2" fmla="*/ 39106 w 677358"/>
                      <a:gd name="connsiteY2" fmla="*/ 169835 h 420109"/>
                      <a:gd name="connsiteX3" fmla="*/ 112137 w 677358"/>
                      <a:gd name="connsiteY3" fmla="*/ 150550 h 420109"/>
                      <a:gd name="connsiteX4" fmla="*/ 165998 w 677358"/>
                      <a:gd name="connsiteY4" fmla="*/ 93381 h 420109"/>
                      <a:gd name="connsiteX5" fmla="*/ 167025 w 677358"/>
                      <a:gd name="connsiteY5" fmla="*/ 92239 h 420109"/>
                      <a:gd name="connsiteX6" fmla="*/ 179006 w 677358"/>
                      <a:gd name="connsiteY6" fmla="*/ 79687 h 420109"/>
                      <a:gd name="connsiteX7" fmla="*/ 179006 w 677358"/>
                      <a:gd name="connsiteY7" fmla="*/ 79687 h 420109"/>
                      <a:gd name="connsiteX8" fmla="*/ 260824 w 677358"/>
                      <a:gd name="connsiteY8" fmla="*/ 17497 h 420109"/>
                      <a:gd name="connsiteX9" fmla="*/ 405746 w 677358"/>
                      <a:gd name="connsiteY9" fmla="*/ 4488 h 420109"/>
                      <a:gd name="connsiteX10" fmla="*/ 489732 w 677358"/>
                      <a:gd name="connsiteY10" fmla="*/ 88930 h 420109"/>
                      <a:gd name="connsiteX11" fmla="*/ 574517 w 677358"/>
                      <a:gd name="connsiteY11" fmla="*/ 80030 h 420109"/>
                      <a:gd name="connsiteX12" fmla="*/ 575201 w 677358"/>
                      <a:gd name="connsiteY12" fmla="*/ 80030 h 420109"/>
                      <a:gd name="connsiteX13" fmla="*/ 633740 w 677358"/>
                      <a:gd name="connsiteY13" fmla="*/ 154658 h 420109"/>
                      <a:gd name="connsiteX14" fmla="*/ 635224 w 677358"/>
                      <a:gd name="connsiteY14" fmla="*/ 159908 h 420109"/>
                      <a:gd name="connsiteX15" fmla="*/ 677331 w 677358"/>
                      <a:gd name="connsiteY15" fmla="*/ 200189 h 420109"/>
                      <a:gd name="connsiteX16" fmla="*/ 641272 w 677358"/>
                      <a:gd name="connsiteY16" fmla="*/ 266944 h 420109"/>
                      <a:gd name="connsiteX17" fmla="*/ 617765 w 677358"/>
                      <a:gd name="connsiteY17" fmla="*/ 289766 h 420109"/>
                      <a:gd name="connsiteX18" fmla="*/ 599849 w 677358"/>
                      <a:gd name="connsiteY18" fmla="*/ 394178 h 420109"/>
                      <a:gd name="connsiteX19" fmla="*/ 562763 w 677358"/>
                      <a:gd name="connsiteY19" fmla="*/ 396232 h 420109"/>
                      <a:gd name="connsiteX20" fmla="*/ 536403 w 677358"/>
                      <a:gd name="connsiteY20" fmla="*/ 419055 h 420109"/>
                      <a:gd name="connsiteX21" fmla="*/ 509587 w 677358"/>
                      <a:gd name="connsiteY21" fmla="*/ 371584 h 420109"/>
                      <a:gd name="connsiteX22" fmla="*/ 487564 w 677358"/>
                      <a:gd name="connsiteY22" fmla="*/ 178622 h 420109"/>
                      <a:gd name="connsiteX23" fmla="*/ 441919 w 677358"/>
                      <a:gd name="connsiteY23" fmla="*/ 146328 h 420109"/>
                      <a:gd name="connsiteX24" fmla="*/ 443288 w 677358"/>
                      <a:gd name="connsiteY24" fmla="*/ 147584 h 420109"/>
                      <a:gd name="connsiteX25" fmla="*/ 342528 w 677358"/>
                      <a:gd name="connsiteY25" fmla="*/ 141536 h 420109"/>
                      <a:gd name="connsiteX26" fmla="*/ 286956 w 677358"/>
                      <a:gd name="connsiteY26" fmla="*/ 198591 h 420109"/>
                      <a:gd name="connsiteX27" fmla="*/ 164857 w 677358"/>
                      <a:gd name="connsiteY27" fmla="*/ 259527 h 420109"/>
                      <a:gd name="connsiteX28" fmla="*/ 158695 w 677358"/>
                      <a:gd name="connsiteY28" fmla="*/ 385049 h 420109"/>
                      <a:gd name="connsiteX29" fmla="*/ 129711 w 677358"/>
                      <a:gd name="connsiteY29" fmla="*/ 319435 h 420109"/>
                      <a:gd name="connsiteX30" fmla="*/ 129711 w 677358"/>
                      <a:gd name="connsiteY30" fmla="*/ 319435 h 420109"/>
                      <a:gd name="connsiteX31" fmla="*/ 123663 w 677358"/>
                      <a:gd name="connsiteY31" fmla="*/ 308024 h 420109"/>
                      <a:gd name="connsiteX32" fmla="*/ 122978 w 677358"/>
                      <a:gd name="connsiteY32" fmla="*/ 306883 h 420109"/>
                      <a:gd name="connsiteX33" fmla="*/ 122978 w 677358"/>
                      <a:gd name="connsiteY33" fmla="*/ 306883 h 420109"/>
                      <a:gd name="connsiteX34" fmla="*/ 113507 w 677358"/>
                      <a:gd name="connsiteY34" fmla="*/ 288169 h 420109"/>
                      <a:gd name="connsiteX35" fmla="*/ 113507 w 677358"/>
                      <a:gd name="connsiteY35" fmla="*/ 288169 h 420109"/>
                      <a:gd name="connsiteX36" fmla="*/ 83039 w 677358"/>
                      <a:gd name="connsiteY36" fmla="*/ 261010 h 420109"/>
                      <a:gd name="connsiteX37" fmla="*/ 92853 w 677358"/>
                      <a:gd name="connsiteY37" fmla="*/ 250854 h 420109"/>
                      <a:gd name="connsiteX38" fmla="*/ 56337 w 677358"/>
                      <a:gd name="connsiteY38" fmla="*/ 216621 h 420109"/>
                      <a:gd name="connsiteX39" fmla="*/ 14572 w 677358"/>
                      <a:gd name="connsiteY39" fmla="*/ 207949 h 420109"/>
                      <a:gd name="connsiteX40" fmla="*/ 536 w 677358"/>
                      <a:gd name="connsiteY40" fmla="*/ 186381 h 420109"/>
                      <a:gd name="connsiteX0" fmla="*/ 536 w 641923"/>
                      <a:gd name="connsiteY0" fmla="*/ 186381 h 420109"/>
                      <a:gd name="connsiteX1" fmla="*/ 9323 w 641923"/>
                      <a:gd name="connsiteY1" fmla="*/ 174970 h 420109"/>
                      <a:gd name="connsiteX2" fmla="*/ 39106 w 641923"/>
                      <a:gd name="connsiteY2" fmla="*/ 169835 h 420109"/>
                      <a:gd name="connsiteX3" fmla="*/ 112137 w 641923"/>
                      <a:gd name="connsiteY3" fmla="*/ 150550 h 420109"/>
                      <a:gd name="connsiteX4" fmla="*/ 165998 w 641923"/>
                      <a:gd name="connsiteY4" fmla="*/ 93381 h 420109"/>
                      <a:gd name="connsiteX5" fmla="*/ 167025 w 641923"/>
                      <a:gd name="connsiteY5" fmla="*/ 92239 h 420109"/>
                      <a:gd name="connsiteX6" fmla="*/ 179006 w 641923"/>
                      <a:gd name="connsiteY6" fmla="*/ 79687 h 420109"/>
                      <a:gd name="connsiteX7" fmla="*/ 179006 w 641923"/>
                      <a:gd name="connsiteY7" fmla="*/ 79687 h 420109"/>
                      <a:gd name="connsiteX8" fmla="*/ 260824 w 641923"/>
                      <a:gd name="connsiteY8" fmla="*/ 17497 h 420109"/>
                      <a:gd name="connsiteX9" fmla="*/ 405746 w 641923"/>
                      <a:gd name="connsiteY9" fmla="*/ 4488 h 420109"/>
                      <a:gd name="connsiteX10" fmla="*/ 489732 w 641923"/>
                      <a:gd name="connsiteY10" fmla="*/ 88930 h 420109"/>
                      <a:gd name="connsiteX11" fmla="*/ 574517 w 641923"/>
                      <a:gd name="connsiteY11" fmla="*/ 80030 h 420109"/>
                      <a:gd name="connsiteX12" fmla="*/ 575201 w 641923"/>
                      <a:gd name="connsiteY12" fmla="*/ 80030 h 420109"/>
                      <a:gd name="connsiteX13" fmla="*/ 633740 w 641923"/>
                      <a:gd name="connsiteY13" fmla="*/ 154658 h 420109"/>
                      <a:gd name="connsiteX14" fmla="*/ 635224 w 641923"/>
                      <a:gd name="connsiteY14" fmla="*/ 159908 h 420109"/>
                      <a:gd name="connsiteX15" fmla="*/ 641272 w 641923"/>
                      <a:gd name="connsiteY15" fmla="*/ 266944 h 420109"/>
                      <a:gd name="connsiteX16" fmla="*/ 617765 w 641923"/>
                      <a:gd name="connsiteY16" fmla="*/ 289766 h 420109"/>
                      <a:gd name="connsiteX17" fmla="*/ 599849 w 641923"/>
                      <a:gd name="connsiteY17" fmla="*/ 394178 h 420109"/>
                      <a:gd name="connsiteX18" fmla="*/ 562763 w 641923"/>
                      <a:gd name="connsiteY18" fmla="*/ 396232 h 420109"/>
                      <a:gd name="connsiteX19" fmla="*/ 536403 w 641923"/>
                      <a:gd name="connsiteY19" fmla="*/ 419055 h 420109"/>
                      <a:gd name="connsiteX20" fmla="*/ 509587 w 641923"/>
                      <a:gd name="connsiteY20" fmla="*/ 371584 h 420109"/>
                      <a:gd name="connsiteX21" fmla="*/ 487564 w 641923"/>
                      <a:gd name="connsiteY21" fmla="*/ 178622 h 420109"/>
                      <a:gd name="connsiteX22" fmla="*/ 441919 w 641923"/>
                      <a:gd name="connsiteY22" fmla="*/ 146328 h 420109"/>
                      <a:gd name="connsiteX23" fmla="*/ 443288 w 641923"/>
                      <a:gd name="connsiteY23" fmla="*/ 147584 h 420109"/>
                      <a:gd name="connsiteX24" fmla="*/ 342528 w 641923"/>
                      <a:gd name="connsiteY24" fmla="*/ 141536 h 420109"/>
                      <a:gd name="connsiteX25" fmla="*/ 286956 w 641923"/>
                      <a:gd name="connsiteY25" fmla="*/ 198591 h 420109"/>
                      <a:gd name="connsiteX26" fmla="*/ 164857 w 641923"/>
                      <a:gd name="connsiteY26" fmla="*/ 259527 h 420109"/>
                      <a:gd name="connsiteX27" fmla="*/ 158695 w 641923"/>
                      <a:gd name="connsiteY27" fmla="*/ 385049 h 420109"/>
                      <a:gd name="connsiteX28" fmla="*/ 129711 w 641923"/>
                      <a:gd name="connsiteY28" fmla="*/ 319435 h 420109"/>
                      <a:gd name="connsiteX29" fmla="*/ 129711 w 641923"/>
                      <a:gd name="connsiteY29" fmla="*/ 319435 h 420109"/>
                      <a:gd name="connsiteX30" fmla="*/ 123663 w 641923"/>
                      <a:gd name="connsiteY30" fmla="*/ 308024 h 420109"/>
                      <a:gd name="connsiteX31" fmla="*/ 122978 w 641923"/>
                      <a:gd name="connsiteY31" fmla="*/ 306883 h 420109"/>
                      <a:gd name="connsiteX32" fmla="*/ 122978 w 641923"/>
                      <a:gd name="connsiteY32" fmla="*/ 306883 h 420109"/>
                      <a:gd name="connsiteX33" fmla="*/ 113507 w 641923"/>
                      <a:gd name="connsiteY33" fmla="*/ 288169 h 420109"/>
                      <a:gd name="connsiteX34" fmla="*/ 113507 w 641923"/>
                      <a:gd name="connsiteY34" fmla="*/ 288169 h 420109"/>
                      <a:gd name="connsiteX35" fmla="*/ 83039 w 641923"/>
                      <a:gd name="connsiteY35" fmla="*/ 261010 h 420109"/>
                      <a:gd name="connsiteX36" fmla="*/ 92853 w 641923"/>
                      <a:gd name="connsiteY36" fmla="*/ 250854 h 420109"/>
                      <a:gd name="connsiteX37" fmla="*/ 56337 w 641923"/>
                      <a:gd name="connsiteY37" fmla="*/ 216621 h 420109"/>
                      <a:gd name="connsiteX38" fmla="*/ 14572 w 641923"/>
                      <a:gd name="connsiteY38" fmla="*/ 207949 h 420109"/>
                      <a:gd name="connsiteX39" fmla="*/ 536 w 641923"/>
                      <a:gd name="connsiteY39" fmla="*/ 186381 h 4201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641923" h="420109">
                        <a:moveTo>
                          <a:pt x="536" y="186381"/>
                        </a:moveTo>
                        <a:cubicBezTo>
                          <a:pt x="1814" y="181555"/>
                          <a:pt x="4975" y="177435"/>
                          <a:pt x="9323" y="174970"/>
                        </a:cubicBezTo>
                        <a:cubicBezTo>
                          <a:pt x="18623" y="170645"/>
                          <a:pt x="28893" y="168877"/>
                          <a:pt x="39106" y="169835"/>
                        </a:cubicBezTo>
                        <a:cubicBezTo>
                          <a:pt x="64598" y="169036"/>
                          <a:pt x="89566" y="162441"/>
                          <a:pt x="112137" y="150550"/>
                        </a:cubicBezTo>
                        <a:cubicBezTo>
                          <a:pt x="133286" y="137808"/>
                          <a:pt x="156850" y="103099"/>
                          <a:pt x="165998" y="93381"/>
                        </a:cubicBezTo>
                        <a:lnTo>
                          <a:pt x="167025" y="92239"/>
                        </a:lnTo>
                        <a:lnTo>
                          <a:pt x="179006" y="79687"/>
                        </a:lnTo>
                        <a:lnTo>
                          <a:pt x="179006" y="79687"/>
                        </a:lnTo>
                        <a:cubicBezTo>
                          <a:pt x="208676" y="49562"/>
                          <a:pt x="234351" y="28565"/>
                          <a:pt x="260824" y="17497"/>
                        </a:cubicBezTo>
                        <a:cubicBezTo>
                          <a:pt x="307039" y="32"/>
                          <a:pt x="357157" y="-4468"/>
                          <a:pt x="405746" y="4488"/>
                        </a:cubicBezTo>
                        <a:cubicBezTo>
                          <a:pt x="446598" y="14644"/>
                          <a:pt x="483570" y="47280"/>
                          <a:pt x="489732" y="88930"/>
                        </a:cubicBezTo>
                        <a:cubicBezTo>
                          <a:pt x="512554" y="69417"/>
                          <a:pt x="546788" y="69189"/>
                          <a:pt x="574517" y="80030"/>
                        </a:cubicBezTo>
                        <a:lnTo>
                          <a:pt x="575201" y="80030"/>
                        </a:lnTo>
                        <a:cubicBezTo>
                          <a:pt x="606354" y="90756"/>
                          <a:pt x="624269" y="123278"/>
                          <a:pt x="633740" y="154658"/>
                        </a:cubicBezTo>
                        <a:cubicBezTo>
                          <a:pt x="634311" y="156484"/>
                          <a:pt x="634767" y="158196"/>
                          <a:pt x="635224" y="159908"/>
                        </a:cubicBezTo>
                        <a:cubicBezTo>
                          <a:pt x="636479" y="178622"/>
                          <a:pt x="644182" y="245301"/>
                          <a:pt x="641272" y="266944"/>
                        </a:cubicBezTo>
                        <a:cubicBezTo>
                          <a:pt x="634939" y="269702"/>
                          <a:pt x="624669" y="268560"/>
                          <a:pt x="617765" y="289766"/>
                        </a:cubicBezTo>
                        <a:cubicBezTo>
                          <a:pt x="611489" y="319321"/>
                          <a:pt x="607267" y="374095"/>
                          <a:pt x="599849" y="394178"/>
                        </a:cubicBezTo>
                        <a:cubicBezTo>
                          <a:pt x="578625" y="394178"/>
                          <a:pt x="573375" y="392581"/>
                          <a:pt x="562763" y="396232"/>
                        </a:cubicBezTo>
                        <a:cubicBezTo>
                          <a:pt x="548956" y="400911"/>
                          <a:pt x="554547" y="425445"/>
                          <a:pt x="536403" y="419055"/>
                        </a:cubicBezTo>
                        <a:cubicBezTo>
                          <a:pt x="527160" y="415517"/>
                          <a:pt x="512782" y="380941"/>
                          <a:pt x="509587" y="371584"/>
                        </a:cubicBezTo>
                        <a:cubicBezTo>
                          <a:pt x="488465" y="309599"/>
                          <a:pt x="480957" y="243779"/>
                          <a:pt x="487564" y="178622"/>
                        </a:cubicBezTo>
                        <a:cubicBezTo>
                          <a:pt x="474544" y="165054"/>
                          <a:pt x="459047" y="154088"/>
                          <a:pt x="441919" y="146328"/>
                        </a:cubicBezTo>
                        <a:lnTo>
                          <a:pt x="443288" y="147584"/>
                        </a:lnTo>
                        <a:cubicBezTo>
                          <a:pt x="410424" y="136172"/>
                          <a:pt x="373338" y="125902"/>
                          <a:pt x="342528" y="141536"/>
                        </a:cubicBezTo>
                        <a:cubicBezTo>
                          <a:pt x="318565" y="153746"/>
                          <a:pt x="304757" y="178850"/>
                          <a:pt x="286956" y="198591"/>
                        </a:cubicBezTo>
                        <a:cubicBezTo>
                          <a:pt x="256739" y="235301"/>
                          <a:pt x="212361" y="257450"/>
                          <a:pt x="164857" y="259527"/>
                        </a:cubicBezTo>
                        <a:cubicBezTo>
                          <a:pt x="160749" y="294901"/>
                          <a:pt x="159950" y="352642"/>
                          <a:pt x="158695" y="385049"/>
                        </a:cubicBezTo>
                        <a:lnTo>
                          <a:pt x="129711" y="319435"/>
                        </a:lnTo>
                        <a:lnTo>
                          <a:pt x="129711" y="319435"/>
                        </a:lnTo>
                        <a:cubicBezTo>
                          <a:pt x="127428" y="315556"/>
                          <a:pt x="125488" y="311676"/>
                          <a:pt x="123663" y="308024"/>
                        </a:cubicBezTo>
                        <a:lnTo>
                          <a:pt x="122978" y="306883"/>
                        </a:lnTo>
                        <a:lnTo>
                          <a:pt x="122978" y="306883"/>
                        </a:lnTo>
                        <a:cubicBezTo>
                          <a:pt x="120159" y="300481"/>
                          <a:pt x="116998" y="294228"/>
                          <a:pt x="113507" y="288169"/>
                        </a:cubicBezTo>
                        <a:lnTo>
                          <a:pt x="113507" y="288169"/>
                        </a:lnTo>
                        <a:cubicBezTo>
                          <a:pt x="108429" y="283643"/>
                          <a:pt x="86481" y="267229"/>
                          <a:pt x="83039" y="261010"/>
                        </a:cubicBezTo>
                        <a:cubicBezTo>
                          <a:pt x="85766" y="257142"/>
                          <a:pt x="89075" y="253707"/>
                          <a:pt x="92853" y="250854"/>
                        </a:cubicBezTo>
                        <a:cubicBezTo>
                          <a:pt x="88403" y="243456"/>
                          <a:pt x="69384" y="223772"/>
                          <a:pt x="56337" y="216621"/>
                        </a:cubicBezTo>
                        <a:cubicBezTo>
                          <a:pt x="41868" y="217922"/>
                          <a:pt x="27330" y="214898"/>
                          <a:pt x="14572" y="207949"/>
                        </a:cubicBezTo>
                        <a:cubicBezTo>
                          <a:pt x="6014" y="204411"/>
                          <a:pt x="-2202" y="196766"/>
                          <a:pt x="536" y="18638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EDBBB7F8-0F80-E003-146F-140AE175F01C}"/>
                    </a:ext>
                  </a:extLst>
                </p:cNvPr>
                <p:cNvGrpSpPr/>
                <p:nvPr/>
              </p:nvGrpSpPr>
              <p:grpSpPr>
                <a:xfrm>
                  <a:off x="2411246" y="2823038"/>
                  <a:ext cx="1674783" cy="3169107"/>
                  <a:chOff x="2411246" y="2823038"/>
                  <a:chExt cx="1674783" cy="3169107"/>
                </a:xfrm>
              </p:grpSpPr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4A37088C-82E7-757A-A78D-A7D182907362}"/>
                      </a:ext>
                    </a:extLst>
                  </p:cNvPr>
                  <p:cNvSpPr/>
                  <p:nvPr/>
                </p:nvSpPr>
                <p:spPr>
                  <a:xfrm>
                    <a:off x="2654607" y="3399498"/>
                    <a:ext cx="463061" cy="266279"/>
                  </a:xfrm>
                  <a:custGeom>
                    <a:avLst/>
                    <a:gdLst>
                      <a:gd name="connsiteX0" fmla="*/ 308087 w 507909"/>
                      <a:gd name="connsiteY0" fmla="*/ -35 h 292069"/>
                      <a:gd name="connsiteX1" fmla="*/ 285265 w 507909"/>
                      <a:gd name="connsiteY1" fmla="*/ 87146 h 292069"/>
                      <a:gd name="connsiteX2" fmla="*/ -14 w 507909"/>
                      <a:gd name="connsiteY2" fmla="*/ 138953 h 292069"/>
                      <a:gd name="connsiteX3" fmla="*/ -14 w 507909"/>
                      <a:gd name="connsiteY3" fmla="*/ 254091 h 292069"/>
                      <a:gd name="connsiteX4" fmla="*/ 436690 w 507909"/>
                      <a:gd name="connsiteY4" fmla="*/ 288325 h 292069"/>
                      <a:gd name="connsiteX5" fmla="*/ 507896 w 507909"/>
                      <a:gd name="connsiteY5" fmla="*/ 50631 h 2920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7909" h="292069">
                        <a:moveTo>
                          <a:pt x="308087" y="-35"/>
                        </a:moveTo>
                        <a:lnTo>
                          <a:pt x="285265" y="87146"/>
                        </a:lnTo>
                        <a:lnTo>
                          <a:pt x="-14" y="138953"/>
                        </a:lnTo>
                        <a:lnTo>
                          <a:pt x="-14" y="254091"/>
                        </a:lnTo>
                        <a:cubicBezTo>
                          <a:pt x="-14" y="254091"/>
                          <a:pt x="400061" y="306126"/>
                          <a:pt x="436690" y="288325"/>
                        </a:cubicBezTo>
                        <a:cubicBezTo>
                          <a:pt x="473320" y="270523"/>
                          <a:pt x="507896" y="50631"/>
                          <a:pt x="507896" y="5063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35E65096-F16E-3DF6-3730-F8171BEFF24E}"/>
                      </a:ext>
                    </a:extLst>
                  </p:cNvPr>
                  <p:cNvSpPr/>
                  <p:nvPr/>
                </p:nvSpPr>
                <p:spPr>
                  <a:xfrm>
                    <a:off x="3101855" y="5526603"/>
                    <a:ext cx="416141" cy="342276"/>
                  </a:xfrm>
                  <a:custGeom>
                    <a:avLst/>
                    <a:gdLst>
                      <a:gd name="connsiteX0" fmla="*/ 223416 w 456445"/>
                      <a:gd name="connsiteY0" fmla="*/ 4872 h 375426"/>
                      <a:gd name="connsiteX1" fmla="*/ 236311 w 456445"/>
                      <a:gd name="connsiteY1" fmla="*/ 239827 h 375426"/>
                      <a:gd name="connsiteX2" fmla="*/ -14 w 456445"/>
                      <a:gd name="connsiteY2" fmla="*/ 375392 h 375426"/>
                      <a:gd name="connsiteX3" fmla="*/ 456432 w 456445"/>
                      <a:gd name="connsiteY3" fmla="*/ 366833 h 375426"/>
                      <a:gd name="connsiteX4" fmla="*/ 451411 w 456445"/>
                      <a:gd name="connsiteY4" fmla="*/ -35 h 375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56445" h="375426">
                        <a:moveTo>
                          <a:pt x="223416" y="4872"/>
                        </a:moveTo>
                        <a:lnTo>
                          <a:pt x="236311" y="239827"/>
                        </a:lnTo>
                        <a:cubicBezTo>
                          <a:pt x="236311" y="239827"/>
                          <a:pt x="1812" y="331801"/>
                          <a:pt x="-14" y="375392"/>
                        </a:cubicBezTo>
                        <a:lnTo>
                          <a:pt x="456432" y="366833"/>
                        </a:lnTo>
                        <a:lnTo>
                          <a:pt x="451411" y="-3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22F18B19-62C8-0805-DEE4-2B311E1D719C}"/>
                      </a:ext>
                    </a:extLst>
                  </p:cNvPr>
                  <p:cNvSpPr/>
                  <p:nvPr/>
                </p:nvSpPr>
                <p:spPr>
                  <a:xfrm>
                    <a:off x="3101657" y="5827370"/>
                    <a:ext cx="416339" cy="41510"/>
                  </a:xfrm>
                  <a:custGeom>
                    <a:avLst/>
                    <a:gdLst>
                      <a:gd name="connsiteX0" fmla="*/ 456649 w 456662"/>
                      <a:gd name="connsiteY0" fmla="*/ 36937 h 45530"/>
                      <a:gd name="connsiteX1" fmla="*/ 454709 w 456662"/>
                      <a:gd name="connsiteY1" fmla="*/ -35 h 45530"/>
                      <a:gd name="connsiteX2" fmla="*/ 17776 w 456662"/>
                      <a:gd name="connsiteY2" fmla="*/ 21989 h 45530"/>
                      <a:gd name="connsiteX3" fmla="*/ 203 w 456662"/>
                      <a:gd name="connsiteY3" fmla="*/ 45495 h 45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6662" h="45530">
                        <a:moveTo>
                          <a:pt x="456649" y="36937"/>
                        </a:moveTo>
                        <a:lnTo>
                          <a:pt x="454709" y="-35"/>
                        </a:lnTo>
                        <a:lnTo>
                          <a:pt x="17776" y="21989"/>
                        </a:lnTo>
                        <a:cubicBezTo>
                          <a:pt x="17776" y="21989"/>
                          <a:pt x="-2307" y="31232"/>
                          <a:pt x="203" y="45495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F9E9016A-F0A2-02E2-BA0E-E288D5E765BF}"/>
                      </a:ext>
                    </a:extLst>
                  </p:cNvPr>
                  <p:cNvSpPr/>
                  <p:nvPr/>
                </p:nvSpPr>
                <p:spPr>
                  <a:xfrm>
                    <a:off x="3313196" y="5686486"/>
                    <a:ext cx="43381" cy="9791"/>
                  </a:xfrm>
                  <a:custGeom>
                    <a:avLst/>
                    <a:gdLst>
                      <a:gd name="connsiteX0" fmla="*/ 50 w 47582"/>
                      <a:gd name="connsiteY0" fmla="*/ 8316 h 10739"/>
                      <a:gd name="connsiteX1" fmla="*/ 23900 w 47582"/>
                      <a:gd name="connsiteY1" fmla="*/ 7746 h 10739"/>
                      <a:gd name="connsiteX2" fmla="*/ 47521 w 47582"/>
                      <a:gd name="connsiteY2" fmla="*/ 10142 h 10739"/>
                      <a:gd name="connsiteX3" fmla="*/ 24698 w 47582"/>
                      <a:gd name="connsiteY3" fmla="*/ -14 h 10739"/>
                      <a:gd name="connsiteX4" fmla="*/ 50 w 47582"/>
                      <a:gd name="connsiteY4" fmla="*/ 8316 h 10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582" h="10739">
                        <a:moveTo>
                          <a:pt x="50" y="8316"/>
                        </a:moveTo>
                        <a:cubicBezTo>
                          <a:pt x="1078" y="10370"/>
                          <a:pt x="11462" y="7061"/>
                          <a:pt x="23900" y="7746"/>
                        </a:cubicBezTo>
                        <a:cubicBezTo>
                          <a:pt x="36338" y="8431"/>
                          <a:pt x="46722" y="12082"/>
                          <a:pt x="47521" y="10142"/>
                        </a:cubicBezTo>
                        <a:cubicBezTo>
                          <a:pt x="48320" y="8202"/>
                          <a:pt x="38962" y="443"/>
                          <a:pt x="24698" y="-14"/>
                        </a:cubicBezTo>
                        <a:cubicBezTo>
                          <a:pt x="10435" y="-470"/>
                          <a:pt x="-977" y="6605"/>
                          <a:pt x="50" y="8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41BCFD91-1E44-587E-ECA7-46DE241134B2}"/>
                      </a:ext>
                    </a:extLst>
                  </p:cNvPr>
                  <p:cNvSpPr/>
                  <p:nvPr/>
                </p:nvSpPr>
                <p:spPr>
                  <a:xfrm>
                    <a:off x="3721465" y="5492168"/>
                    <a:ext cx="216146" cy="499581"/>
                  </a:xfrm>
                  <a:custGeom>
                    <a:avLst/>
                    <a:gdLst>
                      <a:gd name="connsiteX0" fmla="*/ 20896 w 237080"/>
                      <a:gd name="connsiteY0" fmla="*/ -35 h 547967"/>
                      <a:gd name="connsiteX1" fmla="*/ 45544 w 237080"/>
                      <a:gd name="connsiteY1" fmla="*/ 283532 h 547967"/>
                      <a:gd name="connsiteX2" fmla="*/ 470 w 237080"/>
                      <a:gd name="connsiteY2" fmla="*/ 513466 h 547967"/>
                      <a:gd name="connsiteX3" fmla="*/ 23943 w 237080"/>
                      <a:gd name="connsiteY3" fmla="*/ 547460 h 547967"/>
                      <a:gd name="connsiteX4" fmla="*/ 25460 w 237080"/>
                      <a:gd name="connsiteY4" fmla="*/ 547700 h 547967"/>
                      <a:gd name="connsiteX5" fmla="*/ 25460 w 237080"/>
                      <a:gd name="connsiteY5" fmla="*/ 547700 h 547967"/>
                      <a:gd name="connsiteX6" fmla="*/ 50451 w 237080"/>
                      <a:gd name="connsiteY6" fmla="*/ 538571 h 547967"/>
                      <a:gd name="connsiteX7" fmla="*/ 237023 w 237080"/>
                      <a:gd name="connsiteY7" fmla="*/ 309549 h 547967"/>
                      <a:gd name="connsiteX8" fmla="*/ 230861 w 237080"/>
                      <a:gd name="connsiteY8" fmla="*/ 8752 h 547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7080" h="547967">
                        <a:moveTo>
                          <a:pt x="20896" y="-35"/>
                        </a:moveTo>
                        <a:lnTo>
                          <a:pt x="45544" y="283532"/>
                        </a:lnTo>
                        <a:lnTo>
                          <a:pt x="470" y="513466"/>
                        </a:lnTo>
                        <a:cubicBezTo>
                          <a:pt x="-2440" y="529339"/>
                          <a:pt x="8070" y="544562"/>
                          <a:pt x="23943" y="547460"/>
                        </a:cubicBezTo>
                        <a:cubicBezTo>
                          <a:pt x="24445" y="547552"/>
                          <a:pt x="24947" y="547632"/>
                          <a:pt x="25460" y="547700"/>
                        </a:cubicBezTo>
                        <a:lnTo>
                          <a:pt x="25460" y="547700"/>
                        </a:lnTo>
                        <a:cubicBezTo>
                          <a:pt x="34772" y="548887"/>
                          <a:pt x="44095" y="545486"/>
                          <a:pt x="50451" y="538571"/>
                        </a:cubicBezTo>
                        <a:cubicBezTo>
                          <a:pt x="91188" y="494182"/>
                          <a:pt x="239990" y="330204"/>
                          <a:pt x="237023" y="309549"/>
                        </a:cubicBezTo>
                        <a:cubicBezTo>
                          <a:pt x="233600" y="285700"/>
                          <a:pt x="230861" y="8752"/>
                          <a:pt x="230861" y="8752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F5648781-20C8-8D51-2311-BDA814365E07}"/>
                      </a:ext>
                    </a:extLst>
                  </p:cNvPr>
                  <p:cNvSpPr/>
                  <p:nvPr/>
                </p:nvSpPr>
                <p:spPr>
                  <a:xfrm>
                    <a:off x="3744689" y="5757250"/>
                    <a:ext cx="192557" cy="234895"/>
                  </a:xfrm>
                  <a:custGeom>
                    <a:avLst/>
                    <a:gdLst>
                      <a:gd name="connsiteX0" fmla="*/ -14 w 211206"/>
                      <a:gd name="connsiteY0" fmla="*/ 257286 h 257645"/>
                      <a:gd name="connsiteX1" fmla="*/ 210408 w 211206"/>
                      <a:gd name="connsiteY1" fmla="*/ -35 h 257645"/>
                      <a:gd name="connsiteX2" fmla="*/ 211092 w 211206"/>
                      <a:gd name="connsiteY2" fmla="*/ 12061 h 257645"/>
                      <a:gd name="connsiteX3" fmla="*/ 202534 w 211206"/>
                      <a:gd name="connsiteY3" fmla="*/ 41159 h 257645"/>
                      <a:gd name="connsiteX4" fmla="*/ 25890 w 211206"/>
                      <a:gd name="connsiteY4" fmla="*/ 248043 h 257645"/>
                      <a:gd name="connsiteX5" fmla="*/ -14 w 211206"/>
                      <a:gd name="connsiteY5" fmla="*/ 257286 h 25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1206" h="257645">
                        <a:moveTo>
                          <a:pt x="-14" y="257286"/>
                        </a:moveTo>
                        <a:lnTo>
                          <a:pt x="210408" y="-35"/>
                        </a:lnTo>
                        <a:lnTo>
                          <a:pt x="211092" y="12061"/>
                        </a:lnTo>
                        <a:cubicBezTo>
                          <a:pt x="211800" y="22468"/>
                          <a:pt x="208765" y="32784"/>
                          <a:pt x="202534" y="41159"/>
                        </a:cubicBezTo>
                        <a:cubicBezTo>
                          <a:pt x="185874" y="63981"/>
                          <a:pt x="138517" y="124232"/>
                          <a:pt x="25890" y="248043"/>
                        </a:cubicBezTo>
                        <a:cubicBezTo>
                          <a:pt x="19351" y="255266"/>
                          <a:pt x="9629" y="258736"/>
                          <a:pt x="-14" y="257286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85000"/>
                      <a:lumOff val="15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D600238D-6C98-C098-7C25-7781D1881572}"/>
                      </a:ext>
                    </a:extLst>
                  </p:cNvPr>
                  <p:cNvSpPr/>
                  <p:nvPr/>
                </p:nvSpPr>
                <p:spPr>
                  <a:xfrm>
                    <a:off x="3754053" y="5662721"/>
                    <a:ext cx="69100" cy="16711"/>
                  </a:xfrm>
                  <a:custGeom>
                    <a:avLst/>
                    <a:gdLst>
                      <a:gd name="connsiteX0" fmla="*/ 75756 w 75792"/>
                      <a:gd name="connsiteY0" fmla="*/ 11220 h 18329"/>
                      <a:gd name="connsiteX1" fmla="*/ 37072 w 75792"/>
                      <a:gd name="connsiteY1" fmla="*/ 6883 h 18329"/>
                      <a:gd name="connsiteX2" fmla="*/ -14 w 75792"/>
                      <a:gd name="connsiteY2" fmla="*/ 18295 h 18329"/>
                      <a:gd name="connsiteX3" fmla="*/ 8658 w 75792"/>
                      <a:gd name="connsiteY3" fmla="*/ 9736 h 18329"/>
                      <a:gd name="connsiteX4" fmla="*/ 36388 w 75792"/>
                      <a:gd name="connsiteY4" fmla="*/ 151 h 18329"/>
                      <a:gd name="connsiteX5" fmla="*/ 65828 w 75792"/>
                      <a:gd name="connsiteY5" fmla="*/ 5172 h 18329"/>
                      <a:gd name="connsiteX6" fmla="*/ 75756 w 75792"/>
                      <a:gd name="connsiteY6" fmla="*/ 11220 h 18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5792" h="18329">
                        <a:moveTo>
                          <a:pt x="75756" y="11220"/>
                        </a:moveTo>
                        <a:cubicBezTo>
                          <a:pt x="63112" y="8025"/>
                          <a:pt x="50104" y="6575"/>
                          <a:pt x="37072" y="6883"/>
                        </a:cubicBezTo>
                        <a:cubicBezTo>
                          <a:pt x="24235" y="8949"/>
                          <a:pt x="11762" y="12783"/>
                          <a:pt x="-14" y="18295"/>
                        </a:cubicBezTo>
                        <a:cubicBezTo>
                          <a:pt x="-14" y="17724"/>
                          <a:pt x="2382" y="13958"/>
                          <a:pt x="8658" y="9736"/>
                        </a:cubicBezTo>
                        <a:cubicBezTo>
                          <a:pt x="17011" y="4384"/>
                          <a:pt x="26517" y="1098"/>
                          <a:pt x="36388" y="151"/>
                        </a:cubicBezTo>
                        <a:cubicBezTo>
                          <a:pt x="46464" y="-636"/>
                          <a:pt x="56585" y="1087"/>
                          <a:pt x="65828" y="5172"/>
                        </a:cubicBezTo>
                        <a:cubicBezTo>
                          <a:pt x="72561" y="7454"/>
                          <a:pt x="76098" y="10535"/>
                          <a:pt x="75756" y="112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585CE627-E87A-2728-CDBA-E22610079D68}"/>
                      </a:ext>
                    </a:extLst>
                  </p:cNvPr>
                  <p:cNvSpPr/>
                  <p:nvPr/>
                </p:nvSpPr>
                <p:spPr>
                  <a:xfrm>
                    <a:off x="3743970" y="5602027"/>
                    <a:ext cx="77601" cy="52435"/>
                  </a:xfrm>
                  <a:custGeom>
                    <a:avLst/>
                    <a:gdLst>
                      <a:gd name="connsiteX0" fmla="*/ 47561 w 85117"/>
                      <a:gd name="connsiteY0" fmla="*/ 57479 h 57514"/>
                      <a:gd name="connsiteX1" fmla="*/ 46534 w 85117"/>
                      <a:gd name="connsiteY1" fmla="*/ 46753 h 57514"/>
                      <a:gd name="connsiteX2" fmla="*/ 53267 w 85117"/>
                      <a:gd name="connsiteY2" fmla="*/ 18111 h 57514"/>
                      <a:gd name="connsiteX3" fmla="*/ 66389 w 85117"/>
                      <a:gd name="connsiteY3" fmla="*/ 1336 h 57514"/>
                      <a:gd name="connsiteX4" fmla="*/ 79741 w 85117"/>
                      <a:gd name="connsiteY4" fmla="*/ 3162 h 57514"/>
                      <a:gd name="connsiteX5" fmla="*/ 85104 w 85117"/>
                      <a:gd name="connsiteY5" fmla="*/ 15714 h 57514"/>
                      <a:gd name="connsiteX6" fmla="*/ 50870 w 85117"/>
                      <a:gd name="connsiteY6" fmla="*/ 55996 h 57514"/>
                      <a:gd name="connsiteX7" fmla="*/ 2487 w 85117"/>
                      <a:gd name="connsiteY7" fmla="*/ 34086 h 57514"/>
                      <a:gd name="connsiteX8" fmla="*/ 775 w 85117"/>
                      <a:gd name="connsiteY8" fmla="*/ 20393 h 57514"/>
                      <a:gd name="connsiteX9" fmla="*/ 12186 w 85117"/>
                      <a:gd name="connsiteY9" fmla="*/ 13546 h 57514"/>
                      <a:gd name="connsiteX10" fmla="*/ 31471 w 85117"/>
                      <a:gd name="connsiteY10" fmla="*/ 22105 h 57514"/>
                      <a:gd name="connsiteX11" fmla="*/ 52354 w 85117"/>
                      <a:gd name="connsiteY11" fmla="*/ 42873 h 57514"/>
                      <a:gd name="connsiteX12" fmla="*/ 57261 w 85117"/>
                      <a:gd name="connsiteY12" fmla="*/ 52458 h 57514"/>
                      <a:gd name="connsiteX13" fmla="*/ 29075 w 85117"/>
                      <a:gd name="connsiteY13" fmla="*/ 25756 h 57514"/>
                      <a:gd name="connsiteX14" fmla="*/ 11958 w 85117"/>
                      <a:gd name="connsiteY14" fmla="*/ 18681 h 57514"/>
                      <a:gd name="connsiteX15" fmla="*/ 5682 w 85117"/>
                      <a:gd name="connsiteY15" fmla="*/ 22447 h 57514"/>
                      <a:gd name="connsiteX16" fmla="*/ 7280 w 85117"/>
                      <a:gd name="connsiteY16" fmla="*/ 31348 h 57514"/>
                      <a:gd name="connsiteX17" fmla="*/ 49501 w 85117"/>
                      <a:gd name="connsiteY17" fmla="*/ 49948 h 57514"/>
                      <a:gd name="connsiteX18" fmla="*/ 78599 w 85117"/>
                      <a:gd name="connsiteY18" fmla="*/ 15714 h 57514"/>
                      <a:gd name="connsiteX19" fmla="*/ 75176 w 85117"/>
                      <a:gd name="connsiteY19" fmla="*/ 6814 h 57514"/>
                      <a:gd name="connsiteX20" fmla="*/ 67873 w 85117"/>
                      <a:gd name="connsiteY20" fmla="*/ 5672 h 57514"/>
                      <a:gd name="connsiteX21" fmla="*/ 56462 w 85117"/>
                      <a:gd name="connsiteY21" fmla="*/ 19708 h 57514"/>
                      <a:gd name="connsiteX22" fmla="*/ 47561 w 85117"/>
                      <a:gd name="connsiteY22" fmla="*/ 57479 h 575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85117" h="57514">
                        <a:moveTo>
                          <a:pt x="47561" y="57479"/>
                        </a:moveTo>
                        <a:cubicBezTo>
                          <a:pt x="46431" y="54021"/>
                          <a:pt x="46078" y="50359"/>
                          <a:pt x="46534" y="46753"/>
                        </a:cubicBezTo>
                        <a:cubicBezTo>
                          <a:pt x="46854" y="36859"/>
                          <a:pt x="49147" y="27114"/>
                          <a:pt x="53267" y="18111"/>
                        </a:cubicBezTo>
                        <a:cubicBezTo>
                          <a:pt x="55743" y="11264"/>
                          <a:pt x="60341" y="5387"/>
                          <a:pt x="66389" y="1336"/>
                        </a:cubicBezTo>
                        <a:cubicBezTo>
                          <a:pt x="70760" y="-1026"/>
                          <a:pt x="76158" y="-284"/>
                          <a:pt x="79741" y="3162"/>
                        </a:cubicBezTo>
                        <a:cubicBezTo>
                          <a:pt x="83061" y="6505"/>
                          <a:pt x="84978" y="11002"/>
                          <a:pt x="85104" y="15714"/>
                        </a:cubicBezTo>
                        <a:cubicBezTo>
                          <a:pt x="84990" y="35672"/>
                          <a:pt x="70555" y="52664"/>
                          <a:pt x="50870" y="55996"/>
                        </a:cubicBezTo>
                        <a:cubicBezTo>
                          <a:pt x="31791" y="59214"/>
                          <a:pt x="12654" y="50553"/>
                          <a:pt x="2487" y="34086"/>
                        </a:cubicBezTo>
                        <a:cubicBezTo>
                          <a:pt x="-80" y="30001"/>
                          <a:pt x="-708" y="24980"/>
                          <a:pt x="775" y="20393"/>
                        </a:cubicBezTo>
                        <a:cubicBezTo>
                          <a:pt x="2715" y="15897"/>
                          <a:pt x="7303" y="13147"/>
                          <a:pt x="12186" y="13546"/>
                        </a:cubicBezTo>
                        <a:cubicBezTo>
                          <a:pt x="19262" y="14630"/>
                          <a:pt x="25926" y="17586"/>
                          <a:pt x="31471" y="22105"/>
                        </a:cubicBezTo>
                        <a:cubicBezTo>
                          <a:pt x="39619" y="27719"/>
                          <a:pt x="46694" y="34760"/>
                          <a:pt x="52354" y="42873"/>
                        </a:cubicBezTo>
                        <a:cubicBezTo>
                          <a:pt x="54693" y="45657"/>
                          <a:pt x="56370" y="48932"/>
                          <a:pt x="57261" y="52458"/>
                        </a:cubicBezTo>
                        <a:cubicBezTo>
                          <a:pt x="49284" y="42165"/>
                          <a:pt x="39779" y="33162"/>
                          <a:pt x="29075" y="25756"/>
                        </a:cubicBezTo>
                        <a:cubicBezTo>
                          <a:pt x="24031" y="22036"/>
                          <a:pt x="18155" y="19606"/>
                          <a:pt x="11958" y="18681"/>
                        </a:cubicBezTo>
                        <a:cubicBezTo>
                          <a:pt x="9254" y="18385"/>
                          <a:pt x="6686" y="19925"/>
                          <a:pt x="5682" y="22447"/>
                        </a:cubicBezTo>
                        <a:cubicBezTo>
                          <a:pt x="4963" y="25505"/>
                          <a:pt x="5545" y="28723"/>
                          <a:pt x="7280" y="31348"/>
                        </a:cubicBezTo>
                        <a:cubicBezTo>
                          <a:pt x="16523" y="45258"/>
                          <a:pt x="33000" y="52515"/>
                          <a:pt x="49501" y="49948"/>
                        </a:cubicBezTo>
                        <a:cubicBezTo>
                          <a:pt x="65990" y="46707"/>
                          <a:pt x="78063" y="32512"/>
                          <a:pt x="78599" y="15714"/>
                        </a:cubicBezTo>
                        <a:cubicBezTo>
                          <a:pt x="78565" y="12428"/>
                          <a:pt x="77344" y="9278"/>
                          <a:pt x="75176" y="6814"/>
                        </a:cubicBezTo>
                        <a:cubicBezTo>
                          <a:pt x="73236" y="4920"/>
                          <a:pt x="70304" y="4463"/>
                          <a:pt x="67873" y="5672"/>
                        </a:cubicBezTo>
                        <a:cubicBezTo>
                          <a:pt x="62727" y="9073"/>
                          <a:pt x="58744" y="13980"/>
                          <a:pt x="56462" y="19708"/>
                        </a:cubicBezTo>
                        <a:cubicBezTo>
                          <a:pt x="51304" y="31679"/>
                          <a:pt x="48291" y="44459"/>
                          <a:pt x="47561" y="5747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888788EF-3DE1-A387-9D57-C32609648963}"/>
                      </a:ext>
                    </a:extLst>
                  </p:cNvPr>
                  <p:cNvSpPr/>
                  <p:nvPr/>
                </p:nvSpPr>
                <p:spPr>
                  <a:xfrm>
                    <a:off x="3063965" y="3827811"/>
                    <a:ext cx="896597" cy="1871178"/>
                  </a:xfrm>
                  <a:custGeom>
                    <a:avLst/>
                    <a:gdLst>
                      <a:gd name="connsiteX0" fmla="*/ 65966 w 983434"/>
                      <a:gd name="connsiteY0" fmla="*/ 56907 h 2052407"/>
                      <a:gd name="connsiteX1" fmla="*/ 1150 w 983434"/>
                      <a:gd name="connsiteY1" fmla="*/ 323699 h 2052407"/>
                      <a:gd name="connsiteX2" fmla="*/ 205410 w 983434"/>
                      <a:gd name="connsiteY2" fmla="*/ 2049634 h 2052407"/>
                      <a:gd name="connsiteX3" fmla="*/ 546260 w 983434"/>
                      <a:gd name="connsiteY3" fmla="*/ 2052373 h 2052407"/>
                      <a:gd name="connsiteX4" fmla="*/ 429410 w 983434"/>
                      <a:gd name="connsiteY4" fmla="*/ 477293 h 2052407"/>
                      <a:gd name="connsiteX5" fmla="*/ 450635 w 983434"/>
                      <a:gd name="connsiteY5" fmla="*/ 481972 h 2052407"/>
                      <a:gd name="connsiteX6" fmla="*/ 571707 w 983434"/>
                      <a:gd name="connsiteY6" fmla="*/ 1155343 h 2052407"/>
                      <a:gd name="connsiteX7" fmla="*/ 695062 w 983434"/>
                      <a:gd name="connsiteY7" fmla="*/ 2047694 h 2052407"/>
                      <a:gd name="connsiteX8" fmla="*/ 983421 w 983434"/>
                      <a:gd name="connsiteY8" fmla="*/ 2051118 h 2052407"/>
                      <a:gd name="connsiteX9" fmla="*/ 928762 w 983434"/>
                      <a:gd name="connsiteY9" fmla="*/ 1129097 h 2052407"/>
                      <a:gd name="connsiteX10" fmla="*/ 882433 w 983434"/>
                      <a:gd name="connsiteY10" fmla="*/ 269040 h 2052407"/>
                      <a:gd name="connsiteX11" fmla="*/ 773570 w 983434"/>
                      <a:gd name="connsiteY11" fmla="*/ -35 h 205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83434" h="2052407">
                        <a:moveTo>
                          <a:pt x="65966" y="56907"/>
                        </a:moveTo>
                        <a:cubicBezTo>
                          <a:pt x="65966" y="56907"/>
                          <a:pt x="-10261" y="176496"/>
                          <a:pt x="1150" y="323699"/>
                        </a:cubicBezTo>
                        <a:cubicBezTo>
                          <a:pt x="5487" y="380755"/>
                          <a:pt x="205410" y="2049634"/>
                          <a:pt x="205410" y="2049634"/>
                        </a:cubicBezTo>
                        <a:lnTo>
                          <a:pt x="546260" y="2052373"/>
                        </a:lnTo>
                        <a:lnTo>
                          <a:pt x="429410" y="477293"/>
                        </a:lnTo>
                        <a:lnTo>
                          <a:pt x="450635" y="481972"/>
                        </a:lnTo>
                        <a:cubicBezTo>
                          <a:pt x="450635" y="481972"/>
                          <a:pt x="560296" y="1053099"/>
                          <a:pt x="571707" y="1155343"/>
                        </a:cubicBezTo>
                        <a:cubicBezTo>
                          <a:pt x="582092" y="1247317"/>
                          <a:pt x="695062" y="2047694"/>
                          <a:pt x="695062" y="2047694"/>
                        </a:cubicBezTo>
                        <a:lnTo>
                          <a:pt x="983421" y="2051118"/>
                        </a:lnTo>
                        <a:lnTo>
                          <a:pt x="928762" y="1129097"/>
                        </a:lnTo>
                        <a:lnTo>
                          <a:pt x="882433" y="269040"/>
                        </a:lnTo>
                        <a:lnTo>
                          <a:pt x="773570" y="-35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51C2E135-9347-8DD4-19BE-483C80443CCB}"/>
                      </a:ext>
                    </a:extLst>
                  </p:cNvPr>
                  <p:cNvSpPr/>
                  <p:nvPr/>
                </p:nvSpPr>
                <p:spPr>
                  <a:xfrm>
                    <a:off x="3284437" y="2823038"/>
                    <a:ext cx="499265" cy="427897"/>
                  </a:xfrm>
                  <a:custGeom>
                    <a:avLst/>
                    <a:gdLst>
                      <a:gd name="connsiteX0" fmla="*/ 547620 w 547620"/>
                      <a:gd name="connsiteY0" fmla="*/ 50323 h 469340"/>
                      <a:gd name="connsiteX1" fmla="*/ 398477 w 547620"/>
                      <a:gd name="connsiteY1" fmla="*/ 0 h 469340"/>
                      <a:gd name="connsiteX2" fmla="*/ 124952 w 547620"/>
                      <a:gd name="connsiteY2" fmla="*/ 12552 h 469340"/>
                      <a:gd name="connsiteX3" fmla="*/ 0 w 547620"/>
                      <a:gd name="connsiteY3" fmla="*/ 72233 h 469340"/>
                      <a:gd name="connsiteX4" fmla="*/ 194217 w 547620"/>
                      <a:gd name="connsiteY4" fmla="*/ 469340 h 469340"/>
                      <a:gd name="connsiteX5" fmla="*/ 322137 w 547620"/>
                      <a:gd name="connsiteY5" fmla="*/ 450740 h 469340"/>
                      <a:gd name="connsiteX6" fmla="*/ 547620 w 547620"/>
                      <a:gd name="connsiteY6" fmla="*/ 50323 h 469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7620" h="469340">
                        <a:moveTo>
                          <a:pt x="547620" y="50323"/>
                        </a:moveTo>
                        <a:lnTo>
                          <a:pt x="398477" y="0"/>
                        </a:lnTo>
                        <a:lnTo>
                          <a:pt x="124952" y="12552"/>
                        </a:lnTo>
                        <a:lnTo>
                          <a:pt x="0" y="72233"/>
                        </a:lnTo>
                        <a:lnTo>
                          <a:pt x="194217" y="469340"/>
                        </a:lnTo>
                        <a:lnTo>
                          <a:pt x="322137" y="450740"/>
                        </a:lnTo>
                        <a:lnTo>
                          <a:pt x="547620" y="50323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750E8D02-E2E4-BD4B-F3BD-B9AD1509ECBA}"/>
                      </a:ext>
                    </a:extLst>
                  </p:cNvPr>
                  <p:cNvSpPr/>
                  <p:nvPr/>
                </p:nvSpPr>
                <p:spPr>
                  <a:xfrm>
                    <a:off x="2886176" y="2824046"/>
                    <a:ext cx="1039913" cy="1321873"/>
                  </a:xfrm>
                  <a:custGeom>
                    <a:avLst/>
                    <a:gdLst>
                      <a:gd name="connsiteX0" fmla="*/ -14 w 1140631"/>
                      <a:gd name="connsiteY0" fmla="*/ 636136 h 1454920"/>
                      <a:gd name="connsiteX1" fmla="*/ 208924 w 1140631"/>
                      <a:gd name="connsiteY1" fmla="*/ 130851 h 1454920"/>
                      <a:gd name="connsiteX2" fmla="*/ 544754 w 1140631"/>
                      <a:gd name="connsiteY2" fmla="*/ -35 h 1454920"/>
                      <a:gd name="connsiteX3" fmla="*/ 679519 w 1140631"/>
                      <a:gd name="connsiteY3" fmla="*/ 129824 h 1454920"/>
                      <a:gd name="connsiteX4" fmla="*/ 848176 w 1140631"/>
                      <a:gd name="connsiteY4" fmla="*/ 4986 h 1454920"/>
                      <a:gd name="connsiteX5" fmla="*/ 1139503 w 1140631"/>
                      <a:gd name="connsiteY5" fmla="*/ 105290 h 1454920"/>
                      <a:gd name="connsiteX6" fmla="*/ 1045589 w 1140631"/>
                      <a:gd name="connsiteY6" fmla="*/ 772271 h 1454920"/>
                      <a:gd name="connsiteX7" fmla="*/ 1086669 w 1140631"/>
                      <a:gd name="connsiteY7" fmla="*/ 1287370 h 1454920"/>
                      <a:gd name="connsiteX8" fmla="*/ 1126380 w 1140631"/>
                      <a:gd name="connsiteY8" fmla="*/ 1452375 h 1454920"/>
                      <a:gd name="connsiteX9" fmla="*/ 167844 w 1140631"/>
                      <a:gd name="connsiteY9" fmla="*/ 1454886 h 1454920"/>
                      <a:gd name="connsiteX10" fmla="*/ 226041 w 1140631"/>
                      <a:gd name="connsiteY10" fmla="*/ 837200 h 1454920"/>
                      <a:gd name="connsiteX11" fmla="*/ 247950 w 1140631"/>
                      <a:gd name="connsiteY11" fmla="*/ 577483 h 1454920"/>
                      <a:gd name="connsiteX12" fmla="*/ 233686 w 1140631"/>
                      <a:gd name="connsiteY12" fmla="*/ 747281 h 1454920"/>
                      <a:gd name="connsiteX0" fmla="*/ 0 w 1140631"/>
                      <a:gd name="connsiteY0" fmla="*/ 636171 h 1454921"/>
                      <a:gd name="connsiteX1" fmla="*/ 208938 w 1140631"/>
                      <a:gd name="connsiteY1" fmla="*/ 130886 h 1454921"/>
                      <a:gd name="connsiteX2" fmla="*/ 544768 w 1140631"/>
                      <a:gd name="connsiteY2" fmla="*/ 0 h 1454921"/>
                      <a:gd name="connsiteX3" fmla="*/ 679533 w 1140631"/>
                      <a:gd name="connsiteY3" fmla="*/ 129859 h 1454921"/>
                      <a:gd name="connsiteX4" fmla="*/ 848190 w 1140631"/>
                      <a:gd name="connsiteY4" fmla="*/ 5021 h 1454921"/>
                      <a:gd name="connsiteX5" fmla="*/ 1139517 w 1140631"/>
                      <a:gd name="connsiteY5" fmla="*/ 105325 h 1454921"/>
                      <a:gd name="connsiteX6" fmla="*/ 1045603 w 1140631"/>
                      <a:gd name="connsiteY6" fmla="*/ 772306 h 1454921"/>
                      <a:gd name="connsiteX7" fmla="*/ 1086683 w 1140631"/>
                      <a:gd name="connsiteY7" fmla="*/ 1287405 h 1454921"/>
                      <a:gd name="connsiteX8" fmla="*/ 1126394 w 1140631"/>
                      <a:gd name="connsiteY8" fmla="*/ 1452410 h 1454921"/>
                      <a:gd name="connsiteX9" fmla="*/ 167858 w 1140631"/>
                      <a:gd name="connsiteY9" fmla="*/ 1454921 h 1454921"/>
                      <a:gd name="connsiteX10" fmla="*/ 226055 w 1140631"/>
                      <a:gd name="connsiteY10" fmla="*/ 837235 h 1454921"/>
                      <a:gd name="connsiteX11" fmla="*/ 247964 w 1140631"/>
                      <a:gd name="connsiteY11" fmla="*/ 577518 h 1454921"/>
                      <a:gd name="connsiteX12" fmla="*/ 233700 w 1140631"/>
                      <a:gd name="connsiteY12" fmla="*/ 747316 h 1454921"/>
                      <a:gd name="connsiteX13" fmla="*/ 0 w 1140631"/>
                      <a:gd name="connsiteY13" fmla="*/ 636171 h 1454921"/>
                      <a:gd name="connsiteX0" fmla="*/ 0 w 1140631"/>
                      <a:gd name="connsiteY0" fmla="*/ 636171 h 1454921"/>
                      <a:gd name="connsiteX1" fmla="*/ 208938 w 1140631"/>
                      <a:gd name="connsiteY1" fmla="*/ 130886 h 1454921"/>
                      <a:gd name="connsiteX2" fmla="*/ 544768 w 1140631"/>
                      <a:gd name="connsiteY2" fmla="*/ 0 h 1454921"/>
                      <a:gd name="connsiteX3" fmla="*/ 679533 w 1140631"/>
                      <a:gd name="connsiteY3" fmla="*/ 129859 h 1454921"/>
                      <a:gd name="connsiteX4" fmla="*/ 848190 w 1140631"/>
                      <a:gd name="connsiteY4" fmla="*/ 5021 h 1454921"/>
                      <a:gd name="connsiteX5" fmla="*/ 1139517 w 1140631"/>
                      <a:gd name="connsiteY5" fmla="*/ 105325 h 1454921"/>
                      <a:gd name="connsiteX6" fmla="*/ 1045603 w 1140631"/>
                      <a:gd name="connsiteY6" fmla="*/ 772306 h 1454921"/>
                      <a:gd name="connsiteX7" fmla="*/ 1086683 w 1140631"/>
                      <a:gd name="connsiteY7" fmla="*/ 1287405 h 1454921"/>
                      <a:gd name="connsiteX8" fmla="*/ 1126394 w 1140631"/>
                      <a:gd name="connsiteY8" fmla="*/ 1452410 h 1454921"/>
                      <a:gd name="connsiteX9" fmla="*/ 167858 w 1140631"/>
                      <a:gd name="connsiteY9" fmla="*/ 1454921 h 1454921"/>
                      <a:gd name="connsiteX10" fmla="*/ 226055 w 1140631"/>
                      <a:gd name="connsiteY10" fmla="*/ 837235 h 1454921"/>
                      <a:gd name="connsiteX11" fmla="*/ 247964 w 1140631"/>
                      <a:gd name="connsiteY11" fmla="*/ 577518 h 1454921"/>
                      <a:gd name="connsiteX12" fmla="*/ 233700 w 1140631"/>
                      <a:gd name="connsiteY12" fmla="*/ 747316 h 1454921"/>
                      <a:gd name="connsiteX13" fmla="*/ 0 w 1140631"/>
                      <a:gd name="connsiteY13" fmla="*/ 636171 h 1454921"/>
                      <a:gd name="connsiteX0" fmla="*/ 0 w 1140631"/>
                      <a:gd name="connsiteY0" fmla="*/ 636171 h 1454921"/>
                      <a:gd name="connsiteX1" fmla="*/ 208938 w 1140631"/>
                      <a:gd name="connsiteY1" fmla="*/ 130886 h 1454921"/>
                      <a:gd name="connsiteX2" fmla="*/ 544768 w 1140631"/>
                      <a:gd name="connsiteY2" fmla="*/ 0 h 1454921"/>
                      <a:gd name="connsiteX3" fmla="*/ 679533 w 1140631"/>
                      <a:gd name="connsiteY3" fmla="*/ 129859 h 1454921"/>
                      <a:gd name="connsiteX4" fmla="*/ 848190 w 1140631"/>
                      <a:gd name="connsiteY4" fmla="*/ 5021 h 1454921"/>
                      <a:gd name="connsiteX5" fmla="*/ 1139517 w 1140631"/>
                      <a:gd name="connsiteY5" fmla="*/ 105325 h 1454921"/>
                      <a:gd name="connsiteX6" fmla="*/ 1045603 w 1140631"/>
                      <a:gd name="connsiteY6" fmla="*/ 772306 h 1454921"/>
                      <a:gd name="connsiteX7" fmla="*/ 1086683 w 1140631"/>
                      <a:gd name="connsiteY7" fmla="*/ 1287405 h 1454921"/>
                      <a:gd name="connsiteX8" fmla="*/ 1126394 w 1140631"/>
                      <a:gd name="connsiteY8" fmla="*/ 1452410 h 1454921"/>
                      <a:gd name="connsiteX9" fmla="*/ 167858 w 1140631"/>
                      <a:gd name="connsiteY9" fmla="*/ 1454921 h 1454921"/>
                      <a:gd name="connsiteX10" fmla="*/ 226055 w 1140631"/>
                      <a:gd name="connsiteY10" fmla="*/ 837235 h 1454921"/>
                      <a:gd name="connsiteX11" fmla="*/ 247964 w 1140631"/>
                      <a:gd name="connsiteY11" fmla="*/ 577518 h 1454921"/>
                      <a:gd name="connsiteX12" fmla="*/ 233700 w 1140631"/>
                      <a:gd name="connsiteY12" fmla="*/ 747316 h 1454921"/>
                      <a:gd name="connsiteX13" fmla="*/ 0 w 1140631"/>
                      <a:gd name="connsiteY13" fmla="*/ 636171 h 1454921"/>
                      <a:gd name="connsiteX0" fmla="*/ 0 w 1140631"/>
                      <a:gd name="connsiteY0" fmla="*/ 636171 h 1454921"/>
                      <a:gd name="connsiteX1" fmla="*/ 208938 w 1140631"/>
                      <a:gd name="connsiteY1" fmla="*/ 130886 h 1454921"/>
                      <a:gd name="connsiteX2" fmla="*/ 544768 w 1140631"/>
                      <a:gd name="connsiteY2" fmla="*/ 0 h 1454921"/>
                      <a:gd name="connsiteX3" fmla="*/ 679533 w 1140631"/>
                      <a:gd name="connsiteY3" fmla="*/ 129859 h 1454921"/>
                      <a:gd name="connsiteX4" fmla="*/ 848190 w 1140631"/>
                      <a:gd name="connsiteY4" fmla="*/ 5021 h 1454921"/>
                      <a:gd name="connsiteX5" fmla="*/ 1139517 w 1140631"/>
                      <a:gd name="connsiteY5" fmla="*/ 105325 h 1454921"/>
                      <a:gd name="connsiteX6" fmla="*/ 1045603 w 1140631"/>
                      <a:gd name="connsiteY6" fmla="*/ 772306 h 1454921"/>
                      <a:gd name="connsiteX7" fmla="*/ 1086683 w 1140631"/>
                      <a:gd name="connsiteY7" fmla="*/ 1287405 h 1454921"/>
                      <a:gd name="connsiteX8" fmla="*/ 1126394 w 1140631"/>
                      <a:gd name="connsiteY8" fmla="*/ 1452410 h 1454921"/>
                      <a:gd name="connsiteX9" fmla="*/ 167858 w 1140631"/>
                      <a:gd name="connsiteY9" fmla="*/ 1454921 h 1454921"/>
                      <a:gd name="connsiteX10" fmla="*/ 226055 w 1140631"/>
                      <a:gd name="connsiteY10" fmla="*/ 837235 h 1454921"/>
                      <a:gd name="connsiteX11" fmla="*/ 247964 w 1140631"/>
                      <a:gd name="connsiteY11" fmla="*/ 577518 h 1454921"/>
                      <a:gd name="connsiteX12" fmla="*/ 233700 w 1140631"/>
                      <a:gd name="connsiteY12" fmla="*/ 747316 h 1454921"/>
                      <a:gd name="connsiteX13" fmla="*/ 0 w 1140631"/>
                      <a:gd name="connsiteY13" fmla="*/ 636171 h 1454921"/>
                      <a:gd name="connsiteX0" fmla="*/ 0 w 1140631"/>
                      <a:gd name="connsiteY0" fmla="*/ 631150 h 1449900"/>
                      <a:gd name="connsiteX1" fmla="*/ 208938 w 1140631"/>
                      <a:gd name="connsiteY1" fmla="*/ 125865 h 1449900"/>
                      <a:gd name="connsiteX2" fmla="*/ 555216 w 1140631"/>
                      <a:gd name="connsiteY2" fmla="*/ 5427 h 1449900"/>
                      <a:gd name="connsiteX3" fmla="*/ 679533 w 1140631"/>
                      <a:gd name="connsiteY3" fmla="*/ 124838 h 1449900"/>
                      <a:gd name="connsiteX4" fmla="*/ 848190 w 1140631"/>
                      <a:gd name="connsiteY4" fmla="*/ 0 h 1449900"/>
                      <a:gd name="connsiteX5" fmla="*/ 1139517 w 1140631"/>
                      <a:gd name="connsiteY5" fmla="*/ 100304 h 1449900"/>
                      <a:gd name="connsiteX6" fmla="*/ 1045603 w 1140631"/>
                      <a:gd name="connsiteY6" fmla="*/ 767285 h 1449900"/>
                      <a:gd name="connsiteX7" fmla="*/ 1086683 w 1140631"/>
                      <a:gd name="connsiteY7" fmla="*/ 1282384 h 1449900"/>
                      <a:gd name="connsiteX8" fmla="*/ 1126394 w 1140631"/>
                      <a:gd name="connsiteY8" fmla="*/ 1447389 h 1449900"/>
                      <a:gd name="connsiteX9" fmla="*/ 167858 w 1140631"/>
                      <a:gd name="connsiteY9" fmla="*/ 1449900 h 1449900"/>
                      <a:gd name="connsiteX10" fmla="*/ 226055 w 1140631"/>
                      <a:gd name="connsiteY10" fmla="*/ 832214 h 1449900"/>
                      <a:gd name="connsiteX11" fmla="*/ 247964 w 1140631"/>
                      <a:gd name="connsiteY11" fmla="*/ 572497 h 1449900"/>
                      <a:gd name="connsiteX12" fmla="*/ 233700 w 1140631"/>
                      <a:gd name="connsiteY12" fmla="*/ 742295 h 1449900"/>
                      <a:gd name="connsiteX13" fmla="*/ 0 w 1140631"/>
                      <a:gd name="connsiteY13" fmla="*/ 631150 h 144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40631" h="1449900">
                        <a:moveTo>
                          <a:pt x="0" y="631150"/>
                        </a:moveTo>
                        <a:cubicBezTo>
                          <a:pt x="0" y="631150"/>
                          <a:pt x="116402" y="230152"/>
                          <a:pt x="208938" y="125865"/>
                        </a:cubicBezTo>
                        <a:cubicBezTo>
                          <a:pt x="301474" y="21578"/>
                          <a:pt x="555216" y="5427"/>
                          <a:pt x="555216" y="5427"/>
                        </a:cubicBezTo>
                        <a:cubicBezTo>
                          <a:pt x="553123" y="56549"/>
                          <a:pt x="595433" y="120731"/>
                          <a:pt x="679533" y="124838"/>
                        </a:cubicBezTo>
                        <a:cubicBezTo>
                          <a:pt x="761871" y="119791"/>
                          <a:pt x="838986" y="72955"/>
                          <a:pt x="848190" y="0"/>
                        </a:cubicBezTo>
                        <a:cubicBezTo>
                          <a:pt x="848190" y="0"/>
                          <a:pt x="1126394" y="64017"/>
                          <a:pt x="1139517" y="100304"/>
                        </a:cubicBezTo>
                        <a:cubicBezTo>
                          <a:pt x="1152639" y="136591"/>
                          <a:pt x="1045603" y="767285"/>
                          <a:pt x="1045603" y="767285"/>
                        </a:cubicBezTo>
                        <a:cubicBezTo>
                          <a:pt x="1045603" y="767285"/>
                          <a:pt x="1090220" y="1123199"/>
                          <a:pt x="1086683" y="1282384"/>
                        </a:cubicBezTo>
                        <a:lnTo>
                          <a:pt x="1126394" y="1447389"/>
                        </a:lnTo>
                        <a:lnTo>
                          <a:pt x="167858" y="1449900"/>
                        </a:lnTo>
                        <a:cubicBezTo>
                          <a:pt x="167858" y="1449900"/>
                          <a:pt x="189653" y="1125937"/>
                          <a:pt x="226055" y="832214"/>
                        </a:cubicBezTo>
                        <a:lnTo>
                          <a:pt x="247964" y="572497"/>
                        </a:lnTo>
                        <a:lnTo>
                          <a:pt x="233700" y="742295"/>
                        </a:lnTo>
                        <a:lnTo>
                          <a:pt x="0" y="63115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2722DC64-E46A-2C96-F5E0-C871CEC3CA9B}"/>
                      </a:ext>
                    </a:extLst>
                  </p:cNvPr>
                  <p:cNvSpPr/>
                  <p:nvPr/>
                </p:nvSpPr>
                <p:spPr>
                  <a:xfrm>
                    <a:off x="3732101" y="4076456"/>
                    <a:ext cx="269139" cy="395242"/>
                  </a:xfrm>
                  <a:custGeom>
                    <a:avLst/>
                    <a:gdLst>
                      <a:gd name="connsiteX0" fmla="*/ 144908 w 295206"/>
                      <a:gd name="connsiteY0" fmla="*/ 408826 h 433522"/>
                      <a:gd name="connsiteX1" fmla="*/ 166851 w 295206"/>
                      <a:gd name="connsiteY1" fmla="*/ 412649 h 433522"/>
                      <a:gd name="connsiteX2" fmla="*/ 169784 w 295206"/>
                      <a:gd name="connsiteY2" fmla="*/ 409967 h 433522"/>
                      <a:gd name="connsiteX3" fmla="*/ 182679 w 295206"/>
                      <a:gd name="connsiteY3" fmla="*/ 340359 h 433522"/>
                      <a:gd name="connsiteX4" fmla="*/ 197513 w 295206"/>
                      <a:gd name="connsiteY4" fmla="*/ 255004 h 433522"/>
                      <a:gd name="connsiteX5" fmla="*/ 194889 w 295206"/>
                      <a:gd name="connsiteY5" fmla="*/ 417499 h 433522"/>
                      <a:gd name="connsiteX6" fmla="*/ 208582 w 295206"/>
                      <a:gd name="connsiteY6" fmla="*/ 433474 h 433522"/>
                      <a:gd name="connsiteX7" fmla="*/ 228780 w 295206"/>
                      <a:gd name="connsiteY7" fmla="*/ 416243 h 433522"/>
                      <a:gd name="connsiteX8" fmla="*/ 246239 w 295206"/>
                      <a:gd name="connsiteY8" fmla="*/ 248842 h 433522"/>
                      <a:gd name="connsiteX9" fmla="*/ 246809 w 295206"/>
                      <a:gd name="connsiteY9" fmla="*/ 346749 h 433522"/>
                      <a:gd name="connsiteX10" fmla="*/ 265637 w 295206"/>
                      <a:gd name="connsiteY10" fmla="*/ 344011 h 433522"/>
                      <a:gd name="connsiteX11" fmla="*/ 279331 w 295206"/>
                      <a:gd name="connsiteY11" fmla="*/ 245761 h 433522"/>
                      <a:gd name="connsiteX12" fmla="*/ 287090 w 295206"/>
                      <a:gd name="connsiteY12" fmla="*/ 86005 h 433522"/>
                      <a:gd name="connsiteX13" fmla="*/ 295192 w 295206"/>
                      <a:gd name="connsiteY13" fmla="*/ 9208 h 433522"/>
                      <a:gd name="connsiteX14" fmla="*/ 146962 w 295206"/>
                      <a:gd name="connsiteY14" fmla="*/ -35 h 433522"/>
                      <a:gd name="connsiteX15" fmla="*/ 140229 w 295206"/>
                      <a:gd name="connsiteY15" fmla="*/ 45610 h 433522"/>
                      <a:gd name="connsiteX16" fmla="*/ 68453 w 295206"/>
                      <a:gd name="connsiteY16" fmla="*/ 107686 h 433522"/>
                      <a:gd name="connsiteX17" fmla="*/ -14 w 295206"/>
                      <a:gd name="connsiteY17" fmla="*/ 206164 h 433522"/>
                      <a:gd name="connsiteX18" fmla="*/ 20207 w 295206"/>
                      <a:gd name="connsiteY18" fmla="*/ 221706 h 433522"/>
                      <a:gd name="connsiteX19" fmla="*/ 28514 w 295206"/>
                      <a:gd name="connsiteY19" fmla="*/ 218374 h 433522"/>
                      <a:gd name="connsiteX20" fmla="*/ 90705 w 295206"/>
                      <a:gd name="connsiteY20" fmla="*/ 164400 h 433522"/>
                      <a:gd name="connsiteX21" fmla="*/ 111815 w 295206"/>
                      <a:gd name="connsiteY21" fmla="*/ 171360 h 433522"/>
                      <a:gd name="connsiteX22" fmla="*/ 100975 w 295206"/>
                      <a:gd name="connsiteY22" fmla="*/ 274974 h 433522"/>
                      <a:gd name="connsiteX23" fmla="*/ 80321 w 295206"/>
                      <a:gd name="connsiteY23" fmla="*/ 386575 h 433522"/>
                      <a:gd name="connsiteX24" fmla="*/ 105790 w 295206"/>
                      <a:gd name="connsiteY24" fmla="*/ 390831 h 433522"/>
                      <a:gd name="connsiteX25" fmla="*/ 108963 w 295206"/>
                      <a:gd name="connsiteY25" fmla="*/ 387944 h 433522"/>
                      <a:gd name="connsiteX26" fmla="*/ 144565 w 295206"/>
                      <a:gd name="connsiteY26" fmla="*/ 298823 h 433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295206" h="433522">
                        <a:moveTo>
                          <a:pt x="144908" y="408826"/>
                        </a:moveTo>
                        <a:cubicBezTo>
                          <a:pt x="149917" y="415935"/>
                          <a:pt x="159731" y="417647"/>
                          <a:pt x="166851" y="412649"/>
                        </a:cubicBezTo>
                        <a:cubicBezTo>
                          <a:pt x="167935" y="411884"/>
                          <a:pt x="168917" y="410983"/>
                          <a:pt x="169784" y="409967"/>
                        </a:cubicBezTo>
                        <a:cubicBezTo>
                          <a:pt x="176060" y="404147"/>
                          <a:pt x="182679" y="340359"/>
                          <a:pt x="182679" y="340359"/>
                        </a:cubicBezTo>
                        <a:lnTo>
                          <a:pt x="197513" y="255004"/>
                        </a:lnTo>
                        <a:lnTo>
                          <a:pt x="194889" y="417499"/>
                        </a:lnTo>
                        <a:cubicBezTo>
                          <a:pt x="194889" y="417499"/>
                          <a:pt x="196600" y="432904"/>
                          <a:pt x="208582" y="433474"/>
                        </a:cubicBezTo>
                        <a:cubicBezTo>
                          <a:pt x="220564" y="434045"/>
                          <a:pt x="228780" y="416243"/>
                          <a:pt x="228780" y="416243"/>
                        </a:cubicBezTo>
                        <a:lnTo>
                          <a:pt x="246239" y="248842"/>
                        </a:lnTo>
                        <a:cubicBezTo>
                          <a:pt x="246239" y="248842"/>
                          <a:pt x="240647" y="341957"/>
                          <a:pt x="246809" y="346749"/>
                        </a:cubicBezTo>
                        <a:cubicBezTo>
                          <a:pt x="255253" y="353254"/>
                          <a:pt x="262899" y="351200"/>
                          <a:pt x="265637" y="344011"/>
                        </a:cubicBezTo>
                        <a:cubicBezTo>
                          <a:pt x="271229" y="329519"/>
                          <a:pt x="279331" y="245761"/>
                          <a:pt x="279331" y="245761"/>
                        </a:cubicBezTo>
                        <a:lnTo>
                          <a:pt x="287090" y="86005"/>
                        </a:lnTo>
                        <a:lnTo>
                          <a:pt x="295192" y="9208"/>
                        </a:lnTo>
                        <a:lnTo>
                          <a:pt x="146962" y="-35"/>
                        </a:lnTo>
                        <a:lnTo>
                          <a:pt x="140229" y="45610"/>
                        </a:lnTo>
                        <a:cubicBezTo>
                          <a:pt x="140229" y="45610"/>
                          <a:pt x="81348" y="90113"/>
                          <a:pt x="68453" y="107686"/>
                        </a:cubicBezTo>
                        <a:cubicBezTo>
                          <a:pt x="55558" y="125259"/>
                          <a:pt x="23493" y="187564"/>
                          <a:pt x="-14" y="206164"/>
                        </a:cubicBezTo>
                        <a:cubicBezTo>
                          <a:pt x="1276" y="216035"/>
                          <a:pt x="10325" y="222996"/>
                          <a:pt x="20207" y="221706"/>
                        </a:cubicBezTo>
                        <a:cubicBezTo>
                          <a:pt x="23208" y="221307"/>
                          <a:pt x="26072" y="220166"/>
                          <a:pt x="28514" y="218374"/>
                        </a:cubicBezTo>
                        <a:cubicBezTo>
                          <a:pt x="52660" y="204738"/>
                          <a:pt x="73805" y="186377"/>
                          <a:pt x="90705" y="164400"/>
                        </a:cubicBezTo>
                        <a:cubicBezTo>
                          <a:pt x="100747" y="149109"/>
                          <a:pt x="111245" y="158009"/>
                          <a:pt x="111815" y="171360"/>
                        </a:cubicBezTo>
                        <a:cubicBezTo>
                          <a:pt x="112386" y="184711"/>
                          <a:pt x="100975" y="274974"/>
                          <a:pt x="100975" y="274974"/>
                        </a:cubicBezTo>
                        <a:cubicBezTo>
                          <a:pt x="100975" y="274974"/>
                          <a:pt x="72675" y="375277"/>
                          <a:pt x="80321" y="386575"/>
                        </a:cubicBezTo>
                        <a:cubicBezTo>
                          <a:pt x="86175" y="394779"/>
                          <a:pt x="97586" y="396685"/>
                          <a:pt x="105790" y="390831"/>
                        </a:cubicBezTo>
                        <a:cubicBezTo>
                          <a:pt x="106954" y="389998"/>
                          <a:pt x="108027" y="389028"/>
                          <a:pt x="108963" y="387944"/>
                        </a:cubicBezTo>
                        <a:cubicBezTo>
                          <a:pt x="112842" y="382694"/>
                          <a:pt x="144565" y="298823"/>
                          <a:pt x="144565" y="298823"/>
                        </a:cubicBezTo>
                      </a:path>
                    </a:pathLst>
                  </a:custGeom>
                  <a:solidFill>
                    <a:srgbClr val="FFBF9D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0937A130-9153-FB61-D5CB-CCBDB0C5054F}"/>
                      </a:ext>
                    </a:extLst>
                  </p:cNvPr>
                  <p:cNvSpPr/>
                  <p:nvPr/>
                </p:nvSpPr>
                <p:spPr>
                  <a:xfrm>
                    <a:off x="3854967" y="3487823"/>
                    <a:ext cx="162602" cy="630141"/>
                  </a:xfrm>
                  <a:custGeom>
                    <a:avLst/>
                    <a:gdLst>
                      <a:gd name="connsiteX0" fmla="*/ 166817 w 178350"/>
                      <a:gd name="connsiteY0" fmla="*/ -35 h 691172"/>
                      <a:gd name="connsiteX1" fmla="*/ 178228 w 178350"/>
                      <a:gd name="connsiteY1" fmla="*/ 365806 h 691172"/>
                      <a:gd name="connsiteX2" fmla="*/ 158259 w 178350"/>
                      <a:gd name="connsiteY2" fmla="*/ 669229 h 691172"/>
                      <a:gd name="connsiteX3" fmla="*/ 5235 w 178350"/>
                      <a:gd name="connsiteY3" fmla="*/ 691138 h 691172"/>
                      <a:gd name="connsiteX4" fmla="*/ -14 w 178350"/>
                      <a:gd name="connsiteY4" fmla="*/ 60330 h 691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50" h="691172">
                        <a:moveTo>
                          <a:pt x="166817" y="-35"/>
                        </a:moveTo>
                        <a:cubicBezTo>
                          <a:pt x="166817" y="-35"/>
                          <a:pt x="176973" y="316054"/>
                          <a:pt x="178228" y="365806"/>
                        </a:cubicBezTo>
                        <a:cubicBezTo>
                          <a:pt x="180054" y="442831"/>
                          <a:pt x="158259" y="669229"/>
                          <a:pt x="158259" y="669229"/>
                        </a:cubicBezTo>
                        <a:lnTo>
                          <a:pt x="5235" y="691138"/>
                        </a:lnTo>
                        <a:lnTo>
                          <a:pt x="-14" y="6033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0DDA9CB9-EF81-979A-5B9E-5B10B79E2D66}"/>
                      </a:ext>
                    </a:extLst>
                  </p:cNvPr>
                  <p:cNvSpPr/>
                  <p:nvPr/>
                </p:nvSpPr>
                <p:spPr>
                  <a:xfrm>
                    <a:off x="2411246" y="3357883"/>
                    <a:ext cx="388906" cy="297333"/>
                  </a:xfrm>
                  <a:custGeom>
                    <a:avLst/>
                    <a:gdLst>
                      <a:gd name="connsiteX0" fmla="*/ 37211 w 426572"/>
                      <a:gd name="connsiteY0" fmla="*/ 84179 h 326130"/>
                      <a:gd name="connsiteX1" fmla="*/ 6058 w 426572"/>
                      <a:gd name="connsiteY1" fmla="*/ 63525 h 326130"/>
                      <a:gd name="connsiteX2" fmla="*/ 2635 w 426572"/>
                      <a:gd name="connsiteY2" fmla="*/ 33172 h 326130"/>
                      <a:gd name="connsiteX3" fmla="*/ 30706 w 426572"/>
                      <a:gd name="connsiteY3" fmla="*/ 43327 h 326130"/>
                      <a:gd name="connsiteX4" fmla="*/ 7884 w 426572"/>
                      <a:gd name="connsiteY4" fmla="*/ 25640 h 326130"/>
                      <a:gd name="connsiteX5" fmla="*/ 9619 w 426572"/>
                      <a:gd name="connsiteY5" fmla="*/ 684 h 326130"/>
                      <a:gd name="connsiteX6" fmla="*/ 10509 w 426572"/>
                      <a:gd name="connsiteY6" fmla="*/ -35 h 326130"/>
                      <a:gd name="connsiteX7" fmla="*/ 78405 w 426572"/>
                      <a:gd name="connsiteY7" fmla="*/ 25640 h 326130"/>
                      <a:gd name="connsiteX8" fmla="*/ 185556 w 426572"/>
                      <a:gd name="connsiteY8" fmla="*/ 71285 h 326130"/>
                      <a:gd name="connsiteX9" fmla="*/ 277986 w 426572"/>
                      <a:gd name="connsiteY9" fmla="*/ 170448 h 326130"/>
                      <a:gd name="connsiteX10" fmla="*/ 414349 w 426572"/>
                      <a:gd name="connsiteY10" fmla="*/ 139409 h 326130"/>
                      <a:gd name="connsiteX11" fmla="*/ 426559 w 426572"/>
                      <a:gd name="connsiteY11" fmla="*/ 326096 h 326130"/>
                      <a:gd name="connsiteX12" fmla="*/ 225609 w 426572"/>
                      <a:gd name="connsiteY12" fmla="*/ 299964 h 326130"/>
                      <a:gd name="connsiteX13" fmla="*/ 121653 w 426572"/>
                      <a:gd name="connsiteY13" fmla="*/ 220086 h 326130"/>
                      <a:gd name="connsiteX14" fmla="*/ 87420 w 426572"/>
                      <a:gd name="connsiteY14" fmla="*/ 175012 h 326130"/>
                      <a:gd name="connsiteX15" fmla="*/ 27055 w 426572"/>
                      <a:gd name="connsiteY15" fmla="*/ 141577 h 326130"/>
                      <a:gd name="connsiteX16" fmla="*/ 15644 w 426572"/>
                      <a:gd name="connsiteY16" fmla="*/ 108029 h 326130"/>
                      <a:gd name="connsiteX17" fmla="*/ 15644 w 426572"/>
                      <a:gd name="connsiteY17" fmla="*/ 108029 h 326130"/>
                      <a:gd name="connsiteX18" fmla="*/ 6515 w 426572"/>
                      <a:gd name="connsiteY18" fmla="*/ 71741 h 326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6572" h="326130">
                        <a:moveTo>
                          <a:pt x="37211" y="84179"/>
                        </a:moveTo>
                        <a:cubicBezTo>
                          <a:pt x="25742" y="79090"/>
                          <a:pt x="15210" y="72106"/>
                          <a:pt x="6058" y="63525"/>
                        </a:cubicBezTo>
                        <a:cubicBezTo>
                          <a:pt x="-560" y="54796"/>
                          <a:pt x="-1872" y="43156"/>
                          <a:pt x="2635" y="33172"/>
                        </a:cubicBezTo>
                        <a:lnTo>
                          <a:pt x="30706" y="43327"/>
                        </a:lnTo>
                        <a:cubicBezTo>
                          <a:pt x="21315" y="40201"/>
                          <a:pt x="13259" y="33959"/>
                          <a:pt x="7884" y="25640"/>
                        </a:cubicBezTo>
                        <a:cubicBezTo>
                          <a:pt x="1471" y="18269"/>
                          <a:pt x="2247" y="7097"/>
                          <a:pt x="9619" y="684"/>
                        </a:cubicBezTo>
                        <a:cubicBezTo>
                          <a:pt x="9915" y="433"/>
                          <a:pt x="10201" y="193"/>
                          <a:pt x="10509" y="-35"/>
                        </a:cubicBezTo>
                        <a:cubicBezTo>
                          <a:pt x="10509" y="-35"/>
                          <a:pt x="59234" y="19478"/>
                          <a:pt x="78405" y="25640"/>
                        </a:cubicBezTo>
                        <a:cubicBezTo>
                          <a:pt x="81029" y="27580"/>
                          <a:pt x="180307" y="65465"/>
                          <a:pt x="185556" y="71285"/>
                        </a:cubicBezTo>
                        <a:lnTo>
                          <a:pt x="277986" y="170448"/>
                        </a:lnTo>
                        <a:lnTo>
                          <a:pt x="414349" y="139409"/>
                        </a:lnTo>
                        <a:lnTo>
                          <a:pt x="426559" y="326096"/>
                        </a:lnTo>
                        <a:cubicBezTo>
                          <a:pt x="426559" y="326096"/>
                          <a:pt x="254593" y="308408"/>
                          <a:pt x="225609" y="299964"/>
                        </a:cubicBezTo>
                        <a:cubicBezTo>
                          <a:pt x="196624" y="291520"/>
                          <a:pt x="121653" y="220086"/>
                          <a:pt x="121653" y="220086"/>
                        </a:cubicBezTo>
                        <a:lnTo>
                          <a:pt x="87420" y="175012"/>
                        </a:lnTo>
                        <a:lnTo>
                          <a:pt x="27055" y="141577"/>
                        </a:lnTo>
                        <a:cubicBezTo>
                          <a:pt x="16671" y="134274"/>
                          <a:pt x="5830" y="121037"/>
                          <a:pt x="15644" y="108029"/>
                        </a:cubicBezTo>
                        <a:lnTo>
                          <a:pt x="15644" y="108029"/>
                        </a:lnTo>
                        <a:cubicBezTo>
                          <a:pt x="-3413" y="95819"/>
                          <a:pt x="6515" y="71741"/>
                          <a:pt x="6515" y="71741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46199480-DB59-8352-7C19-434510B40792}"/>
                      </a:ext>
                    </a:extLst>
                  </p:cNvPr>
                  <p:cNvSpPr/>
                  <p:nvPr/>
                </p:nvSpPr>
                <p:spPr>
                  <a:xfrm>
                    <a:off x="3751659" y="2880881"/>
                    <a:ext cx="334370" cy="668114"/>
                  </a:xfrm>
                  <a:custGeom>
                    <a:avLst/>
                    <a:gdLst>
                      <a:gd name="connsiteX0" fmla="*/ 107479 w 366754"/>
                      <a:gd name="connsiteY0" fmla="*/ -35 h 732823"/>
                      <a:gd name="connsiteX1" fmla="*/ 153694 w 366754"/>
                      <a:gd name="connsiteY1" fmla="*/ 13202 h 732823"/>
                      <a:gd name="connsiteX2" fmla="*/ 280586 w 366754"/>
                      <a:gd name="connsiteY2" fmla="*/ 149565 h 732823"/>
                      <a:gd name="connsiteX3" fmla="*/ 366740 w 366754"/>
                      <a:gd name="connsiteY3" fmla="*/ 633968 h 732823"/>
                      <a:gd name="connsiteX4" fmla="*/ 93900 w 366754"/>
                      <a:gd name="connsiteY4" fmla="*/ 732789 h 732823"/>
                      <a:gd name="connsiteX5" fmla="*/ -14 w 366754"/>
                      <a:gd name="connsiteY5" fmla="*/ 659187 h 732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6754" h="732823">
                        <a:moveTo>
                          <a:pt x="107479" y="-35"/>
                        </a:moveTo>
                        <a:lnTo>
                          <a:pt x="153694" y="13202"/>
                        </a:lnTo>
                        <a:cubicBezTo>
                          <a:pt x="218372" y="31015"/>
                          <a:pt x="267463" y="83780"/>
                          <a:pt x="280586" y="149565"/>
                        </a:cubicBezTo>
                        <a:lnTo>
                          <a:pt x="366740" y="633968"/>
                        </a:lnTo>
                        <a:lnTo>
                          <a:pt x="93900" y="732789"/>
                        </a:lnTo>
                        <a:lnTo>
                          <a:pt x="-14" y="659187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3BFFD88-4F58-3AC0-4AC1-0648F2B5217A}"/>
                  </a:ext>
                </a:extLst>
              </p:cNvPr>
              <p:cNvGrpSpPr/>
              <p:nvPr/>
            </p:nvGrpSpPr>
            <p:grpSpPr>
              <a:xfrm>
                <a:off x="-202016" y="2787255"/>
                <a:ext cx="5989982" cy="3028730"/>
                <a:chOff x="-202016" y="2787255"/>
                <a:chExt cx="5989982" cy="302873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374D6BF-2BD0-ADF1-CCB4-2C49AE169370}"/>
                    </a:ext>
                  </a:extLst>
                </p:cNvPr>
                <p:cNvGrpSpPr/>
                <p:nvPr/>
              </p:nvGrpSpPr>
              <p:grpSpPr>
                <a:xfrm>
                  <a:off x="-202016" y="2790615"/>
                  <a:ext cx="2000779" cy="3017871"/>
                  <a:chOff x="-1357555" y="2118467"/>
                  <a:chExt cx="1557622" cy="2349436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9C133C57-44CB-AAFB-B45A-797EADB24F0B}"/>
                      </a:ext>
                    </a:extLst>
                  </p:cNvPr>
                  <p:cNvGrpSpPr/>
                  <p:nvPr/>
                </p:nvGrpSpPr>
                <p:grpSpPr>
                  <a:xfrm>
                    <a:off x="-778260" y="2118467"/>
                    <a:ext cx="439637" cy="1742503"/>
                    <a:chOff x="-778260" y="2118467"/>
                    <a:chExt cx="439637" cy="1742503"/>
                  </a:xfrm>
                </p:grpSpPr>
                <p:sp>
                  <p:nvSpPr>
                    <p:cNvPr id="65" name="Freeform: Shape 64">
                      <a:extLst>
                        <a:ext uri="{FF2B5EF4-FFF2-40B4-BE49-F238E27FC236}">
                          <a16:creationId xmlns:a16="http://schemas.microsoft.com/office/drawing/2014/main" id="{7E464BF2-5B37-DBBC-0260-5EFA14E786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778260" y="2118467"/>
                      <a:ext cx="439637" cy="1495329"/>
                    </a:xfrm>
                    <a:custGeom>
                      <a:avLst/>
                      <a:gdLst>
                        <a:gd name="connsiteX0" fmla="*/ 204898 w 439637"/>
                        <a:gd name="connsiteY0" fmla="*/ 1495330 h 1495329"/>
                        <a:gd name="connsiteX1" fmla="*/ 435022 w 439637"/>
                        <a:gd name="connsiteY1" fmla="*/ 719995 h 1495329"/>
                        <a:gd name="connsiteX2" fmla="*/ 51736 w 439637"/>
                        <a:gd name="connsiteY2" fmla="*/ 0 h 1495329"/>
                        <a:gd name="connsiteX3" fmla="*/ 26495 w 439637"/>
                        <a:gd name="connsiteY3" fmla="*/ 610172 h 1495329"/>
                        <a:gd name="connsiteX4" fmla="*/ 24494 w 439637"/>
                        <a:gd name="connsiteY4" fmla="*/ 1188339 h 1495329"/>
                        <a:gd name="connsiteX5" fmla="*/ 204898 w 439637"/>
                        <a:gd name="connsiteY5" fmla="*/ 1495330 h 14953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637" h="1495329">
                          <a:moveTo>
                            <a:pt x="204898" y="1495330"/>
                          </a:moveTo>
                          <a:cubicBezTo>
                            <a:pt x="378334" y="1276030"/>
                            <a:pt x="460736" y="998403"/>
                            <a:pt x="435022" y="719995"/>
                          </a:cubicBezTo>
                          <a:cubicBezTo>
                            <a:pt x="406220" y="439142"/>
                            <a:pt x="268647" y="180714"/>
                            <a:pt x="51736" y="0"/>
                          </a:cubicBezTo>
                          <a:cubicBezTo>
                            <a:pt x="54902" y="203705"/>
                            <a:pt x="46474" y="407424"/>
                            <a:pt x="26495" y="610172"/>
                          </a:cubicBezTo>
                          <a:cubicBezTo>
                            <a:pt x="7445" y="802957"/>
                            <a:pt x="-21130" y="1000125"/>
                            <a:pt x="24494" y="1188339"/>
                          </a:cubicBezTo>
                          <a:cubicBezTo>
                            <a:pt x="51693" y="1306761"/>
                            <a:pt x="114678" y="1413943"/>
                            <a:pt x="204898" y="149533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DA7887A1-96F9-7DFD-4988-7CE0D5CD5C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673660" y="2240673"/>
                      <a:ext cx="144408" cy="1620297"/>
                    </a:xfrm>
                    <a:custGeom>
                      <a:avLst/>
                      <a:gdLst>
                        <a:gd name="connsiteX0" fmla="*/ 84106 w 144408"/>
                        <a:gd name="connsiteY0" fmla="*/ 1620298 h 1620297"/>
                        <a:gd name="connsiteX1" fmla="*/ 0 w 144408"/>
                        <a:gd name="connsiteY1" fmla="*/ 0 h 1620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4408" h="1620297">
                          <a:moveTo>
                            <a:pt x="84106" y="1620298"/>
                          </a:moveTo>
                          <a:cubicBezTo>
                            <a:pt x="84106" y="938975"/>
                            <a:pt x="265081" y="719042"/>
                            <a:pt x="0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D5F4BF67-D425-90AA-772A-AD7DC598DA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708713" y="2358878"/>
                      <a:ext cx="160782" cy="118395"/>
                    </a:xfrm>
                    <a:custGeom>
                      <a:avLst/>
                      <a:gdLst>
                        <a:gd name="connsiteX0" fmla="*/ 160782 w 160782"/>
                        <a:gd name="connsiteY0" fmla="*/ 0 h 118395"/>
                        <a:gd name="connsiteX1" fmla="*/ 105346 w 160782"/>
                        <a:gd name="connsiteY1" fmla="*/ 118396 h 118395"/>
                        <a:gd name="connsiteX2" fmla="*/ 0 w 160782"/>
                        <a:gd name="connsiteY2" fmla="*/ 89821 h 1183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60782" h="118395">
                          <a:moveTo>
                            <a:pt x="160782" y="0"/>
                          </a:moveTo>
                          <a:lnTo>
                            <a:pt x="105346" y="118396"/>
                          </a:lnTo>
                          <a:cubicBezTo>
                            <a:pt x="72370" y="102252"/>
                            <a:pt x="36614" y="92554"/>
                            <a:pt x="0" y="89821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4F3AA85E-8595-6343-9FB9-3A3DACBA71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732049" y="2693205"/>
                      <a:ext cx="342233" cy="130111"/>
                    </a:xfrm>
                    <a:custGeom>
                      <a:avLst/>
                      <a:gdLst>
                        <a:gd name="connsiteX0" fmla="*/ 0 w 342233"/>
                        <a:gd name="connsiteY0" fmla="*/ 75914 h 130111"/>
                        <a:gd name="connsiteX1" fmla="*/ 199358 w 342233"/>
                        <a:gd name="connsiteY1" fmla="*/ 130112 h 130111"/>
                        <a:gd name="connsiteX2" fmla="*/ 342233 w 342233"/>
                        <a:gd name="connsiteY2" fmla="*/ 0 h 1301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42233" h="130111">
                          <a:moveTo>
                            <a:pt x="0" y="75914"/>
                          </a:moveTo>
                          <a:cubicBezTo>
                            <a:pt x="69678" y="78790"/>
                            <a:pt x="137815" y="97314"/>
                            <a:pt x="199358" y="130112"/>
                          </a:cubicBezTo>
                          <a:cubicBezTo>
                            <a:pt x="240177" y="79811"/>
                            <a:pt x="288343" y="35948"/>
                            <a:pt x="342233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9" name="Freeform: Shape 68">
                      <a:extLst>
                        <a:ext uri="{FF2B5EF4-FFF2-40B4-BE49-F238E27FC236}">
                          <a16:creationId xmlns:a16="http://schemas.microsoft.com/office/drawing/2014/main" id="{B61A83DA-FEBA-03FE-4D0F-5CE4E84A1A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739955" y="2996291"/>
                      <a:ext cx="393191" cy="154019"/>
                    </a:xfrm>
                    <a:custGeom>
                      <a:avLst/>
                      <a:gdLst>
                        <a:gd name="connsiteX0" fmla="*/ 0 w 393191"/>
                        <a:gd name="connsiteY0" fmla="*/ 102966 h 154019"/>
                        <a:gd name="connsiteX1" fmla="*/ 200025 w 393191"/>
                        <a:gd name="connsiteY1" fmla="*/ 154019 h 154019"/>
                        <a:gd name="connsiteX2" fmla="*/ 393192 w 393191"/>
                        <a:gd name="connsiteY2" fmla="*/ 0 h 154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93191" h="154019">
                          <a:moveTo>
                            <a:pt x="0" y="102966"/>
                          </a:moveTo>
                          <a:cubicBezTo>
                            <a:pt x="70493" y="97313"/>
                            <a:pt x="140864" y="115274"/>
                            <a:pt x="200025" y="154019"/>
                          </a:cubicBezTo>
                          <a:cubicBezTo>
                            <a:pt x="256876" y="93879"/>
                            <a:pt x="321902" y="42032"/>
                            <a:pt x="393192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" name="Freeform: Shape 69">
                      <a:extLst>
                        <a:ext uri="{FF2B5EF4-FFF2-40B4-BE49-F238E27FC236}">
                          <a16:creationId xmlns:a16="http://schemas.microsoft.com/office/drawing/2014/main" id="{D26B5535-6D70-7C36-35D5-ACA70C2B95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708427" y="3306425"/>
                      <a:ext cx="274796" cy="134111"/>
                    </a:xfrm>
                    <a:custGeom>
                      <a:avLst/>
                      <a:gdLst>
                        <a:gd name="connsiteX0" fmla="*/ 0 w 274796"/>
                        <a:gd name="connsiteY0" fmla="*/ 65151 h 134111"/>
                        <a:gd name="connsiteX1" fmla="*/ 138017 w 274796"/>
                        <a:gd name="connsiteY1" fmla="*/ 134112 h 134111"/>
                        <a:gd name="connsiteX2" fmla="*/ 274796 w 274796"/>
                        <a:gd name="connsiteY2" fmla="*/ 0 h 1341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74796" h="134111">
                          <a:moveTo>
                            <a:pt x="0" y="65151"/>
                          </a:moveTo>
                          <a:cubicBezTo>
                            <a:pt x="52746" y="70982"/>
                            <a:pt x="101683" y="95434"/>
                            <a:pt x="138017" y="134112"/>
                          </a:cubicBezTo>
                          <a:cubicBezTo>
                            <a:pt x="176122" y="82361"/>
                            <a:pt x="222305" y="37079"/>
                            <a:pt x="274796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504E607F-08A3-2227-D109-3599772CAB8C}"/>
                      </a:ext>
                    </a:extLst>
                  </p:cNvPr>
                  <p:cNvGrpSpPr/>
                  <p:nvPr/>
                </p:nvGrpSpPr>
                <p:grpSpPr>
                  <a:xfrm>
                    <a:off x="-559075" y="2293346"/>
                    <a:ext cx="759142" cy="1632203"/>
                    <a:chOff x="-559075" y="2293346"/>
                    <a:chExt cx="759142" cy="1632203"/>
                  </a:xfrm>
                </p:grpSpPr>
                <p:sp>
                  <p:nvSpPr>
                    <p:cNvPr id="59" name="Freeform: Shape 58">
                      <a:extLst>
                        <a:ext uri="{FF2B5EF4-FFF2-40B4-BE49-F238E27FC236}">
                          <a16:creationId xmlns:a16="http://schemas.microsoft.com/office/drawing/2014/main" id="{3928CA73-8266-F1ED-E11F-FE1F5E1511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503560" y="2293346"/>
                      <a:ext cx="703627" cy="1299686"/>
                    </a:xfrm>
                    <a:custGeom>
                      <a:avLst/>
                      <a:gdLst>
                        <a:gd name="connsiteX0" fmla="*/ 54499 w 703627"/>
                        <a:gd name="connsiteY0" fmla="*/ 1299686 h 1299686"/>
                        <a:gd name="connsiteX1" fmla="*/ 95742 w 703627"/>
                        <a:gd name="connsiteY1" fmla="*/ 627602 h 1299686"/>
                        <a:gd name="connsiteX2" fmla="*/ 703628 w 703627"/>
                        <a:gd name="connsiteY2" fmla="*/ 0 h 1299686"/>
                        <a:gd name="connsiteX3" fmla="*/ 405019 w 703627"/>
                        <a:gd name="connsiteY3" fmla="*/ 1027938 h 1299686"/>
                        <a:gd name="connsiteX4" fmla="*/ 54499 w 703627"/>
                        <a:gd name="connsiteY4" fmla="*/ 1299686 h 12996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03627" h="1299686">
                          <a:moveTo>
                            <a:pt x="54499" y="1299686"/>
                          </a:moveTo>
                          <a:cubicBezTo>
                            <a:pt x="54499" y="1299686"/>
                            <a:pt x="-92186" y="978789"/>
                            <a:pt x="95742" y="627602"/>
                          </a:cubicBezTo>
                          <a:cubicBezTo>
                            <a:pt x="199565" y="433578"/>
                            <a:pt x="423879" y="197453"/>
                            <a:pt x="703628" y="0"/>
                          </a:cubicBezTo>
                          <a:cubicBezTo>
                            <a:pt x="703628" y="0"/>
                            <a:pt x="570278" y="724852"/>
                            <a:pt x="405019" y="1027938"/>
                          </a:cubicBezTo>
                          <a:cubicBezTo>
                            <a:pt x="277575" y="1261491"/>
                            <a:pt x="54499" y="1299686"/>
                            <a:pt x="54499" y="1299686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9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0" name="Freeform: Shape 59">
                      <a:extLst>
                        <a:ext uri="{FF2B5EF4-FFF2-40B4-BE49-F238E27FC236}">
                          <a16:creationId xmlns:a16="http://schemas.microsoft.com/office/drawing/2014/main" id="{EE9C7D9C-6A04-DD04-2D48-8121488019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559075" y="2433649"/>
                      <a:ext cx="657891" cy="1491900"/>
                    </a:xfrm>
                    <a:custGeom>
                      <a:avLst/>
                      <a:gdLst>
                        <a:gd name="connsiteX0" fmla="*/ 657892 w 657891"/>
                        <a:gd name="connsiteY0" fmla="*/ 0 h 1491900"/>
                        <a:gd name="connsiteX1" fmla="*/ 0 w 657891"/>
                        <a:gd name="connsiteY1" fmla="*/ 1491901 h 1491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57891" h="1491900">
                          <a:moveTo>
                            <a:pt x="657892" y="0"/>
                          </a:moveTo>
                          <a:cubicBezTo>
                            <a:pt x="368903" y="464248"/>
                            <a:pt x="163544" y="970788"/>
                            <a:pt x="0" y="1491901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5AEF6CD8-0602-25B7-42B7-F8E87A080B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56266" y="2689824"/>
                      <a:ext cx="190404" cy="125253"/>
                    </a:xfrm>
                    <a:custGeom>
                      <a:avLst/>
                      <a:gdLst>
                        <a:gd name="connsiteX0" fmla="*/ 0 w 190404"/>
                        <a:gd name="connsiteY0" fmla="*/ 0 h 125253"/>
                        <a:gd name="connsiteX1" fmla="*/ 41910 w 190404"/>
                        <a:gd name="connsiteY1" fmla="*/ 125254 h 125253"/>
                        <a:gd name="connsiteX2" fmla="*/ 190405 w 190404"/>
                        <a:gd name="connsiteY2" fmla="*/ 106204 h 1252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90404" h="125253">
                          <a:moveTo>
                            <a:pt x="0" y="0"/>
                          </a:moveTo>
                          <a:cubicBezTo>
                            <a:pt x="17525" y="40476"/>
                            <a:pt x="31546" y="82381"/>
                            <a:pt x="41910" y="125254"/>
                          </a:cubicBezTo>
                          <a:cubicBezTo>
                            <a:pt x="90963" y="115814"/>
                            <a:pt x="140558" y="109452"/>
                            <a:pt x="190405" y="106204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3AE79741-7A3D-C503-D882-B5787950AC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14568" y="2839890"/>
                      <a:ext cx="340233" cy="186404"/>
                    </a:xfrm>
                    <a:custGeom>
                      <a:avLst/>
                      <a:gdLst>
                        <a:gd name="connsiteX0" fmla="*/ 0 w 340233"/>
                        <a:gd name="connsiteY0" fmla="*/ 0 h 186404"/>
                        <a:gd name="connsiteX1" fmla="*/ 97250 w 340233"/>
                        <a:gd name="connsiteY1" fmla="*/ 186404 h 186404"/>
                        <a:gd name="connsiteX2" fmla="*/ 340233 w 340233"/>
                        <a:gd name="connsiteY2" fmla="*/ 112681 h 1864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40233" h="186404">
                          <a:moveTo>
                            <a:pt x="0" y="0"/>
                          </a:moveTo>
                          <a:cubicBezTo>
                            <a:pt x="40610" y="57504"/>
                            <a:pt x="73319" y="120198"/>
                            <a:pt x="97250" y="186404"/>
                          </a:cubicBezTo>
                          <a:cubicBezTo>
                            <a:pt x="173971" y="149479"/>
                            <a:pt x="255929" y="124612"/>
                            <a:pt x="340233" y="112681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ADCA53BE-3D05-F471-117D-FD0905115B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49537" y="3086207"/>
                      <a:ext cx="378428" cy="213741"/>
                    </a:xfrm>
                    <a:custGeom>
                      <a:avLst/>
                      <a:gdLst>
                        <a:gd name="connsiteX0" fmla="*/ 0 w 378428"/>
                        <a:gd name="connsiteY0" fmla="*/ 0 h 213741"/>
                        <a:gd name="connsiteX1" fmla="*/ 110395 w 378428"/>
                        <a:gd name="connsiteY1" fmla="*/ 213741 h 213741"/>
                        <a:gd name="connsiteX2" fmla="*/ 378428 w 378428"/>
                        <a:gd name="connsiteY2" fmla="*/ 132874 h 213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78428" h="213741">
                          <a:moveTo>
                            <a:pt x="0" y="0"/>
                          </a:moveTo>
                          <a:cubicBezTo>
                            <a:pt x="49708" y="63802"/>
                            <a:pt x="87140" y="136277"/>
                            <a:pt x="110395" y="213741"/>
                          </a:cubicBezTo>
                          <a:cubicBezTo>
                            <a:pt x="196640" y="177414"/>
                            <a:pt x="286483" y="150308"/>
                            <a:pt x="378428" y="132874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4784FB7E-C15B-2BC9-1DCA-4F6629C2F3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86113" y="3382625"/>
                      <a:ext cx="277939" cy="100298"/>
                    </a:xfrm>
                    <a:custGeom>
                      <a:avLst/>
                      <a:gdLst>
                        <a:gd name="connsiteX0" fmla="*/ 0 w 277939"/>
                        <a:gd name="connsiteY0" fmla="*/ 0 h 100298"/>
                        <a:gd name="connsiteX1" fmla="*/ 80296 w 277939"/>
                        <a:gd name="connsiteY1" fmla="*/ 100298 h 100298"/>
                        <a:gd name="connsiteX2" fmla="*/ 277939 w 277939"/>
                        <a:gd name="connsiteY2" fmla="*/ 45244 h 1002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77939" h="100298">
                          <a:moveTo>
                            <a:pt x="0" y="0"/>
                          </a:moveTo>
                          <a:cubicBezTo>
                            <a:pt x="28597" y="31924"/>
                            <a:pt x="55403" y="65408"/>
                            <a:pt x="80296" y="100298"/>
                          </a:cubicBezTo>
                          <a:cubicBezTo>
                            <a:pt x="143783" y="74240"/>
                            <a:pt x="210123" y="55761"/>
                            <a:pt x="277939" y="45244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A9F128E5-FAEC-1064-FF84-FAEAD6D0D1F4}"/>
                      </a:ext>
                    </a:extLst>
                  </p:cNvPr>
                  <p:cNvGrpSpPr/>
                  <p:nvPr/>
                </p:nvGrpSpPr>
                <p:grpSpPr>
                  <a:xfrm>
                    <a:off x="-1357555" y="2432696"/>
                    <a:ext cx="699671" cy="1382459"/>
                    <a:chOff x="-1357555" y="2432696"/>
                    <a:chExt cx="699671" cy="1382459"/>
                  </a:xfrm>
                </p:grpSpPr>
                <p:sp>
                  <p:nvSpPr>
                    <p:cNvPr id="53" name="Freeform: Shape 52">
                      <a:extLst>
                        <a:ext uri="{FF2B5EF4-FFF2-40B4-BE49-F238E27FC236}">
                          <a16:creationId xmlns:a16="http://schemas.microsoft.com/office/drawing/2014/main" id="{3651B4AD-CEE6-F5F0-8B14-3A25E9B8F1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357555" y="2432696"/>
                      <a:ext cx="699671" cy="1225296"/>
                    </a:xfrm>
                    <a:custGeom>
                      <a:avLst/>
                      <a:gdLst>
                        <a:gd name="connsiteX0" fmla="*/ 631888 w 699671"/>
                        <a:gd name="connsiteY0" fmla="*/ 1225296 h 1225296"/>
                        <a:gd name="connsiteX1" fmla="*/ 665036 w 699671"/>
                        <a:gd name="connsiteY1" fmla="*/ 732282 h 1225296"/>
                        <a:gd name="connsiteX2" fmla="*/ 0 w 699671"/>
                        <a:gd name="connsiteY2" fmla="*/ 0 h 1225296"/>
                        <a:gd name="connsiteX3" fmla="*/ 256032 w 699671"/>
                        <a:gd name="connsiteY3" fmla="*/ 878205 h 1225296"/>
                        <a:gd name="connsiteX4" fmla="*/ 631888 w 699671"/>
                        <a:gd name="connsiteY4" fmla="*/ 1225296 h 1225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99671" h="1225296">
                          <a:moveTo>
                            <a:pt x="631888" y="1225296"/>
                          </a:moveTo>
                          <a:cubicBezTo>
                            <a:pt x="631888" y="1225296"/>
                            <a:pt x="759047" y="1044988"/>
                            <a:pt x="665036" y="732282"/>
                          </a:cubicBezTo>
                          <a:cubicBezTo>
                            <a:pt x="536258" y="303847"/>
                            <a:pt x="0" y="0"/>
                            <a:pt x="0" y="0"/>
                          </a:cubicBezTo>
                          <a:cubicBezTo>
                            <a:pt x="0" y="0"/>
                            <a:pt x="143827" y="586169"/>
                            <a:pt x="256032" y="878205"/>
                          </a:cubicBezTo>
                          <a:cubicBezTo>
                            <a:pt x="369570" y="1173671"/>
                            <a:pt x="631888" y="1225296"/>
                            <a:pt x="631888" y="1225296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9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3CD867B1-104D-D165-32AC-E0156EF0F4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286594" y="2514802"/>
                      <a:ext cx="594074" cy="1300353"/>
                    </a:xfrm>
                    <a:custGeom>
                      <a:avLst/>
                      <a:gdLst>
                        <a:gd name="connsiteX0" fmla="*/ 594074 w 594074"/>
                        <a:gd name="connsiteY0" fmla="*/ 1300353 h 1300353"/>
                        <a:gd name="connsiteX1" fmla="*/ 0 w 594074"/>
                        <a:gd name="connsiteY1" fmla="*/ 0 h 1300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94074" h="1300353">
                          <a:moveTo>
                            <a:pt x="594074" y="1300353"/>
                          </a:moveTo>
                          <a:cubicBezTo>
                            <a:pt x="594074" y="1300353"/>
                            <a:pt x="520922" y="710756"/>
                            <a:pt x="0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E07741F8-F6DB-E7EB-5E47-0F996B0025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240208" y="2639103"/>
                      <a:ext cx="142398" cy="110966"/>
                    </a:xfrm>
                    <a:custGeom>
                      <a:avLst/>
                      <a:gdLst>
                        <a:gd name="connsiteX0" fmla="*/ 142399 w 142398"/>
                        <a:gd name="connsiteY0" fmla="*/ 0 h 110966"/>
                        <a:gd name="connsiteX1" fmla="*/ 112204 w 142398"/>
                        <a:gd name="connsiteY1" fmla="*/ 110966 h 110966"/>
                        <a:gd name="connsiteX2" fmla="*/ 0 w 142398"/>
                        <a:gd name="connsiteY2" fmla="*/ 95536 h 1109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2398" h="110966">
                          <a:moveTo>
                            <a:pt x="142399" y="0"/>
                          </a:moveTo>
                          <a:cubicBezTo>
                            <a:pt x="127173" y="35387"/>
                            <a:pt x="117008" y="72743"/>
                            <a:pt x="112204" y="110966"/>
                          </a:cubicBezTo>
                          <a:cubicBezTo>
                            <a:pt x="75698" y="100651"/>
                            <a:pt x="37936" y="95458"/>
                            <a:pt x="0" y="95536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1D41590E-24BF-35D2-7D57-410C0D87AA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166579" y="2877514"/>
                      <a:ext cx="299656" cy="173259"/>
                    </a:xfrm>
                    <a:custGeom>
                      <a:avLst/>
                      <a:gdLst>
                        <a:gd name="connsiteX0" fmla="*/ 0 w 299656"/>
                        <a:gd name="connsiteY0" fmla="*/ 158305 h 173259"/>
                        <a:gd name="connsiteX1" fmla="*/ 213455 w 299656"/>
                        <a:gd name="connsiteY1" fmla="*/ 173260 h 173259"/>
                        <a:gd name="connsiteX2" fmla="*/ 299657 w 299656"/>
                        <a:gd name="connsiteY2" fmla="*/ 0 h 1732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99656" h="173259">
                          <a:moveTo>
                            <a:pt x="0" y="158305"/>
                          </a:moveTo>
                          <a:cubicBezTo>
                            <a:pt x="71379" y="147363"/>
                            <a:pt x="144299" y="152471"/>
                            <a:pt x="213455" y="173260"/>
                          </a:cubicBezTo>
                          <a:cubicBezTo>
                            <a:pt x="227001" y="109120"/>
                            <a:pt x="256668" y="49491"/>
                            <a:pt x="299657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7" name="Freeform: Shape 56">
                      <a:extLst>
                        <a:ext uri="{FF2B5EF4-FFF2-40B4-BE49-F238E27FC236}">
                          <a16:creationId xmlns:a16="http://schemas.microsoft.com/office/drawing/2014/main" id="{F63E44AD-BB5A-8683-8478-71F6EB6549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38658" y="3159073"/>
                      <a:ext cx="326707" cy="183356"/>
                    </a:xfrm>
                    <a:custGeom>
                      <a:avLst/>
                      <a:gdLst>
                        <a:gd name="connsiteX0" fmla="*/ 326707 w 326707"/>
                        <a:gd name="connsiteY0" fmla="*/ 0 h 183356"/>
                        <a:gd name="connsiteX1" fmla="*/ 215551 w 326707"/>
                        <a:gd name="connsiteY1" fmla="*/ 183356 h 183356"/>
                        <a:gd name="connsiteX2" fmla="*/ 0 w 326707"/>
                        <a:gd name="connsiteY2" fmla="*/ 169640 h 1833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26707" h="183356">
                          <a:moveTo>
                            <a:pt x="326707" y="0"/>
                          </a:moveTo>
                          <a:cubicBezTo>
                            <a:pt x="278152" y="53359"/>
                            <a:pt x="240403" y="115627"/>
                            <a:pt x="215551" y="183356"/>
                          </a:cubicBezTo>
                          <a:cubicBezTo>
                            <a:pt x="147411" y="154154"/>
                            <a:pt x="71292" y="149310"/>
                            <a:pt x="0" y="16964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8" name="Freeform: Shape 57">
                      <a:extLst>
                        <a:ext uri="{FF2B5EF4-FFF2-40B4-BE49-F238E27FC236}">
                          <a16:creationId xmlns:a16="http://schemas.microsoft.com/office/drawing/2014/main" id="{433164E4-C33F-F52F-5AF1-C9F43C29BC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887020" y="3461206"/>
                      <a:ext cx="208978" cy="102108"/>
                    </a:xfrm>
                    <a:custGeom>
                      <a:avLst/>
                      <a:gdLst>
                        <a:gd name="connsiteX0" fmla="*/ 0 w 208978"/>
                        <a:gd name="connsiteY0" fmla="*/ 102108 h 102108"/>
                        <a:gd name="connsiteX1" fmla="*/ 140780 w 208978"/>
                        <a:gd name="connsiteY1" fmla="*/ 100203 h 102108"/>
                        <a:gd name="connsiteX2" fmla="*/ 208979 w 208978"/>
                        <a:gd name="connsiteY2" fmla="*/ 0 h 1021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8978" h="102108">
                          <a:moveTo>
                            <a:pt x="0" y="102108"/>
                          </a:moveTo>
                          <a:cubicBezTo>
                            <a:pt x="46496" y="93667"/>
                            <a:pt x="94072" y="93023"/>
                            <a:pt x="140780" y="100203"/>
                          </a:cubicBezTo>
                          <a:cubicBezTo>
                            <a:pt x="157044" y="62829"/>
                            <a:pt x="180177" y="28840"/>
                            <a:pt x="208979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bg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6FF89AC4-EC7E-318F-AC0B-12D898DB32AC}"/>
                      </a:ext>
                    </a:extLst>
                  </p:cNvPr>
                  <p:cNvSpPr/>
                  <p:nvPr/>
                </p:nvSpPr>
                <p:spPr>
                  <a:xfrm>
                    <a:off x="-936455" y="3707618"/>
                    <a:ext cx="699801" cy="760285"/>
                  </a:xfrm>
                  <a:custGeom>
                    <a:avLst/>
                    <a:gdLst>
                      <a:gd name="connsiteX0" fmla="*/ 699802 w 699801"/>
                      <a:gd name="connsiteY0" fmla="*/ 0 h 760285"/>
                      <a:gd name="connsiteX1" fmla="*/ 679704 w 699801"/>
                      <a:gd name="connsiteY1" fmla="*/ 113347 h 760285"/>
                      <a:gd name="connsiteX2" fmla="*/ 657701 w 699801"/>
                      <a:gd name="connsiteY2" fmla="*/ 238030 h 760285"/>
                      <a:gd name="connsiteX3" fmla="*/ 646081 w 699801"/>
                      <a:gd name="connsiteY3" fmla="*/ 303371 h 760285"/>
                      <a:gd name="connsiteX4" fmla="*/ 624078 w 699801"/>
                      <a:gd name="connsiteY4" fmla="*/ 428149 h 760285"/>
                      <a:gd name="connsiteX5" fmla="*/ 565404 w 699801"/>
                      <a:gd name="connsiteY5" fmla="*/ 760286 h 760285"/>
                      <a:gd name="connsiteX6" fmla="*/ 136969 w 699801"/>
                      <a:gd name="connsiteY6" fmla="*/ 760286 h 760285"/>
                      <a:gd name="connsiteX7" fmla="*/ 77152 w 699801"/>
                      <a:gd name="connsiteY7" fmla="*/ 428149 h 760285"/>
                      <a:gd name="connsiteX8" fmla="*/ 54673 w 699801"/>
                      <a:gd name="connsiteY8" fmla="*/ 303371 h 760285"/>
                      <a:gd name="connsiteX9" fmla="*/ 42958 w 699801"/>
                      <a:gd name="connsiteY9" fmla="*/ 238030 h 760285"/>
                      <a:gd name="connsiteX10" fmla="*/ 20383 w 699801"/>
                      <a:gd name="connsiteY10" fmla="*/ 113347 h 760285"/>
                      <a:gd name="connsiteX11" fmla="*/ 0 w 699801"/>
                      <a:gd name="connsiteY11" fmla="*/ 0 h 760285"/>
                      <a:gd name="connsiteX12" fmla="*/ 699802 w 699801"/>
                      <a:gd name="connsiteY12" fmla="*/ 0 h 760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99801" h="760285">
                        <a:moveTo>
                          <a:pt x="699802" y="0"/>
                        </a:moveTo>
                        <a:lnTo>
                          <a:pt x="679704" y="113347"/>
                        </a:lnTo>
                        <a:lnTo>
                          <a:pt x="657701" y="238030"/>
                        </a:lnTo>
                        <a:lnTo>
                          <a:pt x="646081" y="303371"/>
                        </a:lnTo>
                        <a:lnTo>
                          <a:pt x="624078" y="428149"/>
                        </a:lnTo>
                        <a:lnTo>
                          <a:pt x="565404" y="760286"/>
                        </a:lnTo>
                        <a:lnTo>
                          <a:pt x="136969" y="760286"/>
                        </a:lnTo>
                        <a:lnTo>
                          <a:pt x="77152" y="428149"/>
                        </a:lnTo>
                        <a:lnTo>
                          <a:pt x="54673" y="303371"/>
                        </a:lnTo>
                        <a:lnTo>
                          <a:pt x="42958" y="238030"/>
                        </a:lnTo>
                        <a:lnTo>
                          <a:pt x="20383" y="113347"/>
                        </a:lnTo>
                        <a:lnTo>
                          <a:pt x="0" y="0"/>
                        </a:lnTo>
                        <a:lnTo>
                          <a:pt x="69980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92F8CD-7479-D0DA-C91A-33B389CA7D65}"/>
                    </a:ext>
                  </a:extLst>
                </p:cNvPr>
                <p:cNvGrpSpPr/>
                <p:nvPr/>
              </p:nvGrpSpPr>
              <p:grpSpPr>
                <a:xfrm>
                  <a:off x="1245672" y="2787255"/>
                  <a:ext cx="4542294" cy="3028730"/>
                  <a:chOff x="592100" y="3063202"/>
                  <a:chExt cx="4542294" cy="302873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A6A98E2-4483-6B6E-75C5-9E31FC0CEFBC}"/>
                      </a:ext>
                    </a:extLst>
                  </p:cNvPr>
                  <p:cNvGrpSpPr/>
                  <p:nvPr/>
                </p:nvGrpSpPr>
                <p:grpSpPr>
                  <a:xfrm>
                    <a:off x="1119746" y="3063202"/>
                    <a:ext cx="1790048" cy="1472668"/>
                    <a:chOff x="1119746" y="3063202"/>
                    <a:chExt cx="1790048" cy="1472668"/>
                  </a:xfrm>
                </p:grpSpPr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D9DD0C84-FFC9-55CB-C797-5A954AE7C9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9746" y="3063202"/>
                      <a:ext cx="500392" cy="562396"/>
                    </a:xfrm>
                    <a:custGeom>
                      <a:avLst/>
                      <a:gdLst>
                        <a:gd name="connsiteX0" fmla="*/ 547510 w 548857"/>
                        <a:gd name="connsiteY0" fmla="*/ 280800 h 614566"/>
                        <a:gd name="connsiteX1" fmla="*/ 506772 w 548857"/>
                        <a:gd name="connsiteY1" fmla="*/ 184490 h 614566"/>
                        <a:gd name="connsiteX2" fmla="*/ 498328 w 548857"/>
                        <a:gd name="connsiteY2" fmla="*/ 175817 h 614566"/>
                        <a:gd name="connsiteX3" fmla="*/ 499697 w 548857"/>
                        <a:gd name="connsiteY3" fmla="*/ 165433 h 614566"/>
                        <a:gd name="connsiteX4" fmla="*/ 494904 w 548857"/>
                        <a:gd name="connsiteY4" fmla="*/ 108377 h 614566"/>
                        <a:gd name="connsiteX5" fmla="*/ 447092 w 548857"/>
                        <a:gd name="connsiteY5" fmla="*/ 79621 h 614566"/>
                        <a:gd name="connsiteX6" fmla="*/ 414228 w 548857"/>
                        <a:gd name="connsiteY6" fmla="*/ 6590 h 614566"/>
                        <a:gd name="connsiteX7" fmla="*/ 333551 w 548857"/>
                        <a:gd name="connsiteY7" fmla="*/ 32151 h 614566"/>
                        <a:gd name="connsiteX8" fmla="*/ 293726 w 548857"/>
                        <a:gd name="connsiteY8" fmla="*/ -28 h 614566"/>
                        <a:gd name="connsiteX9" fmla="*/ 242376 w 548857"/>
                        <a:gd name="connsiteY9" fmla="*/ 16518 h 614566"/>
                        <a:gd name="connsiteX10" fmla="*/ 206887 w 548857"/>
                        <a:gd name="connsiteY10" fmla="*/ 76768 h 614566"/>
                        <a:gd name="connsiteX11" fmla="*/ 164438 w 548857"/>
                        <a:gd name="connsiteY11" fmla="*/ 76768 h 614566"/>
                        <a:gd name="connsiteX12" fmla="*/ 133628 w 548857"/>
                        <a:gd name="connsiteY12" fmla="*/ 183919 h 614566"/>
                        <a:gd name="connsiteX13" fmla="*/ 91064 w 548857"/>
                        <a:gd name="connsiteY13" fmla="*/ 200693 h 614566"/>
                        <a:gd name="connsiteX14" fmla="*/ 82620 w 548857"/>
                        <a:gd name="connsiteY14" fmla="*/ 242915 h 614566"/>
                        <a:gd name="connsiteX15" fmla="*/ 40285 w 548857"/>
                        <a:gd name="connsiteY15" fmla="*/ 254326 h 614566"/>
                        <a:gd name="connsiteX16" fmla="*/ 20658 w 548857"/>
                        <a:gd name="connsiteY16" fmla="*/ 280229 h 614566"/>
                        <a:gd name="connsiteX17" fmla="*/ 29444 w 548857"/>
                        <a:gd name="connsiteY17" fmla="*/ 310012 h 614566"/>
                        <a:gd name="connsiteX18" fmla="*/ 2229 w 548857"/>
                        <a:gd name="connsiteY18" fmla="*/ 364615 h 614566"/>
                        <a:gd name="connsiteX19" fmla="*/ 56831 w 548857"/>
                        <a:gd name="connsiteY19" fmla="*/ 391830 h 614566"/>
                        <a:gd name="connsiteX20" fmla="*/ 93740 w 548857"/>
                        <a:gd name="connsiteY20" fmla="*/ 460479 h 614566"/>
                        <a:gd name="connsiteX21" fmla="*/ 119022 w 548857"/>
                        <a:gd name="connsiteY21" fmla="*/ 462009 h 614566"/>
                        <a:gd name="connsiteX22" fmla="*/ 123052 w 548857"/>
                        <a:gd name="connsiteY22" fmla="*/ 482925 h 614566"/>
                        <a:gd name="connsiteX23" fmla="*/ 127009 w 548857"/>
                        <a:gd name="connsiteY23" fmla="*/ 484831 h 614566"/>
                        <a:gd name="connsiteX24" fmla="*/ 153141 w 548857"/>
                        <a:gd name="connsiteY24" fmla="*/ 478897 h 614566"/>
                        <a:gd name="connsiteX25" fmla="*/ 211566 w 548857"/>
                        <a:gd name="connsiteY25" fmla="*/ 555580 h 614566"/>
                        <a:gd name="connsiteX26" fmla="*/ 254015 w 548857"/>
                        <a:gd name="connsiteY26" fmla="*/ 600654 h 614566"/>
                        <a:gd name="connsiteX27" fmla="*/ 312783 w 548857"/>
                        <a:gd name="connsiteY27" fmla="*/ 612065 h 614566"/>
                        <a:gd name="connsiteX0" fmla="*/ 547523 w 548856"/>
                        <a:gd name="connsiteY0" fmla="*/ 280834 h 614565"/>
                        <a:gd name="connsiteX1" fmla="*/ 506785 w 548856"/>
                        <a:gd name="connsiteY1" fmla="*/ 184524 h 614565"/>
                        <a:gd name="connsiteX2" fmla="*/ 498341 w 548856"/>
                        <a:gd name="connsiteY2" fmla="*/ 175851 h 614565"/>
                        <a:gd name="connsiteX3" fmla="*/ 499710 w 548856"/>
                        <a:gd name="connsiteY3" fmla="*/ 165467 h 614565"/>
                        <a:gd name="connsiteX4" fmla="*/ 494917 w 548856"/>
                        <a:gd name="connsiteY4" fmla="*/ 108411 h 614565"/>
                        <a:gd name="connsiteX5" fmla="*/ 447105 w 548856"/>
                        <a:gd name="connsiteY5" fmla="*/ 79655 h 614565"/>
                        <a:gd name="connsiteX6" fmla="*/ 414241 w 548856"/>
                        <a:gd name="connsiteY6" fmla="*/ 6624 h 614565"/>
                        <a:gd name="connsiteX7" fmla="*/ 333564 w 548856"/>
                        <a:gd name="connsiteY7" fmla="*/ 32185 h 614565"/>
                        <a:gd name="connsiteX8" fmla="*/ 293739 w 548856"/>
                        <a:gd name="connsiteY8" fmla="*/ 6 h 614565"/>
                        <a:gd name="connsiteX9" fmla="*/ 242389 w 548856"/>
                        <a:gd name="connsiteY9" fmla="*/ 16552 h 614565"/>
                        <a:gd name="connsiteX10" fmla="*/ 206900 w 548856"/>
                        <a:gd name="connsiteY10" fmla="*/ 76802 h 614565"/>
                        <a:gd name="connsiteX11" fmla="*/ 164451 w 548856"/>
                        <a:gd name="connsiteY11" fmla="*/ 76802 h 614565"/>
                        <a:gd name="connsiteX12" fmla="*/ 91077 w 548856"/>
                        <a:gd name="connsiteY12" fmla="*/ 200727 h 614565"/>
                        <a:gd name="connsiteX13" fmla="*/ 82633 w 548856"/>
                        <a:gd name="connsiteY13" fmla="*/ 242949 h 614565"/>
                        <a:gd name="connsiteX14" fmla="*/ 40298 w 548856"/>
                        <a:gd name="connsiteY14" fmla="*/ 254360 h 614565"/>
                        <a:gd name="connsiteX15" fmla="*/ 20671 w 548856"/>
                        <a:gd name="connsiteY15" fmla="*/ 280263 h 614565"/>
                        <a:gd name="connsiteX16" fmla="*/ 29457 w 548856"/>
                        <a:gd name="connsiteY16" fmla="*/ 310046 h 614565"/>
                        <a:gd name="connsiteX17" fmla="*/ 2242 w 548856"/>
                        <a:gd name="connsiteY17" fmla="*/ 364649 h 614565"/>
                        <a:gd name="connsiteX18" fmla="*/ 56844 w 548856"/>
                        <a:gd name="connsiteY18" fmla="*/ 391864 h 614565"/>
                        <a:gd name="connsiteX19" fmla="*/ 93753 w 548856"/>
                        <a:gd name="connsiteY19" fmla="*/ 460513 h 614565"/>
                        <a:gd name="connsiteX20" fmla="*/ 119035 w 548856"/>
                        <a:gd name="connsiteY20" fmla="*/ 462043 h 614565"/>
                        <a:gd name="connsiteX21" fmla="*/ 123065 w 548856"/>
                        <a:gd name="connsiteY21" fmla="*/ 482959 h 614565"/>
                        <a:gd name="connsiteX22" fmla="*/ 127022 w 548856"/>
                        <a:gd name="connsiteY22" fmla="*/ 484865 h 614565"/>
                        <a:gd name="connsiteX23" fmla="*/ 153154 w 548856"/>
                        <a:gd name="connsiteY23" fmla="*/ 478931 h 614565"/>
                        <a:gd name="connsiteX24" fmla="*/ 211579 w 548856"/>
                        <a:gd name="connsiteY24" fmla="*/ 555614 h 614565"/>
                        <a:gd name="connsiteX25" fmla="*/ 254028 w 548856"/>
                        <a:gd name="connsiteY25" fmla="*/ 600688 h 614565"/>
                        <a:gd name="connsiteX26" fmla="*/ 312796 w 548856"/>
                        <a:gd name="connsiteY26" fmla="*/ 612099 h 614565"/>
                        <a:gd name="connsiteX0" fmla="*/ 547523 w 548856"/>
                        <a:gd name="connsiteY0" fmla="*/ 280834 h 614565"/>
                        <a:gd name="connsiteX1" fmla="*/ 506785 w 548856"/>
                        <a:gd name="connsiteY1" fmla="*/ 184524 h 614565"/>
                        <a:gd name="connsiteX2" fmla="*/ 498341 w 548856"/>
                        <a:gd name="connsiteY2" fmla="*/ 175851 h 614565"/>
                        <a:gd name="connsiteX3" fmla="*/ 499710 w 548856"/>
                        <a:gd name="connsiteY3" fmla="*/ 165467 h 614565"/>
                        <a:gd name="connsiteX4" fmla="*/ 494917 w 548856"/>
                        <a:gd name="connsiteY4" fmla="*/ 108411 h 614565"/>
                        <a:gd name="connsiteX5" fmla="*/ 447105 w 548856"/>
                        <a:gd name="connsiteY5" fmla="*/ 79655 h 614565"/>
                        <a:gd name="connsiteX6" fmla="*/ 414241 w 548856"/>
                        <a:gd name="connsiteY6" fmla="*/ 6624 h 614565"/>
                        <a:gd name="connsiteX7" fmla="*/ 333564 w 548856"/>
                        <a:gd name="connsiteY7" fmla="*/ 32185 h 614565"/>
                        <a:gd name="connsiteX8" fmla="*/ 293739 w 548856"/>
                        <a:gd name="connsiteY8" fmla="*/ 6 h 614565"/>
                        <a:gd name="connsiteX9" fmla="*/ 242389 w 548856"/>
                        <a:gd name="connsiteY9" fmla="*/ 16552 h 614565"/>
                        <a:gd name="connsiteX10" fmla="*/ 206900 w 548856"/>
                        <a:gd name="connsiteY10" fmla="*/ 76802 h 614565"/>
                        <a:gd name="connsiteX11" fmla="*/ 91077 w 548856"/>
                        <a:gd name="connsiteY11" fmla="*/ 200727 h 614565"/>
                        <a:gd name="connsiteX12" fmla="*/ 82633 w 548856"/>
                        <a:gd name="connsiteY12" fmla="*/ 242949 h 614565"/>
                        <a:gd name="connsiteX13" fmla="*/ 40298 w 548856"/>
                        <a:gd name="connsiteY13" fmla="*/ 254360 h 614565"/>
                        <a:gd name="connsiteX14" fmla="*/ 20671 w 548856"/>
                        <a:gd name="connsiteY14" fmla="*/ 280263 h 614565"/>
                        <a:gd name="connsiteX15" fmla="*/ 29457 w 548856"/>
                        <a:gd name="connsiteY15" fmla="*/ 310046 h 614565"/>
                        <a:gd name="connsiteX16" fmla="*/ 2242 w 548856"/>
                        <a:gd name="connsiteY16" fmla="*/ 364649 h 614565"/>
                        <a:gd name="connsiteX17" fmla="*/ 56844 w 548856"/>
                        <a:gd name="connsiteY17" fmla="*/ 391864 h 614565"/>
                        <a:gd name="connsiteX18" fmla="*/ 93753 w 548856"/>
                        <a:gd name="connsiteY18" fmla="*/ 460513 h 614565"/>
                        <a:gd name="connsiteX19" fmla="*/ 119035 w 548856"/>
                        <a:gd name="connsiteY19" fmla="*/ 462043 h 614565"/>
                        <a:gd name="connsiteX20" fmla="*/ 123065 w 548856"/>
                        <a:gd name="connsiteY20" fmla="*/ 482959 h 614565"/>
                        <a:gd name="connsiteX21" fmla="*/ 127022 w 548856"/>
                        <a:gd name="connsiteY21" fmla="*/ 484865 h 614565"/>
                        <a:gd name="connsiteX22" fmla="*/ 153154 w 548856"/>
                        <a:gd name="connsiteY22" fmla="*/ 478931 h 614565"/>
                        <a:gd name="connsiteX23" fmla="*/ 211579 w 548856"/>
                        <a:gd name="connsiteY23" fmla="*/ 555614 h 614565"/>
                        <a:gd name="connsiteX24" fmla="*/ 254028 w 548856"/>
                        <a:gd name="connsiteY24" fmla="*/ 600688 h 614565"/>
                        <a:gd name="connsiteX25" fmla="*/ 312796 w 548856"/>
                        <a:gd name="connsiteY25" fmla="*/ 612099 h 614565"/>
                        <a:gd name="connsiteX0" fmla="*/ 547523 w 548856"/>
                        <a:gd name="connsiteY0" fmla="*/ 280834 h 614565"/>
                        <a:gd name="connsiteX1" fmla="*/ 506785 w 548856"/>
                        <a:gd name="connsiteY1" fmla="*/ 184524 h 614565"/>
                        <a:gd name="connsiteX2" fmla="*/ 498341 w 548856"/>
                        <a:gd name="connsiteY2" fmla="*/ 175851 h 614565"/>
                        <a:gd name="connsiteX3" fmla="*/ 499710 w 548856"/>
                        <a:gd name="connsiteY3" fmla="*/ 165467 h 614565"/>
                        <a:gd name="connsiteX4" fmla="*/ 494917 w 548856"/>
                        <a:gd name="connsiteY4" fmla="*/ 108411 h 614565"/>
                        <a:gd name="connsiteX5" fmla="*/ 447105 w 548856"/>
                        <a:gd name="connsiteY5" fmla="*/ 79655 h 614565"/>
                        <a:gd name="connsiteX6" fmla="*/ 414241 w 548856"/>
                        <a:gd name="connsiteY6" fmla="*/ 6624 h 614565"/>
                        <a:gd name="connsiteX7" fmla="*/ 333564 w 548856"/>
                        <a:gd name="connsiteY7" fmla="*/ 32185 h 614565"/>
                        <a:gd name="connsiteX8" fmla="*/ 293739 w 548856"/>
                        <a:gd name="connsiteY8" fmla="*/ 6 h 614565"/>
                        <a:gd name="connsiteX9" fmla="*/ 242389 w 548856"/>
                        <a:gd name="connsiteY9" fmla="*/ 16552 h 614565"/>
                        <a:gd name="connsiteX10" fmla="*/ 91077 w 548856"/>
                        <a:gd name="connsiteY10" fmla="*/ 200727 h 614565"/>
                        <a:gd name="connsiteX11" fmla="*/ 82633 w 548856"/>
                        <a:gd name="connsiteY11" fmla="*/ 242949 h 614565"/>
                        <a:gd name="connsiteX12" fmla="*/ 40298 w 548856"/>
                        <a:gd name="connsiteY12" fmla="*/ 254360 h 614565"/>
                        <a:gd name="connsiteX13" fmla="*/ 20671 w 548856"/>
                        <a:gd name="connsiteY13" fmla="*/ 280263 h 614565"/>
                        <a:gd name="connsiteX14" fmla="*/ 29457 w 548856"/>
                        <a:gd name="connsiteY14" fmla="*/ 310046 h 614565"/>
                        <a:gd name="connsiteX15" fmla="*/ 2242 w 548856"/>
                        <a:gd name="connsiteY15" fmla="*/ 364649 h 614565"/>
                        <a:gd name="connsiteX16" fmla="*/ 56844 w 548856"/>
                        <a:gd name="connsiteY16" fmla="*/ 391864 h 614565"/>
                        <a:gd name="connsiteX17" fmla="*/ 93753 w 548856"/>
                        <a:gd name="connsiteY17" fmla="*/ 460513 h 614565"/>
                        <a:gd name="connsiteX18" fmla="*/ 119035 w 548856"/>
                        <a:gd name="connsiteY18" fmla="*/ 462043 h 614565"/>
                        <a:gd name="connsiteX19" fmla="*/ 123065 w 548856"/>
                        <a:gd name="connsiteY19" fmla="*/ 482959 h 614565"/>
                        <a:gd name="connsiteX20" fmla="*/ 127022 w 548856"/>
                        <a:gd name="connsiteY20" fmla="*/ 484865 h 614565"/>
                        <a:gd name="connsiteX21" fmla="*/ 153154 w 548856"/>
                        <a:gd name="connsiteY21" fmla="*/ 478931 h 614565"/>
                        <a:gd name="connsiteX22" fmla="*/ 211579 w 548856"/>
                        <a:gd name="connsiteY22" fmla="*/ 555614 h 614565"/>
                        <a:gd name="connsiteX23" fmla="*/ 254028 w 548856"/>
                        <a:gd name="connsiteY23" fmla="*/ 600688 h 614565"/>
                        <a:gd name="connsiteX24" fmla="*/ 312796 w 548856"/>
                        <a:gd name="connsiteY24" fmla="*/ 612099 h 614565"/>
                        <a:gd name="connsiteX0" fmla="*/ 547523 w 548856"/>
                        <a:gd name="connsiteY0" fmla="*/ 280834 h 614565"/>
                        <a:gd name="connsiteX1" fmla="*/ 506785 w 548856"/>
                        <a:gd name="connsiteY1" fmla="*/ 184524 h 614565"/>
                        <a:gd name="connsiteX2" fmla="*/ 498341 w 548856"/>
                        <a:gd name="connsiteY2" fmla="*/ 175851 h 614565"/>
                        <a:gd name="connsiteX3" fmla="*/ 499710 w 548856"/>
                        <a:gd name="connsiteY3" fmla="*/ 165467 h 614565"/>
                        <a:gd name="connsiteX4" fmla="*/ 494917 w 548856"/>
                        <a:gd name="connsiteY4" fmla="*/ 108411 h 614565"/>
                        <a:gd name="connsiteX5" fmla="*/ 447105 w 548856"/>
                        <a:gd name="connsiteY5" fmla="*/ 79655 h 614565"/>
                        <a:gd name="connsiteX6" fmla="*/ 414241 w 548856"/>
                        <a:gd name="connsiteY6" fmla="*/ 6624 h 614565"/>
                        <a:gd name="connsiteX7" fmla="*/ 333564 w 548856"/>
                        <a:gd name="connsiteY7" fmla="*/ 32185 h 614565"/>
                        <a:gd name="connsiteX8" fmla="*/ 293739 w 548856"/>
                        <a:gd name="connsiteY8" fmla="*/ 6 h 614565"/>
                        <a:gd name="connsiteX9" fmla="*/ 242389 w 548856"/>
                        <a:gd name="connsiteY9" fmla="*/ 16552 h 614565"/>
                        <a:gd name="connsiteX10" fmla="*/ 91077 w 548856"/>
                        <a:gd name="connsiteY10" fmla="*/ 200727 h 614565"/>
                        <a:gd name="connsiteX11" fmla="*/ 40298 w 548856"/>
                        <a:gd name="connsiteY11" fmla="*/ 254360 h 614565"/>
                        <a:gd name="connsiteX12" fmla="*/ 20671 w 548856"/>
                        <a:gd name="connsiteY12" fmla="*/ 280263 h 614565"/>
                        <a:gd name="connsiteX13" fmla="*/ 29457 w 548856"/>
                        <a:gd name="connsiteY13" fmla="*/ 310046 h 614565"/>
                        <a:gd name="connsiteX14" fmla="*/ 2242 w 548856"/>
                        <a:gd name="connsiteY14" fmla="*/ 364649 h 614565"/>
                        <a:gd name="connsiteX15" fmla="*/ 56844 w 548856"/>
                        <a:gd name="connsiteY15" fmla="*/ 391864 h 614565"/>
                        <a:gd name="connsiteX16" fmla="*/ 93753 w 548856"/>
                        <a:gd name="connsiteY16" fmla="*/ 460513 h 614565"/>
                        <a:gd name="connsiteX17" fmla="*/ 119035 w 548856"/>
                        <a:gd name="connsiteY17" fmla="*/ 462043 h 614565"/>
                        <a:gd name="connsiteX18" fmla="*/ 123065 w 548856"/>
                        <a:gd name="connsiteY18" fmla="*/ 482959 h 614565"/>
                        <a:gd name="connsiteX19" fmla="*/ 127022 w 548856"/>
                        <a:gd name="connsiteY19" fmla="*/ 484865 h 614565"/>
                        <a:gd name="connsiteX20" fmla="*/ 153154 w 548856"/>
                        <a:gd name="connsiteY20" fmla="*/ 478931 h 614565"/>
                        <a:gd name="connsiteX21" fmla="*/ 211579 w 548856"/>
                        <a:gd name="connsiteY21" fmla="*/ 555614 h 614565"/>
                        <a:gd name="connsiteX22" fmla="*/ 254028 w 548856"/>
                        <a:gd name="connsiteY22" fmla="*/ 600688 h 614565"/>
                        <a:gd name="connsiteX23" fmla="*/ 312796 w 548856"/>
                        <a:gd name="connsiteY23" fmla="*/ 612099 h 614565"/>
                        <a:gd name="connsiteX0" fmla="*/ 547523 w 548856"/>
                        <a:gd name="connsiteY0" fmla="*/ 283134 h 616865"/>
                        <a:gd name="connsiteX1" fmla="*/ 506785 w 548856"/>
                        <a:gd name="connsiteY1" fmla="*/ 186824 h 616865"/>
                        <a:gd name="connsiteX2" fmla="*/ 498341 w 548856"/>
                        <a:gd name="connsiteY2" fmla="*/ 178151 h 616865"/>
                        <a:gd name="connsiteX3" fmla="*/ 499710 w 548856"/>
                        <a:gd name="connsiteY3" fmla="*/ 167767 h 616865"/>
                        <a:gd name="connsiteX4" fmla="*/ 494917 w 548856"/>
                        <a:gd name="connsiteY4" fmla="*/ 110711 h 616865"/>
                        <a:gd name="connsiteX5" fmla="*/ 447105 w 548856"/>
                        <a:gd name="connsiteY5" fmla="*/ 81955 h 616865"/>
                        <a:gd name="connsiteX6" fmla="*/ 414241 w 548856"/>
                        <a:gd name="connsiteY6" fmla="*/ 8924 h 616865"/>
                        <a:gd name="connsiteX7" fmla="*/ 293739 w 548856"/>
                        <a:gd name="connsiteY7" fmla="*/ 2306 h 616865"/>
                        <a:gd name="connsiteX8" fmla="*/ 242389 w 548856"/>
                        <a:gd name="connsiteY8" fmla="*/ 18852 h 616865"/>
                        <a:gd name="connsiteX9" fmla="*/ 91077 w 548856"/>
                        <a:gd name="connsiteY9" fmla="*/ 203027 h 616865"/>
                        <a:gd name="connsiteX10" fmla="*/ 40298 w 548856"/>
                        <a:gd name="connsiteY10" fmla="*/ 256660 h 616865"/>
                        <a:gd name="connsiteX11" fmla="*/ 20671 w 548856"/>
                        <a:gd name="connsiteY11" fmla="*/ 282563 h 616865"/>
                        <a:gd name="connsiteX12" fmla="*/ 29457 w 548856"/>
                        <a:gd name="connsiteY12" fmla="*/ 312346 h 616865"/>
                        <a:gd name="connsiteX13" fmla="*/ 2242 w 548856"/>
                        <a:gd name="connsiteY13" fmla="*/ 366949 h 616865"/>
                        <a:gd name="connsiteX14" fmla="*/ 56844 w 548856"/>
                        <a:gd name="connsiteY14" fmla="*/ 394164 h 616865"/>
                        <a:gd name="connsiteX15" fmla="*/ 93753 w 548856"/>
                        <a:gd name="connsiteY15" fmla="*/ 462813 h 616865"/>
                        <a:gd name="connsiteX16" fmla="*/ 119035 w 548856"/>
                        <a:gd name="connsiteY16" fmla="*/ 464343 h 616865"/>
                        <a:gd name="connsiteX17" fmla="*/ 123065 w 548856"/>
                        <a:gd name="connsiteY17" fmla="*/ 485259 h 616865"/>
                        <a:gd name="connsiteX18" fmla="*/ 127022 w 548856"/>
                        <a:gd name="connsiteY18" fmla="*/ 487165 h 616865"/>
                        <a:gd name="connsiteX19" fmla="*/ 153154 w 548856"/>
                        <a:gd name="connsiteY19" fmla="*/ 481231 h 616865"/>
                        <a:gd name="connsiteX20" fmla="*/ 211579 w 548856"/>
                        <a:gd name="connsiteY20" fmla="*/ 557914 h 616865"/>
                        <a:gd name="connsiteX21" fmla="*/ 254028 w 548856"/>
                        <a:gd name="connsiteY21" fmla="*/ 602988 h 616865"/>
                        <a:gd name="connsiteX22" fmla="*/ 312796 w 548856"/>
                        <a:gd name="connsiteY22" fmla="*/ 614399 h 616865"/>
                        <a:gd name="connsiteX0" fmla="*/ 547523 w 548856"/>
                        <a:gd name="connsiteY0" fmla="*/ 283134 h 616865"/>
                        <a:gd name="connsiteX1" fmla="*/ 506785 w 548856"/>
                        <a:gd name="connsiteY1" fmla="*/ 186824 h 616865"/>
                        <a:gd name="connsiteX2" fmla="*/ 498341 w 548856"/>
                        <a:gd name="connsiteY2" fmla="*/ 178151 h 616865"/>
                        <a:gd name="connsiteX3" fmla="*/ 499710 w 548856"/>
                        <a:gd name="connsiteY3" fmla="*/ 167767 h 616865"/>
                        <a:gd name="connsiteX4" fmla="*/ 494917 w 548856"/>
                        <a:gd name="connsiteY4" fmla="*/ 110711 h 616865"/>
                        <a:gd name="connsiteX5" fmla="*/ 447105 w 548856"/>
                        <a:gd name="connsiteY5" fmla="*/ 81955 h 616865"/>
                        <a:gd name="connsiteX6" fmla="*/ 414241 w 548856"/>
                        <a:gd name="connsiteY6" fmla="*/ 8924 h 616865"/>
                        <a:gd name="connsiteX7" fmla="*/ 293739 w 548856"/>
                        <a:gd name="connsiteY7" fmla="*/ 2306 h 616865"/>
                        <a:gd name="connsiteX8" fmla="*/ 242389 w 548856"/>
                        <a:gd name="connsiteY8" fmla="*/ 18852 h 616865"/>
                        <a:gd name="connsiteX9" fmla="*/ 40298 w 548856"/>
                        <a:gd name="connsiteY9" fmla="*/ 256660 h 616865"/>
                        <a:gd name="connsiteX10" fmla="*/ 20671 w 548856"/>
                        <a:gd name="connsiteY10" fmla="*/ 282563 h 616865"/>
                        <a:gd name="connsiteX11" fmla="*/ 29457 w 548856"/>
                        <a:gd name="connsiteY11" fmla="*/ 312346 h 616865"/>
                        <a:gd name="connsiteX12" fmla="*/ 2242 w 548856"/>
                        <a:gd name="connsiteY12" fmla="*/ 366949 h 616865"/>
                        <a:gd name="connsiteX13" fmla="*/ 56844 w 548856"/>
                        <a:gd name="connsiteY13" fmla="*/ 394164 h 616865"/>
                        <a:gd name="connsiteX14" fmla="*/ 93753 w 548856"/>
                        <a:gd name="connsiteY14" fmla="*/ 462813 h 616865"/>
                        <a:gd name="connsiteX15" fmla="*/ 119035 w 548856"/>
                        <a:gd name="connsiteY15" fmla="*/ 464343 h 616865"/>
                        <a:gd name="connsiteX16" fmla="*/ 123065 w 548856"/>
                        <a:gd name="connsiteY16" fmla="*/ 485259 h 616865"/>
                        <a:gd name="connsiteX17" fmla="*/ 127022 w 548856"/>
                        <a:gd name="connsiteY17" fmla="*/ 487165 h 616865"/>
                        <a:gd name="connsiteX18" fmla="*/ 153154 w 548856"/>
                        <a:gd name="connsiteY18" fmla="*/ 481231 h 616865"/>
                        <a:gd name="connsiteX19" fmla="*/ 211579 w 548856"/>
                        <a:gd name="connsiteY19" fmla="*/ 557914 h 616865"/>
                        <a:gd name="connsiteX20" fmla="*/ 254028 w 548856"/>
                        <a:gd name="connsiteY20" fmla="*/ 602988 h 616865"/>
                        <a:gd name="connsiteX21" fmla="*/ 312796 w 548856"/>
                        <a:gd name="connsiteY21" fmla="*/ 614399 h 616865"/>
                        <a:gd name="connsiteX0" fmla="*/ 547523 w 548856"/>
                        <a:gd name="connsiteY0" fmla="*/ 283134 h 616865"/>
                        <a:gd name="connsiteX1" fmla="*/ 506785 w 548856"/>
                        <a:gd name="connsiteY1" fmla="*/ 186824 h 616865"/>
                        <a:gd name="connsiteX2" fmla="*/ 498341 w 548856"/>
                        <a:gd name="connsiteY2" fmla="*/ 178151 h 616865"/>
                        <a:gd name="connsiteX3" fmla="*/ 499710 w 548856"/>
                        <a:gd name="connsiteY3" fmla="*/ 167767 h 616865"/>
                        <a:gd name="connsiteX4" fmla="*/ 494917 w 548856"/>
                        <a:gd name="connsiteY4" fmla="*/ 110711 h 616865"/>
                        <a:gd name="connsiteX5" fmla="*/ 447105 w 548856"/>
                        <a:gd name="connsiteY5" fmla="*/ 81955 h 616865"/>
                        <a:gd name="connsiteX6" fmla="*/ 414241 w 548856"/>
                        <a:gd name="connsiteY6" fmla="*/ 8924 h 616865"/>
                        <a:gd name="connsiteX7" fmla="*/ 293739 w 548856"/>
                        <a:gd name="connsiteY7" fmla="*/ 2306 h 616865"/>
                        <a:gd name="connsiteX8" fmla="*/ 242389 w 548856"/>
                        <a:gd name="connsiteY8" fmla="*/ 18852 h 616865"/>
                        <a:gd name="connsiteX9" fmla="*/ 40298 w 548856"/>
                        <a:gd name="connsiteY9" fmla="*/ 256660 h 616865"/>
                        <a:gd name="connsiteX10" fmla="*/ 20671 w 548856"/>
                        <a:gd name="connsiteY10" fmla="*/ 282563 h 616865"/>
                        <a:gd name="connsiteX11" fmla="*/ 29457 w 548856"/>
                        <a:gd name="connsiteY11" fmla="*/ 312346 h 616865"/>
                        <a:gd name="connsiteX12" fmla="*/ 2242 w 548856"/>
                        <a:gd name="connsiteY12" fmla="*/ 366949 h 616865"/>
                        <a:gd name="connsiteX13" fmla="*/ 56844 w 548856"/>
                        <a:gd name="connsiteY13" fmla="*/ 394164 h 616865"/>
                        <a:gd name="connsiteX14" fmla="*/ 93753 w 548856"/>
                        <a:gd name="connsiteY14" fmla="*/ 462813 h 616865"/>
                        <a:gd name="connsiteX15" fmla="*/ 119035 w 548856"/>
                        <a:gd name="connsiteY15" fmla="*/ 464343 h 616865"/>
                        <a:gd name="connsiteX16" fmla="*/ 123065 w 548856"/>
                        <a:gd name="connsiteY16" fmla="*/ 485259 h 616865"/>
                        <a:gd name="connsiteX17" fmla="*/ 127022 w 548856"/>
                        <a:gd name="connsiteY17" fmla="*/ 487165 h 616865"/>
                        <a:gd name="connsiteX18" fmla="*/ 153154 w 548856"/>
                        <a:gd name="connsiteY18" fmla="*/ 481231 h 616865"/>
                        <a:gd name="connsiteX19" fmla="*/ 211579 w 548856"/>
                        <a:gd name="connsiteY19" fmla="*/ 557914 h 616865"/>
                        <a:gd name="connsiteX20" fmla="*/ 254028 w 548856"/>
                        <a:gd name="connsiteY20" fmla="*/ 602988 h 616865"/>
                        <a:gd name="connsiteX21" fmla="*/ 312796 w 548856"/>
                        <a:gd name="connsiteY21" fmla="*/ 614399 h 616865"/>
                        <a:gd name="connsiteX0" fmla="*/ 547523 w 548856"/>
                        <a:gd name="connsiteY0" fmla="*/ 283134 h 616865"/>
                        <a:gd name="connsiteX1" fmla="*/ 506785 w 548856"/>
                        <a:gd name="connsiteY1" fmla="*/ 186824 h 616865"/>
                        <a:gd name="connsiteX2" fmla="*/ 498341 w 548856"/>
                        <a:gd name="connsiteY2" fmla="*/ 178151 h 616865"/>
                        <a:gd name="connsiteX3" fmla="*/ 499710 w 548856"/>
                        <a:gd name="connsiteY3" fmla="*/ 167767 h 616865"/>
                        <a:gd name="connsiteX4" fmla="*/ 494917 w 548856"/>
                        <a:gd name="connsiteY4" fmla="*/ 110711 h 616865"/>
                        <a:gd name="connsiteX5" fmla="*/ 447105 w 548856"/>
                        <a:gd name="connsiteY5" fmla="*/ 81955 h 616865"/>
                        <a:gd name="connsiteX6" fmla="*/ 414241 w 548856"/>
                        <a:gd name="connsiteY6" fmla="*/ 8924 h 616865"/>
                        <a:gd name="connsiteX7" fmla="*/ 293739 w 548856"/>
                        <a:gd name="connsiteY7" fmla="*/ 2306 h 616865"/>
                        <a:gd name="connsiteX8" fmla="*/ 242389 w 548856"/>
                        <a:gd name="connsiteY8" fmla="*/ 18852 h 616865"/>
                        <a:gd name="connsiteX9" fmla="*/ 40298 w 548856"/>
                        <a:gd name="connsiteY9" fmla="*/ 256660 h 616865"/>
                        <a:gd name="connsiteX10" fmla="*/ 20671 w 548856"/>
                        <a:gd name="connsiteY10" fmla="*/ 282563 h 616865"/>
                        <a:gd name="connsiteX11" fmla="*/ 29457 w 548856"/>
                        <a:gd name="connsiteY11" fmla="*/ 312346 h 616865"/>
                        <a:gd name="connsiteX12" fmla="*/ 2242 w 548856"/>
                        <a:gd name="connsiteY12" fmla="*/ 366949 h 616865"/>
                        <a:gd name="connsiteX13" fmla="*/ 56844 w 548856"/>
                        <a:gd name="connsiteY13" fmla="*/ 394164 h 616865"/>
                        <a:gd name="connsiteX14" fmla="*/ 93753 w 548856"/>
                        <a:gd name="connsiteY14" fmla="*/ 462813 h 616865"/>
                        <a:gd name="connsiteX15" fmla="*/ 119035 w 548856"/>
                        <a:gd name="connsiteY15" fmla="*/ 464343 h 616865"/>
                        <a:gd name="connsiteX16" fmla="*/ 123065 w 548856"/>
                        <a:gd name="connsiteY16" fmla="*/ 485259 h 616865"/>
                        <a:gd name="connsiteX17" fmla="*/ 127022 w 548856"/>
                        <a:gd name="connsiteY17" fmla="*/ 487165 h 616865"/>
                        <a:gd name="connsiteX18" fmla="*/ 153154 w 548856"/>
                        <a:gd name="connsiteY18" fmla="*/ 481231 h 616865"/>
                        <a:gd name="connsiteX19" fmla="*/ 211579 w 548856"/>
                        <a:gd name="connsiteY19" fmla="*/ 557914 h 616865"/>
                        <a:gd name="connsiteX20" fmla="*/ 254028 w 548856"/>
                        <a:gd name="connsiteY20" fmla="*/ 602988 h 616865"/>
                        <a:gd name="connsiteX21" fmla="*/ 312796 w 548856"/>
                        <a:gd name="connsiteY21" fmla="*/ 614399 h 6168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548856" h="616865">
                          <a:moveTo>
                            <a:pt x="547523" y="283134"/>
                          </a:moveTo>
                          <a:cubicBezTo>
                            <a:pt x="553742" y="245854"/>
                            <a:pt x="537880" y="208322"/>
                            <a:pt x="506785" y="186824"/>
                          </a:cubicBezTo>
                          <a:cubicBezTo>
                            <a:pt x="503362" y="184542"/>
                            <a:pt x="499482" y="182145"/>
                            <a:pt x="498341" y="178151"/>
                          </a:cubicBezTo>
                          <a:cubicBezTo>
                            <a:pt x="497725" y="174637"/>
                            <a:pt x="498204" y="171008"/>
                            <a:pt x="499710" y="167767"/>
                          </a:cubicBezTo>
                          <a:cubicBezTo>
                            <a:pt x="506032" y="148893"/>
                            <a:pt x="504297" y="128262"/>
                            <a:pt x="494917" y="110711"/>
                          </a:cubicBezTo>
                          <a:cubicBezTo>
                            <a:pt x="485275" y="93252"/>
                            <a:pt x="467040" y="82286"/>
                            <a:pt x="447105" y="81955"/>
                          </a:cubicBezTo>
                          <a:cubicBezTo>
                            <a:pt x="460570" y="55025"/>
                            <a:pt x="442654" y="19080"/>
                            <a:pt x="414241" y="8924"/>
                          </a:cubicBezTo>
                          <a:cubicBezTo>
                            <a:pt x="388680" y="-4351"/>
                            <a:pt x="322381" y="651"/>
                            <a:pt x="293739" y="2306"/>
                          </a:cubicBezTo>
                          <a:cubicBezTo>
                            <a:pt x="275276" y="2077"/>
                            <a:pt x="257244" y="7886"/>
                            <a:pt x="242389" y="18852"/>
                          </a:cubicBezTo>
                          <a:cubicBezTo>
                            <a:pt x="171574" y="61244"/>
                            <a:pt x="79632" y="167464"/>
                            <a:pt x="40298" y="256660"/>
                          </a:cubicBezTo>
                          <a:cubicBezTo>
                            <a:pt x="31321" y="263141"/>
                            <a:pt x="24485" y="272168"/>
                            <a:pt x="20671" y="282563"/>
                          </a:cubicBezTo>
                          <a:cubicBezTo>
                            <a:pt x="17075" y="293347"/>
                            <a:pt x="20581" y="305237"/>
                            <a:pt x="29457" y="312346"/>
                          </a:cubicBezTo>
                          <a:cubicBezTo>
                            <a:pt x="6864" y="319912"/>
                            <a:pt x="-5321" y="344354"/>
                            <a:pt x="2242" y="366949"/>
                          </a:cubicBezTo>
                          <a:cubicBezTo>
                            <a:pt x="9804" y="389543"/>
                            <a:pt x="34251" y="401730"/>
                            <a:pt x="56844" y="394164"/>
                          </a:cubicBezTo>
                          <a:cubicBezTo>
                            <a:pt x="48078" y="423319"/>
                            <a:pt x="64602" y="454050"/>
                            <a:pt x="93753" y="462813"/>
                          </a:cubicBezTo>
                          <a:cubicBezTo>
                            <a:pt x="101948" y="465278"/>
                            <a:pt x="110603" y="465803"/>
                            <a:pt x="119035" y="464343"/>
                          </a:cubicBezTo>
                          <a:cubicBezTo>
                            <a:pt x="114372" y="471235"/>
                            <a:pt x="116176" y="480592"/>
                            <a:pt x="123065" y="485259"/>
                          </a:cubicBezTo>
                          <a:cubicBezTo>
                            <a:pt x="124284" y="486081"/>
                            <a:pt x="125618" y="486731"/>
                            <a:pt x="127022" y="487165"/>
                          </a:cubicBezTo>
                          <a:cubicBezTo>
                            <a:pt x="136181" y="489481"/>
                            <a:pt x="145892" y="487268"/>
                            <a:pt x="153154" y="481231"/>
                          </a:cubicBezTo>
                          <a:lnTo>
                            <a:pt x="211579" y="557914"/>
                          </a:lnTo>
                          <a:cubicBezTo>
                            <a:pt x="223232" y="575111"/>
                            <a:pt x="237563" y="590322"/>
                            <a:pt x="254028" y="602988"/>
                          </a:cubicBezTo>
                          <a:cubicBezTo>
                            <a:pt x="270726" y="615837"/>
                            <a:pt x="292503" y="620070"/>
                            <a:pt x="312796" y="614399"/>
                          </a:cubicBezTo>
                        </a:path>
                      </a:pathLst>
                    </a:custGeom>
                    <a:solidFill>
                      <a:schemeClr val="accent1">
                        <a:lumMod val="2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19FC0997-10D3-C408-09B4-094CCD5138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09334" y="3206632"/>
                      <a:ext cx="621091" cy="621043"/>
                    </a:xfrm>
                    <a:custGeom>
                      <a:avLst/>
                      <a:gdLst>
                        <a:gd name="connsiteX0" fmla="*/ 259295 w 621091"/>
                        <a:gd name="connsiteY0" fmla="*/ 746 h 621043"/>
                        <a:gd name="connsiteX1" fmla="*/ 357570 w 621091"/>
                        <a:gd name="connsiteY1" fmla="*/ 47705 h 621043"/>
                        <a:gd name="connsiteX2" fmla="*/ 496769 w 621091"/>
                        <a:gd name="connsiteY2" fmla="*/ 235488 h 621043"/>
                        <a:gd name="connsiteX3" fmla="*/ 489175 w 621091"/>
                        <a:gd name="connsiteY3" fmla="*/ 407147 h 621043"/>
                        <a:gd name="connsiteX4" fmla="*/ 621091 w 621091"/>
                        <a:gd name="connsiteY4" fmla="*/ 579429 h 621043"/>
                        <a:gd name="connsiteX5" fmla="*/ 367973 w 621091"/>
                        <a:gd name="connsiteY5" fmla="*/ 621043 h 621043"/>
                        <a:gd name="connsiteX6" fmla="*/ 175117 w 621091"/>
                        <a:gd name="connsiteY6" fmla="*/ 403039 h 621043"/>
                        <a:gd name="connsiteX7" fmla="*/ 169413 w 621091"/>
                        <a:gd name="connsiteY7" fmla="*/ 409288 h 621043"/>
                        <a:gd name="connsiteX8" fmla="*/ 99980 w 621091"/>
                        <a:gd name="connsiteY8" fmla="*/ 399969 h 621043"/>
                        <a:gd name="connsiteX9" fmla="*/ 115253 w 621091"/>
                        <a:gd name="connsiteY9" fmla="*/ 336050 h 621043"/>
                        <a:gd name="connsiteX10" fmla="*/ 115700 w 621091"/>
                        <a:gd name="connsiteY10" fmla="*/ 335875 h 621043"/>
                        <a:gd name="connsiteX11" fmla="*/ 23304 w 621091"/>
                        <a:gd name="connsiteY11" fmla="*/ 231431 h 621043"/>
                        <a:gd name="connsiteX12" fmla="*/ 0 w 621091"/>
                        <a:gd name="connsiteY12" fmla="*/ 201364 h 621043"/>
                        <a:gd name="connsiteX13" fmla="*/ 156574 w 621091"/>
                        <a:gd name="connsiteY13" fmla="*/ 30331 h 621043"/>
                        <a:gd name="connsiteX14" fmla="*/ 259295 w 621091"/>
                        <a:gd name="connsiteY14" fmla="*/ 746 h 6210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21091" h="621043">
                          <a:moveTo>
                            <a:pt x="259295" y="746"/>
                          </a:moveTo>
                          <a:cubicBezTo>
                            <a:pt x="297333" y="4322"/>
                            <a:pt x="334630" y="20656"/>
                            <a:pt x="357570" y="47705"/>
                          </a:cubicBezTo>
                          <a:cubicBezTo>
                            <a:pt x="408755" y="107837"/>
                            <a:pt x="468680" y="183263"/>
                            <a:pt x="496769" y="235488"/>
                          </a:cubicBezTo>
                          <a:cubicBezTo>
                            <a:pt x="552428" y="341292"/>
                            <a:pt x="489175" y="407147"/>
                            <a:pt x="489175" y="407147"/>
                          </a:cubicBezTo>
                          <a:lnTo>
                            <a:pt x="621091" y="579429"/>
                          </a:lnTo>
                          <a:lnTo>
                            <a:pt x="367973" y="621043"/>
                          </a:lnTo>
                          <a:lnTo>
                            <a:pt x="175117" y="403039"/>
                          </a:lnTo>
                          <a:lnTo>
                            <a:pt x="169413" y="409288"/>
                          </a:lnTo>
                          <a:cubicBezTo>
                            <a:pt x="156451" y="420314"/>
                            <a:pt x="126431" y="436563"/>
                            <a:pt x="99980" y="399969"/>
                          </a:cubicBezTo>
                          <a:cubicBezTo>
                            <a:pt x="73529" y="363374"/>
                            <a:pt x="99804" y="343633"/>
                            <a:pt x="115253" y="336050"/>
                          </a:cubicBezTo>
                          <a:lnTo>
                            <a:pt x="115700" y="335875"/>
                          </a:lnTo>
                          <a:lnTo>
                            <a:pt x="23304" y="231431"/>
                          </a:lnTo>
                          <a:lnTo>
                            <a:pt x="0" y="201364"/>
                          </a:lnTo>
                          <a:lnTo>
                            <a:pt x="156574" y="30331"/>
                          </a:lnTo>
                          <a:cubicBezTo>
                            <a:pt x="182478" y="6351"/>
                            <a:pt x="221258" y="-2831"/>
                            <a:pt x="259295" y="746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90000"/>
                      </a:schemeClr>
                    </a:solidFill>
                    <a:ln w="63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5A2C90CA-8236-7FCA-F2FD-EF76FAF27B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9055" y="3139395"/>
                      <a:ext cx="316275" cy="398286"/>
                    </a:xfrm>
                    <a:custGeom>
                      <a:avLst/>
                      <a:gdLst>
                        <a:gd name="connsiteX0" fmla="*/ 326622 w 354798"/>
                        <a:gd name="connsiteY0" fmla="*/ 38289 h 436862"/>
                        <a:gd name="connsiteX1" fmla="*/ 344423 w 354798"/>
                        <a:gd name="connsiteY1" fmla="*/ 125082 h 436862"/>
                        <a:gd name="connsiteX2" fmla="*/ 302316 w 354798"/>
                        <a:gd name="connsiteY2" fmla="*/ 152401 h 436862"/>
                        <a:gd name="connsiteX3" fmla="*/ 321145 w 354798"/>
                        <a:gd name="connsiteY3" fmla="*/ 178646 h 436862"/>
                        <a:gd name="connsiteX4" fmla="*/ 303457 w 354798"/>
                        <a:gd name="connsiteY4" fmla="*/ 208429 h 436862"/>
                        <a:gd name="connsiteX5" fmla="*/ 233507 w 354798"/>
                        <a:gd name="connsiteY5" fmla="*/ 227372 h 436862"/>
                        <a:gd name="connsiteX6" fmla="*/ 209848 w 354798"/>
                        <a:gd name="connsiteY6" fmla="*/ 313754 h 436862"/>
                        <a:gd name="connsiteX7" fmla="*/ 190944 w 354798"/>
                        <a:gd name="connsiteY7" fmla="*/ 320829 h 436862"/>
                        <a:gd name="connsiteX8" fmla="*/ 241947 w 354798"/>
                        <a:gd name="connsiteY8" fmla="*/ 385428 h 436862"/>
                        <a:gd name="connsiteX9" fmla="*/ 177353 w 354798"/>
                        <a:gd name="connsiteY9" fmla="*/ 436424 h 436862"/>
                        <a:gd name="connsiteX10" fmla="*/ 147125 w 354798"/>
                        <a:gd name="connsiteY10" fmla="*/ 423529 h 436862"/>
                        <a:gd name="connsiteX11" fmla="*/ 68244 w 354798"/>
                        <a:gd name="connsiteY11" fmla="*/ 375272 h 436862"/>
                        <a:gd name="connsiteX12" fmla="*/ 66448 w 354798"/>
                        <a:gd name="connsiteY12" fmla="*/ 358258 h 436862"/>
                        <a:gd name="connsiteX13" fmla="*/ 28563 w 354798"/>
                        <a:gd name="connsiteY13" fmla="*/ 349015 h 436862"/>
                        <a:gd name="connsiteX14" fmla="*/ 7795 w 354798"/>
                        <a:gd name="connsiteY14" fmla="*/ 314210 h 436862"/>
                        <a:gd name="connsiteX15" fmla="*/ 12245 w 354798"/>
                        <a:gd name="connsiteY15" fmla="*/ 216988 h 436862"/>
                        <a:gd name="connsiteX16" fmla="*/ 94520 w 354798"/>
                        <a:gd name="connsiteY16" fmla="*/ 172028 h 436862"/>
                        <a:gd name="connsiteX17" fmla="*/ 105931 w 354798"/>
                        <a:gd name="connsiteY17" fmla="*/ 172028 h 436862"/>
                        <a:gd name="connsiteX18" fmla="*/ 112207 w 354798"/>
                        <a:gd name="connsiteY18" fmla="*/ 158677 h 436862"/>
                        <a:gd name="connsiteX19" fmla="*/ 131263 w 354798"/>
                        <a:gd name="connsiteY19" fmla="*/ 93861 h 436862"/>
                        <a:gd name="connsiteX20" fmla="*/ 205664 w 354798"/>
                        <a:gd name="connsiteY20" fmla="*/ 77772 h 436862"/>
                        <a:gd name="connsiteX21" fmla="*/ 247086 w 354798"/>
                        <a:gd name="connsiteY21" fmla="*/ 3371 h 436862"/>
                        <a:gd name="connsiteX22" fmla="*/ 318406 w 354798"/>
                        <a:gd name="connsiteY22" fmla="*/ 40571 h 436862"/>
                        <a:gd name="connsiteX0" fmla="*/ 326635 w 346907"/>
                        <a:gd name="connsiteY0" fmla="*/ 38323 h 436861"/>
                        <a:gd name="connsiteX1" fmla="*/ 344436 w 346907"/>
                        <a:gd name="connsiteY1" fmla="*/ 125116 h 436861"/>
                        <a:gd name="connsiteX2" fmla="*/ 321158 w 346907"/>
                        <a:gd name="connsiteY2" fmla="*/ 178680 h 436861"/>
                        <a:gd name="connsiteX3" fmla="*/ 303470 w 346907"/>
                        <a:gd name="connsiteY3" fmla="*/ 208463 h 436861"/>
                        <a:gd name="connsiteX4" fmla="*/ 233520 w 346907"/>
                        <a:gd name="connsiteY4" fmla="*/ 227406 h 436861"/>
                        <a:gd name="connsiteX5" fmla="*/ 209861 w 346907"/>
                        <a:gd name="connsiteY5" fmla="*/ 313788 h 436861"/>
                        <a:gd name="connsiteX6" fmla="*/ 190957 w 346907"/>
                        <a:gd name="connsiteY6" fmla="*/ 320863 h 436861"/>
                        <a:gd name="connsiteX7" fmla="*/ 241960 w 346907"/>
                        <a:gd name="connsiteY7" fmla="*/ 385462 h 436861"/>
                        <a:gd name="connsiteX8" fmla="*/ 177366 w 346907"/>
                        <a:gd name="connsiteY8" fmla="*/ 436458 h 436861"/>
                        <a:gd name="connsiteX9" fmla="*/ 147138 w 346907"/>
                        <a:gd name="connsiteY9" fmla="*/ 423563 h 436861"/>
                        <a:gd name="connsiteX10" fmla="*/ 68257 w 346907"/>
                        <a:gd name="connsiteY10" fmla="*/ 375306 h 436861"/>
                        <a:gd name="connsiteX11" fmla="*/ 66461 w 346907"/>
                        <a:gd name="connsiteY11" fmla="*/ 358292 h 436861"/>
                        <a:gd name="connsiteX12" fmla="*/ 28576 w 346907"/>
                        <a:gd name="connsiteY12" fmla="*/ 349049 h 436861"/>
                        <a:gd name="connsiteX13" fmla="*/ 7808 w 346907"/>
                        <a:gd name="connsiteY13" fmla="*/ 314244 h 436861"/>
                        <a:gd name="connsiteX14" fmla="*/ 12258 w 346907"/>
                        <a:gd name="connsiteY14" fmla="*/ 217022 h 436861"/>
                        <a:gd name="connsiteX15" fmla="*/ 94533 w 346907"/>
                        <a:gd name="connsiteY15" fmla="*/ 172062 h 436861"/>
                        <a:gd name="connsiteX16" fmla="*/ 105944 w 346907"/>
                        <a:gd name="connsiteY16" fmla="*/ 172062 h 436861"/>
                        <a:gd name="connsiteX17" fmla="*/ 112220 w 346907"/>
                        <a:gd name="connsiteY17" fmla="*/ 158711 h 436861"/>
                        <a:gd name="connsiteX18" fmla="*/ 131276 w 346907"/>
                        <a:gd name="connsiteY18" fmla="*/ 93895 h 436861"/>
                        <a:gd name="connsiteX19" fmla="*/ 205677 w 346907"/>
                        <a:gd name="connsiteY19" fmla="*/ 77806 h 436861"/>
                        <a:gd name="connsiteX20" fmla="*/ 247099 w 346907"/>
                        <a:gd name="connsiteY20" fmla="*/ 3405 h 436861"/>
                        <a:gd name="connsiteX21" fmla="*/ 318419 w 346907"/>
                        <a:gd name="connsiteY21" fmla="*/ 40605 h 436861"/>
                        <a:gd name="connsiteX0" fmla="*/ 326635 w 346907"/>
                        <a:gd name="connsiteY0" fmla="*/ 38323 h 436861"/>
                        <a:gd name="connsiteX1" fmla="*/ 344436 w 346907"/>
                        <a:gd name="connsiteY1" fmla="*/ 125116 h 436861"/>
                        <a:gd name="connsiteX2" fmla="*/ 321158 w 346907"/>
                        <a:gd name="connsiteY2" fmla="*/ 178680 h 436861"/>
                        <a:gd name="connsiteX3" fmla="*/ 303470 w 346907"/>
                        <a:gd name="connsiteY3" fmla="*/ 208463 h 436861"/>
                        <a:gd name="connsiteX4" fmla="*/ 209861 w 346907"/>
                        <a:gd name="connsiteY4" fmla="*/ 313788 h 436861"/>
                        <a:gd name="connsiteX5" fmla="*/ 190957 w 346907"/>
                        <a:gd name="connsiteY5" fmla="*/ 320863 h 436861"/>
                        <a:gd name="connsiteX6" fmla="*/ 241960 w 346907"/>
                        <a:gd name="connsiteY6" fmla="*/ 385462 h 436861"/>
                        <a:gd name="connsiteX7" fmla="*/ 177366 w 346907"/>
                        <a:gd name="connsiteY7" fmla="*/ 436458 h 436861"/>
                        <a:gd name="connsiteX8" fmla="*/ 147138 w 346907"/>
                        <a:gd name="connsiteY8" fmla="*/ 423563 h 436861"/>
                        <a:gd name="connsiteX9" fmla="*/ 68257 w 346907"/>
                        <a:gd name="connsiteY9" fmla="*/ 375306 h 436861"/>
                        <a:gd name="connsiteX10" fmla="*/ 66461 w 346907"/>
                        <a:gd name="connsiteY10" fmla="*/ 358292 h 436861"/>
                        <a:gd name="connsiteX11" fmla="*/ 28576 w 346907"/>
                        <a:gd name="connsiteY11" fmla="*/ 349049 h 436861"/>
                        <a:gd name="connsiteX12" fmla="*/ 7808 w 346907"/>
                        <a:gd name="connsiteY12" fmla="*/ 314244 h 436861"/>
                        <a:gd name="connsiteX13" fmla="*/ 12258 w 346907"/>
                        <a:gd name="connsiteY13" fmla="*/ 217022 h 436861"/>
                        <a:gd name="connsiteX14" fmla="*/ 94533 w 346907"/>
                        <a:gd name="connsiteY14" fmla="*/ 172062 h 436861"/>
                        <a:gd name="connsiteX15" fmla="*/ 105944 w 346907"/>
                        <a:gd name="connsiteY15" fmla="*/ 172062 h 436861"/>
                        <a:gd name="connsiteX16" fmla="*/ 112220 w 346907"/>
                        <a:gd name="connsiteY16" fmla="*/ 158711 h 436861"/>
                        <a:gd name="connsiteX17" fmla="*/ 131276 w 346907"/>
                        <a:gd name="connsiteY17" fmla="*/ 93895 h 436861"/>
                        <a:gd name="connsiteX18" fmla="*/ 205677 w 346907"/>
                        <a:gd name="connsiteY18" fmla="*/ 77806 h 436861"/>
                        <a:gd name="connsiteX19" fmla="*/ 247099 w 346907"/>
                        <a:gd name="connsiteY19" fmla="*/ 3405 h 436861"/>
                        <a:gd name="connsiteX20" fmla="*/ 318419 w 346907"/>
                        <a:gd name="connsiteY20" fmla="*/ 40605 h 4368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46907" h="436861">
                          <a:moveTo>
                            <a:pt x="326635" y="38323"/>
                          </a:moveTo>
                          <a:cubicBezTo>
                            <a:pt x="355517" y="57368"/>
                            <a:pt x="345349" y="101723"/>
                            <a:pt x="344436" y="125116"/>
                          </a:cubicBezTo>
                          <a:cubicBezTo>
                            <a:pt x="343523" y="148509"/>
                            <a:pt x="327986" y="164789"/>
                            <a:pt x="321158" y="178680"/>
                          </a:cubicBezTo>
                          <a:cubicBezTo>
                            <a:pt x="319400" y="190548"/>
                            <a:pt x="313056" y="201240"/>
                            <a:pt x="303470" y="208463"/>
                          </a:cubicBezTo>
                          <a:cubicBezTo>
                            <a:pt x="284921" y="230981"/>
                            <a:pt x="228613" y="295055"/>
                            <a:pt x="209861" y="313788"/>
                          </a:cubicBezTo>
                          <a:cubicBezTo>
                            <a:pt x="191109" y="332521"/>
                            <a:pt x="197596" y="319528"/>
                            <a:pt x="190957" y="320863"/>
                          </a:cubicBezTo>
                          <a:cubicBezTo>
                            <a:pt x="222878" y="324617"/>
                            <a:pt x="245713" y="353533"/>
                            <a:pt x="241960" y="385462"/>
                          </a:cubicBezTo>
                          <a:cubicBezTo>
                            <a:pt x="238207" y="417378"/>
                            <a:pt x="209286" y="440212"/>
                            <a:pt x="177366" y="436458"/>
                          </a:cubicBezTo>
                          <a:cubicBezTo>
                            <a:pt x="166260" y="435157"/>
                            <a:pt x="155766" y="430672"/>
                            <a:pt x="147138" y="423563"/>
                          </a:cubicBezTo>
                          <a:cubicBezTo>
                            <a:pt x="112030" y="432019"/>
                            <a:pt x="76714" y="410418"/>
                            <a:pt x="68257" y="375306"/>
                          </a:cubicBezTo>
                          <a:cubicBezTo>
                            <a:pt x="66915" y="369737"/>
                            <a:pt x="66312" y="364020"/>
                            <a:pt x="66461" y="358292"/>
                          </a:cubicBezTo>
                          <a:cubicBezTo>
                            <a:pt x="53087" y="362149"/>
                            <a:pt x="38673" y="358623"/>
                            <a:pt x="28576" y="349049"/>
                          </a:cubicBezTo>
                          <a:cubicBezTo>
                            <a:pt x="18731" y="339463"/>
                            <a:pt x="11570" y="327459"/>
                            <a:pt x="7808" y="314244"/>
                          </a:cubicBezTo>
                          <a:cubicBezTo>
                            <a:pt x="-3975" y="282579"/>
                            <a:pt x="-2369" y="247478"/>
                            <a:pt x="12258" y="217022"/>
                          </a:cubicBezTo>
                          <a:cubicBezTo>
                            <a:pt x="27822" y="186531"/>
                            <a:pt x="60470" y="168696"/>
                            <a:pt x="94533" y="172062"/>
                          </a:cubicBezTo>
                          <a:cubicBezTo>
                            <a:pt x="98239" y="173283"/>
                            <a:pt x="102237" y="173283"/>
                            <a:pt x="105944" y="172062"/>
                          </a:cubicBezTo>
                          <a:cubicBezTo>
                            <a:pt x="110057" y="168878"/>
                            <a:pt x="112392" y="163914"/>
                            <a:pt x="112220" y="158711"/>
                          </a:cubicBezTo>
                          <a:cubicBezTo>
                            <a:pt x="114844" y="135888"/>
                            <a:pt x="117355" y="111925"/>
                            <a:pt x="131276" y="93895"/>
                          </a:cubicBezTo>
                          <a:cubicBezTo>
                            <a:pt x="149312" y="71872"/>
                            <a:pt x="180154" y="65208"/>
                            <a:pt x="205677" y="77806"/>
                          </a:cubicBezTo>
                          <a:cubicBezTo>
                            <a:pt x="201501" y="46573"/>
                            <a:pt x="218350" y="16311"/>
                            <a:pt x="247099" y="3405"/>
                          </a:cubicBezTo>
                          <a:cubicBezTo>
                            <a:pt x="275627" y="-8006"/>
                            <a:pt x="313170" y="10480"/>
                            <a:pt x="318419" y="40605"/>
                          </a:cubicBezTo>
                        </a:path>
                      </a:pathLst>
                    </a:custGeom>
                    <a:solidFill>
                      <a:schemeClr val="accent1">
                        <a:lumMod val="2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0858E9E4-AA91-5B89-4A2E-206732F8F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13542" y="3666972"/>
                      <a:ext cx="1015225" cy="868898"/>
                    </a:xfrm>
                    <a:custGeom>
                      <a:avLst/>
                      <a:gdLst>
                        <a:gd name="connsiteX0" fmla="*/ 23043 w 1113552"/>
                        <a:gd name="connsiteY0" fmla="*/ 121265 h 953053"/>
                        <a:gd name="connsiteX1" fmla="*/ 145712 w 1113552"/>
                        <a:gd name="connsiteY1" fmla="*/ 77561 h 953053"/>
                        <a:gd name="connsiteX2" fmla="*/ 251151 w 1113552"/>
                        <a:gd name="connsiteY2" fmla="*/ 2133 h 953053"/>
                        <a:gd name="connsiteX3" fmla="*/ 257770 w 1113552"/>
                        <a:gd name="connsiteY3" fmla="*/ -35 h 953053"/>
                        <a:gd name="connsiteX4" fmla="*/ 385346 w 1113552"/>
                        <a:gd name="connsiteY4" fmla="*/ 35340 h 953053"/>
                        <a:gd name="connsiteX5" fmla="*/ 603071 w 1113552"/>
                        <a:gd name="connsiteY5" fmla="*/ 126629 h 953053"/>
                        <a:gd name="connsiteX6" fmla="*/ 760202 w 1113552"/>
                        <a:gd name="connsiteY6" fmla="*/ 318336 h 953053"/>
                        <a:gd name="connsiteX7" fmla="*/ 1078801 w 1113552"/>
                        <a:gd name="connsiteY7" fmla="*/ 530583 h 953053"/>
                        <a:gd name="connsiteX8" fmla="*/ 1102536 w 1113552"/>
                        <a:gd name="connsiteY8" fmla="*/ 669571 h 953053"/>
                        <a:gd name="connsiteX9" fmla="*/ 767848 w 1113552"/>
                        <a:gd name="connsiteY9" fmla="*/ 942753 h 953053"/>
                        <a:gd name="connsiteX10" fmla="*/ 651454 w 1113552"/>
                        <a:gd name="connsiteY10" fmla="*/ 929174 h 953053"/>
                        <a:gd name="connsiteX11" fmla="*/ 434642 w 1113552"/>
                        <a:gd name="connsiteY11" fmla="*/ 720122 h 953053"/>
                        <a:gd name="connsiteX12" fmla="*/ 125743 w 1113552"/>
                        <a:gd name="connsiteY12" fmla="*/ 434273 h 953053"/>
                        <a:gd name="connsiteX13" fmla="*/ 23043 w 1113552"/>
                        <a:gd name="connsiteY13" fmla="*/ 121265 h 9530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13552" h="953053">
                          <a:moveTo>
                            <a:pt x="23043" y="121265"/>
                          </a:moveTo>
                          <a:cubicBezTo>
                            <a:pt x="65983" y="113243"/>
                            <a:pt x="107382" y="98500"/>
                            <a:pt x="145712" y="77561"/>
                          </a:cubicBezTo>
                          <a:cubicBezTo>
                            <a:pt x="183643" y="56564"/>
                            <a:pt x="219029" y="31254"/>
                            <a:pt x="251151" y="2133"/>
                          </a:cubicBezTo>
                          <a:lnTo>
                            <a:pt x="257770" y="-35"/>
                          </a:lnTo>
                          <a:lnTo>
                            <a:pt x="385346" y="35340"/>
                          </a:lnTo>
                          <a:cubicBezTo>
                            <a:pt x="453813" y="60216"/>
                            <a:pt x="552862" y="92395"/>
                            <a:pt x="603071" y="126629"/>
                          </a:cubicBezTo>
                          <a:cubicBezTo>
                            <a:pt x="673591" y="175240"/>
                            <a:pt x="760202" y="318336"/>
                            <a:pt x="760202" y="318336"/>
                          </a:cubicBezTo>
                          <a:lnTo>
                            <a:pt x="1078801" y="530583"/>
                          </a:lnTo>
                          <a:cubicBezTo>
                            <a:pt x="1078801" y="530583"/>
                            <a:pt x="1137226" y="551351"/>
                            <a:pt x="1102536" y="669571"/>
                          </a:cubicBezTo>
                          <a:cubicBezTo>
                            <a:pt x="1067846" y="787790"/>
                            <a:pt x="767848" y="942753"/>
                            <a:pt x="767848" y="942753"/>
                          </a:cubicBezTo>
                          <a:cubicBezTo>
                            <a:pt x="767848" y="942753"/>
                            <a:pt x="694474" y="973221"/>
                            <a:pt x="651454" y="929174"/>
                          </a:cubicBezTo>
                          <a:cubicBezTo>
                            <a:pt x="614368" y="891175"/>
                            <a:pt x="434642" y="720122"/>
                            <a:pt x="434642" y="720122"/>
                          </a:cubicBezTo>
                          <a:cubicBezTo>
                            <a:pt x="434642" y="720122"/>
                            <a:pt x="170589" y="485395"/>
                            <a:pt x="125743" y="434273"/>
                          </a:cubicBezTo>
                          <a:cubicBezTo>
                            <a:pt x="33084" y="328948"/>
                            <a:pt x="-38692" y="304528"/>
                            <a:pt x="23043" y="121265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lumMod val="40000"/>
                        <a:lumOff val="60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BAA613F0-D257-E1A5-48D3-88253256B0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98106" y="3933407"/>
                      <a:ext cx="914679" cy="455827"/>
                    </a:xfrm>
                    <a:custGeom>
                      <a:avLst/>
                      <a:gdLst>
                        <a:gd name="connsiteX0" fmla="*/ 188270 w 1003267"/>
                        <a:gd name="connsiteY0" fmla="*/ -35 h 499975"/>
                        <a:gd name="connsiteX1" fmla="*/ 430643 w 1003267"/>
                        <a:gd name="connsiteY1" fmla="*/ 258199 h 499975"/>
                        <a:gd name="connsiteX2" fmla="*/ 962287 w 1003267"/>
                        <a:gd name="connsiteY2" fmla="*/ 117157 h 499975"/>
                        <a:gd name="connsiteX3" fmla="*/ 1003253 w 1003267"/>
                        <a:gd name="connsiteY3" fmla="*/ 257628 h 499975"/>
                        <a:gd name="connsiteX4" fmla="*/ 444108 w 1003267"/>
                        <a:gd name="connsiteY4" fmla="*/ 499887 h 499975"/>
                        <a:gd name="connsiteX5" fmla="*/ 199110 w 1003267"/>
                        <a:gd name="connsiteY5" fmla="*/ 388400 h 499975"/>
                        <a:gd name="connsiteX6" fmla="*/ -14 w 1003267"/>
                        <a:gd name="connsiteY6" fmla="*/ 149793 h 4999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03267" h="499975">
                          <a:moveTo>
                            <a:pt x="188270" y="-35"/>
                          </a:moveTo>
                          <a:cubicBezTo>
                            <a:pt x="199681" y="5899"/>
                            <a:pt x="430643" y="258199"/>
                            <a:pt x="430643" y="258199"/>
                          </a:cubicBezTo>
                          <a:lnTo>
                            <a:pt x="962287" y="117157"/>
                          </a:lnTo>
                          <a:lnTo>
                            <a:pt x="1003253" y="257628"/>
                          </a:lnTo>
                          <a:cubicBezTo>
                            <a:pt x="1003253" y="257628"/>
                            <a:pt x="499452" y="498404"/>
                            <a:pt x="444108" y="499887"/>
                          </a:cubicBezTo>
                          <a:cubicBezTo>
                            <a:pt x="388764" y="501371"/>
                            <a:pt x="338783" y="472272"/>
                            <a:pt x="199110" y="388400"/>
                          </a:cubicBezTo>
                          <a:cubicBezTo>
                            <a:pt x="54303" y="301561"/>
                            <a:pt x="-14" y="149793"/>
                            <a:pt x="-14" y="149793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90000"/>
                      </a:schemeClr>
                    </a:solidFill>
                    <a:ln w="63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EBFB7941-4D29-7052-0C88-06EA2DCEA6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0759" y="3795437"/>
                      <a:ext cx="402765" cy="392335"/>
                    </a:xfrm>
                    <a:custGeom>
                      <a:avLst/>
                      <a:gdLst>
                        <a:gd name="connsiteX0" fmla="*/ 441761 w 441774"/>
                        <a:gd name="connsiteY0" fmla="*/ 216113 h 430334"/>
                        <a:gd name="connsiteX1" fmla="*/ 199845 w 441774"/>
                        <a:gd name="connsiteY1" fmla="*/ 430300 h 430334"/>
                        <a:gd name="connsiteX2" fmla="*/ 24912 w 441774"/>
                        <a:gd name="connsiteY2" fmla="*/ 187243 h 430334"/>
                        <a:gd name="connsiteX3" fmla="*/ 66220 w 441774"/>
                        <a:gd name="connsiteY3" fmla="*/ 14706 h 430334"/>
                        <a:gd name="connsiteX4" fmla="*/ 283032 w 441774"/>
                        <a:gd name="connsiteY4" fmla="*/ 60351 h 430334"/>
                        <a:gd name="connsiteX5" fmla="*/ 441761 w 441774"/>
                        <a:gd name="connsiteY5" fmla="*/ 216113 h 4303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41774" h="430334">
                          <a:moveTo>
                            <a:pt x="441761" y="216113"/>
                          </a:moveTo>
                          <a:lnTo>
                            <a:pt x="199845" y="430300"/>
                          </a:lnTo>
                          <a:cubicBezTo>
                            <a:pt x="199845" y="430300"/>
                            <a:pt x="76604" y="268832"/>
                            <a:pt x="24912" y="187243"/>
                          </a:cubicBezTo>
                          <a:cubicBezTo>
                            <a:pt x="-20733" y="114440"/>
                            <a:pt x="-1790" y="56243"/>
                            <a:pt x="66220" y="14706"/>
                          </a:cubicBezTo>
                          <a:cubicBezTo>
                            <a:pt x="134230" y="-26830"/>
                            <a:pt x="240468" y="29427"/>
                            <a:pt x="283032" y="60351"/>
                          </a:cubicBezTo>
                          <a:cubicBezTo>
                            <a:pt x="332214" y="95269"/>
                            <a:pt x="441761" y="216113"/>
                            <a:pt x="441761" y="216113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lumMod val="40000"/>
                        <a:lumOff val="60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A5613A8C-8F30-237E-22F0-D2A408AA8C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2114" y="4154690"/>
                      <a:ext cx="110069" cy="75217"/>
                    </a:xfrm>
                    <a:custGeom>
                      <a:avLst/>
                      <a:gdLst>
                        <a:gd name="connsiteX0" fmla="*/ -14 w 120729"/>
                        <a:gd name="connsiteY0" fmla="*/ -35 h 82502"/>
                        <a:gd name="connsiteX1" fmla="*/ 18130 w 120729"/>
                        <a:gd name="connsiteY1" fmla="*/ 11376 h 82502"/>
                        <a:gd name="connsiteX2" fmla="*/ 62633 w 120729"/>
                        <a:gd name="connsiteY2" fmla="*/ 37736 h 82502"/>
                        <a:gd name="connsiteX3" fmla="*/ 102458 w 120729"/>
                        <a:gd name="connsiteY3" fmla="*/ 71057 h 82502"/>
                        <a:gd name="connsiteX4" fmla="*/ 120716 w 120729"/>
                        <a:gd name="connsiteY4" fmla="*/ 82468 h 82502"/>
                        <a:gd name="connsiteX5" fmla="*/ 105083 w 120729"/>
                        <a:gd name="connsiteY5" fmla="*/ 67519 h 82502"/>
                        <a:gd name="connsiteX6" fmla="*/ 66057 w 120729"/>
                        <a:gd name="connsiteY6" fmla="*/ 32601 h 82502"/>
                        <a:gd name="connsiteX7" fmla="*/ 20412 w 120729"/>
                        <a:gd name="connsiteY7" fmla="*/ 7268 h 82502"/>
                        <a:gd name="connsiteX8" fmla="*/ -14 w 120729"/>
                        <a:gd name="connsiteY8" fmla="*/ -35 h 825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20729" h="82502">
                          <a:moveTo>
                            <a:pt x="-14" y="-35"/>
                          </a:moveTo>
                          <a:cubicBezTo>
                            <a:pt x="5384" y="4712"/>
                            <a:pt x="11511" y="8558"/>
                            <a:pt x="18130" y="11376"/>
                          </a:cubicBezTo>
                          <a:cubicBezTo>
                            <a:pt x="33421" y="19364"/>
                            <a:pt x="48278" y="28162"/>
                            <a:pt x="62633" y="37736"/>
                          </a:cubicBezTo>
                          <a:cubicBezTo>
                            <a:pt x="78609" y="49718"/>
                            <a:pt x="91846" y="62841"/>
                            <a:pt x="102458" y="71057"/>
                          </a:cubicBezTo>
                          <a:cubicBezTo>
                            <a:pt x="107787" y="75952"/>
                            <a:pt x="113983" y="79820"/>
                            <a:pt x="120716" y="82468"/>
                          </a:cubicBezTo>
                          <a:cubicBezTo>
                            <a:pt x="115912" y="77070"/>
                            <a:pt x="110686" y="72072"/>
                            <a:pt x="105083" y="67519"/>
                          </a:cubicBezTo>
                          <a:cubicBezTo>
                            <a:pt x="92702" y="55195"/>
                            <a:pt x="79681" y="43533"/>
                            <a:pt x="66057" y="32601"/>
                          </a:cubicBezTo>
                          <a:cubicBezTo>
                            <a:pt x="51610" y="22833"/>
                            <a:pt x="36342" y="14355"/>
                            <a:pt x="20412" y="7268"/>
                          </a:cubicBezTo>
                          <a:cubicBezTo>
                            <a:pt x="13862" y="4165"/>
                            <a:pt x="7027" y="1711"/>
                            <a:pt x="-14" y="-35"/>
                          </a:cubicBezTo>
                          <a:close/>
                        </a:path>
                      </a:pathLst>
                    </a:custGeom>
                    <a:solidFill>
                      <a:srgbClr val="FF9A6C"/>
                    </a:solidFill>
                    <a:ln w="6350" cap="flat">
                      <a:solidFill>
                        <a:schemeClr val="tx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D3554B2E-0571-9B03-8107-98484919BD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3656" y="4033561"/>
                      <a:ext cx="336138" cy="239543"/>
                    </a:xfrm>
                    <a:custGeom>
                      <a:avLst/>
                      <a:gdLst>
                        <a:gd name="connsiteX0" fmla="*/ 19043 w 387750"/>
                        <a:gd name="connsiteY0" fmla="*/ 7154 h 262743"/>
                        <a:gd name="connsiteX1" fmla="*/ 74501 w 387750"/>
                        <a:gd name="connsiteY1" fmla="*/ -35 h 262743"/>
                        <a:gd name="connsiteX2" fmla="*/ 310369 w 387750"/>
                        <a:gd name="connsiteY2" fmla="*/ 66492 h 262743"/>
                        <a:gd name="connsiteX3" fmla="*/ 387737 w 387750"/>
                        <a:gd name="connsiteY3" fmla="*/ 156868 h 262743"/>
                        <a:gd name="connsiteX4" fmla="*/ 362061 w 387750"/>
                        <a:gd name="connsiteY4" fmla="*/ 168964 h 262743"/>
                        <a:gd name="connsiteX5" fmla="*/ 327828 w 387750"/>
                        <a:gd name="connsiteY5" fmla="*/ 149223 h 262743"/>
                        <a:gd name="connsiteX6" fmla="*/ 289601 w 387750"/>
                        <a:gd name="connsiteY6" fmla="*/ 111680 h 262743"/>
                        <a:gd name="connsiteX7" fmla="*/ 227638 w 387750"/>
                        <a:gd name="connsiteY7" fmla="*/ 90912 h 262743"/>
                        <a:gd name="connsiteX8" fmla="*/ 294393 w 387750"/>
                        <a:gd name="connsiteY8" fmla="*/ 138040 h 262743"/>
                        <a:gd name="connsiteX9" fmla="*/ 352590 w 387750"/>
                        <a:gd name="connsiteY9" fmla="*/ 208218 h 262743"/>
                        <a:gd name="connsiteX10" fmla="*/ 338098 w 387750"/>
                        <a:gd name="connsiteY10" fmla="*/ 227161 h 262743"/>
                        <a:gd name="connsiteX11" fmla="*/ 312309 w 387750"/>
                        <a:gd name="connsiteY11" fmla="*/ 214038 h 262743"/>
                        <a:gd name="connsiteX12" fmla="*/ 295877 w 387750"/>
                        <a:gd name="connsiteY12" fmla="*/ 236062 h 262743"/>
                        <a:gd name="connsiteX13" fmla="*/ 214972 w 387750"/>
                        <a:gd name="connsiteY13" fmla="*/ 200801 h 262743"/>
                        <a:gd name="connsiteX14" fmla="*/ 169327 w 387750"/>
                        <a:gd name="connsiteY14" fmla="*/ 167595 h 262743"/>
                        <a:gd name="connsiteX15" fmla="*/ 206870 w 387750"/>
                        <a:gd name="connsiteY15" fmla="*/ 205594 h 262743"/>
                        <a:gd name="connsiteX16" fmla="*/ 259247 w 387750"/>
                        <a:gd name="connsiteY16" fmla="*/ 247016 h 262743"/>
                        <a:gd name="connsiteX17" fmla="*/ 248521 w 387750"/>
                        <a:gd name="connsiteY17" fmla="*/ 262649 h 262743"/>
                        <a:gd name="connsiteX18" fmla="*/ 165448 w 387750"/>
                        <a:gd name="connsiteY18" fmla="*/ 223852 h 262743"/>
                        <a:gd name="connsiteX19" fmla="*/ 47913 w 387750"/>
                        <a:gd name="connsiteY19" fmla="*/ 153673 h 262743"/>
                        <a:gd name="connsiteX20" fmla="*/ -14 w 387750"/>
                        <a:gd name="connsiteY20" fmla="*/ 107001 h 262743"/>
                        <a:gd name="connsiteX0" fmla="*/ -1 w 368693"/>
                        <a:gd name="connsiteY0" fmla="*/ 7189 h 262743"/>
                        <a:gd name="connsiteX1" fmla="*/ 55457 w 368693"/>
                        <a:gd name="connsiteY1" fmla="*/ 0 h 262743"/>
                        <a:gd name="connsiteX2" fmla="*/ 291325 w 368693"/>
                        <a:gd name="connsiteY2" fmla="*/ 66527 h 262743"/>
                        <a:gd name="connsiteX3" fmla="*/ 368693 w 368693"/>
                        <a:gd name="connsiteY3" fmla="*/ 156903 h 262743"/>
                        <a:gd name="connsiteX4" fmla="*/ 343017 w 368693"/>
                        <a:gd name="connsiteY4" fmla="*/ 168999 h 262743"/>
                        <a:gd name="connsiteX5" fmla="*/ 308784 w 368693"/>
                        <a:gd name="connsiteY5" fmla="*/ 149258 h 262743"/>
                        <a:gd name="connsiteX6" fmla="*/ 270557 w 368693"/>
                        <a:gd name="connsiteY6" fmla="*/ 111715 h 262743"/>
                        <a:gd name="connsiteX7" fmla="*/ 208594 w 368693"/>
                        <a:gd name="connsiteY7" fmla="*/ 90947 h 262743"/>
                        <a:gd name="connsiteX8" fmla="*/ 275349 w 368693"/>
                        <a:gd name="connsiteY8" fmla="*/ 138075 h 262743"/>
                        <a:gd name="connsiteX9" fmla="*/ 333546 w 368693"/>
                        <a:gd name="connsiteY9" fmla="*/ 208253 h 262743"/>
                        <a:gd name="connsiteX10" fmla="*/ 319054 w 368693"/>
                        <a:gd name="connsiteY10" fmla="*/ 227196 h 262743"/>
                        <a:gd name="connsiteX11" fmla="*/ 293265 w 368693"/>
                        <a:gd name="connsiteY11" fmla="*/ 214073 h 262743"/>
                        <a:gd name="connsiteX12" fmla="*/ 276833 w 368693"/>
                        <a:gd name="connsiteY12" fmla="*/ 236097 h 262743"/>
                        <a:gd name="connsiteX13" fmla="*/ 195928 w 368693"/>
                        <a:gd name="connsiteY13" fmla="*/ 200836 h 262743"/>
                        <a:gd name="connsiteX14" fmla="*/ 150283 w 368693"/>
                        <a:gd name="connsiteY14" fmla="*/ 167630 h 262743"/>
                        <a:gd name="connsiteX15" fmla="*/ 187826 w 368693"/>
                        <a:gd name="connsiteY15" fmla="*/ 205629 h 262743"/>
                        <a:gd name="connsiteX16" fmla="*/ 240203 w 368693"/>
                        <a:gd name="connsiteY16" fmla="*/ 247051 h 262743"/>
                        <a:gd name="connsiteX17" fmla="*/ 229477 w 368693"/>
                        <a:gd name="connsiteY17" fmla="*/ 262684 h 262743"/>
                        <a:gd name="connsiteX18" fmla="*/ 146404 w 368693"/>
                        <a:gd name="connsiteY18" fmla="*/ 223887 h 262743"/>
                        <a:gd name="connsiteX19" fmla="*/ 28869 w 368693"/>
                        <a:gd name="connsiteY19" fmla="*/ 153708 h 262743"/>
                        <a:gd name="connsiteX20" fmla="*/ -1 w 368693"/>
                        <a:gd name="connsiteY20" fmla="*/ 7189 h 262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68693" h="262743">
                          <a:moveTo>
                            <a:pt x="-1" y="7189"/>
                          </a:moveTo>
                          <a:lnTo>
                            <a:pt x="55457" y="0"/>
                          </a:lnTo>
                          <a:cubicBezTo>
                            <a:pt x="64586" y="2054"/>
                            <a:pt x="291325" y="66527"/>
                            <a:pt x="291325" y="66527"/>
                          </a:cubicBezTo>
                          <a:lnTo>
                            <a:pt x="368693" y="156903"/>
                          </a:lnTo>
                          <a:cubicBezTo>
                            <a:pt x="363991" y="166408"/>
                            <a:pt x="353345" y="171429"/>
                            <a:pt x="343017" y="168999"/>
                          </a:cubicBezTo>
                          <a:cubicBezTo>
                            <a:pt x="329484" y="167105"/>
                            <a:pt x="317205" y="160030"/>
                            <a:pt x="308784" y="149258"/>
                          </a:cubicBezTo>
                          <a:lnTo>
                            <a:pt x="270557" y="111715"/>
                          </a:lnTo>
                          <a:lnTo>
                            <a:pt x="208594" y="90947"/>
                          </a:lnTo>
                          <a:lnTo>
                            <a:pt x="275349" y="138075"/>
                          </a:lnTo>
                          <a:lnTo>
                            <a:pt x="333546" y="208253"/>
                          </a:lnTo>
                          <a:cubicBezTo>
                            <a:pt x="333546" y="208253"/>
                            <a:pt x="331720" y="224115"/>
                            <a:pt x="319054" y="227196"/>
                          </a:cubicBezTo>
                          <a:cubicBezTo>
                            <a:pt x="306388" y="230277"/>
                            <a:pt x="293265" y="214073"/>
                            <a:pt x="293265" y="214073"/>
                          </a:cubicBezTo>
                          <a:cubicBezTo>
                            <a:pt x="293265" y="214073"/>
                            <a:pt x="290412" y="234385"/>
                            <a:pt x="276833" y="236097"/>
                          </a:cubicBezTo>
                          <a:cubicBezTo>
                            <a:pt x="263254" y="237808"/>
                            <a:pt x="195928" y="200836"/>
                            <a:pt x="195928" y="200836"/>
                          </a:cubicBezTo>
                          <a:cubicBezTo>
                            <a:pt x="195928" y="200836"/>
                            <a:pt x="148914" y="164891"/>
                            <a:pt x="150283" y="167630"/>
                          </a:cubicBezTo>
                          <a:cubicBezTo>
                            <a:pt x="151653" y="170368"/>
                            <a:pt x="187826" y="205629"/>
                            <a:pt x="187826" y="205629"/>
                          </a:cubicBezTo>
                          <a:cubicBezTo>
                            <a:pt x="187826" y="205629"/>
                            <a:pt x="242485" y="236781"/>
                            <a:pt x="240203" y="247051"/>
                          </a:cubicBezTo>
                          <a:cubicBezTo>
                            <a:pt x="239062" y="253567"/>
                            <a:pt x="235148" y="259272"/>
                            <a:pt x="229477" y="262684"/>
                          </a:cubicBezTo>
                          <a:cubicBezTo>
                            <a:pt x="226624" y="264396"/>
                            <a:pt x="158499" y="228451"/>
                            <a:pt x="146404" y="223887"/>
                          </a:cubicBezTo>
                          <a:cubicBezTo>
                            <a:pt x="134308" y="219322"/>
                            <a:pt x="28869" y="153708"/>
                            <a:pt x="28869" y="153708"/>
                          </a:cubicBezTo>
                          <a:lnTo>
                            <a:pt x="-1" y="7189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90000"/>
                      </a:schemeClr>
                    </a:solidFill>
                    <a:ln w="63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A87935D-BA66-0810-9FF3-9592968A8749}"/>
                      </a:ext>
                    </a:extLst>
                  </p:cNvPr>
                  <p:cNvGrpSpPr/>
                  <p:nvPr/>
                </p:nvGrpSpPr>
                <p:grpSpPr>
                  <a:xfrm>
                    <a:off x="1181941" y="3762459"/>
                    <a:ext cx="3698814" cy="1318276"/>
                    <a:chOff x="1181941" y="3762459"/>
                    <a:chExt cx="3698814" cy="1318276"/>
                  </a:xfrm>
                </p:grpSpPr>
                <p:sp>
                  <p:nvSpPr>
                    <p:cNvPr id="38" name="Freeform: Shape 37">
                      <a:extLst>
                        <a:ext uri="{FF2B5EF4-FFF2-40B4-BE49-F238E27FC236}">
                          <a16:creationId xmlns:a16="http://schemas.microsoft.com/office/drawing/2014/main" id="{95583C38-2C44-DD03-CF44-BED3DAB67C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7924" y="3968779"/>
                      <a:ext cx="2851203" cy="585510"/>
                    </a:xfrm>
                    <a:custGeom>
                      <a:avLst/>
                      <a:gdLst>
                        <a:gd name="connsiteX0" fmla="*/ -14 w 3127348"/>
                        <a:gd name="connsiteY0" fmla="*/ 485281 h 642218"/>
                        <a:gd name="connsiteX1" fmla="*/ 242130 w 3127348"/>
                        <a:gd name="connsiteY1" fmla="*/ -35 h 642218"/>
                        <a:gd name="connsiteX2" fmla="*/ 538820 w 3127348"/>
                        <a:gd name="connsiteY2" fmla="*/ 71057 h 642218"/>
                        <a:gd name="connsiteX3" fmla="*/ 855365 w 3127348"/>
                        <a:gd name="connsiteY3" fmla="*/ 186880 h 642218"/>
                        <a:gd name="connsiteX4" fmla="*/ 1643761 w 3127348"/>
                        <a:gd name="connsiteY4" fmla="*/ 119554 h 642218"/>
                        <a:gd name="connsiteX5" fmla="*/ 2910397 w 3127348"/>
                        <a:gd name="connsiteY5" fmla="*/ 110083 h 642218"/>
                        <a:gd name="connsiteX6" fmla="*/ 3002827 w 3127348"/>
                        <a:gd name="connsiteY6" fmla="*/ 145457 h 642218"/>
                        <a:gd name="connsiteX7" fmla="*/ 3084189 w 3127348"/>
                        <a:gd name="connsiteY7" fmla="*/ 270181 h 642218"/>
                        <a:gd name="connsiteX8" fmla="*/ 3127209 w 3127348"/>
                        <a:gd name="connsiteY8" fmla="*/ 622899 h 642218"/>
                        <a:gd name="connsiteX9" fmla="*/ 195915 w 3127348"/>
                        <a:gd name="connsiteY9" fmla="*/ 642184 h 642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127348" h="642218">
                          <a:moveTo>
                            <a:pt x="-14" y="485281"/>
                          </a:moveTo>
                          <a:lnTo>
                            <a:pt x="242130" y="-35"/>
                          </a:lnTo>
                          <a:lnTo>
                            <a:pt x="538820" y="71057"/>
                          </a:lnTo>
                          <a:lnTo>
                            <a:pt x="855365" y="186880"/>
                          </a:lnTo>
                          <a:lnTo>
                            <a:pt x="1643761" y="119554"/>
                          </a:lnTo>
                          <a:lnTo>
                            <a:pt x="2910397" y="110083"/>
                          </a:lnTo>
                          <a:cubicBezTo>
                            <a:pt x="2944562" y="109797"/>
                            <a:pt x="2977586" y="122429"/>
                            <a:pt x="3002827" y="145457"/>
                          </a:cubicBezTo>
                          <a:cubicBezTo>
                            <a:pt x="3032154" y="172273"/>
                            <a:pt x="3077570" y="215179"/>
                            <a:pt x="3084189" y="270181"/>
                          </a:cubicBezTo>
                          <a:cubicBezTo>
                            <a:pt x="3110777" y="490872"/>
                            <a:pt x="3129035" y="631229"/>
                            <a:pt x="3127209" y="622899"/>
                          </a:cubicBezTo>
                          <a:lnTo>
                            <a:pt x="195915" y="642184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113BA3FB-624B-B557-D13D-BB76E0DC70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83973" y="4498318"/>
                      <a:ext cx="2796782" cy="256031"/>
                    </a:xfrm>
                    <a:custGeom>
                      <a:avLst/>
                      <a:gdLst>
                        <a:gd name="connsiteX0" fmla="*/ 3014253 w 3067656"/>
                        <a:gd name="connsiteY0" fmla="*/ 0 h 280828"/>
                        <a:gd name="connsiteX1" fmla="*/ 3067657 w 3067656"/>
                        <a:gd name="connsiteY1" fmla="*/ 0 h 280828"/>
                        <a:gd name="connsiteX2" fmla="*/ 3067657 w 3067656"/>
                        <a:gd name="connsiteY2" fmla="*/ 280828 h 280828"/>
                        <a:gd name="connsiteX3" fmla="*/ 3014253 w 3067656"/>
                        <a:gd name="connsiteY3" fmla="*/ 280828 h 280828"/>
                        <a:gd name="connsiteX4" fmla="*/ 53404 w 3067656"/>
                        <a:gd name="connsiteY4" fmla="*/ 280828 h 280828"/>
                        <a:gd name="connsiteX5" fmla="*/ 0 w 3067656"/>
                        <a:gd name="connsiteY5" fmla="*/ 280828 h 280828"/>
                        <a:gd name="connsiteX6" fmla="*/ 0 w 3067656"/>
                        <a:gd name="connsiteY6" fmla="*/ 0 h 280828"/>
                        <a:gd name="connsiteX7" fmla="*/ 53404 w 3067656"/>
                        <a:gd name="connsiteY7" fmla="*/ 0 h 280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067656" h="280828">
                          <a:moveTo>
                            <a:pt x="3014253" y="0"/>
                          </a:moveTo>
                          <a:cubicBezTo>
                            <a:pt x="3043747" y="0"/>
                            <a:pt x="3067657" y="0"/>
                            <a:pt x="3067657" y="0"/>
                          </a:cubicBezTo>
                          <a:lnTo>
                            <a:pt x="3067657" y="280828"/>
                          </a:lnTo>
                          <a:cubicBezTo>
                            <a:pt x="3067657" y="280828"/>
                            <a:pt x="3043747" y="280828"/>
                            <a:pt x="3014253" y="280828"/>
                          </a:cubicBezTo>
                          <a:lnTo>
                            <a:pt x="53404" y="280828"/>
                          </a:lnTo>
                          <a:cubicBezTo>
                            <a:pt x="23910" y="280828"/>
                            <a:pt x="0" y="280828"/>
                            <a:pt x="0" y="280828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23910" y="0"/>
                            <a:pt x="53404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40" name="Freeform: Shape 39">
                      <a:extLst>
                        <a:ext uri="{FF2B5EF4-FFF2-40B4-BE49-F238E27FC236}">
                          <a16:creationId xmlns:a16="http://schemas.microsoft.com/office/drawing/2014/main" id="{FE583EA5-1B77-4095-85AF-A86BC78969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81941" y="3762459"/>
                      <a:ext cx="1403170" cy="1318276"/>
                    </a:xfrm>
                    <a:custGeom>
                      <a:avLst/>
                      <a:gdLst>
                        <a:gd name="connsiteX0" fmla="*/ 1314485 w 1539070"/>
                        <a:gd name="connsiteY0" fmla="*/ 1445920 h 1445954"/>
                        <a:gd name="connsiteX1" fmla="*/ 18864 w 1539070"/>
                        <a:gd name="connsiteY1" fmla="*/ 227552 h 1445954"/>
                        <a:gd name="connsiteX2" fmla="*/ 16468 w 1539070"/>
                        <a:gd name="connsiteY2" fmla="*/ 141969 h 1445954"/>
                        <a:gd name="connsiteX3" fmla="*/ 131720 w 1539070"/>
                        <a:gd name="connsiteY3" fmla="*/ 19185 h 1445954"/>
                        <a:gd name="connsiteX4" fmla="*/ 217526 w 1539070"/>
                        <a:gd name="connsiteY4" fmla="*/ 16355 h 1445954"/>
                        <a:gd name="connsiteX5" fmla="*/ 218217 w 1539070"/>
                        <a:gd name="connsiteY5" fmla="*/ 17017 h 1445954"/>
                        <a:gd name="connsiteX6" fmla="*/ 1509615 w 1539070"/>
                        <a:gd name="connsiteY6" fmla="*/ 1264026 h 1445954"/>
                        <a:gd name="connsiteX7" fmla="*/ 1528101 w 1539070"/>
                        <a:gd name="connsiteY7" fmla="*/ 1397651 h 1445954"/>
                        <a:gd name="connsiteX8" fmla="*/ 1526960 w 1539070"/>
                        <a:gd name="connsiteY8" fmla="*/ 1445920 h 1445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39070" h="1445954">
                          <a:moveTo>
                            <a:pt x="1314485" y="1445920"/>
                          </a:moveTo>
                          <a:lnTo>
                            <a:pt x="18864" y="227552"/>
                          </a:lnTo>
                          <a:cubicBezTo>
                            <a:pt x="-5340" y="204536"/>
                            <a:pt x="-6410" y="166297"/>
                            <a:pt x="16468" y="141969"/>
                          </a:cubicBezTo>
                          <a:lnTo>
                            <a:pt x="131720" y="19185"/>
                          </a:lnTo>
                          <a:cubicBezTo>
                            <a:pt x="154635" y="-5292"/>
                            <a:pt x="193052" y="-6559"/>
                            <a:pt x="217526" y="16355"/>
                          </a:cubicBezTo>
                          <a:cubicBezTo>
                            <a:pt x="217758" y="16583"/>
                            <a:pt x="217988" y="16800"/>
                            <a:pt x="218217" y="17017"/>
                          </a:cubicBezTo>
                          <a:lnTo>
                            <a:pt x="1509615" y="1264026"/>
                          </a:lnTo>
                          <a:cubicBezTo>
                            <a:pt x="1533693" y="1286848"/>
                            <a:pt x="1551494" y="1373573"/>
                            <a:pt x="1528101" y="1397651"/>
                          </a:cubicBezTo>
                          <a:lnTo>
                            <a:pt x="1526960" y="144592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B698F714-0055-CCE2-F0E9-51F0B17B5874}"/>
                      </a:ext>
                    </a:extLst>
                  </p:cNvPr>
                  <p:cNvSpPr/>
                  <p:nvPr/>
                </p:nvSpPr>
                <p:spPr>
                  <a:xfrm>
                    <a:off x="2245852" y="4497711"/>
                    <a:ext cx="2460956" cy="12243"/>
                  </a:xfrm>
                  <a:custGeom>
                    <a:avLst/>
                    <a:gdLst>
                      <a:gd name="connsiteX0" fmla="*/ 2699291 w 2699304"/>
                      <a:gd name="connsiteY0" fmla="*/ 632 h 13429"/>
                      <a:gd name="connsiteX1" fmla="*/ 1349696 w 2699304"/>
                      <a:gd name="connsiteY1" fmla="*/ 9647 h 13429"/>
                      <a:gd name="connsiteX2" fmla="*/ -14 w 2699304"/>
                      <a:gd name="connsiteY2" fmla="*/ 12728 h 13429"/>
                      <a:gd name="connsiteX3" fmla="*/ 1349696 w 2699304"/>
                      <a:gd name="connsiteY3" fmla="*/ 3713 h 13429"/>
                      <a:gd name="connsiteX4" fmla="*/ 2699291 w 2699304"/>
                      <a:gd name="connsiteY4" fmla="*/ 632 h 1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9304" h="13429">
                        <a:moveTo>
                          <a:pt x="2699291" y="632"/>
                        </a:moveTo>
                        <a:cubicBezTo>
                          <a:pt x="2699291" y="2343"/>
                          <a:pt x="2094501" y="6337"/>
                          <a:pt x="1349696" y="9647"/>
                        </a:cubicBezTo>
                        <a:cubicBezTo>
                          <a:pt x="604891" y="12956"/>
                          <a:pt x="100" y="14325"/>
                          <a:pt x="-14" y="12728"/>
                        </a:cubicBezTo>
                        <a:cubicBezTo>
                          <a:pt x="-128" y="11130"/>
                          <a:pt x="604777" y="7022"/>
                          <a:pt x="1349696" y="3713"/>
                        </a:cubicBezTo>
                        <a:cubicBezTo>
                          <a:pt x="2094615" y="404"/>
                          <a:pt x="2699291" y="-966"/>
                          <a:pt x="2699291" y="632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17E13FAD-7B22-9D4C-CF49-2C7F5AFA78A2}"/>
                      </a:ext>
                    </a:extLst>
                  </p:cNvPr>
                  <p:cNvSpPr/>
                  <p:nvPr/>
                </p:nvSpPr>
                <p:spPr>
                  <a:xfrm>
                    <a:off x="755129" y="4915085"/>
                    <a:ext cx="3978416" cy="232102"/>
                  </a:xfrm>
                  <a:custGeom>
                    <a:avLst/>
                    <a:gdLst>
                      <a:gd name="connsiteX0" fmla="*/ 0 w 4363733"/>
                      <a:gd name="connsiteY0" fmla="*/ 0 h 254582"/>
                      <a:gd name="connsiteX1" fmla="*/ 4363734 w 4363733"/>
                      <a:gd name="connsiteY1" fmla="*/ 0 h 254582"/>
                      <a:gd name="connsiteX2" fmla="*/ 4363734 w 4363733"/>
                      <a:gd name="connsiteY2" fmla="*/ 254582 h 254582"/>
                      <a:gd name="connsiteX3" fmla="*/ 0 w 4363733"/>
                      <a:gd name="connsiteY3" fmla="*/ 254582 h 254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63733" h="254582">
                        <a:moveTo>
                          <a:pt x="0" y="0"/>
                        </a:moveTo>
                        <a:lnTo>
                          <a:pt x="4363734" y="0"/>
                        </a:lnTo>
                        <a:lnTo>
                          <a:pt x="4363734" y="254582"/>
                        </a:lnTo>
                        <a:lnTo>
                          <a:pt x="0" y="254582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8F1575B9-0DED-31EC-33CE-B80E0FF120DF}"/>
                      </a:ext>
                    </a:extLst>
                  </p:cNvPr>
                  <p:cNvSpPr/>
                  <p:nvPr/>
                </p:nvSpPr>
                <p:spPr>
                  <a:xfrm>
                    <a:off x="902132" y="4916541"/>
                    <a:ext cx="3978416" cy="232102"/>
                  </a:xfrm>
                  <a:custGeom>
                    <a:avLst/>
                    <a:gdLst>
                      <a:gd name="connsiteX0" fmla="*/ 0 w 4363733"/>
                      <a:gd name="connsiteY0" fmla="*/ 0 h 254582"/>
                      <a:gd name="connsiteX1" fmla="*/ 4363734 w 4363733"/>
                      <a:gd name="connsiteY1" fmla="*/ 0 h 254582"/>
                      <a:gd name="connsiteX2" fmla="*/ 4363734 w 4363733"/>
                      <a:gd name="connsiteY2" fmla="*/ 254583 h 254582"/>
                      <a:gd name="connsiteX3" fmla="*/ 0 w 4363733"/>
                      <a:gd name="connsiteY3" fmla="*/ 254583 h 254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63733" h="254582">
                        <a:moveTo>
                          <a:pt x="0" y="0"/>
                        </a:moveTo>
                        <a:lnTo>
                          <a:pt x="4363734" y="0"/>
                        </a:lnTo>
                        <a:lnTo>
                          <a:pt x="4363734" y="254583"/>
                        </a:lnTo>
                        <a:lnTo>
                          <a:pt x="0" y="254583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562033A2-A861-61C8-3E9E-E8A2469A9028}"/>
                      </a:ext>
                    </a:extLst>
                  </p:cNvPr>
                  <p:cNvSpPr/>
                  <p:nvPr/>
                </p:nvSpPr>
                <p:spPr>
                  <a:xfrm>
                    <a:off x="755129" y="4915085"/>
                    <a:ext cx="3978416" cy="232102"/>
                  </a:xfrm>
                  <a:custGeom>
                    <a:avLst/>
                    <a:gdLst>
                      <a:gd name="connsiteX0" fmla="*/ 0 w 4363733"/>
                      <a:gd name="connsiteY0" fmla="*/ 0 h 254582"/>
                      <a:gd name="connsiteX1" fmla="*/ 4363734 w 4363733"/>
                      <a:gd name="connsiteY1" fmla="*/ 0 h 254582"/>
                      <a:gd name="connsiteX2" fmla="*/ 4363734 w 4363733"/>
                      <a:gd name="connsiteY2" fmla="*/ 254582 h 254582"/>
                      <a:gd name="connsiteX3" fmla="*/ 0 w 4363733"/>
                      <a:gd name="connsiteY3" fmla="*/ 254582 h 254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63733" h="254582">
                        <a:moveTo>
                          <a:pt x="0" y="0"/>
                        </a:moveTo>
                        <a:lnTo>
                          <a:pt x="4363734" y="0"/>
                        </a:lnTo>
                        <a:lnTo>
                          <a:pt x="4363734" y="254582"/>
                        </a:lnTo>
                        <a:lnTo>
                          <a:pt x="0" y="25458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E1B07A2F-BFDE-3518-211A-2468D680CEEE}"/>
                      </a:ext>
                    </a:extLst>
                  </p:cNvPr>
                  <p:cNvSpPr/>
                  <p:nvPr/>
                </p:nvSpPr>
                <p:spPr>
                  <a:xfrm>
                    <a:off x="1764110" y="4192663"/>
                    <a:ext cx="2314715" cy="545249"/>
                  </a:xfrm>
                  <a:custGeom>
                    <a:avLst/>
                    <a:gdLst>
                      <a:gd name="connsiteX0" fmla="*/ 2359190 w 2538900"/>
                      <a:gd name="connsiteY0" fmla="*/ -35 h 598058"/>
                      <a:gd name="connsiteX1" fmla="*/ 174641 w 2538900"/>
                      <a:gd name="connsiteY1" fmla="*/ -35 h 598058"/>
                      <a:gd name="connsiteX2" fmla="*/ 56764 w 2538900"/>
                      <a:gd name="connsiteY2" fmla="*/ 292661 h 598058"/>
                      <a:gd name="connsiteX3" fmla="*/ 304614 w 2538900"/>
                      <a:gd name="connsiteY3" fmla="*/ 550439 h 598058"/>
                      <a:gd name="connsiteX4" fmla="*/ 422720 w 2538900"/>
                      <a:gd name="connsiteY4" fmla="*/ 598023 h 598058"/>
                      <a:gd name="connsiteX5" fmla="*/ 2064212 w 2538900"/>
                      <a:gd name="connsiteY5" fmla="*/ 598023 h 598058"/>
                      <a:gd name="connsiteX6" fmla="*/ 2209133 w 2538900"/>
                      <a:gd name="connsiteY6" fmla="*/ 544391 h 598058"/>
                      <a:gd name="connsiteX7" fmla="*/ 2477181 w 2538900"/>
                      <a:gd name="connsiteY7" fmla="*/ 280679 h 598058"/>
                      <a:gd name="connsiteX8" fmla="*/ 2359190 w 2538900"/>
                      <a:gd name="connsiteY8" fmla="*/ -35 h 598058"/>
                      <a:gd name="connsiteX9" fmla="*/ 494496 w 2538900"/>
                      <a:gd name="connsiteY9" fmla="*/ 443060 h 598058"/>
                      <a:gd name="connsiteX10" fmla="*/ 440418 w 2538900"/>
                      <a:gd name="connsiteY10" fmla="*/ 497160 h 598058"/>
                      <a:gd name="connsiteX11" fmla="*/ 400810 w 2538900"/>
                      <a:gd name="connsiteY11" fmla="*/ 479918 h 598058"/>
                      <a:gd name="connsiteX12" fmla="*/ 152732 w 2538900"/>
                      <a:gd name="connsiteY12" fmla="*/ 212783 h 598058"/>
                      <a:gd name="connsiteX13" fmla="*/ 154797 w 2538900"/>
                      <a:gd name="connsiteY13" fmla="*/ 136317 h 598058"/>
                      <a:gd name="connsiteX14" fmla="*/ 192329 w 2538900"/>
                      <a:gd name="connsiteY14" fmla="*/ 121494 h 598058"/>
                      <a:gd name="connsiteX15" fmla="*/ 428539 w 2538900"/>
                      <a:gd name="connsiteY15" fmla="*/ 121494 h 598058"/>
                      <a:gd name="connsiteX16" fmla="*/ 494496 w 2538900"/>
                      <a:gd name="connsiteY16" fmla="*/ 187450 h 598058"/>
                      <a:gd name="connsiteX17" fmla="*/ 494496 w 2538900"/>
                      <a:gd name="connsiteY17" fmla="*/ 187564 h 598058"/>
                      <a:gd name="connsiteX18" fmla="*/ 931428 w 2538900"/>
                      <a:gd name="connsiteY18" fmla="*/ 423889 h 598058"/>
                      <a:gd name="connsiteX19" fmla="*/ 874373 w 2538900"/>
                      <a:gd name="connsiteY19" fmla="*/ 480945 h 598058"/>
                      <a:gd name="connsiteX20" fmla="*/ 655621 w 2538900"/>
                      <a:gd name="connsiteY20" fmla="*/ 480945 h 598058"/>
                      <a:gd name="connsiteX21" fmla="*/ 598565 w 2538900"/>
                      <a:gd name="connsiteY21" fmla="*/ 423889 h 598058"/>
                      <a:gd name="connsiteX22" fmla="*/ 598565 w 2538900"/>
                      <a:gd name="connsiteY22" fmla="*/ 188591 h 598058"/>
                      <a:gd name="connsiteX23" fmla="*/ 655621 w 2538900"/>
                      <a:gd name="connsiteY23" fmla="*/ 131536 h 598058"/>
                      <a:gd name="connsiteX24" fmla="*/ 874144 w 2538900"/>
                      <a:gd name="connsiteY24" fmla="*/ 131536 h 598058"/>
                      <a:gd name="connsiteX25" fmla="*/ 931200 w 2538900"/>
                      <a:gd name="connsiteY25" fmla="*/ 188591 h 598058"/>
                      <a:gd name="connsiteX26" fmla="*/ 1954893 w 2538900"/>
                      <a:gd name="connsiteY26" fmla="*/ 410196 h 598058"/>
                      <a:gd name="connsiteX27" fmla="*/ 1897837 w 2538900"/>
                      <a:gd name="connsiteY27" fmla="*/ 467251 h 598058"/>
                      <a:gd name="connsiteX28" fmla="*/ 1679086 w 2538900"/>
                      <a:gd name="connsiteY28" fmla="*/ 467251 h 598058"/>
                      <a:gd name="connsiteX29" fmla="*/ 1622030 w 2538900"/>
                      <a:gd name="connsiteY29" fmla="*/ 410196 h 598058"/>
                      <a:gd name="connsiteX30" fmla="*/ 1622030 w 2538900"/>
                      <a:gd name="connsiteY30" fmla="*/ 175012 h 598058"/>
                      <a:gd name="connsiteX31" fmla="*/ 1679086 w 2538900"/>
                      <a:gd name="connsiteY31" fmla="*/ 117956 h 598058"/>
                      <a:gd name="connsiteX32" fmla="*/ 1897609 w 2538900"/>
                      <a:gd name="connsiteY32" fmla="*/ 117956 h 598058"/>
                      <a:gd name="connsiteX33" fmla="*/ 1954665 w 2538900"/>
                      <a:gd name="connsiteY33" fmla="*/ 175012 h 598058"/>
                      <a:gd name="connsiteX34" fmla="*/ 2400498 w 2538900"/>
                      <a:gd name="connsiteY34" fmla="*/ 199204 h 598058"/>
                      <a:gd name="connsiteX35" fmla="*/ 2152420 w 2538900"/>
                      <a:gd name="connsiteY35" fmla="*/ 466224 h 598058"/>
                      <a:gd name="connsiteX36" fmla="*/ 2075977 w 2538900"/>
                      <a:gd name="connsiteY36" fmla="*/ 468975 h 598058"/>
                      <a:gd name="connsiteX37" fmla="*/ 2058735 w 2538900"/>
                      <a:gd name="connsiteY37" fmla="*/ 429481 h 598058"/>
                      <a:gd name="connsiteX38" fmla="*/ 2058735 w 2538900"/>
                      <a:gd name="connsiteY38" fmla="*/ 174213 h 598058"/>
                      <a:gd name="connsiteX39" fmla="*/ 2124691 w 2538900"/>
                      <a:gd name="connsiteY39" fmla="*/ 108257 h 598058"/>
                      <a:gd name="connsiteX40" fmla="*/ 2360902 w 2538900"/>
                      <a:gd name="connsiteY40" fmla="*/ 108257 h 598058"/>
                      <a:gd name="connsiteX41" fmla="*/ 2415002 w 2538900"/>
                      <a:gd name="connsiteY41" fmla="*/ 162334 h 598058"/>
                      <a:gd name="connsiteX42" fmla="*/ 2400498 w 2538900"/>
                      <a:gd name="connsiteY42" fmla="*/ 199204 h 598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2538900" h="598058">
                        <a:moveTo>
                          <a:pt x="2359190" y="-35"/>
                        </a:moveTo>
                        <a:lnTo>
                          <a:pt x="174641" y="-35"/>
                        </a:lnTo>
                        <a:cubicBezTo>
                          <a:pt x="14201" y="-35"/>
                          <a:pt x="-59515" y="169991"/>
                          <a:pt x="56764" y="292661"/>
                        </a:cubicBezTo>
                        <a:lnTo>
                          <a:pt x="304614" y="550439"/>
                        </a:lnTo>
                        <a:cubicBezTo>
                          <a:pt x="336314" y="581021"/>
                          <a:pt x="378673" y="598080"/>
                          <a:pt x="422720" y="598023"/>
                        </a:cubicBezTo>
                        <a:lnTo>
                          <a:pt x="2064212" y="598023"/>
                        </a:lnTo>
                        <a:cubicBezTo>
                          <a:pt x="2117377" y="598057"/>
                          <a:pt x="2168795" y="579023"/>
                          <a:pt x="2209133" y="544391"/>
                        </a:cubicBezTo>
                        <a:cubicBezTo>
                          <a:pt x="2272009" y="490302"/>
                          <a:pt x="2381214" y="377674"/>
                          <a:pt x="2477181" y="280679"/>
                        </a:cubicBezTo>
                        <a:cubicBezTo>
                          <a:pt x="2590836" y="165313"/>
                          <a:pt x="2545192" y="-35"/>
                          <a:pt x="2359190" y="-35"/>
                        </a:cubicBezTo>
                        <a:close/>
                        <a:moveTo>
                          <a:pt x="494496" y="443060"/>
                        </a:moveTo>
                        <a:cubicBezTo>
                          <a:pt x="494507" y="472934"/>
                          <a:pt x="470293" y="497149"/>
                          <a:pt x="440418" y="497160"/>
                        </a:cubicBezTo>
                        <a:cubicBezTo>
                          <a:pt x="425390" y="497160"/>
                          <a:pt x="411046" y="490918"/>
                          <a:pt x="400810" y="479918"/>
                        </a:cubicBezTo>
                        <a:lnTo>
                          <a:pt x="152732" y="212783"/>
                        </a:lnTo>
                        <a:cubicBezTo>
                          <a:pt x="132192" y="191102"/>
                          <a:pt x="133105" y="156868"/>
                          <a:pt x="154797" y="136317"/>
                        </a:cubicBezTo>
                        <a:cubicBezTo>
                          <a:pt x="164931" y="126720"/>
                          <a:pt x="178373" y="121414"/>
                          <a:pt x="192329" y="121494"/>
                        </a:cubicBezTo>
                        <a:lnTo>
                          <a:pt x="428539" y="121494"/>
                        </a:lnTo>
                        <a:cubicBezTo>
                          <a:pt x="464964" y="121494"/>
                          <a:pt x="494496" y="151026"/>
                          <a:pt x="494496" y="187450"/>
                        </a:cubicBezTo>
                        <a:cubicBezTo>
                          <a:pt x="494496" y="187485"/>
                          <a:pt x="494496" y="187530"/>
                          <a:pt x="494496" y="187564"/>
                        </a:cubicBezTo>
                        <a:close/>
                        <a:moveTo>
                          <a:pt x="931428" y="423889"/>
                        </a:moveTo>
                        <a:cubicBezTo>
                          <a:pt x="931428" y="455395"/>
                          <a:pt x="905879" y="480945"/>
                          <a:pt x="874373" y="480945"/>
                        </a:cubicBezTo>
                        <a:lnTo>
                          <a:pt x="655621" y="480945"/>
                        </a:lnTo>
                        <a:cubicBezTo>
                          <a:pt x="624115" y="480945"/>
                          <a:pt x="598565" y="455395"/>
                          <a:pt x="598565" y="423889"/>
                        </a:cubicBezTo>
                        <a:lnTo>
                          <a:pt x="598565" y="188591"/>
                        </a:lnTo>
                        <a:cubicBezTo>
                          <a:pt x="598565" y="157085"/>
                          <a:pt x="624115" y="131536"/>
                          <a:pt x="655621" y="131536"/>
                        </a:cubicBezTo>
                        <a:lnTo>
                          <a:pt x="874144" y="131536"/>
                        </a:lnTo>
                        <a:cubicBezTo>
                          <a:pt x="905650" y="131536"/>
                          <a:pt x="931200" y="157085"/>
                          <a:pt x="931200" y="188591"/>
                        </a:cubicBezTo>
                        <a:close/>
                        <a:moveTo>
                          <a:pt x="1954893" y="410196"/>
                        </a:moveTo>
                        <a:cubicBezTo>
                          <a:pt x="1954893" y="441702"/>
                          <a:pt x="1929344" y="467251"/>
                          <a:pt x="1897837" y="467251"/>
                        </a:cubicBezTo>
                        <a:lnTo>
                          <a:pt x="1679086" y="467251"/>
                        </a:lnTo>
                        <a:cubicBezTo>
                          <a:pt x="1647580" y="467251"/>
                          <a:pt x="1622030" y="441702"/>
                          <a:pt x="1622030" y="410196"/>
                        </a:cubicBezTo>
                        <a:lnTo>
                          <a:pt x="1622030" y="175012"/>
                        </a:lnTo>
                        <a:cubicBezTo>
                          <a:pt x="1622030" y="143506"/>
                          <a:pt x="1647580" y="117956"/>
                          <a:pt x="1679086" y="117956"/>
                        </a:cubicBezTo>
                        <a:lnTo>
                          <a:pt x="1897609" y="117956"/>
                        </a:lnTo>
                        <a:cubicBezTo>
                          <a:pt x="1929115" y="117956"/>
                          <a:pt x="1954665" y="143506"/>
                          <a:pt x="1954665" y="175012"/>
                        </a:cubicBezTo>
                        <a:close/>
                        <a:moveTo>
                          <a:pt x="2400498" y="199204"/>
                        </a:moveTo>
                        <a:lnTo>
                          <a:pt x="2152420" y="466224"/>
                        </a:lnTo>
                        <a:cubicBezTo>
                          <a:pt x="2132074" y="488088"/>
                          <a:pt x="2097841" y="489320"/>
                          <a:pt x="2075977" y="468975"/>
                        </a:cubicBezTo>
                        <a:cubicBezTo>
                          <a:pt x="2065011" y="458762"/>
                          <a:pt x="2058758" y="444463"/>
                          <a:pt x="2058735" y="429481"/>
                        </a:cubicBezTo>
                        <a:lnTo>
                          <a:pt x="2058735" y="174213"/>
                        </a:lnTo>
                        <a:cubicBezTo>
                          <a:pt x="2058735" y="137789"/>
                          <a:pt x="2088267" y="108257"/>
                          <a:pt x="2124691" y="108257"/>
                        </a:cubicBezTo>
                        <a:lnTo>
                          <a:pt x="2360902" y="108257"/>
                        </a:lnTo>
                        <a:cubicBezTo>
                          <a:pt x="2390776" y="108257"/>
                          <a:pt x="2414990" y="132460"/>
                          <a:pt x="2415002" y="162334"/>
                        </a:cubicBezTo>
                        <a:cubicBezTo>
                          <a:pt x="2415002" y="176016"/>
                          <a:pt x="2409821" y="189196"/>
                          <a:pt x="2400498" y="199204"/>
                        </a:cubicBezTo>
                        <a:close/>
                      </a:path>
                    </a:pathLst>
                  </a:custGeom>
                  <a:noFill/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3A87E4D3-84F0-283A-D9B4-104CC064684C}"/>
                      </a:ext>
                    </a:extLst>
                  </p:cNvPr>
                  <p:cNvGrpSpPr/>
                  <p:nvPr/>
                </p:nvGrpSpPr>
                <p:grpSpPr>
                  <a:xfrm>
                    <a:off x="592100" y="3527446"/>
                    <a:ext cx="4542294" cy="2564486"/>
                    <a:chOff x="592100" y="3527446"/>
                    <a:chExt cx="4542294" cy="2564486"/>
                  </a:xfrm>
                </p:grpSpPr>
                <p:sp>
                  <p:nvSpPr>
                    <p:cNvPr id="21" name="Freeform: Shape 20">
                      <a:extLst>
                        <a:ext uri="{FF2B5EF4-FFF2-40B4-BE49-F238E27FC236}">
                          <a16:creationId xmlns:a16="http://schemas.microsoft.com/office/drawing/2014/main" id="{4B141FA4-4F0C-1CC4-A169-BC8101349398}"/>
                        </a:ext>
                      </a:extLst>
                    </p:cNvPr>
                    <p:cNvSpPr/>
                    <p:nvPr/>
                  </p:nvSpPr>
                  <p:spPr>
                    <a:xfrm rot="18632349">
                      <a:off x="1716061" y="5828710"/>
                      <a:ext cx="263222" cy="263222"/>
                    </a:xfrm>
                    <a:custGeom>
                      <a:avLst/>
                      <a:gdLst>
                        <a:gd name="connsiteX0" fmla="*/ 288704 w 288716"/>
                        <a:gd name="connsiteY0" fmla="*/ 144321 h 288716"/>
                        <a:gd name="connsiteX1" fmla="*/ 144345 w 288716"/>
                        <a:gd name="connsiteY1" fmla="*/ 288679 h 288716"/>
                        <a:gd name="connsiteX2" fmla="*/ -13 w 288716"/>
                        <a:gd name="connsiteY2" fmla="*/ 144321 h 288716"/>
                        <a:gd name="connsiteX3" fmla="*/ 144345 w 288716"/>
                        <a:gd name="connsiteY3" fmla="*/ -37 h 288716"/>
                        <a:gd name="connsiteX4" fmla="*/ 288704 w 288716"/>
                        <a:gd name="connsiteY4" fmla="*/ 144321 h 2887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8716" h="288716">
                          <a:moveTo>
                            <a:pt x="288704" y="144321"/>
                          </a:moveTo>
                          <a:cubicBezTo>
                            <a:pt x="288704" y="224048"/>
                            <a:pt x="224072" y="288679"/>
                            <a:pt x="144345" y="288679"/>
                          </a:cubicBezTo>
                          <a:cubicBezTo>
                            <a:pt x="64619" y="288679"/>
                            <a:pt x="-13" y="224048"/>
                            <a:pt x="-13" y="144321"/>
                          </a:cubicBezTo>
                          <a:cubicBezTo>
                            <a:pt x="-13" y="64594"/>
                            <a:pt x="64619" y="-37"/>
                            <a:pt x="144345" y="-37"/>
                          </a:cubicBezTo>
                          <a:cubicBezTo>
                            <a:pt x="224072" y="-37"/>
                            <a:pt x="288704" y="64594"/>
                            <a:pt x="288704" y="144321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D8D98492-0043-BE78-398E-3FC762D25CC6}"/>
                        </a:ext>
                      </a:extLst>
                    </p:cNvPr>
                    <p:cNvSpPr/>
                    <p:nvPr/>
                  </p:nvSpPr>
                  <p:spPr>
                    <a:xfrm rot="20807399">
                      <a:off x="4243475" y="5823322"/>
                      <a:ext cx="263209" cy="263209"/>
                    </a:xfrm>
                    <a:custGeom>
                      <a:avLst/>
                      <a:gdLst>
                        <a:gd name="connsiteX0" fmla="*/ 288688 w 288701"/>
                        <a:gd name="connsiteY0" fmla="*/ 144316 h 288701"/>
                        <a:gd name="connsiteX1" fmla="*/ 144337 w 288701"/>
                        <a:gd name="connsiteY1" fmla="*/ 288667 h 288701"/>
                        <a:gd name="connsiteX2" fmla="*/ -14 w 288701"/>
                        <a:gd name="connsiteY2" fmla="*/ 144316 h 288701"/>
                        <a:gd name="connsiteX3" fmla="*/ 144337 w 288701"/>
                        <a:gd name="connsiteY3" fmla="*/ -35 h 288701"/>
                        <a:gd name="connsiteX4" fmla="*/ 288688 w 288701"/>
                        <a:gd name="connsiteY4" fmla="*/ 144316 h 2887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8701" h="288701">
                          <a:moveTo>
                            <a:pt x="288688" y="144316"/>
                          </a:moveTo>
                          <a:cubicBezTo>
                            <a:pt x="288688" y="224039"/>
                            <a:pt x="224060" y="288667"/>
                            <a:pt x="144337" y="288667"/>
                          </a:cubicBezTo>
                          <a:cubicBezTo>
                            <a:pt x="64615" y="288667"/>
                            <a:pt x="-14" y="224039"/>
                            <a:pt x="-14" y="144316"/>
                          </a:cubicBezTo>
                          <a:cubicBezTo>
                            <a:pt x="-14" y="64594"/>
                            <a:pt x="64615" y="-35"/>
                            <a:pt x="144337" y="-35"/>
                          </a:cubicBezTo>
                          <a:cubicBezTo>
                            <a:pt x="224060" y="-35"/>
                            <a:pt x="288688" y="64594"/>
                            <a:pt x="288688" y="144316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58BADD25-51EE-A130-F669-CC4E2D9848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2100" y="3527446"/>
                      <a:ext cx="4542294" cy="2518918"/>
                      <a:chOff x="592100" y="3527446"/>
                      <a:chExt cx="4542294" cy="2518918"/>
                    </a:xfrm>
                  </p:grpSpPr>
                  <p:sp>
                    <p:nvSpPr>
                      <p:cNvPr id="26" name="Freeform: Shape 25">
                        <a:extLst>
                          <a:ext uri="{FF2B5EF4-FFF2-40B4-BE49-F238E27FC236}">
                            <a16:creationId xmlns:a16="http://schemas.microsoft.com/office/drawing/2014/main" id="{9E845C04-655B-86AC-39C5-29E5AEB783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5206" y="5652903"/>
                        <a:ext cx="250260" cy="383994"/>
                      </a:xfrm>
                      <a:custGeom>
                        <a:avLst/>
                        <a:gdLst>
                          <a:gd name="connsiteX0" fmla="*/ 258220 w 274498"/>
                          <a:gd name="connsiteY0" fmla="*/ 265502 h 421185"/>
                          <a:gd name="connsiteX1" fmla="*/ 260617 w 274498"/>
                          <a:gd name="connsiteY1" fmla="*/ -35 h 421185"/>
                          <a:gd name="connsiteX2" fmla="*/ 2496 w 274498"/>
                          <a:gd name="connsiteY2" fmla="*/ -35 h 421185"/>
                          <a:gd name="connsiteX3" fmla="*/ -14 w 274498"/>
                          <a:gd name="connsiteY3" fmla="*/ 229215 h 421185"/>
                          <a:gd name="connsiteX4" fmla="*/ 57042 w 274498"/>
                          <a:gd name="connsiteY4" fmla="*/ 286271 h 421185"/>
                          <a:gd name="connsiteX5" fmla="*/ 78038 w 274498"/>
                          <a:gd name="connsiteY5" fmla="*/ 286271 h 421185"/>
                          <a:gd name="connsiteX6" fmla="*/ 72561 w 274498"/>
                          <a:gd name="connsiteY6" fmla="*/ 329861 h 421185"/>
                          <a:gd name="connsiteX7" fmla="*/ 174576 w 274498"/>
                          <a:gd name="connsiteY7" fmla="*/ 421150 h 421185"/>
                          <a:gd name="connsiteX8" fmla="*/ 274481 w 274498"/>
                          <a:gd name="connsiteY8" fmla="*/ 319545 h 421185"/>
                          <a:gd name="connsiteX9" fmla="*/ 258220 w 274498"/>
                          <a:gd name="connsiteY9" fmla="*/ 265502 h 4211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274498" h="421185">
                            <a:moveTo>
                              <a:pt x="258220" y="265502"/>
                            </a:moveTo>
                            <a:lnTo>
                              <a:pt x="260617" y="-35"/>
                            </a:lnTo>
                            <a:lnTo>
                              <a:pt x="2496" y="-35"/>
                            </a:lnTo>
                            <a:lnTo>
                              <a:pt x="-14" y="229215"/>
                            </a:lnTo>
                            <a:cubicBezTo>
                              <a:pt x="-14" y="260721"/>
                              <a:pt x="25536" y="286271"/>
                              <a:pt x="57042" y="286271"/>
                            </a:cubicBezTo>
                            <a:lnTo>
                              <a:pt x="78038" y="286271"/>
                            </a:lnTo>
                            <a:cubicBezTo>
                              <a:pt x="72972" y="300204"/>
                              <a:pt x="71100" y="315107"/>
                              <a:pt x="72561" y="329861"/>
                            </a:cubicBezTo>
                            <a:cubicBezTo>
                              <a:pt x="78369" y="381827"/>
                              <a:pt x="122291" y="421127"/>
                              <a:pt x="174576" y="421150"/>
                            </a:cubicBezTo>
                            <a:cubicBezTo>
                              <a:pt x="230229" y="420682"/>
                              <a:pt x="274949" y="375186"/>
                              <a:pt x="274481" y="319545"/>
                            </a:cubicBezTo>
                            <a:cubicBezTo>
                              <a:pt x="274321" y="300352"/>
                              <a:pt x="268673" y="281603"/>
                              <a:pt x="258220" y="265502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50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7" name="Freeform: Shape 26">
                        <a:extLst>
                          <a:ext uri="{FF2B5EF4-FFF2-40B4-BE49-F238E27FC236}">
                            <a16:creationId xmlns:a16="http://schemas.microsoft.com/office/drawing/2014/main" id="{FBF9C82A-D4CA-FABD-A5C9-42381C5FDF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80755" y="3805860"/>
                        <a:ext cx="167288" cy="1260283"/>
                      </a:xfrm>
                      <a:custGeom>
                        <a:avLst/>
                        <a:gdLst>
                          <a:gd name="connsiteX0" fmla="*/ 87510 w 183490"/>
                          <a:gd name="connsiteY0" fmla="*/ 1382311 h 1382345"/>
                          <a:gd name="connsiteX1" fmla="*/ 87510 w 183490"/>
                          <a:gd name="connsiteY1" fmla="*/ 1382311 h 1382345"/>
                          <a:gd name="connsiteX2" fmla="*/ -14 w 183490"/>
                          <a:gd name="connsiteY2" fmla="*/ 1294787 h 1382345"/>
                          <a:gd name="connsiteX3" fmla="*/ -14 w 183490"/>
                          <a:gd name="connsiteY3" fmla="*/ 1294217 h 1382345"/>
                          <a:gd name="connsiteX4" fmla="*/ 8430 w 183490"/>
                          <a:gd name="connsiteY4" fmla="*/ 86804 h 1382345"/>
                          <a:gd name="connsiteX5" fmla="*/ 95954 w 183490"/>
                          <a:gd name="connsiteY5" fmla="*/ -35 h 1382345"/>
                          <a:gd name="connsiteX6" fmla="*/ 95954 w 183490"/>
                          <a:gd name="connsiteY6" fmla="*/ -35 h 1382345"/>
                          <a:gd name="connsiteX7" fmla="*/ 183477 w 183490"/>
                          <a:gd name="connsiteY7" fmla="*/ 87489 h 1382345"/>
                          <a:gd name="connsiteX8" fmla="*/ 183477 w 183490"/>
                          <a:gd name="connsiteY8" fmla="*/ 88059 h 1382345"/>
                          <a:gd name="connsiteX9" fmla="*/ 174919 w 183490"/>
                          <a:gd name="connsiteY9" fmla="*/ 1295358 h 1382345"/>
                          <a:gd name="connsiteX10" fmla="*/ 87510 w 183490"/>
                          <a:gd name="connsiteY10" fmla="*/ 1382311 h 13823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83490" h="1382345">
                            <a:moveTo>
                              <a:pt x="87510" y="1382311"/>
                            </a:moveTo>
                            <a:lnTo>
                              <a:pt x="87510" y="1382311"/>
                            </a:lnTo>
                            <a:cubicBezTo>
                              <a:pt x="39172" y="1382311"/>
                              <a:pt x="-14" y="1343125"/>
                              <a:pt x="-14" y="1294787"/>
                            </a:cubicBezTo>
                            <a:cubicBezTo>
                              <a:pt x="-14" y="1294593"/>
                              <a:pt x="-14" y="1294411"/>
                              <a:pt x="-14" y="1294217"/>
                            </a:cubicBezTo>
                            <a:lnTo>
                              <a:pt x="8430" y="86804"/>
                            </a:lnTo>
                            <a:cubicBezTo>
                              <a:pt x="8807" y="38729"/>
                              <a:pt x="47879" y="-35"/>
                              <a:pt x="95954" y="-35"/>
                            </a:cubicBezTo>
                            <a:lnTo>
                              <a:pt x="95954" y="-35"/>
                            </a:lnTo>
                            <a:cubicBezTo>
                              <a:pt x="144291" y="-35"/>
                              <a:pt x="183477" y="39151"/>
                              <a:pt x="183477" y="87489"/>
                            </a:cubicBezTo>
                            <a:cubicBezTo>
                              <a:pt x="183477" y="87682"/>
                              <a:pt x="183477" y="87865"/>
                              <a:pt x="183477" y="88059"/>
                            </a:cubicBezTo>
                            <a:lnTo>
                              <a:pt x="174919" y="1295358"/>
                            </a:lnTo>
                            <a:cubicBezTo>
                              <a:pt x="174668" y="1343456"/>
                              <a:pt x="135608" y="1382311"/>
                              <a:pt x="87510" y="138231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8" name="Freeform: Shape 27">
                        <a:extLst>
                          <a:ext uri="{FF2B5EF4-FFF2-40B4-BE49-F238E27FC236}">
                            <a16:creationId xmlns:a16="http://schemas.microsoft.com/office/drawing/2014/main" id="{12521D81-AC8E-E1B6-7A7B-212068FB27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05494" y="4737912"/>
                        <a:ext cx="128900" cy="366308"/>
                      </a:xfrm>
                      <a:custGeom>
                        <a:avLst/>
                        <a:gdLst>
                          <a:gd name="connsiteX0" fmla="*/ 0 w 141384"/>
                          <a:gd name="connsiteY0" fmla="*/ 0 h 401786"/>
                          <a:gd name="connsiteX1" fmla="*/ 141384 w 141384"/>
                          <a:gd name="connsiteY1" fmla="*/ 0 h 401786"/>
                          <a:gd name="connsiteX2" fmla="*/ 141384 w 141384"/>
                          <a:gd name="connsiteY2" fmla="*/ 401786 h 401786"/>
                          <a:gd name="connsiteX3" fmla="*/ 0 w 141384"/>
                          <a:gd name="connsiteY3" fmla="*/ 401786 h 4017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41384" h="401786">
                            <a:moveTo>
                              <a:pt x="0" y="0"/>
                            </a:moveTo>
                            <a:lnTo>
                              <a:pt x="141384" y="0"/>
                            </a:lnTo>
                            <a:lnTo>
                              <a:pt x="141384" y="401786"/>
                            </a:lnTo>
                            <a:lnTo>
                              <a:pt x="0" y="401786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50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9" name="Freeform: Shape 28">
                        <a:extLst>
                          <a:ext uri="{FF2B5EF4-FFF2-40B4-BE49-F238E27FC236}">
                            <a16:creationId xmlns:a16="http://schemas.microsoft.com/office/drawing/2014/main" id="{237B7D9A-300F-669C-989F-B0345EAB9D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57746" y="5519737"/>
                        <a:ext cx="3415480" cy="111733"/>
                      </a:xfrm>
                      <a:custGeom>
                        <a:avLst/>
                        <a:gdLst>
                          <a:gd name="connsiteX0" fmla="*/ 0 w 3746276"/>
                          <a:gd name="connsiteY0" fmla="*/ 0 h 122555"/>
                          <a:gd name="connsiteX1" fmla="*/ 3746277 w 3746276"/>
                          <a:gd name="connsiteY1" fmla="*/ 0 h 122555"/>
                          <a:gd name="connsiteX2" fmla="*/ 3746277 w 3746276"/>
                          <a:gd name="connsiteY2" fmla="*/ 122556 h 122555"/>
                          <a:gd name="connsiteX3" fmla="*/ 0 w 3746276"/>
                          <a:gd name="connsiteY3" fmla="*/ 122556 h 1225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746276" h="122555">
                            <a:moveTo>
                              <a:pt x="0" y="0"/>
                            </a:moveTo>
                            <a:lnTo>
                              <a:pt x="3746277" y="0"/>
                            </a:lnTo>
                            <a:lnTo>
                              <a:pt x="3746277" y="122556"/>
                            </a:lnTo>
                            <a:lnTo>
                              <a:pt x="0" y="122556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50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0" name="Freeform: Shape 29">
                        <a:extLst>
                          <a:ext uri="{FF2B5EF4-FFF2-40B4-BE49-F238E27FC236}">
                            <a16:creationId xmlns:a16="http://schemas.microsoft.com/office/drawing/2014/main" id="{11EFBE67-45C9-DED1-C602-7E310AA8DC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53475" y="5124196"/>
                        <a:ext cx="116415" cy="374318"/>
                      </a:xfrm>
                      <a:custGeom>
                        <a:avLst/>
                        <a:gdLst>
                          <a:gd name="connsiteX0" fmla="*/ 0 w 127690"/>
                          <a:gd name="connsiteY0" fmla="*/ 0 h 410572"/>
                          <a:gd name="connsiteX1" fmla="*/ 127691 w 127690"/>
                          <a:gd name="connsiteY1" fmla="*/ 0 h 410572"/>
                          <a:gd name="connsiteX2" fmla="*/ 127691 w 127690"/>
                          <a:gd name="connsiteY2" fmla="*/ 410573 h 410572"/>
                          <a:gd name="connsiteX3" fmla="*/ 0 w 127690"/>
                          <a:gd name="connsiteY3" fmla="*/ 410573 h 4105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7690" h="410572">
                            <a:moveTo>
                              <a:pt x="0" y="0"/>
                            </a:moveTo>
                            <a:lnTo>
                              <a:pt x="127691" y="0"/>
                            </a:lnTo>
                            <a:lnTo>
                              <a:pt x="127691" y="410573"/>
                            </a:lnTo>
                            <a:lnTo>
                              <a:pt x="0" y="410573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1" name="Freeform: Shape 30">
                        <a:extLst>
                          <a:ext uri="{FF2B5EF4-FFF2-40B4-BE49-F238E27FC236}">
                            <a16:creationId xmlns:a16="http://schemas.microsoft.com/office/drawing/2014/main" id="{D956120E-9B12-ACFC-5EA9-B169683920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6605" y="5474170"/>
                        <a:ext cx="476690" cy="202869"/>
                      </a:xfrm>
                      <a:custGeom>
                        <a:avLst/>
                        <a:gdLst>
                          <a:gd name="connsiteX0" fmla="*/ 0 w 522858"/>
                          <a:gd name="connsiteY0" fmla="*/ 0 h 222517"/>
                          <a:gd name="connsiteX1" fmla="*/ 522858 w 522858"/>
                          <a:gd name="connsiteY1" fmla="*/ 0 h 222517"/>
                          <a:gd name="connsiteX2" fmla="*/ 522858 w 522858"/>
                          <a:gd name="connsiteY2" fmla="*/ 222517 h 222517"/>
                          <a:gd name="connsiteX3" fmla="*/ 0 w 522858"/>
                          <a:gd name="connsiteY3" fmla="*/ 222517 h 2225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858" h="222517">
                            <a:moveTo>
                              <a:pt x="0" y="0"/>
                            </a:moveTo>
                            <a:lnTo>
                              <a:pt x="522858" y="0"/>
                            </a:lnTo>
                            <a:lnTo>
                              <a:pt x="522858" y="222517"/>
                            </a:lnTo>
                            <a:lnTo>
                              <a:pt x="0" y="222517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2" name="Freeform: Shape 31">
                        <a:extLst>
                          <a:ext uri="{FF2B5EF4-FFF2-40B4-BE49-F238E27FC236}">
                            <a16:creationId xmlns:a16="http://schemas.microsoft.com/office/drawing/2014/main" id="{38B4CABC-C66B-BB17-B4A0-665E573FCB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83414" y="5652903"/>
                        <a:ext cx="249654" cy="393461"/>
                      </a:xfrm>
                      <a:custGeom>
                        <a:avLst/>
                        <a:gdLst>
                          <a:gd name="connsiteX0" fmla="*/ 16043 w 273834"/>
                          <a:gd name="connsiteY0" fmla="*/ 276229 h 431569"/>
                          <a:gd name="connsiteX1" fmla="*/ 16043 w 273834"/>
                          <a:gd name="connsiteY1" fmla="*/ -35 h 431569"/>
                          <a:gd name="connsiteX2" fmla="*/ 273821 w 273834"/>
                          <a:gd name="connsiteY2" fmla="*/ -35 h 431569"/>
                          <a:gd name="connsiteX3" fmla="*/ 273821 w 273834"/>
                          <a:gd name="connsiteY3" fmla="*/ 239599 h 431569"/>
                          <a:gd name="connsiteX4" fmla="*/ 216765 w 273834"/>
                          <a:gd name="connsiteY4" fmla="*/ 296655 h 431569"/>
                          <a:gd name="connsiteX5" fmla="*/ 195769 w 273834"/>
                          <a:gd name="connsiteY5" fmla="*/ 296655 h 431569"/>
                          <a:gd name="connsiteX6" fmla="*/ 201246 w 273834"/>
                          <a:gd name="connsiteY6" fmla="*/ 340245 h 431569"/>
                          <a:gd name="connsiteX7" fmla="*/ 99231 w 273834"/>
                          <a:gd name="connsiteY7" fmla="*/ 431535 h 431569"/>
                          <a:gd name="connsiteX8" fmla="*/ 0 w 273834"/>
                          <a:gd name="connsiteY8" fmla="*/ 329039 h 431569"/>
                          <a:gd name="connsiteX9" fmla="*/ 16386 w 273834"/>
                          <a:gd name="connsiteY9" fmla="*/ 275544 h 4315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273834" h="431569">
                            <a:moveTo>
                              <a:pt x="16043" y="276229"/>
                            </a:moveTo>
                            <a:lnTo>
                              <a:pt x="16043" y="-35"/>
                            </a:lnTo>
                            <a:lnTo>
                              <a:pt x="273821" y="-35"/>
                            </a:lnTo>
                            <a:lnTo>
                              <a:pt x="273821" y="239599"/>
                            </a:lnTo>
                            <a:cubicBezTo>
                              <a:pt x="273821" y="271105"/>
                              <a:pt x="248272" y="296655"/>
                              <a:pt x="216765" y="296655"/>
                            </a:cubicBezTo>
                            <a:lnTo>
                              <a:pt x="195769" y="296655"/>
                            </a:lnTo>
                            <a:cubicBezTo>
                              <a:pt x="200779" y="310599"/>
                              <a:pt x="202650" y="325491"/>
                              <a:pt x="201246" y="340245"/>
                            </a:cubicBezTo>
                            <a:cubicBezTo>
                              <a:pt x="195438" y="392212"/>
                              <a:pt x="151517" y="431512"/>
                              <a:pt x="99231" y="431535"/>
                            </a:cubicBezTo>
                            <a:cubicBezTo>
                              <a:pt x="43522" y="430633"/>
                              <a:pt x="-902" y="384749"/>
                              <a:pt x="0" y="329039"/>
                            </a:cubicBezTo>
                            <a:cubicBezTo>
                              <a:pt x="307" y="310017"/>
                              <a:pt x="5990" y="291474"/>
                              <a:pt x="16386" y="27554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50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" name="Freeform: Shape 32">
                        <a:extLst>
                          <a:ext uri="{FF2B5EF4-FFF2-40B4-BE49-F238E27FC236}">
                            <a16:creationId xmlns:a16="http://schemas.microsoft.com/office/drawing/2014/main" id="{6F847B49-436A-2CC9-6DA0-FF02AF1601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96641" y="5468344"/>
                        <a:ext cx="476690" cy="202869"/>
                      </a:xfrm>
                      <a:custGeom>
                        <a:avLst/>
                        <a:gdLst>
                          <a:gd name="connsiteX0" fmla="*/ 0 w 522858"/>
                          <a:gd name="connsiteY0" fmla="*/ 0 h 222517"/>
                          <a:gd name="connsiteX1" fmla="*/ 522859 w 522858"/>
                          <a:gd name="connsiteY1" fmla="*/ 0 h 222517"/>
                          <a:gd name="connsiteX2" fmla="*/ 522859 w 522858"/>
                          <a:gd name="connsiteY2" fmla="*/ 222517 h 222517"/>
                          <a:gd name="connsiteX3" fmla="*/ 0 w 522858"/>
                          <a:gd name="connsiteY3" fmla="*/ 222517 h 2225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858" h="222517">
                            <a:moveTo>
                              <a:pt x="0" y="0"/>
                            </a:moveTo>
                            <a:lnTo>
                              <a:pt x="522859" y="0"/>
                            </a:lnTo>
                            <a:lnTo>
                              <a:pt x="522859" y="222517"/>
                            </a:lnTo>
                            <a:lnTo>
                              <a:pt x="0" y="222517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" name="Freeform: Shape 33">
                        <a:extLst>
                          <a:ext uri="{FF2B5EF4-FFF2-40B4-BE49-F238E27FC236}">
                            <a16:creationId xmlns:a16="http://schemas.microsoft.com/office/drawing/2014/main" id="{88BC5EAA-AD03-5FA3-45A5-C44882B110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2100" y="3527446"/>
                        <a:ext cx="4306133" cy="1388642"/>
                      </a:xfrm>
                      <a:custGeom>
                        <a:avLst/>
                        <a:gdLst>
                          <a:gd name="connsiteX0" fmla="*/ 1578724 w 4723190"/>
                          <a:gd name="connsiteY0" fmla="*/ 1345698 h 1523135"/>
                          <a:gd name="connsiteX1" fmla="*/ 182343 w 4723190"/>
                          <a:gd name="connsiteY1" fmla="*/ 30792 h 1523135"/>
                          <a:gd name="connsiteX2" fmla="*/ 30813 w 4723190"/>
                          <a:gd name="connsiteY2" fmla="*/ 31911 h 1523135"/>
                          <a:gd name="connsiteX3" fmla="*/ 31931 w 4723190"/>
                          <a:gd name="connsiteY3" fmla="*/ 183439 h 1523135"/>
                          <a:gd name="connsiteX4" fmla="*/ 35481 w 4723190"/>
                          <a:gd name="connsiteY4" fmla="*/ 186783 h 1523135"/>
                          <a:gd name="connsiteX5" fmla="*/ 1424103 w 4723190"/>
                          <a:gd name="connsiteY5" fmla="*/ 1494271 h 1523135"/>
                          <a:gd name="connsiteX6" fmla="*/ 1536731 w 4723190"/>
                          <a:gd name="connsiteY6" fmla="*/ 1522114 h 1523135"/>
                          <a:gd name="connsiteX7" fmla="*/ 4723177 w 4723190"/>
                          <a:gd name="connsiteY7" fmla="*/ 1522114 h 1523135"/>
                          <a:gd name="connsiteX8" fmla="*/ 4723177 w 4723190"/>
                          <a:gd name="connsiteY8" fmla="*/ 1345698 h 15231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723190" h="1523135">
                            <a:moveTo>
                              <a:pt x="1578724" y="1345698"/>
                            </a:moveTo>
                            <a:lnTo>
                              <a:pt x="182343" y="30792"/>
                            </a:lnTo>
                            <a:cubicBezTo>
                              <a:pt x="140190" y="-10744"/>
                              <a:pt x="72348" y="-10242"/>
                              <a:pt x="30813" y="31911"/>
                            </a:cubicBezTo>
                            <a:cubicBezTo>
                              <a:pt x="-10722" y="74063"/>
                              <a:pt x="-10222" y="141903"/>
                              <a:pt x="31931" y="183439"/>
                            </a:cubicBezTo>
                            <a:cubicBezTo>
                              <a:pt x="33088" y="184580"/>
                              <a:pt x="34273" y="185699"/>
                              <a:pt x="35481" y="186783"/>
                            </a:cubicBezTo>
                            <a:lnTo>
                              <a:pt x="1424103" y="1494271"/>
                            </a:lnTo>
                            <a:cubicBezTo>
                              <a:pt x="1455255" y="1523712"/>
                              <a:pt x="1497819" y="1524853"/>
                              <a:pt x="1536731" y="1522114"/>
                            </a:cubicBezTo>
                            <a:lnTo>
                              <a:pt x="4723177" y="1522114"/>
                            </a:lnTo>
                            <a:lnTo>
                              <a:pt x="4723177" y="1345698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5" name="Freeform: Shape 34">
                        <a:extLst>
                          <a:ext uri="{FF2B5EF4-FFF2-40B4-BE49-F238E27FC236}">
                            <a16:creationId xmlns:a16="http://schemas.microsoft.com/office/drawing/2014/main" id="{28FFAEC8-7912-12A3-4698-9BE6E660BA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4231" y="4712839"/>
                        <a:ext cx="180188" cy="435908"/>
                      </a:xfrm>
                      <a:custGeom>
                        <a:avLst/>
                        <a:gdLst>
                          <a:gd name="connsiteX0" fmla="*/ 197171 w 197640"/>
                          <a:gd name="connsiteY0" fmla="*/ 478092 h 478127"/>
                          <a:gd name="connsiteX1" fmla="*/ -14 w 197640"/>
                          <a:gd name="connsiteY1" fmla="*/ 478092 h 478127"/>
                          <a:gd name="connsiteX2" fmla="*/ -14 w 197640"/>
                          <a:gd name="connsiteY2" fmla="*/ 84179 h 478127"/>
                          <a:gd name="connsiteX3" fmla="*/ 84200 w 197640"/>
                          <a:gd name="connsiteY3" fmla="*/ -35 h 478127"/>
                          <a:gd name="connsiteX4" fmla="*/ 113527 w 197640"/>
                          <a:gd name="connsiteY4" fmla="*/ -35 h 478127"/>
                          <a:gd name="connsiteX5" fmla="*/ 197627 w 197640"/>
                          <a:gd name="connsiteY5" fmla="*/ 84065 h 478127"/>
                          <a:gd name="connsiteX6" fmla="*/ 197627 w 197640"/>
                          <a:gd name="connsiteY6" fmla="*/ 84179 h 4781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97640" h="478127">
                            <a:moveTo>
                              <a:pt x="197171" y="478092"/>
                            </a:moveTo>
                            <a:lnTo>
                              <a:pt x="-14" y="478092"/>
                            </a:lnTo>
                            <a:lnTo>
                              <a:pt x="-14" y="84179"/>
                            </a:lnTo>
                            <a:cubicBezTo>
                              <a:pt x="-14" y="37668"/>
                              <a:pt x="37690" y="-35"/>
                              <a:pt x="84200" y="-35"/>
                            </a:cubicBezTo>
                            <a:lnTo>
                              <a:pt x="113527" y="-35"/>
                            </a:lnTo>
                            <a:cubicBezTo>
                              <a:pt x="159974" y="-35"/>
                              <a:pt x="197627" y="37622"/>
                              <a:pt x="197627" y="84065"/>
                            </a:cubicBezTo>
                            <a:cubicBezTo>
                              <a:pt x="197627" y="84100"/>
                              <a:pt x="197627" y="84145"/>
                              <a:pt x="197627" y="84179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6" name="Freeform: Shape 35">
                        <a:extLst>
                          <a:ext uri="{FF2B5EF4-FFF2-40B4-BE49-F238E27FC236}">
                            <a16:creationId xmlns:a16="http://schemas.microsoft.com/office/drawing/2014/main" id="{FBCF6485-7F35-883A-92F0-868AB6396E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28140" y="4947960"/>
                        <a:ext cx="1373984" cy="520072"/>
                      </a:xfrm>
                      <a:custGeom>
                        <a:avLst/>
                        <a:gdLst>
                          <a:gd name="connsiteX0" fmla="*/ 1455168 w 1507057"/>
                          <a:gd name="connsiteY0" fmla="*/ 278283 h 570442"/>
                          <a:gd name="connsiteX1" fmla="*/ 1213366 w 1507057"/>
                          <a:gd name="connsiteY1" fmla="*/ 45610 h 570442"/>
                          <a:gd name="connsiteX2" fmla="*/ 1100738 w 1507057"/>
                          <a:gd name="connsiteY2" fmla="*/ -35 h 570442"/>
                          <a:gd name="connsiteX3" fmla="*/ 451787 w 1507057"/>
                          <a:gd name="connsiteY3" fmla="*/ -35 h 570442"/>
                          <a:gd name="connsiteX4" fmla="*/ 313598 w 1507057"/>
                          <a:gd name="connsiteY4" fmla="*/ 51087 h 570442"/>
                          <a:gd name="connsiteX5" fmla="*/ 58673 w 1507057"/>
                          <a:gd name="connsiteY5" fmla="*/ 272349 h 570442"/>
                          <a:gd name="connsiteX6" fmla="*/ 170388 w 1507057"/>
                          <a:gd name="connsiteY6" fmla="*/ 570408 h 570442"/>
                          <a:gd name="connsiteX7" fmla="*/ 1337291 w 1507057"/>
                          <a:gd name="connsiteY7" fmla="*/ 570408 h 570442"/>
                          <a:gd name="connsiteX8" fmla="*/ 1507043 w 1507057"/>
                          <a:gd name="connsiteY8" fmla="*/ 400337 h 570442"/>
                          <a:gd name="connsiteX9" fmla="*/ 1455168 w 1507057"/>
                          <a:gd name="connsiteY9" fmla="*/ 278283 h 570442"/>
                          <a:gd name="connsiteX10" fmla="*/ 513863 w 1507057"/>
                          <a:gd name="connsiteY10" fmla="*/ 389770 h 570442"/>
                          <a:gd name="connsiteX11" fmla="*/ 450760 w 1507057"/>
                          <a:gd name="connsiteY11" fmla="*/ 452873 h 570442"/>
                          <a:gd name="connsiteX12" fmla="*/ 207360 w 1507057"/>
                          <a:gd name="connsiteY12" fmla="*/ 452873 h 570442"/>
                          <a:gd name="connsiteX13" fmla="*/ 155816 w 1507057"/>
                          <a:gd name="connsiteY13" fmla="*/ 401033 h 570442"/>
                          <a:gd name="connsiteX14" fmla="*/ 172214 w 1507057"/>
                          <a:gd name="connsiteY14" fmla="*/ 363410 h 570442"/>
                          <a:gd name="connsiteX15" fmla="*/ 427024 w 1507057"/>
                          <a:gd name="connsiteY15" fmla="*/ 126743 h 570442"/>
                          <a:gd name="connsiteX16" fmla="*/ 500079 w 1507057"/>
                          <a:gd name="connsiteY16" fmla="*/ 129504 h 570442"/>
                          <a:gd name="connsiteX17" fmla="*/ 513863 w 1507057"/>
                          <a:gd name="connsiteY17" fmla="*/ 164514 h 570442"/>
                          <a:gd name="connsiteX18" fmla="*/ 924664 w 1507057"/>
                          <a:gd name="connsiteY18" fmla="*/ 391824 h 570442"/>
                          <a:gd name="connsiteX19" fmla="*/ 870005 w 1507057"/>
                          <a:gd name="connsiteY19" fmla="*/ 446483 h 570442"/>
                          <a:gd name="connsiteX20" fmla="*/ 662094 w 1507057"/>
                          <a:gd name="connsiteY20" fmla="*/ 446483 h 570442"/>
                          <a:gd name="connsiteX21" fmla="*/ 607435 w 1507057"/>
                          <a:gd name="connsiteY21" fmla="*/ 392052 h 570442"/>
                          <a:gd name="connsiteX22" fmla="*/ 607435 w 1507057"/>
                          <a:gd name="connsiteY22" fmla="*/ 391824 h 570442"/>
                          <a:gd name="connsiteX23" fmla="*/ 607435 w 1507057"/>
                          <a:gd name="connsiteY23" fmla="*/ 167253 h 570442"/>
                          <a:gd name="connsiteX24" fmla="*/ 661866 w 1507057"/>
                          <a:gd name="connsiteY24" fmla="*/ 112593 h 570442"/>
                          <a:gd name="connsiteX25" fmla="*/ 662094 w 1507057"/>
                          <a:gd name="connsiteY25" fmla="*/ 112593 h 570442"/>
                          <a:gd name="connsiteX26" fmla="*/ 870576 w 1507057"/>
                          <a:gd name="connsiteY26" fmla="*/ 112593 h 570442"/>
                          <a:gd name="connsiteX27" fmla="*/ 925235 w 1507057"/>
                          <a:gd name="connsiteY27" fmla="*/ 167253 h 570442"/>
                          <a:gd name="connsiteX28" fmla="*/ 1320973 w 1507057"/>
                          <a:gd name="connsiteY28" fmla="*/ 452873 h 570442"/>
                          <a:gd name="connsiteX29" fmla="*/ 1078144 w 1507057"/>
                          <a:gd name="connsiteY29" fmla="*/ 452873 h 570442"/>
                          <a:gd name="connsiteX30" fmla="*/ 1015155 w 1507057"/>
                          <a:gd name="connsiteY30" fmla="*/ 389770 h 570442"/>
                          <a:gd name="connsiteX31" fmla="*/ 1015155 w 1507057"/>
                          <a:gd name="connsiteY31" fmla="*/ 164286 h 570442"/>
                          <a:gd name="connsiteX32" fmla="*/ 1066710 w 1507057"/>
                          <a:gd name="connsiteY32" fmla="*/ 112684 h 570442"/>
                          <a:gd name="connsiteX33" fmla="*/ 1101879 w 1507057"/>
                          <a:gd name="connsiteY33" fmla="*/ 126515 h 570442"/>
                          <a:gd name="connsiteX34" fmla="*/ 1356462 w 1507057"/>
                          <a:gd name="connsiteY34" fmla="*/ 363182 h 570442"/>
                          <a:gd name="connsiteX35" fmla="*/ 1359349 w 1507057"/>
                          <a:gd name="connsiteY35" fmla="*/ 436065 h 570442"/>
                          <a:gd name="connsiteX36" fmla="*/ 1321544 w 1507057"/>
                          <a:gd name="connsiteY36" fmla="*/ 452645 h 5704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</a:cxnLst>
                        <a:rect l="l" t="t" r="r" b="b"/>
                        <a:pathLst>
                          <a:path w="1507057" h="570442">
                            <a:moveTo>
                              <a:pt x="1455168" y="278283"/>
                            </a:moveTo>
                            <a:lnTo>
                              <a:pt x="1213366" y="45610"/>
                            </a:lnTo>
                            <a:cubicBezTo>
                              <a:pt x="1183150" y="16386"/>
                              <a:pt x="1142777" y="34"/>
                              <a:pt x="1100738" y="-35"/>
                            </a:cubicBezTo>
                            <a:lnTo>
                              <a:pt x="451787" y="-35"/>
                            </a:lnTo>
                            <a:cubicBezTo>
                              <a:pt x="401087" y="-103"/>
                              <a:pt x="352042" y="18041"/>
                              <a:pt x="313598" y="51087"/>
                            </a:cubicBezTo>
                            <a:cubicBezTo>
                              <a:pt x="253461" y="102780"/>
                              <a:pt x="156809" y="186766"/>
                              <a:pt x="58673" y="272349"/>
                            </a:cubicBezTo>
                            <a:cubicBezTo>
                              <a:pt x="-59774" y="375049"/>
                              <a:pt x="13028" y="570408"/>
                              <a:pt x="170388" y="570408"/>
                            </a:cubicBezTo>
                            <a:lnTo>
                              <a:pt x="1337291" y="570408"/>
                            </a:lnTo>
                            <a:cubicBezTo>
                              <a:pt x="1431136" y="570317"/>
                              <a:pt x="1507135" y="494170"/>
                              <a:pt x="1507043" y="400337"/>
                            </a:cubicBezTo>
                            <a:cubicBezTo>
                              <a:pt x="1506997" y="354304"/>
                              <a:pt x="1488272" y="310257"/>
                              <a:pt x="1455168" y="278283"/>
                            </a:cubicBezTo>
                            <a:close/>
                            <a:moveTo>
                              <a:pt x="513863" y="389770"/>
                            </a:moveTo>
                            <a:cubicBezTo>
                              <a:pt x="513806" y="424597"/>
                              <a:pt x="485587" y="452816"/>
                              <a:pt x="450760" y="452873"/>
                            </a:cubicBezTo>
                            <a:lnTo>
                              <a:pt x="207360" y="452873"/>
                            </a:lnTo>
                            <a:cubicBezTo>
                              <a:pt x="178810" y="452794"/>
                              <a:pt x="155736" y="429584"/>
                              <a:pt x="155816" y="401033"/>
                            </a:cubicBezTo>
                            <a:cubicBezTo>
                              <a:pt x="155850" y="386769"/>
                              <a:pt x="161784" y="373155"/>
                              <a:pt x="172214" y="363410"/>
                            </a:cubicBezTo>
                            <a:lnTo>
                              <a:pt x="427024" y="126743"/>
                            </a:lnTo>
                            <a:cubicBezTo>
                              <a:pt x="447964" y="107333"/>
                              <a:pt x="480668" y="108565"/>
                              <a:pt x="500079" y="129504"/>
                            </a:cubicBezTo>
                            <a:cubicBezTo>
                              <a:pt x="508911" y="139021"/>
                              <a:pt x="513829" y="151528"/>
                              <a:pt x="513863" y="164514"/>
                            </a:cubicBezTo>
                            <a:close/>
                            <a:moveTo>
                              <a:pt x="924664" y="391824"/>
                            </a:moveTo>
                            <a:cubicBezTo>
                              <a:pt x="924664" y="422006"/>
                              <a:pt x="900188" y="446483"/>
                              <a:pt x="870005" y="446483"/>
                            </a:cubicBezTo>
                            <a:lnTo>
                              <a:pt x="662094" y="446483"/>
                            </a:lnTo>
                            <a:cubicBezTo>
                              <a:pt x="631969" y="446552"/>
                              <a:pt x="607503" y="422177"/>
                              <a:pt x="607435" y="392052"/>
                            </a:cubicBezTo>
                            <a:cubicBezTo>
                              <a:pt x="607435" y="391972"/>
                              <a:pt x="607435" y="391904"/>
                              <a:pt x="607435" y="391824"/>
                            </a:cubicBezTo>
                            <a:lnTo>
                              <a:pt x="607435" y="167253"/>
                            </a:lnTo>
                            <a:cubicBezTo>
                              <a:pt x="607366" y="137127"/>
                              <a:pt x="631740" y="112662"/>
                              <a:pt x="661866" y="112593"/>
                            </a:cubicBezTo>
                            <a:cubicBezTo>
                              <a:pt x="661946" y="112593"/>
                              <a:pt x="662014" y="112593"/>
                              <a:pt x="662094" y="112593"/>
                            </a:cubicBezTo>
                            <a:lnTo>
                              <a:pt x="870576" y="112593"/>
                            </a:lnTo>
                            <a:cubicBezTo>
                              <a:pt x="900758" y="112593"/>
                              <a:pt x="925235" y="137070"/>
                              <a:pt x="925235" y="167253"/>
                            </a:cubicBezTo>
                            <a:close/>
                            <a:moveTo>
                              <a:pt x="1320973" y="452873"/>
                            </a:moveTo>
                            <a:lnTo>
                              <a:pt x="1078144" y="452873"/>
                            </a:lnTo>
                            <a:cubicBezTo>
                              <a:pt x="1043340" y="452805"/>
                              <a:pt x="1015155" y="424574"/>
                              <a:pt x="1015155" y="389770"/>
                            </a:cubicBezTo>
                            <a:lnTo>
                              <a:pt x="1015155" y="164286"/>
                            </a:lnTo>
                            <a:cubicBezTo>
                              <a:pt x="1015143" y="135803"/>
                              <a:pt x="1038228" y="112696"/>
                              <a:pt x="1066710" y="112684"/>
                            </a:cubicBezTo>
                            <a:cubicBezTo>
                              <a:pt x="1079765" y="112684"/>
                              <a:pt x="1092328" y="117626"/>
                              <a:pt x="1101879" y="126515"/>
                            </a:cubicBezTo>
                            <a:lnTo>
                              <a:pt x="1356462" y="363182"/>
                            </a:lnTo>
                            <a:cubicBezTo>
                              <a:pt x="1377390" y="382513"/>
                              <a:pt x="1378679" y="415148"/>
                              <a:pt x="1359349" y="436065"/>
                            </a:cubicBezTo>
                            <a:cubicBezTo>
                              <a:pt x="1349604" y="446620"/>
                              <a:pt x="1335899" y="452622"/>
                              <a:pt x="1321544" y="45264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7" name="Freeform: Shape 36">
                        <a:extLst>
                          <a:ext uri="{FF2B5EF4-FFF2-40B4-BE49-F238E27FC236}">
                            <a16:creationId xmlns:a16="http://schemas.microsoft.com/office/drawing/2014/main" id="{BEB11880-EC92-3A07-2A5D-8E52F6688A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64110" y="4192663"/>
                        <a:ext cx="2314715" cy="545249"/>
                      </a:xfrm>
                      <a:custGeom>
                        <a:avLst/>
                        <a:gdLst>
                          <a:gd name="connsiteX0" fmla="*/ 2359190 w 2538900"/>
                          <a:gd name="connsiteY0" fmla="*/ -35 h 598058"/>
                          <a:gd name="connsiteX1" fmla="*/ 174641 w 2538900"/>
                          <a:gd name="connsiteY1" fmla="*/ -35 h 598058"/>
                          <a:gd name="connsiteX2" fmla="*/ 56764 w 2538900"/>
                          <a:gd name="connsiteY2" fmla="*/ 292661 h 598058"/>
                          <a:gd name="connsiteX3" fmla="*/ 304614 w 2538900"/>
                          <a:gd name="connsiteY3" fmla="*/ 550439 h 598058"/>
                          <a:gd name="connsiteX4" fmla="*/ 422720 w 2538900"/>
                          <a:gd name="connsiteY4" fmla="*/ 598023 h 598058"/>
                          <a:gd name="connsiteX5" fmla="*/ 2064212 w 2538900"/>
                          <a:gd name="connsiteY5" fmla="*/ 598023 h 598058"/>
                          <a:gd name="connsiteX6" fmla="*/ 2209133 w 2538900"/>
                          <a:gd name="connsiteY6" fmla="*/ 544391 h 598058"/>
                          <a:gd name="connsiteX7" fmla="*/ 2477181 w 2538900"/>
                          <a:gd name="connsiteY7" fmla="*/ 280679 h 598058"/>
                          <a:gd name="connsiteX8" fmla="*/ 2359190 w 2538900"/>
                          <a:gd name="connsiteY8" fmla="*/ -35 h 598058"/>
                          <a:gd name="connsiteX9" fmla="*/ 494496 w 2538900"/>
                          <a:gd name="connsiteY9" fmla="*/ 443060 h 598058"/>
                          <a:gd name="connsiteX10" fmla="*/ 440418 w 2538900"/>
                          <a:gd name="connsiteY10" fmla="*/ 497160 h 598058"/>
                          <a:gd name="connsiteX11" fmla="*/ 400810 w 2538900"/>
                          <a:gd name="connsiteY11" fmla="*/ 479918 h 598058"/>
                          <a:gd name="connsiteX12" fmla="*/ 152732 w 2538900"/>
                          <a:gd name="connsiteY12" fmla="*/ 212783 h 598058"/>
                          <a:gd name="connsiteX13" fmla="*/ 154797 w 2538900"/>
                          <a:gd name="connsiteY13" fmla="*/ 136317 h 598058"/>
                          <a:gd name="connsiteX14" fmla="*/ 192329 w 2538900"/>
                          <a:gd name="connsiteY14" fmla="*/ 121494 h 598058"/>
                          <a:gd name="connsiteX15" fmla="*/ 428539 w 2538900"/>
                          <a:gd name="connsiteY15" fmla="*/ 121494 h 598058"/>
                          <a:gd name="connsiteX16" fmla="*/ 494496 w 2538900"/>
                          <a:gd name="connsiteY16" fmla="*/ 187450 h 598058"/>
                          <a:gd name="connsiteX17" fmla="*/ 494496 w 2538900"/>
                          <a:gd name="connsiteY17" fmla="*/ 187564 h 598058"/>
                          <a:gd name="connsiteX18" fmla="*/ 931428 w 2538900"/>
                          <a:gd name="connsiteY18" fmla="*/ 423889 h 598058"/>
                          <a:gd name="connsiteX19" fmla="*/ 874373 w 2538900"/>
                          <a:gd name="connsiteY19" fmla="*/ 480945 h 598058"/>
                          <a:gd name="connsiteX20" fmla="*/ 655621 w 2538900"/>
                          <a:gd name="connsiteY20" fmla="*/ 480945 h 598058"/>
                          <a:gd name="connsiteX21" fmla="*/ 598565 w 2538900"/>
                          <a:gd name="connsiteY21" fmla="*/ 423889 h 598058"/>
                          <a:gd name="connsiteX22" fmla="*/ 598565 w 2538900"/>
                          <a:gd name="connsiteY22" fmla="*/ 188591 h 598058"/>
                          <a:gd name="connsiteX23" fmla="*/ 655621 w 2538900"/>
                          <a:gd name="connsiteY23" fmla="*/ 131536 h 598058"/>
                          <a:gd name="connsiteX24" fmla="*/ 874144 w 2538900"/>
                          <a:gd name="connsiteY24" fmla="*/ 131536 h 598058"/>
                          <a:gd name="connsiteX25" fmla="*/ 931200 w 2538900"/>
                          <a:gd name="connsiteY25" fmla="*/ 188591 h 598058"/>
                          <a:gd name="connsiteX26" fmla="*/ 1954893 w 2538900"/>
                          <a:gd name="connsiteY26" fmla="*/ 410196 h 598058"/>
                          <a:gd name="connsiteX27" fmla="*/ 1897837 w 2538900"/>
                          <a:gd name="connsiteY27" fmla="*/ 467251 h 598058"/>
                          <a:gd name="connsiteX28" fmla="*/ 1679086 w 2538900"/>
                          <a:gd name="connsiteY28" fmla="*/ 467251 h 598058"/>
                          <a:gd name="connsiteX29" fmla="*/ 1622030 w 2538900"/>
                          <a:gd name="connsiteY29" fmla="*/ 410196 h 598058"/>
                          <a:gd name="connsiteX30" fmla="*/ 1622030 w 2538900"/>
                          <a:gd name="connsiteY30" fmla="*/ 175012 h 598058"/>
                          <a:gd name="connsiteX31" fmla="*/ 1679086 w 2538900"/>
                          <a:gd name="connsiteY31" fmla="*/ 117956 h 598058"/>
                          <a:gd name="connsiteX32" fmla="*/ 1897609 w 2538900"/>
                          <a:gd name="connsiteY32" fmla="*/ 117956 h 598058"/>
                          <a:gd name="connsiteX33" fmla="*/ 1954665 w 2538900"/>
                          <a:gd name="connsiteY33" fmla="*/ 175012 h 598058"/>
                          <a:gd name="connsiteX34" fmla="*/ 2400498 w 2538900"/>
                          <a:gd name="connsiteY34" fmla="*/ 199204 h 598058"/>
                          <a:gd name="connsiteX35" fmla="*/ 2152420 w 2538900"/>
                          <a:gd name="connsiteY35" fmla="*/ 466224 h 598058"/>
                          <a:gd name="connsiteX36" fmla="*/ 2075977 w 2538900"/>
                          <a:gd name="connsiteY36" fmla="*/ 468975 h 598058"/>
                          <a:gd name="connsiteX37" fmla="*/ 2058735 w 2538900"/>
                          <a:gd name="connsiteY37" fmla="*/ 429481 h 598058"/>
                          <a:gd name="connsiteX38" fmla="*/ 2058735 w 2538900"/>
                          <a:gd name="connsiteY38" fmla="*/ 174213 h 598058"/>
                          <a:gd name="connsiteX39" fmla="*/ 2124691 w 2538900"/>
                          <a:gd name="connsiteY39" fmla="*/ 108257 h 598058"/>
                          <a:gd name="connsiteX40" fmla="*/ 2360902 w 2538900"/>
                          <a:gd name="connsiteY40" fmla="*/ 108257 h 598058"/>
                          <a:gd name="connsiteX41" fmla="*/ 2415002 w 2538900"/>
                          <a:gd name="connsiteY41" fmla="*/ 162334 h 598058"/>
                          <a:gd name="connsiteX42" fmla="*/ 2400498 w 2538900"/>
                          <a:gd name="connsiteY42" fmla="*/ 199204 h 5980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2538900" h="598058">
                            <a:moveTo>
                              <a:pt x="2359190" y="-35"/>
                            </a:moveTo>
                            <a:lnTo>
                              <a:pt x="174641" y="-35"/>
                            </a:lnTo>
                            <a:cubicBezTo>
                              <a:pt x="14201" y="-35"/>
                              <a:pt x="-59515" y="169991"/>
                              <a:pt x="56764" y="292661"/>
                            </a:cubicBezTo>
                            <a:lnTo>
                              <a:pt x="304614" y="550439"/>
                            </a:lnTo>
                            <a:cubicBezTo>
                              <a:pt x="336314" y="581021"/>
                              <a:pt x="378673" y="598080"/>
                              <a:pt x="422720" y="598023"/>
                            </a:cubicBezTo>
                            <a:lnTo>
                              <a:pt x="2064212" y="598023"/>
                            </a:lnTo>
                            <a:cubicBezTo>
                              <a:pt x="2117377" y="598057"/>
                              <a:pt x="2168795" y="579023"/>
                              <a:pt x="2209133" y="544391"/>
                            </a:cubicBezTo>
                            <a:cubicBezTo>
                              <a:pt x="2272009" y="490302"/>
                              <a:pt x="2381214" y="377674"/>
                              <a:pt x="2477181" y="280679"/>
                            </a:cubicBezTo>
                            <a:cubicBezTo>
                              <a:pt x="2590836" y="165313"/>
                              <a:pt x="2545192" y="-35"/>
                              <a:pt x="2359190" y="-35"/>
                            </a:cubicBezTo>
                            <a:close/>
                            <a:moveTo>
                              <a:pt x="494496" y="443060"/>
                            </a:moveTo>
                            <a:cubicBezTo>
                              <a:pt x="494507" y="472934"/>
                              <a:pt x="470293" y="497149"/>
                              <a:pt x="440418" y="497160"/>
                            </a:cubicBezTo>
                            <a:cubicBezTo>
                              <a:pt x="425390" y="497160"/>
                              <a:pt x="411046" y="490918"/>
                              <a:pt x="400810" y="479918"/>
                            </a:cubicBezTo>
                            <a:lnTo>
                              <a:pt x="152732" y="212783"/>
                            </a:lnTo>
                            <a:cubicBezTo>
                              <a:pt x="132192" y="191102"/>
                              <a:pt x="133105" y="156868"/>
                              <a:pt x="154797" y="136317"/>
                            </a:cubicBezTo>
                            <a:cubicBezTo>
                              <a:pt x="164931" y="126720"/>
                              <a:pt x="178373" y="121414"/>
                              <a:pt x="192329" y="121494"/>
                            </a:cubicBezTo>
                            <a:lnTo>
                              <a:pt x="428539" y="121494"/>
                            </a:lnTo>
                            <a:cubicBezTo>
                              <a:pt x="464964" y="121494"/>
                              <a:pt x="494496" y="151026"/>
                              <a:pt x="494496" y="187450"/>
                            </a:cubicBezTo>
                            <a:cubicBezTo>
                              <a:pt x="494496" y="187485"/>
                              <a:pt x="494496" y="187530"/>
                              <a:pt x="494496" y="187564"/>
                            </a:cubicBezTo>
                            <a:close/>
                            <a:moveTo>
                              <a:pt x="931428" y="423889"/>
                            </a:moveTo>
                            <a:cubicBezTo>
                              <a:pt x="931428" y="455395"/>
                              <a:pt x="905879" y="480945"/>
                              <a:pt x="874373" y="480945"/>
                            </a:cubicBezTo>
                            <a:lnTo>
                              <a:pt x="655621" y="480945"/>
                            </a:lnTo>
                            <a:cubicBezTo>
                              <a:pt x="624115" y="480945"/>
                              <a:pt x="598565" y="455395"/>
                              <a:pt x="598565" y="423889"/>
                            </a:cubicBezTo>
                            <a:lnTo>
                              <a:pt x="598565" y="188591"/>
                            </a:lnTo>
                            <a:cubicBezTo>
                              <a:pt x="598565" y="157085"/>
                              <a:pt x="624115" y="131536"/>
                              <a:pt x="655621" y="131536"/>
                            </a:cubicBezTo>
                            <a:lnTo>
                              <a:pt x="874144" y="131536"/>
                            </a:lnTo>
                            <a:cubicBezTo>
                              <a:pt x="905650" y="131536"/>
                              <a:pt x="931200" y="157085"/>
                              <a:pt x="931200" y="188591"/>
                            </a:cubicBezTo>
                            <a:close/>
                            <a:moveTo>
                              <a:pt x="1954893" y="410196"/>
                            </a:moveTo>
                            <a:cubicBezTo>
                              <a:pt x="1954893" y="441702"/>
                              <a:pt x="1929344" y="467251"/>
                              <a:pt x="1897837" y="467251"/>
                            </a:cubicBezTo>
                            <a:lnTo>
                              <a:pt x="1679086" y="467251"/>
                            </a:lnTo>
                            <a:cubicBezTo>
                              <a:pt x="1647580" y="467251"/>
                              <a:pt x="1622030" y="441702"/>
                              <a:pt x="1622030" y="410196"/>
                            </a:cubicBezTo>
                            <a:lnTo>
                              <a:pt x="1622030" y="175012"/>
                            </a:lnTo>
                            <a:cubicBezTo>
                              <a:pt x="1622030" y="143506"/>
                              <a:pt x="1647580" y="117956"/>
                              <a:pt x="1679086" y="117956"/>
                            </a:cubicBezTo>
                            <a:lnTo>
                              <a:pt x="1897609" y="117956"/>
                            </a:lnTo>
                            <a:cubicBezTo>
                              <a:pt x="1929115" y="117956"/>
                              <a:pt x="1954665" y="143506"/>
                              <a:pt x="1954665" y="175012"/>
                            </a:cubicBezTo>
                            <a:close/>
                            <a:moveTo>
                              <a:pt x="2400498" y="199204"/>
                            </a:moveTo>
                            <a:lnTo>
                              <a:pt x="2152420" y="466224"/>
                            </a:lnTo>
                            <a:cubicBezTo>
                              <a:pt x="2132074" y="488088"/>
                              <a:pt x="2097841" y="489320"/>
                              <a:pt x="2075977" y="468975"/>
                            </a:cubicBezTo>
                            <a:cubicBezTo>
                              <a:pt x="2065011" y="458762"/>
                              <a:pt x="2058758" y="444463"/>
                              <a:pt x="2058735" y="429481"/>
                            </a:cubicBezTo>
                            <a:lnTo>
                              <a:pt x="2058735" y="174213"/>
                            </a:lnTo>
                            <a:cubicBezTo>
                              <a:pt x="2058735" y="137789"/>
                              <a:pt x="2088267" y="108257"/>
                              <a:pt x="2124691" y="108257"/>
                            </a:cubicBezTo>
                            <a:lnTo>
                              <a:pt x="2360902" y="108257"/>
                            </a:lnTo>
                            <a:cubicBezTo>
                              <a:pt x="2390776" y="108257"/>
                              <a:pt x="2414990" y="132460"/>
                              <a:pt x="2415002" y="162334"/>
                            </a:cubicBezTo>
                            <a:cubicBezTo>
                              <a:pt x="2415002" y="176016"/>
                              <a:pt x="2409821" y="189196"/>
                              <a:pt x="2400498" y="199204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1139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 dirty="0"/>
                      </a:p>
                    </p:txBody>
                  </p:sp>
                </p:grpSp>
                <p:sp>
                  <p:nvSpPr>
                    <p:cNvPr id="24" name="Freeform: Shape 23">
                      <a:extLst>
                        <a:ext uri="{FF2B5EF4-FFF2-40B4-BE49-F238E27FC236}">
                          <a16:creationId xmlns:a16="http://schemas.microsoft.com/office/drawing/2014/main" id="{8CFD5F3B-5C50-495F-9343-6446E5D3FC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4846" y="5906853"/>
                      <a:ext cx="76778" cy="76778"/>
                    </a:xfrm>
                    <a:custGeom>
                      <a:avLst/>
                      <a:gdLst>
                        <a:gd name="connsiteX0" fmla="*/ 84200 w 84214"/>
                        <a:gd name="connsiteY0" fmla="*/ 42072 h 84214"/>
                        <a:gd name="connsiteX1" fmla="*/ 42093 w 84214"/>
                        <a:gd name="connsiteY1" fmla="*/ 84179 h 84214"/>
                        <a:gd name="connsiteX2" fmla="*/ -14 w 84214"/>
                        <a:gd name="connsiteY2" fmla="*/ 42072 h 84214"/>
                        <a:gd name="connsiteX3" fmla="*/ 42093 w 84214"/>
                        <a:gd name="connsiteY3" fmla="*/ -35 h 84214"/>
                        <a:gd name="connsiteX4" fmla="*/ 42207 w 84214"/>
                        <a:gd name="connsiteY4" fmla="*/ -35 h 84214"/>
                        <a:gd name="connsiteX5" fmla="*/ 84200 w 84214"/>
                        <a:gd name="connsiteY5" fmla="*/ 41958 h 84214"/>
                        <a:gd name="connsiteX6" fmla="*/ 84200 w 84214"/>
                        <a:gd name="connsiteY6" fmla="*/ 42072 h 84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4214" h="84214">
                          <a:moveTo>
                            <a:pt x="84200" y="42072"/>
                          </a:moveTo>
                          <a:cubicBezTo>
                            <a:pt x="84200" y="65328"/>
                            <a:pt x="65349" y="84179"/>
                            <a:pt x="42093" y="84179"/>
                          </a:cubicBezTo>
                          <a:cubicBezTo>
                            <a:pt x="18837" y="84179"/>
                            <a:pt x="-14" y="65328"/>
                            <a:pt x="-14" y="42072"/>
                          </a:cubicBezTo>
                          <a:cubicBezTo>
                            <a:pt x="-14" y="18816"/>
                            <a:pt x="18837" y="-35"/>
                            <a:pt x="42093" y="-35"/>
                          </a:cubicBezTo>
                          <a:cubicBezTo>
                            <a:pt x="42128" y="-35"/>
                            <a:pt x="42173" y="-35"/>
                            <a:pt x="42207" y="-35"/>
                          </a:cubicBezTo>
                          <a:cubicBezTo>
                            <a:pt x="65395" y="-35"/>
                            <a:pt x="84200" y="18770"/>
                            <a:pt x="84200" y="41958"/>
                          </a:cubicBezTo>
                          <a:cubicBezTo>
                            <a:pt x="84200" y="41992"/>
                            <a:pt x="84200" y="42038"/>
                            <a:pt x="84200" y="42072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" name="Freeform: Shape 24">
                      <a:extLst>
                        <a:ext uri="{FF2B5EF4-FFF2-40B4-BE49-F238E27FC236}">
                          <a16:creationId xmlns:a16="http://schemas.microsoft.com/office/drawing/2014/main" id="{A8DA40C7-5100-AFE9-1E5C-EE7C1A0A76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36755" y="5916632"/>
                      <a:ext cx="76570" cy="76570"/>
                    </a:xfrm>
                    <a:custGeom>
                      <a:avLst/>
                      <a:gdLst>
                        <a:gd name="connsiteX0" fmla="*/ -14 w 83986"/>
                        <a:gd name="connsiteY0" fmla="*/ 42072 h 83986"/>
                        <a:gd name="connsiteX1" fmla="*/ 42093 w 83986"/>
                        <a:gd name="connsiteY1" fmla="*/ 83951 h 83986"/>
                        <a:gd name="connsiteX2" fmla="*/ 83972 w 83986"/>
                        <a:gd name="connsiteY2" fmla="*/ 41844 h 83986"/>
                        <a:gd name="connsiteX3" fmla="*/ 41979 w 83986"/>
                        <a:gd name="connsiteY3" fmla="*/ -35 h 83986"/>
                        <a:gd name="connsiteX4" fmla="*/ -14 w 83986"/>
                        <a:gd name="connsiteY4" fmla="*/ 41958 h 83986"/>
                        <a:gd name="connsiteX5" fmla="*/ -14 w 83986"/>
                        <a:gd name="connsiteY5" fmla="*/ 42072 h 839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3986" h="83986">
                          <a:moveTo>
                            <a:pt x="-14" y="42072"/>
                          </a:moveTo>
                          <a:cubicBezTo>
                            <a:pt x="55" y="65259"/>
                            <a:pt x="18906" y="84020"/>
                            <a:pt x="42093" y="83951"/>
                          </a:cubicBezTo>
                          <a:cubicBezTo>
                            <a:pt x="65281" y="83882"/>
                            <a:pt x="84029" y="65031"/>
                            <a:pt x="83972" y="41844"/>
                          </a:cubicBezTo>
                          <a:cubicBezTo>
                            <a:pt x="83904" y="18702"/>
                            <a:pt x="65121" y="-35"/>
                            <a:pt x="41979" y="-35"/>
                          </a:cubicBezTo>
                          <a:cubicBezTo>
                            <a:pt x="18792" y="-35"/>
                            <a:pt x="-14" y="18770"/>
                            <a:pt x="-14" y="41958"/>
                          </a:cubicBezTo>
                          <a:cubicBezTo>
                            <a:pt x="-14" y="41992"/>
                            <a:pt x="-14" y="42038"/>
                            <a:pt x="-14" y="42072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139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3F96DD55-558A-4F07-8D48-09B6360ABE14}"/>
                      </a:ext>
                    </a:extLst>
                  </p:cNvPr>
                  <p:cNvSpPr/>
                  <p:nvPr/>
                </p:nvSpPr>
                <p:spPr>
                  <a:xfrm>
                    <a:off x="3328548" y="4645633"/>
                    <a:ext cx="106323" cy="270908"/>
                  </a:xfrm>
                  <a:custGeom>
                    <a:avLst/>
                    <a:gdLst>
                      <a:gd name="connsiteX0" fmla="*/ 0 w 116621"/>
                      <a:gd name="connsiteY0" fmla="*/ 0 h 297146"/>
                      <a:gd name="connsiteX1" fmla="*/ 116622 w 116621"/>
                      <a:gd name="connsiteY1" fmla="*/ 0 h 297146"/>
                      <a:gd name="connsiteX2" fmla="*/ 116622 w 116621"/>
                      <a:gd name="connsiteY2" fmla="*/ 297146 h 297146"/>
                      <a:gd name="connsiteX3" fmla="*/ 0 w 116621"/>
                      <a:gd name="connsiteY3" fmla="*/ 297146 h 297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621" h="297146">
                        <a:moveTo>
                          <a:pt x="0" y="0"/>
                        </a:moveTo>
                        <a:lnTo>
                          <a:pt x="116622" y="0"/>
                        </a:lnTo>
                        <a:lnTo>
                          <a:pt x="116622" y="297146"/>
                        </a:lnTo>
                        <a:lnTo>
                          <a:pt x="0" y="297146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4B2C9AC9-569A-4483-F6A0-732BA2EEF7F4}"/>
                      </a:ext>
                    </a:extLst>
                  </p:cNvPr>
                  <p:cNvSpPr/>
                  <p:nvPr/>
                </p:nvSpPr>
                <p:spPr>
                  <a:xfrm>
                    <a:off x="2379537" y="4645633"/>
                    <a:ext cx="106323" cy="270908"/>
                  </a:xfrm>
                  <a:custGeom>
                    <a:avLst/>
                    <a:gdLst>
                      <a:gd name="connsiteX0" fmla="*/ 0 w 116621"/>
                      <a:gd name="connsiteY0" fmla="*/ 0 h 297146"/>
                      <a:gd name="connsiteX1" fmla="*/ 116622 w 116621"/>
                      <a:gd name="connsiteY1" fmla="*/ 0 h 297146"/>
                      <a:gd name="connsiteX2" fmla="*/ 116622 w 116621"/>
                      <a:gd name="connsiteY2" fmla="*/ 297146 h 297146"/>
                      <a:gd name="connsiteX3" fmla="*/ 0 w 116621"/>
                      <a:gd name="connsiteY3" fmla="*/ 297146 h 297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621" h="297146">
                        <a:moveTo>
                          <a:pt x="0" y="0"/>
                        </a:moveTo>
                        <a:lnTo>
                          <a:pt x="116622" y="0"/>
                        </a:lnTo>
                        <a:lnTo>
                          <a:pt x="116622" y="297146"/>
                        </a:lnTo>
                        <a:lnTo>
                          <a:pt x="0" y="297146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113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E7F50AB-017F-AE8F-FF72-D1C73E7AA6CA}"/>
              </a:ext>
            </a:extLst>
          </p:cNvPr>
          <p:cNvGrpSpPr/>
          <p:nvPr/>
        </p:nvGrpSpPr>
        <p:grpSpPr>
          <a:xfrm>
            <a:off x="2781020" y="-131526"/>
            <a:ext cx="698944" cy="698944"/>
            <a:chOff x="1135388" y="1608974"/>
            <a:chExt cx="698944" cy="698944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6E7A305-BBC1-8C4D-6CF1-DFAB0F485F73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6E80CB1-E716-9213-A632-3E25E6025F8B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9C67BAC-1A3D-E98A-1D81-3BE82748E8F5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05442F0E-B306-2CBF-F15E-DC8C01220AA0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03C6B1D-BF85-5C48-201E-7059B185654A}"/>
              </a:ext>
            </a:extLst>
          </p:cNvPr>
          <p:cNvGrpSpPr/>
          <p:nvPr/>
        </p:nvGrpSpPr>
        <p:grpSpPr>
          <a:xfrm>
            <a:off x="1374572" y="1301365"/>
            <a:ext cx="714375" cy="714375"/>
            <a:chOff x="2095032" y="2145898"/>
            <a:chExt cx="714375" cy="71437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8C6CA5A-BE56-EC84-1735-377B46DFA303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4B34ADF-D078-3B5F-FC2D-D4AB1593C9C7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A184306A-E600-D56E-C950-EE01152333B5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16DD144A-4915-5C8E-9228-848D3B3C5344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3C6D512-A34D-6535-AC0D-6748F3B65B95}"/>
              </a:ext>
            </a:extLst>
          </p:cNvPr>
          <p:cNvGrpSpPr/>
          <p:nvPr/>
        </p:nvGrpSpPr>
        <p:grpSpPr>
          <a:xfrm>
            <a:off x="2737042" y="2067073"/>
            <a:ext cx="698944" cy="698944"/>
            <a:chOff x="3011147" y="1494674"/>
            <a:chExt cx="698944" cy="698944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2122CE7-3A98-9604-1840-8188CE268D0D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6EA0CB39-FB9F-7638-2620-9F4511985637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6586BA2-98AA-0FA9-BE41-C89AB806514C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30EAFC92-963D-4374-1BC3-DB3A597ED458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089BBADE-53E5-ABED-7472-72D93A5403AB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55964E78-E93C-EB15-DCA8-8D33C404A85D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82563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EAC81B8D-E642-49F7-C804-AAE2A9DAD08E}"/>
              </a:ext>
            </a:extLst>
          </p:cNvPr>
          <p:cNvSpPr/>
          <p:nvPr/>
        </p:nvSpPr>
        <p:spPr>
          <a:xfrm flipH="1">
            <a:off x="8095410" y="4658588"/>
            <a:ext cx="5795593" cy="4633760"/>
          </a:xfrm>
          <a:custGeom>
            <a:avLst/>
            <a:gdLst>
              <a:gd name="connsiteX0" fmla="*/ 1485159 w 5524556"/>
              <a:gd name="connsiteY0" fmla="*/ 3866365 h 4016244"/>
              <a:gd name="connsiteX1" fmla="*/ 4713467 w 5524556"/>
              <a:gd name="connsiteY1" fmla="*/ 3651100 h 4016244"/>
              <a:gd name="connsiteX2" fmla="*/ 5171334 w 5524556"/>
              <a:gd name="connsiteY2" fmla="*/ 802268 h 4016244"/>
              <a:gd name="connsiteX3" fmla="*/ 3130888 w 5524556"/>
              <a:gd name="connsiteY3" fmla="*/ 17313 h 4016244"/>
              <a:gd name="connsiteX4" fmla="*/ 1335902 w 5524556"/>
              <a:gd name="connsiteY4" fmla="*/ 1227559 h 4016244"/>
              <a:gd name="connsiteX5" fmla="*/ 18309 w 5524556"/>
              <a:gd name="connsiteY5" fmla="*/ 2283786 h 4016244"/>
              <a:gd name="connsiteX6" fmla="*/ 1485159 w 5524556"/>
              <a:gd name="connsiteY6" fmla="*/ 3866365 h 40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56" h="4016244">
                <a:moveTo>
                  <a:pt x="1485159" y="3866365"/>
                </a:moveTo>
                <a:cubicBezTo>
                  <a:pt x="2348791" y="4083059"/>
                  <a:pt x="3760586" y="4107253"/>
                  <a:pt x="4713467" y="3651100"/>
                </a:cubicBezTo>
                <a:cubicBezTo>
                  <a:pt x="5593767" y="3230286"/>
                  <a:pt x="5774933" y="1680854"/>
                  <a:pt x="5171334" y="802268"/>
                </a:cubicBezTo>
                <a:cubicBezTo>
                  <a:pt x="4742042" y="177904"/>
                  <a:pt x="3919558" y="-71175"/>
                  <a:pt x="3130888" y="17313"/>
                </a:cubicBezTo>
                <a:cubicBezTo>
                  <a:pt x="2200296" y="122088"/>
                  <a:pt x="1953408" y="765216"/>
                  <a:pt x="1335902" y="1227559"/>
                </a:cubicBezTo>
                <a:cubicBezTo>
                  <a:pt x="951187" y="1515214"/>
                  <a:pt x="166423" y="1444443"/>
                  <a:pt x="18309" y="2283786"/>
                </a:cubicBezTo>
                <a:cubicBezTo>
                  <a:pt x="-150570" y="3240382"/>
                  <a:pt x="888989" y="3716728"/>
                  <a:pt x="1485159" y="3866365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21E9D9D-4E59-05A3-5CFB-7842799D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Thanks for your attention and time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8D937A-8F82-9E1E-BFCB-83D043AA3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E7621F-D411-85B9-3B25-DE493F45B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E611F8F-6000-EA6F-2127-FB1E09C6CFC8}"/>
              </a:ext>
            </a:extLst>
          </p:cNvPr>
          <p:cNvGrpSpPr/>
          <p:nvPr/>
        </p:nvGrpSpPr>
        <p:grpSpPr>
          <a:xfrm>
            <a:off x="696901" y="1801493"/>
            <a:ext cx="6469778" cy="3993875"/>
            <a:chOff x="473784" y="2849021"/>
            <a:chExt cx="3698957" cy="2283412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81C8935F-F5B7-64A7-B592-C8EEEC8EA5C5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137" name="Graphic 7">
                <a:extLst>
                  <a:ext uri="{FF2B5EF4-FFF2-40B4-BE49-F238E27FC236}">
                    <a16:creationId xmlns:a16="http://schemas.microsoft.com/office/drawing/2014/main" id="{19DFF11A-3E80-8695-CF74-5E79513FFAE8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08752A8A-83E9-A868-378F-5F9D442CE79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0167647F-4BEB-0A74-E64F-5EC5B1B18528}"/>
                    </a:ext>
                  </a:extLst>
                </p:cNvPr>
                <p:cNvSpPr/>
                <p:nvPr/>
              </p:nvSpPr>
              <p:spPr>
                <a:xfrm>
                  <a:off x="7947145" y="4654832"/>
                  <a:ext cx="118806" cy="153804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36E2343-A32A-AD6B-DF25-AF4EA94FD9AA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3C87D64-0F2E-6078-D931-B5F45B9ADEDE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B5EEBBB5-BA19-94A2-F06F-0B43116C5DD8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F65CBFDB-9E0A-C08F-808D-B0F84A853CCE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54F6FFA8-C2B7-E9AF-09B7-48392ACF5EAE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605A5927-F848-6399-3A17-B71679D04ED3}"/>
                  </a:ext>
                </a:extLst>
              </p:cNvPr>
              <p:cNvSpPr/>
              <p:nvPr/>
            </p:nvSpPr>
            <p:spPr>
              <a:xfrm>
                <a:off x="358369" y="4776984"/>
                <a:ext cx="153934" cy="150217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A43B1352-624F-FA6E-2C11-9D864CD0081A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0D9941EE-E250-BF24-C6B4-68A0195898CF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EAD68DCA-8BCF-3FDE-1C72-8B144FB7305D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3E102038-5DBB-03A6-794A-EFFA5C00C4BD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A7AD32DE-DCE5-976C-61AD-ABC2DB91F49A}"/>
                  </a:ext>
                </a:extLst>
              </p:cNvPr>
              <p:cNvSpPr/>
              <p:nvPr/>
            </p:nvSpPr>
            <p:spPr>
              <a:xfrm>
                <a:off x="4778872" y="1924476"/>
                <a:ext cx="104275" cy="153804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34F346F-4855-2BC0-CCD9-4615E457C778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3ECB92D1-9574-CFD3-2152-87B27E521967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BD1C6BC2-EBF1-B1A0-E105-14B25E67F304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E4BCE40-9600-BF30-8E12-8C9478112211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CCE01F50-0A4B-C435-3DFA-8962B835A449}"/>
                  </a:ext>
                </a:extLst>
              </p:cNvPr>
              <p:cNvSpPr/>
              <p:nvPr/>
            </p:nvSpPr>
            <p:spPr>
              <a:xfrm>
                <a:off x="8666999" y="2387167"/>
                <a:ext cx="153870" cy="118352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8BB7346-6045-D757-0748-23C3FD4ABBFC}"/>
              </a:ext>
            </a:extLst>
          </p:cNvPr>
          <p:cNvGrpSpPr/>
          <p:nvPr/>
        </p:nvGrpSpPr>
        <p:grpSpPr>
          <a:xfrm>
            <a:off x="7418738" y="1227518"/>
            <a:ext cx="3998860" cy="5141825"/>
            <a:chOff x="-98897" y="933409"/>
            <a:chExt cx="4348998" cy="559204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378C9DF-A2DD-6968-9CFD-44FDCBF836A8}"/>
                </a:ext>
              </a:extLst>
            </p:cNvPr>
            <p:cNvSpPr/>
            <p:nvPr/>
          </p:nvSpPr>
          <p:spPr>
            <a:xfrm flipV="1">
              <a:off x="214503" y="6386309"/>
              <a:ext cx="4035598" cy="12448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1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37967CC-59F1-6AAC-CE88-713B35367DF7}"/>
                </a:ext>
              </a:extLst>
            </p:cNvPr>
            <p:cNvGrpSpPr/>
            <p:nvPr/>
          </p:nvGrpSpPr>
          <p:grpSpPr>
            <a:xfrm>
              <a:off x="-98897" y="3032461"/>
              <a:ext cx="2266498" cy="3418667"/>
              <a:chOff x="-1357555" y="2118467"/>
              <a:chExt cx="1557622" cy="2349436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9A790453-E6B8-3CAD-C99A-61C034405762}"/>
                  </a:ext>
                </a:extLst>
              </p:cNvPr>
              <p:cNvGrpSpPr/>
              <p:nvPr/>
            </p:nvGrpSpPr>
            <p:grpSpPr>
              <a:xfrm>
                <a:off x="-778260" y="2118467"/>
                <a:ext cx="439637" cy="1742503"/>
                <a:chOff x="-778260" y="2118467"/>
                <a:chExt cx="439637" cy="1742503"/>
              </a:xfrm>
            </p:grpSpPr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FA19F2FD-7F39-7DC6-7FF1-180857C43874}"/>
                    </a:ext>
                  </a:extLst>
                </p:cNvPr>
                <p:cNvSpPr/>
                <p:nvPr/>
              </p:nvSpPr>
              <p:spPr>
                <a:xfrm>
                  <a:off x="-778260" y="2118467"/>
                  <a:ext cx="439637" cy="1495329"/>
                </a:xfrm>
                <a:custGeom>
                  <a:avLst/>
                  <a:gdLst>
                    <a:gd name="connsiteX0" fmla="*/ 204898 w 439637"/>
                    <a:gd name="connsiteY0" fmla="*/ 1495330 h 1495329"/>
                    <a:gd name="connsiteX1" fmla="*/ 435022 w 439637"/>
                    <a:gd name="connsiteY1" fmla="*/ 719995 h 1495329"/>
                    <a:gd name="connsiteX2" fmla="*/ 51736 w 439637"/>
                    <a:gd name="connsiteY2" fmla="*/ 0 h 1495329"/>
                    <a:gd name="connsiteX3" fmla="*/ 26495 w 439637"/>
                    <a:gd name="connsiteY3" fmla="*/ 610172 h 1495329"/>
                    <a:gd name="connsiteX4" fmla="*/ 24494 w 439637"/>
                    <a:gd name="connsiteY4" fmla="*/ 1188339 h 1495329"/>
                    <a:gd name="connsiteX5" fmla="*/ 204898 w 439637"/>
                    <a:gd name="connsiteY5" fmla="*/ 1495330 h 1495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637" h="1495329">
                      <a:moveTo>
                        <a:pt x="204898" y="1495330"/>
                      </a:moveTo>
                      <a:cubicBezTo>
                        <a:pt x="378334" y="1276030"/>
                        <a:pt x="460736" y="998403"/>
                        <a:pt x="435022" y="719995"/>
                      </a:cubicBezTo>
                      <a:cubicBezTo>
                        <a:pt x="406220" y="439142"/>
                        <a:pt x="268647" y="180714"/>
                        <a:pt x="51736" y="0"/>
                      </a:cubicBezTo>
                      <a:cubicBezTo>
                        <a:pt x="54902" y="203705"/>
                        <a:pt x="46474" y="407424"/>
                        <a:pt x="26495" y="610172"/>
                      </a:cubicBezTo>
                      <a:cubicBezTo>
                        <a:pt x="7445" y="802957"/>
                        <a:pt x="-21130" y="1000125"/>
                        <a:pt x="24494" y="1188339"/>
                      </a:cubicBezTo>
                      <a:cubicBezTo>
                        <a:pt x="51693" y="1306761"/>
                        <a:pt x="114678" y="1413943"/>
                        <a:pt x="204898" y="1495330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B9A5A7C9-B068-38E8-885D-1900C7ABFCF2}"/>
                    </a:ext>
                  </a:extLst>
                </p:cNvPr>
                <p:cNvSpPr/>
                <p:nvPr/>
              </p:nvSpPr>
              <p:spPr>
                <a:xfrm>
                  <a:off x="-673660" y="2240673"/>
                  <a:ext cx="144408" cy="1620297"/>
                </a:xfrm>
                <a:custGeom>
                  <a:avLst/>
                  <a:gdLst>
                    <a:gd name="connsiteX0" fmla="*/ 84106 w 144408"/>
                    <a:gd name="connsiteY0" fmla="*/ 1620298 h 1620297"/>
                    <a:gd name="connsiteX1" fmla="*/ 0 w 144408"/>
                    <a:gd name="connsiteY1" fmla="*/ 0 h 1620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408" h="1620297">
                      <a:moveTo>
                        <a:pt x="84106" y="1620298"/>
                      </a:moveTo>
                      <a:cubicBezTo>
                        <a:pt x="84106" y="938975"/>
                        <a:pt x="265081" y="719042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44580988-9F48-A9B8-3E43-9E0C4992DC69}"/>
                    </a:ext>
                  </a:extLst>
                </p:cNvPr>
                <p:cNvSpPr/>
                <p:nvPr/>
              </p:nvSpPr>
              <p:spPr>
                <a:xfrm>
                  <a:off x="-708713" y="2358878"/>
                  <a:ext cx="160782" cy="118395"/>
                </a:xfrm>
                <a:custGeom>
                  <a:avLst/>
                  <a:gdLst>
                    <a:gd name="connsiteX0" fmla="*/ 160782 w 160782"/>
                    <a:gd name="connsiteY0" fmla="*/ 0 h 118395"/>
                    <a:gd name="connsiteX1" fmla="*/ 105346 w 160782"/>
                    <a:gd name="connsiteY1" fmla="*/ 118396 h 118395"/>
                    <a:gd name="connsiteX2" fmla="*/ 0 w 160782"/>
                    <a:gd name="connsiteY2" fmla="*/ 89821 h 118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0782" h="118395">
                      <a:moveTo>
                        <a:pt x="160782" y="0"/>
                      </a:moveTo>
                      <a:lnTo>
                        <a:pt x="105346" y="118396"/>
                      </a:lnTo>
                      <a:cubicBezTo>
                        <a:pt x="72370" y="102252"/>
                        <a:pt x="36614" y="92554"/>
                        <a:pt x="0" y="8982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847A08EC-90C5-085A-6CE5-A95D10CB1298}"/>
                    </a:ext>
                  </a:extLst>
                </p:cNvPr>
                <p:cNvSpPr/>
                <p:nvPr/>
              </p:nvSpPr>
              <p:spPr>
                <a:xfrm>
                  <a:off x="-732049" y="2693205"/>
                  <a:ext cx="342233" cy="130111"/>
                </a:xfrm>
                <a:custGeom>
                  <a:avLst/>
                  <a:gdLst>
                    <a:gd name="connsiteX0" fmla="*/ 0 w 342233"/>
                    <a:gd name="connsiteY0" fmla="*/ 75914 h 130111"/>
                    <a:gd name="connsiteX1" fmla="*/ 199358 w 342233"/>
                    <a:gd name="connsiteY1" fmla="*/ 130112 h 130111"/>
                    <a:gd name="connsiteX2" fmla="*/ 342233 w 342233"/>
                    <a:gd name="connsiteY2" fmla="*/ 0 h 130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2233" h="130111">
                      <a:moveTo>
                        <a:pt x="0" y="75914"/>
                      </a:moveTo>
                      <a:cubicBezTo>
                        <a:pt x="69678" y="78790"/>
                        <a:pt x="137815" y="97314"/>
                        <a:pt x="199358" y="130112"/>
                      </a:cubicBezTo>
                      <a:cubicBezTo>
                        <a:pt x="240177" y="79811"/>
                        <a:pt x="288343" y="35948"/>
                        <a:pt x="342233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4DD7FE32-5E06-93E2-CA4F-E212B3405F8A}"/>
                    </a:ext>
                  </a:extLst>
                </p:cNvPr>
                <p:cNvSpPr/>
                <p:nvPr/>
              </p:nvSpPr>
              <p:spPr>
                <a:xfrm>
                  <a:off x="-739955" y="2996291"/>
                  <a:ext cx="393191" cy="154019"/>
                </a:xfrm>
                <a:custGeom>
                  <a:avLst/>
                  <a:gdLst>
                    <a:gd name="connsiteX0" fmla="*/ 0 w 393191"/>
                    <a:gd name="connsiteY0" fmla="*/ 102966 h 154019"/>
                    <a:gd name="connsiteX1" fmla="*/ 200025 w 393191"/>
                    <a:gd name="connsiteY1" fmla="*/ 154019 h 154019"/>
                    <a:gd name="connsiteX2" fmla="*/ 393192 w 393191"/>
                    <a:gd name="connsiteY2" fmla="*/ 0 h 154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3191" h="154019">
                      <a:moveTo>
                        <a:pt x="0" y="102966"/>
                      </a:moveTo>
                      <a:cubicBezTo>
                        <a:pt x="70493" y="97313"/>
                        <a:pt x="140864" y="115274"/>
                        <a:pt x="200025" y="154019"/>
                      </a:cubicBezTo>
                      <a:cubicBezTo>
                        <a:pt x="256876" y="93879"/>
                        <a:pt x="321902" y="42032"/>
                        <a:pt x="393192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9064406F-6E96-E2DB-85FE-F30B95E1A8E0}"/>
                    </a:ext>
                  </a:extLst>
                </p:cNvPr>
                <p:cNvSpPr/>
                <p:nvPr/>
              </p:nvSpPr>
              <p:spPr>
                <a:xfrm>
                  <a:off x="-708427" y="3306425"/>
                  <a:ext cx="274796" cy="134111"/>
                </a:xfrm>
                <a:custGeom>
                  <a:avLst/>
                  <a:gdLst>
                    <a:gd name="connsiteX0" fmla="*/ 0 w 274796"/>
                    <a:gd name="connsiteY0" fmla="*/ 65151 h 134111"/>
                    <a:gd name="connsiteX1" fmla="*/ 138017 w 274796"/>
                    <a:gd name="connsiteY1" fmla="*/ 134112 h 134111"/>
                    <a:gd name="connsiteX2" fmla="*/ 274796 w 274796"/>
                    <a:gd name="connsiteY2" fmla="*/ 0 h 134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4796" h="134111">
                      <a:moveTo>
                        <a:pt x="0" y="65151"/>
                      </a:moveTo>
                      <a:cubicBezTo>
                        <a:pt x="52746" y="70982"/>
                        <a:pt x="101683" y="95434"/>
                        <a:pt x="138017" y="134112"/>
                      </a:cubicBezTo>
                      <a:cubicBezTo>
                        <a:pt x="176122" y="82361"/>
                        <a:pt x="222305" y="37079"/>
                        <a:pt x="274796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7433205D-0D9B-9923-3A5B-E84E2B270617}"/>
                  </a:ext>
                </a:extLst>
              </p:cNvPr>
              <p:cNvGrpSpPr/>
              <p:nvPr/>
            </p:nvGrpSpPr>
            <p:grpSpPr>
              <a:xfrm>
                <a:off x="-559075" y="2293346"/>
                <a:ext cx="759142" cy="1632203"/>
                <a:chOff x="-559075" y="2293346"/>
                <a:chExt cx="759142" cy="1632203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06524F93-5432-9B10-3C63-82420D507778}"/>
                    </a:ext>
                  </a:extLst>
                </p:cNvPr>
                <p:cNvSpPr/>
                <p:nvPr/>
              </p:nvSpPr>
              <p:spPr>
                <a:xfrm>
                  <a:off x="-503560" y="2293346"/>
                  <a:ext cx="703627" cy="1299686"/>
                </a:xfrm>
                <a:custGeom>
                  <a:avLst/>
                  <a:gdLst>
                    <a:gd name="connsiteX0" fmla="*/ 54499 w 703627"/>
                    <a:gd name="connsiteY0" fmla="*/ 1299686 h 1299686"/>
                    <a:gd name="connsiteX1" fmla="*/ 95742 w 703627"/>
                    <a:gd name="connsiteY1" fmla="*/ 627602 h 1299686"/>
                    <a:gd name="connsiteX2" fmla="*/ 703628 w 703627"/>
                    <a:gd name="connsiteY2" fmla="*/ 0 h 1299686"/>
                    <a:gd name="connsiteX3" fmla="*/ 405019 w 703627"/>
                    <a:gd name="connsiteY3" fmla="*/ 1027938 h 1299686"/>
                    <a:gd name="connsiteX4" fmla="*/ 54499 w 703627"/>
                    <a:gd name="connsiteY4" fmla="*/ 1299686 h 1299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627" h="1299686">
                      <a:moveTo>
                        <a:pt x="54499" y="1299686"/>
                      </a:moveTo>
                      <a:cubicBezTo>
                        <a:pt x="54499" y="1299686"/>
                        <a:pt x="-92186" y="978789"/>
                        <a:pt x="95742" y="627602"/>
                      </a:cubicBezTo>
                      <a:cubicBezTo>
                        <a:pt x="199565" y="433578"/>
                        <a:pt x="423879" y="197453"/>
                        <a:pt x="703628" y="0"/>
                      </a:cubicBezTo>
                      <a:cubicBezTo>
                        <a:pt x="703628" y="0"/>
                        <a:pt x="570278" y="724852"/>
                        <a:pt x="405019" y="1027938"/>
                      </a:cubicBezTo>
                      <a:cubicBezTo>
                        <a:pt x="277575" y="1261491"/>
                        <a:pt x="54499" y="1299686"/>
                        <a:pt x="54499" y="1299686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3715A8BA-8F9D-24C3-59D6-D5CD7442EC5C}"/>
                    </a:ext>
                  </a:extLst>
                </p:cNvPr>
                <p:cNvSpPr/>
                <p:nvPr/>
              </p:nvSpPr>
              <p:spPr>
                <a:xfrm>
                  <a:off x="-559075" y="2433649"/>
                  <a:ext cx="657891" cy="1491900"/>
                </a:xfrm>
                <a:custGeom>
                  <a:avLst/>
                  <a:gdLst>
                    <a:gd name="connsiteX0" fmla="*/ 657892 w 657891"/>
                    <a:gd name="connsiteY0" fmla="*/ 0 h 1491900"/>
                    <a:gd name="connsiteX1" fmla="*/ 0 w 657891"/>
                    <a:gd name="connsiteY1" fmla="*/ 1491901 h 149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7891" h="1491900">
                      <a:moveTo>
                        <a:pt x="657892" y="0"/>
                      </a:moveTo>
                      <a:cubicBezTo>
                        <a:pt x="368903" y="464248"/>
                        <a:pt x="163544" y="970788"/>
                        <a:pt x="0" y="149190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42A1389E-73B2-084A-6F4E-386E77DE577C}"/>
                    </a:ext>
                  </a:extLst>
                </p:cNvPr>
                <p:cNvSpPr/>
                <p:nvPr/>
              </p:nvSpPr>
              <p:spPr>
                <a:xfrm>
                  <a:off x="-156266" y="2689824"/>
                  <a:ext cx="190404" cy="125253"/>
                </a:xfrm>
                <a:custGeom>
                  <a:avLst/>
                  <a:gdLst>
                    <a:gd name="connsiteX0" fmla="*/ 0 w 190404"/>
                    <a:gd name="connsiteY0" fmla="*/ 0 h 125253"/>
                    <a:gd name="connsiteX1" fmla="*/ 41910 w 190404"/>
                    <a:gd name="connsiteY1" fmla="*/ 125254 h 125253"/>
                    <a:gd name="connsiteX2" fmla="*/ 190405 w 190404"/>
                    <a:gd name="connsiteY2" fmla="*/ 106204 h 125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404" h="125253">
                      <a:moveTo>
                        <a:pt x="0" y="0"/>
                      </a:moveTo>
                      <a:cubicBezTo>
                        <a:pt x="17525" y="40476"/>
                        <a:pt x="31546" y="82381"/>
                        <a:pt x="41910" y="125254"/>
                      </a:cubicBezTo>
                      <a:cubicBezTo>
                        <a:pt x="90963" y="115814"/>
                        <a:pt x="140558" y="109452"/>
                        <a:pt x="190405" y="10620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8996C9DB-551C-74A8-4D80-25BCDA8DF1ED}"/>
                    </a:ext>
                  </a:extLst>
                </p:cNvPr>
                <p:cNvSpPr/>
                <p:nvPr/>
              </p:nvSpPr>
              <p:spPr>
                <a:xfrm>
                  <a:off x="-314568" y="2839890"/>
                  <a:ext cx="340233" cy="186404"/>
                </a:xfrm>
                <a:custGeom>
                  <a:avLst/>
                  <a:gdLst>
                    <a:gd name="connsiteX0" fmla="*/ 0 w 340233"/>
                    <a:gd name="connsiteY0" fmla="*/ 0 h 186404"/>
                    <a:gd name="connsiteX1" fmla="*/ 97250 w 340233"/>
                    <a:gd name="connsiteY1" fmla="*/ 186404 h 186404"/>
                    <a:gd name="connsiteX2" fmla="*/ 340233 w 340233"/>
                    <a:gd name="connsiteY2" fmla="*/ 112681 h 186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0233" h="186404">
                      <a:moveTo>
                        <a:pt x="0" y="0"/>
                      </a:moveTo>
                      <a:cubicBezTo>
                        <a:pt x="40610" y="57504"/>
                        <a:pt x="73319" y="120198"/>
                        <a:pt x="97250" y="186404"/>
                      </a:cubicBezTo>
                      <a:cubicBezTo>
                        <a:pt x="173971" y="149479"/>
                        <a:pt x="255929" y="124612"/>
                        <a:pt x="340233" y="112681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B3DAF813-C777-3E8C-8700-7A72D0DCA8C7}"/>
                    </a:ext>
                  </a:extLst>
                </p:cNvPr>
                <p:cNvSpPr/>
                <p:nvPr/>
              </p:nvSpPr>
              <p:spPr>
                <a:xfrm>
                  <a:off x="-449537" y="3086207"/>
                  <a:ext cx="378428" cy="213741"/>
                </a:xfrm>
                <a:custGeom>
                  <a:avLst/>
                  <a:gdLst>
                    <a:gd name="connsiteX0" fmla="*/ 0 w 378428"/>
                    <a:gd name="connsiteY0" fmla="*/ 0 h 213741"/>
                    <a:gd name="connsiteX1" fmla="*/ 110395 w 378428"/>
                    <a:gd name="connsiteY1" fmla="*/ 213741 h 213741"/>
                    <a:gd name="connsiteX2" fmla="*/ 378428 w 378428"/>
                    <a:gd name="connsiteY2" fmla="*/ 132874 h 213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8428" h="213741">
                      <a:moveTo>
                        <a:pt x="0" y="0"/>
                      </a:moveTo>
                      <a:cubicBezTo>
                        <a:pt x="49708" y="63802"/>
                        <a:pt x="87140" y="136277"/>
                        <a:pt x="110395" y="213741"/>
                      </a:cubicBezTo>
                      <a:cubicBezTo>
                        <a:pt x="196640" y="177414"/>
                        <a:pt x="286483" y="150308"/>
                        <a:pt x="378428" y="13287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0D520CBB-6DB7-80EC-83C5-C3300F0C92A2}"/>
                    </a:ext>
                  </a:extLst>
                </p:cNvPr>
                <p:cNvSpPr/>
                <p:nvPr/>
              </p:nvSpPr>
              <p:spPr>
                <a:xfrm>
                  <a:off x="-486113" y="3382625"/>
                  <a:ext cx="277939" cy="100298"/>
                </a:xfrm>
                <a:custGeom>
                  <a:avLst/>
                  <a:gdLst>
                    <a:gd name="connsiteX0" fmla="*/ 0 w 277939"/>
                    <a:gd name="connsiteY0" fmla="*/ 0 h 100298"/>
                    <a:gd name="connsiteX1" fmla="*/ 80296 w 277939"/>
                    <a:gd name="connsiteY1" fmla="*/ 100298 h 100298"/>
                    <a:gd name="connsiteX2" fmla="*/ 277939 w 277939"/>
                    <a:gd name="connsiteY2" fmla="*/ 45244 h 100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7939" h="100298">
                      <a:moveTo>
                        <a:pt x="0" y="0"/>
                      </a:moveTo>
                      <a:cubicBezTo>
                        <a:pt x="28597" y="31924"/>
                        <a:pt x="55403" y="65408"/>
                        <a:pt x="80296" y="100298"/>
                      </a:cubicBezTo>
                      <a:cubicBezTo>
                        <a:pt x="143783" y="74240"/>
                        <a:pt x="210123" y="55761"/>
                        <a:pt x="277939" y="45244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8B23C80-9D4A-8371-342C-05DD17826107}"/>
                  </a:ext>
                </a:extLst>
              </p:cNvPr>
              <p:cNvGrpSpPr/>
              <p:nvPr/>
            </p:nvGrpSpPr>
            <p:grpSpPr>
              <a:xfrm>
                <a:off x="-1357555" y="2432696"/>
                <a:ext cx="699671" cy="1382459"/>
                <a:chOff x="-1357555" y="2432696"/>
                <a:chExt cx="699671" cy="1382459"/>
              </a:xfrm>
            </p:grpSpPr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ED6BB041-4149-4B73-AA43-405323F282C3}"/>
                    </a:ext>
                  </a:extLst>
                </p:cNvPr>
                <p:cNvSpPr/>
                <p:nvPr/>
              </p:nvSpPr>
              <p:spPr>
                <a:xfrm>
                  <a:off x="-1357555" y="2432696"/>
                  <a:ext cx="699671" cy="1225296"/>
                </a:xfrm>
                <a:custGeom>
                  <a:avLst/>
                  <a:gdLst>
                    <a:gd name="connsiteX0" fmla="*/ 631888 w 699671"/>
                    <a:gd name="connsiteY0" fmla="*/ 1225296 h 1225296"/>
                    <a:gd name="connsiteX1" fmla="*/ 665036 w 699671"/>
                    <a:gd name="connsiteY1" fmla="*/ 732282 h 1225296"/>
                    <a:gd name="connsiteX2" fmla="*/ 0 w 699671"/>
                    <a:gd name="connsiteY2" fmla="*/ 0 h 1225296"/>
                    <a:gd name="connsiteX3" fmla="*/ 256032 w 699671"/>
                    <a:gd name="connsiteY3" fmla="*/ 878205 h 1225296"/>
                    <a:gd name="connsiteX4" fmla="*/ 631888 w 699671"/>
                    <a:gd name="connsiteY4" fmla="*/ 1225296 h 1225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9671" h="1225296">
                      <a:moveTo>
                        <a:pt x="631888" y="1225296"/>
                      </a:moveTo>
                      <a:cubicBezTo>
                        <a:pt x="631888" y="1225296"/>
                        <a:pt x="759047" y="1044988"/>
                        <a:pt x="665036" y="732282"/>
                      </a:cubicBezTo>
                      <a:cubicBezTo>
                        <a:pt x="536258" y="303847"/>
                        <a:pt x="0" y="0"/>
                        <a:pt x="0" y="0"/>
                      </a:cubicBezTo>
                      <a:cubicBezTo>
                        <a:pt x="0" y="0"/>
                        <a:pt x="143827" y="586169"/>
                        <a:pt x="256032" y="878205"/>
                      </a:cubicBezTo>
                      <a:cubicBezTo>
                        <a:pt x="369570" y="1173671"/>
                        <a:pt x="631888" y="1225296"/>
                        <a:pt x="631888" y="1225296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0984F672-151C-106D-7D68-A7BD44A4BB51}"/>
                    </a:ext>
                  </a:extLst>
                </p:cNvPr>
                <p:cNvSpPr/>
                <p:nvPr/>
              </p:nvSpPr>
              <p:spPr>
                <a:xfrm>
                  <a:off x="-1286594" y="2514802"/>
                  <a:ext cx="594074" cy="1300353"/>
                </a:xfrm>
                <a:custGeom>
                  <a:avLst/>
                  <a:gdLst>
                    <a:gd name="connsiteX0" fmla="*/ 594074 w 594074"/>
                    <a:gd name="connsiteY0" fmla="*/ 1300353 h 1300353"/>
                    <a:gd name="connsiteX1" fmla="*/ 0 w 594074"/>
                    <a:gd name="connsiteY1" fmla="*/ 0 h 130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4074" h="1300353">
                      <a:moveTo>
                        <a:pt x="594074" y="1300353"/>
                      </a:moveTo>
                      <a:cubicBezTo>
                        <a:pt x="594074" y="1300353"/>
                        <a:pt x="520922" y="71075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0A9E4B87-77B2-1A6B-CAE0-36A633A9668F}"/>
                    </a:ext>
                  </a:extLst>
                </p:cNvPr>
                <p:cNvSpPr/>
                <p:nvPr/>
              </p:nvSpPr>
              <p:spPr>
                <a:xfrm>
                  <a:off x="-1240208" y="2639103"/>
                  <a:ext cx="142398" cy="110966"/>
                </a:xfrm>
                <a:custGeom>
                  <a:avLst/>
                  <a:gdLst>
                    <a:gd name="connsiteX0" fmla="*/ 142399 w 142398"/>
                    <a:gd name="connsiteY0" fmla="*/ 0 h 110966"/>
                    <a:gd name="connsiteX1" fmla="*/ 112204 w 142398"/>
                    <a:gd name="connsiteY1" fmla="*/ 110966 h 110966"/>
                    <a:gd name="connsiteX2" fmla="*/ 0 w 142398"/>
                    <a:gd name="connsiteY2" fmla="*/ 95536 h 110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2398" h="110966">
                      <a:moveTo>
                        <a:pt x="142399" y="0"/>
                      </a:moveTo>
                      <a:cubicBezTo>
                        <a:pt x="127173" y="35387"/>
                        <a:pt x="117008" y="72743"/>
                        <a:pt x="112204" y="110966"/>
                      </a:cubicBezTo>
                      <a:cubicBezTo>
                        <a:pt x="75698" y="100651"/>
                        <a:pt x="37936" y="95458"/>
                        <a:pt x="0" y="95536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11E6AA8A-84A4-FBCC-5DB9-059A107B8AF2}"/>
                    </a:ext>
                  </a:extLst>
                </p:cNvPr>
                <p:cNvSpPr/>
                <p:nvPr/>
              </p:nvSpPr>
              <p:spPr>
                <a:xfrm>
                  <a:off x="-1166579" y="2877514"/>
                  <a:ext cx="299656" cy="173259"/>
                </a:xfrm>
                <a:custGeom>
                  <a:avLst/>
                  <a:gdLst>
                    <a:gd name="connsiteX0" fmla="*/ 0 w 299656"/>
                    <a:gd name="connsiteY0" fmla="*/ 158305 h 173259"/>
                    <a:gd name="connsiteX1" fmla="*/ 213455 w 299656"/>
                    <a:gd name="connsiteY1" fmla="*/ 173260 h 173259"/>
                    <a:gd name="connsiteX2" fmla="*/ 299657 w 299656"/>
                    <a:gd name="connsiteY2" fmla="*/ 0 h 173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9656" h="173259">
                      <a:moveTo>
                        <a:pt x="0" y="158305"/>
                      </a:moveTo>
                      <a:cubicBezTo>
                        <a:pt x="71379" y="147363"/>
                        <a:pt x="144299" y="152471"/>
                        <a:pt x="213455" y="173260"/>
                      </a:cubicBezTo>
                      <a:cubicBezTo>
                        <a:pt x="227001" y="109120"/>
                        <a:pt x="256668" y="49491"/>
                        <a:pt x="299657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0931A9E-8E1B-4818-A38D-C05A76FDEF0F}"/>
                    </a:ext>
                  </a:extLst>
                </p:cNvPr>
                <p:cNvSpPr/>
                <p:nvPr/>
              </p:nvSpPr>
              <p:spPr>
                <a:xfrm>
                  <a:off x="-1038658" y="3159073"/>
                  <a:ext cx="326707" cy="183356"/>
                </a:xfrm>
                <a:custGeom>
                  <a:avLst/>
                  <a:gdLst>
                    <a:gd name="connsiteX0" fmla="*/ 326707 w 326707"/>
                    <a:gd name="connsiteY0" fmla="*/ 0 h 183356"/>
                    <a:gd name="connsiteX1" fmla="*/ 215551 w 326707"/>
                    <a:gd name="connsiteY1" fmla="*/ 183356 h 183356"/>
                    <a:gd name="connsiteX2" fmla="*/ 0 w 326707"/>
                    <a:gd name="connsiteY2" fmla="*/ 169640 h 183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6707" h="183356">
                      <a:moveTo>
                        <a:pt x="326707" y="0"/>
                      </a:moveTo>
                      <a:cubicBezTo>
                        <a:pt x="278152" y="53359"/>
                        <a:pt x="240403" y="115627"/>
                        <a:pt x="215551" y="183356"/>
                      </a:cubicBezTo>
                      <a:cubicBezTo>
                        <a:pt x="147411" y="154154"/>
                        <a:pt x="71292" y="149310"/>
                        <a:pt x="0" y="16964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80BE6DD-E011-9210-5895-E3FF433614BF}"/>
                    </a:ext>
                  </a:extLst>
                </p:cNvPr>
                <p:cNvSpPr/>
                <p:nvPr/>
              </p:nvSpPr>
              <p:spPr>
                <a:xfrm>
                  <a:off x="-887020" y="3461206"/>
                  <a:ext cx="208978" cy="102108"/>
                </a:xfrm>
                <a:custGeom>
                  <a:avLst/>
                  <a:gdLst>
                    <a:gd name="connsiteX0" fmla="*/ 0 w 208978"/>
                    <a:gd name="connsiteY0" fmla="*/ 102108 h 102108"/>
                    <a:gd name="connsiteX1" fmla="*/ 140780 w 208978"/>
                    <a:gd name="connsiteY1" fmla="*/ 100203 h 102108"/>
                    <a:gd name="connsiteX2" fmla="*/ 208979 w 208978"/>
                    <a:gd name="connsiteY2" fmla="*/ 0 h 102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8978" h="102108">
                      <a:moveTo>
                        <a:pt x="0" y="102108"/>
                      </a:moveTo>
                      <a:cubicBezTo>
                        <a:pt x="46496" y="93667"/>
                        <a:pt x="94072" y="93023"/>
                        <a:pt x="140780" y="100203"/>
                      </a:cubicBezTo>
                      <a:cubicBezTo>
                        <a:pt x="157044" y="62829"/>
                        <a:pt x="180177" y="28840"/>
                        <a:pt x="208979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C7AD735-BA8E-83CC-4A2F-47C2EB92A720}"/>
                  </a:ext>
                </a:extLst>
              </p:cNvPr>
              <p:cNvSpPr/>
              <p:nvPr/>
            </p:nvSpPr>
            <p:spPr>
              <a:xfrm>
                <a:off x="-936455" y="3707618"/>
                <a:ext cx="699801" cy="760285"/>
              </a:xfrm>
              <a:custGeom>
                <a:avLst/>
                <a:gdLst>
                  <a:gd name="connsiteX0" fmla="*/ 699802 w 699801"/>
                  <a:gd name="connsiteY0" fmla="*/ 0 h 760285"/>
                  <a:gd name="connsiteX1" fmla="*/ 679704 w 699801"/>
                  <a:gd name="connsiteY1" fmla="*/ 113347 h 760285"/>
                  <a:gd name="connsiteX2" fmla="*/ 657701 w 699801"/>
                  <a:gd name="connsiteY2" fmla="*/ 238030 h 760285"/>
                  <a:gd name="connsiteX3" fmla="*/ 646081 w 699801"/>
                  <a:gd name="connsiteY3" fmla="*/ 303371 h 760285"/>
                  <a:gd name="connsiteX4" fmla="*/ 624078 w 699801"/>
                  <a:gd name="connsiteY4" fmla="*/ 428149 h 760285"/>
                  <a:gd name="connsiteX5" fmla="*/ 565404 w 699801"/>
                  <a:gd name="connsiteY5" fmla="*/ 760286 h 760285"/>
                  <a:gd name="connsiteX6" fmla="*/ 136969 w 699801"/>
                  <a:gd name="connsiteY6" fmla="*/ 760286 h 760285"/>
                  <a:gd name="connsiteX7" fmla="*/ 77152 w 699801"/>
                  <a:gd name="connsiteY7" fmla="*/ 428149 h 760285"/>
                  <a:gd name="connsiteX8" fmla="*/ 54673 w 699801"/>
                  <a:gd name="connsiteY8" fmla="*/ 303371 h 760285"/>
                  <a:gd name="connsiteX9" fmla="*/ 42958 w 699801"/>
                  <a:gd name="connsiteY9" fmla="*/ 238030 h 760285"/>
                  <a:gd name="connsiteX10" fmla="*/ 20383 w 699801"/>
                  <a:gd name="connsiteY10" fmla="*/ 113347 h 760285"/>
                  <a:gd name="connsiteX11" fmla="*/ 0 w 699801"/>
                  <a:gd name="connsiteY11" fmla="*/ 0 h 760285"/>
                  <a:gd name="connsiteX12" fmla="*/ 699802 w 699801"/>
                  <a:gd name="connsiteY12" fmla="*/ 0 h 760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99801" h="760285">
                    <a:moveTo>
                      <a:pt x="699802" y="0"/>
                    </a:moveTo>
                    <a:lnTo>
                      <a:pt x="679704" y="113347"/>
                    </a:lnTo>
                    <a:lnTo>
                      <a:pt x="657701" y="238030"/>
                    </a:lnTo>
                    <a:lnTo>
                      <a:pt x="646081" y="303371"/>
                    </a:lnTo>
                    <a:lnTo>
                      <a:pt x="624078" y="428149"/>
                    </a:lnTo>
                    <a:lnTo>
                      <a:pt x="565404" y="760286"/>
                    </a:lnTo>
                    <a:lnTo>
                      <a:pt x="136969" y="760286"/>
                    </a:lnTo>
                    <a:lnTo>
                      <a:pt x="77152" y="428149"/>
                    </a:lnTo>
                    <a:lnTo>
                      <a:pt x="54673" y="303371"/>
                    </a:lnTo>
                    <a:lnTo>
                      <a:pt x="42958" y="238030"/>
                    </a:lnTo>
                    <a:lnTo>
                      <a:pt x="20383" y="113347"/>
                    </a:lnTo>
                    <a:lnTo>
                      <a:pt x="0" y="0"/>
                    </a:lnTo>
                    <a:lnTo>
                      <a:pt x="699802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9A7B646-558C-F4C8-0ABF-AB10E5D3E1BB}"/>
                </a:ext>
              </a:extLst>
            </p:cNvPr>
            <p:cNvGrpSpPr/>
            <p:nvPr/>
          </p:nvGrpSpPr>
          <p:grpSpPr>
            <a:xfrm flipH="1">
              <a:off x="1341636" y="933409"/>
              <a:ext cx="2531600" cy="5592040"/>
              <a:chOff x="3191783" y="788190"/>
              <a:chExt cx="2531600" cy="5592040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3754720-0193-FFC6-1676-331441DDC919}"/>
                  </a:ext>
                </a:extLst>
              </p:cNvPr>
              <p:cNvSpPr/>
              <p:nvPr/>
            </p:nvSpPr>
            <p:spPr>
              <a:xfrm>
                <a:off x="4592221" y="5976554"/>
                <a:ext cx="2579" cy="1904"/>
              </a:xfrm>
              <a:custGeom>
                <a:avLst/>
                <a:gdLst>
                  <a:gd name="connsiteX0" fmla="*/ -914 w 2579"/>
                  <a:gd name="connsiteY0" fmla="*/ 1969 h 1904"/>
                  <a:gd name="connsiteX1" fmla="*/ 1665 w 2579"/>
                  <a:gd name="connsiteY1" fmla="*/ 1969 h 1904"/>
                  <a:gd name="connsiteX2" fmla="*/ -914 w 2579"/>
                  <a:gd name="connsiteY2" fmla="*/ 65 h 1904"/>
                  <a:gd name="connsiteX3" fmla="*/ -914 w 2579"/>
                  <a:gd name="connsiteY3" fmla="*/ 1969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9" h="1904">
                    <a:moveTo>
                      <a:pt x="-914" y="1969"/>
                    </a:moveTo>
                    <a:lnTo>
                      <a:pt x="1665" y="1969"/>
                    </a:lnTo>
                    <a:cubicBezTo>
                      <a:pt x="997" y="1331"/>
                      <a:pt x="-245" y="693"/>
                      <a:pt x="-914" y="65"/>
                    </a:cubicBezTo>
                    <a:lnTo>
                      <a:pt x="-914" y="1969"/>
                    </a:lnTo>
                    <a:close/>
                  </a:path>
                </a:pathLst>
              </a:custGeom>
              <a:solidFill>
                <a:srgbClr val="2873B7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1A16F98-07D7-3D25-3385-75450F523F7B}"/>
                  </a:ext>
                </a:extLst>
              </p:cNvPr>
              <p:cNvSpPr/>
              <p:nvPr/>
            </p:nvSpPr>
            <p:spPr>
              <a:xfrm>
                <a:off x="3562575" y="5975916"/>
                <a:ext cx="1589031" cy="404314"/>
              </a:xfrm>
              <a:custGeom>
                <a:avLst/>
                <a:gdLst>
                  <a:gd name="connsiteX0" fmla="*/ 1024911 w 1589031"/>
                  <a:gd name="connsiteY0" fmla="*/ 5799 h 404314"/>
                  <a:gd name="connsiteX1" fmla="*/ 1023669 w 1589031"/>
                  <a:gd name="connsiteY1" fmla="*/ 10894 h 404314"/>
                  <a:gd name="connsiteX2" fmla="*/ 1023669 w 1589031"/>
                  <a:gd name="connsiteY2" fmla="*/ 140292 h 404314"/>
                  <a:gd name="connsiteX3" fmla="*/ 1023669 w 1589031"/>
                  <a:gd name="connsiteY3" fmla="*/ 141568 h 404314"/>
                  <a:gd name="connsiteX4" fmla="*/ 1090737 w 1589031"/>
                  <a:gd name="connsiteY4" fmla="*/ 241638 h 404314"/>
                  <a:gd name="connsiteX5" fmla="*/ 1308753 w 1589031"/>
                  <a:gd name="connsiteY5" fmla="*/ 353185 h 404314"/>
                  <a:gd name="connsiteX6" fmla="*/ 1550464 w 1589031"/>
                  <a:gd name="connsiteY6" fmla="*/ 390151 h 404314"/>
                  <a:gd name="connsiteX7" fmla="*/ 1551132 w 1589031"/>
                  <a:gd name="connsiteY7" fmla="*/ 388875 h 404314"/>
                  <a:gd name="connsiteX8" fmla="*/ 1509573 w 1589031"/>
                  <a:gd name="connsiteY8" fmla="*/ 205300 h 404314"/>
                  <a:gd name="connsiteX9" fmla="*/ 1508236 w 1589031"/>
                  <a:gd name="connsiteY9" fmla="*/ 204033 h 404314"/>
                  <a:gd name="connsiteX10" fmla="*/ 1490370 w 1589031"/>
                  <a:gd name="connsiteY10" fmla="*/ 184907 h 404314"/>
                  <a:gd name="connsiteX11" fmla="*/ 1402093 w 1589031"/>
                  <a:gd name="connsiteY11" fmla="*/ 96944 h 404314"/>
                  <a:gd name="connsiteX12" fmla="*/ 1406011 w 1589031"/>
                  <a:gd name="connsiteY12" fmla="*/ 112879 h 404314"/>
                  <a:gd name="connsiteX13" fmla="*/ 1266621 w 1589031"/>
                  <a:gd name="connsiteY13" fmla="*/ 175344 h 404314"/>
                  <a:gd name="connsiteX14" fmla="*/ 1152836 w 1589031"/>
                  <a:gd name="connsiteY14" fmla="*/ 118613 h 404314"/>
                  <a:gd name="connsiteX15" fmla="*/ 1026821 w 1589031"/>
                  <a:gd name="connsiteY15" fmla="*/ 5160 h 404314"/>
                  <a:gd name="connsiteX16" fmla="*/ 1024911 w 1589031"/>
                  <a:gd name="connsiteY16" fmla="*/ 5799 h 404314"/>
                  <a:gd name="connsiteX17" fmla="*/ 33993 w 1589031"/>
                  <a:gd name="connsiteY17" fmla="*/ 213587 h 404314"/>
                  <a:gd name="connsiteX18" fmla="*/ 28835 w 1589031"/>
                  <a:gd name="connsiteY18" fmla="*/ 216139 h 404314"/>
                  <a:gd name="connsiteX19" fmla="*/ 1416 w 1589031"/>
                  <a:gd name="connsiteY19" fmla="*/ 288805 h 404314"/>
                  <a:gd name="connsiteX20" fmla="*/ 268635 w 1589031"/>
                  <a:gd name="connsiteY20" fmla="*/ 318762 h 404314"/>
                  <a:gd name="connsiteX21" fmla="*/ 604258 w 1589031"/>
                  <a:gd name="connsiteY21" fmla="*/ 167695 h 404314"/>
                  <a:gd name="connsiteX22" fmla="*/ 639416 w 1589031"/>
                  <a:gd name="connsiteY22" fmla="*/ 88656 h 404314"/>
                  <a:gd name="connsiteX23" fmla="*/ 638747 w 1589031"/>
                  <a:gd name="connsiteY23" fmla="*/ 65 h 404314"/>
                  <a:gd name="connsiteX24" fmla="*/ 484072 w 1589031"/>
                  <a:gd name="connsiteY24" fmla="*/ 103315 h 404314"/>
                  <a:gd name="connsiteX25" fmla="*/ 356816 w 1589031"/>
                  <a:gd name="connsiteY25" fmla="*/ 153674 h 404314"/>
                  <a:gd name="connsiteX26" fmla="*/ 239878 w 1589031"/>
                  <a:gd name="connsiteY26" fmla="*/ 83561 h 404314"/>
                  <a:gd name="connsiteX27" fmla="*/ 33993 w 1589031"/>
                  <a:gd name="connsiteY27" fmla="*/ 213587 h 40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589031" h="404314">
                    <a:moveTo>
                      <a:pt x="1024911" y="5799"/>
                    </a:moveTo>
                    <a:lnTo>
                      <a:pt x="1023669" y="10894"/>
                    </a:lnTo>
                    <a:lnTo>
                      <a:pt x="1023669" y="140292"/>
                    </a:lnTo>
                    <a:cubicBezTo>
                      <a:pt x="1023669" y="140292"/>
                      <a:pt x="1023669" y="140930"/>
                      <a:pt x="1023669" y="141568"/>
                    </a:cubicBezTo>
                    <a:cubicBezTo>
                      <a:pt x="1026249" y="174706"/>
                      <a:pt x="1048604" y="207853"/>
                      <a:pt x="1090737" y="241638"/>
                    </a:cubicBezTo>
                    <a:lnTo>
                      <a:pt x="1308753" y="353185"/>
                    </a:lnTo>
                    <a:cubicBezTo>
                      <a:pt x="1425787" y="405449"/>
                      <a:pt x="1506325" y="417555"/>
                      <a:pt x="1550464" y="390151"/>
                    </a:cubicBezTo>
                    <a:cubicBezTo>
                      <a:pt x="1550464" y="389513"/>
                      <a:pt x="1551132" y="389513"/>
                      <a:pt x="1551132" y="388875"/>
                    </a:cubicBezTo>
                    <a:cubicBezTo>
                      <a:pt x="1611798" y="364015"/>
                      <a:pt x="1597754" y="302826"/>
                      <a:pt x="1509573" y="205300"/>
                    </a:cubicBezTo>
                    <a:cubicBezTo>
                      <a:pt x="1508904" y="204671"/>
                      <a:pt x="1508904" y="204033"/>
                      <a:pt x="1508236" y="204033"/>
                    </a:cubicBezTo>
                    <a:cubicBezTo>
                      <a:pt x="1502504" y="197651"/>
                      <a:pt x="1496772" y="191279"/>
                      <a:pt x="1490370" y="184907"/>
                    </a:cubicBezTo>
                    <a:cubicBezTo>
                      <a:pt x="1464766" y="160685"/>
                      <a:pt x="1435340" y="131367"/>
                      <a:pt x="1402093" y="96944"/>
                    </a:cubicBezTo>
                    <a:cubicBezTo>
                      <a:pt x="1403431" y="102687"/>
                      <a:pt x="1404673" y="107783"/>
                      <a:pt x="1406011" y="112879"/>
                    </a:cubicBezTo>
                    <a:cubicBezTo>
                      <a:pt x="1416805" y="175982"/>
                      <a:pt x="1370184" y="197013"/>
                      <a:pt x="1266621" y="175344"/>
                    </a:cubicBezTo>
                    <a:cubicBezTo>
                      <a:pt x="1230126" y="166418"/>
                      <a:pt x="1192388" y="147940"/>
                      <a:pt x="1152836" y="118613"/>
                    </a:cubicBezTo>
                    <a:cubicBezTo>
                      <a:pt x="1107360" y="84837"/>
                      <a:pt x="1065228" y="47232"/>
                      <a:pt x="1026821" y="5160"/>
                    </a:cubicBezTo>
                    <a:lnTo>
                      <a:pt x="1024911" y="5799"/>
                    </a:lnTo>
                    <a:moveTo>
                      <a:pt x="33993" y="213587"/>
                    </a:moveTo>
                    <a:cubicBezTo>
                      <a:pt x="32083" y="214225"/>
                      <a:pt x="30173" y="215501"/>
                      <a:pt x="28835" y="216139"/>
                    </a:cubicBezTo>
                    <a:cubicBezTo>
                      <a:pt x="3326" y="231437"/>
                      <a:pt x="-5654" y="255658"/>
                      <a:pt x="1416" y="288805"/>
                    </a:cubicBezTo>
                    <a:cubicBezTo>
                      <a:pt x="38485" y="334059"/>
                      <a:pt x="128003" y="344260"/>
                      <a:pt x="268635" y="318762"/>
                    </a:cubicBezTo>
                    <a:cubicBezTo>
                      <a:pt x="395222" y="283700"/>
                      <a:pt x="507096" y="233351"/>
                      <a:pt x="604258" y="167695"/>
                    </a:cubicBezTo>
                    <a:cubicBezTo>
                      <a:pt x="627952" y="156227"/>
                      <a:pt x="639416" y="130090"/>
                      <a:pt x="639416" y="88656"/>
                    </a:cubicBezTo>
                    <a:lnTo>
                      <a:pt x="638747" y="65"/>
                    </a:lnTo>
                    <a:cubicBezTo>
                      <a:pt x="590215" y="38308"/>
                      <a:pt x="538433" y="72721"/>
                      <a:pt x="484072" y="103315"/>
                    </a:cubicBezTo>
                    <a:cubicBezTo>
                      <a:pt x="437354" y="129452"/>
                      <a:pt x="395222" y="146026"/>
                      <a:pt x="356816" y="153674"/>
                    </a:cubicBezTo>
                    <a:cubicBezTo>
                      <a:pt x="239209" y="174067"/>
                      <a:pt x="200229" y="151122"/>
                      <a:pt x="239878" y="83561"/>
                    </a:cubicBezTo>
                    <a:cubicBezTo>
                      <a:pt x="181026" y="128176"/>
                      <a:pt x="111953" y="171524"/>
                      <a:pt x="33993" y="21358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7223EA4-D254-05A8-9772-BCFB19661C8B}"/>
                  </a:ext>
                </a:extLst>
              </p:cNvPr>
              <p:cNvSpPr/>
              <p:nvPr/>
            </p:nvSpPr>
            <p:spPr>
              <a:xfrm>
                <a:off x="3789328" y="4596576"/>
                <a:ext cx="1181697" cy="1586453"/>
              </a:xfrm>
              <a:custGeom>
                <a:avLst/>
                <a:gdLst>
                  <a:gd name="connsiteX0" fmla="*/ 1148497 w 1181697"/>
                  <a:gd name="connsiteY0" fmla="*/ 65 h 1477460"/>
                  <a:gd name="connsiteX1" fmla="*/ 787270 w 1181697"/>
                  <a:gd name="connsiteY1" fmla="*/ 48499 h 1477460"/>
                  <a:gd name="connsiteX2" fmla="*/ 801982 w 1181697"/>
                  <a:gd name="connsiteY2" fmla="*/ 1293350 h 1477460"/>
                  <a:gd name="connsiteX3" fmla="*/ 804561 w 1181697"/>
                  <a:gd name="connsiteY3" fmla="*/ 1295255 h 1477460"/>
                  <a:gd name="connsiteX4" fmla="*/ 805231 w 1181697"/>
                  <a:gd name="connsiteY4" fmla="*/ 1295255 h 1477460"/>
                  <a:gd name="connsiteX5" fmla="*/ 800071 w 1181697"/>
                  <a:gd name="connsiteY5" fmla="*/ 1299084 h 1477460"/>
                  <a:gd name="connsiteX6" fmla="*/ 926086 w 1181697"/>
                  <a:gd name="connsiteY6" fmla="*/ 1412537 h 1477460"/>
                  <a:gd name="connsiteX7" fmla="*/ 1039871 w 1181697"/>
                  <a:gd name="connsiteY7" fmla="*/ 1469268 h 1477460"/>
                  <a:gd name="connsiteX8" fmla="*/ 1179261 w 1181697"/>
                  <a:gd name="connsiteY8" fmla="*/ 1406802 h 1477460"/>
                  <a:gd name="connsiteX9" fmla="*/ 1068628 w 1181697"/>
                  <a:gd name="connsiteY9" fmla="*/ 1264661 h 1477460"/>
                  <a:gd name="connsiteX10" fmla="*/ 1066717 w 1181697"/>
                  <a:gd name="connsiteY10" fmla="*/ 1246182 h 1477460"/>
                  <a:gd name="connsiteX11" fmla="*/ 1067290 w 1181697"/>
                  <a:gd name="connsiteY11" fmla="*/ 1246182 h 1477460"/>
                  <a:gd name="connsiteX12" fmla="*/ 1066717 w 1181697"/>
                  <a:gd name="connsiteY12" fmla="*/ 1246182 h 1477460"/>
                  <a:gd name="connsiteX13" fmla="*/ 1076271 w 1181697"/>
                  <a:gd name="connsiteY13" fmla="*/ 1116785 h 1477460"/>
                  <a:gd name="connsiteX14" fmla="*/ 1148497 w 1181697"/>
                  <a:gd name="connsiteY14" fmla="*/ 65 h 1477460"/>
                  <a:gd name="connsiteX15" fmla="*/ 550145 w 1181697"/>
                  <a:gd name="connsiteY15" fmla="*/ 51690 h 1477460"/>
                  <a:gd name="connsiteX16" fmla="*/ 193407 w 1181697"/>
                  <a:gd name="connsiteY16" fmla="*/ 12809 h 1477460"/>
                  <a:gd name="connsiteX17" fmla="*/ 152421 w 1181697"/>
                  <a:gd name="connsiteY17" fmla="*/ 1251278 h 1477460"/>
                  <a:gd name="connsiteX18" fmla="*/ 13702 w 1181697"/>
                  <a:gd name="connsiteY18" fmla="*/ 1375570 h 1477460"/>
                  <a:gd name="connsiteX19" fmla="*/ 130735 w 1181697"/>
                  <a:gd name="connsiteY19" fmla="*/ 1445683 h 1477460"/>
                  <a:gd name="connsiteX20" fmla="*/ 257991 w 1181697"/>
                  <a:gd name="connsiteY20" fmla="*/ 1395334 h 1477460"/>
                  <a:gd name="connsiteX21" fmla="*/ 412666 w 1181697"/>
                  <a:gd name="connsiteY21" fmla="*/ 1292074 h 1477460"/>
                  <a:gd name="connsiteX22" fmla="*/ 550145 w 1181697"/>
                  <a:gd name="connsiteY22" fmla="*/ 51690 h 1477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81697" h="1477460">
                    <a:moveTo>
                      <a:pt x="1148497" y="65"/>
                    </a:moveTo>
                    <a:cubicBezTo>
                      <a:pt x="1027069" y="24915"/>
                      <a:pt x="906883" y="40851"/>
                      <a:pt x="787270" y="48499"/>
                    </a:cubicBezTo>
                    <a:lnTo>
                      <a:pt x="801982" y="1293350"/>
                    </a:lnTo>
                    <a:cubicBezTo>
                      <a:pt x="802651" y="1293979"/>
                      <a:pt x="803319" y="1294617"/>
                      <a:pt x="804561" y="1295255"/>
                    </a:cubicBezTo>
                    <a:lnTo>
                      <a:pt x="805231" y="1295255"/>
                    </a:lnTo>
                    <a:cubicBezTo>
                      <a:pt x="803319" y="1296532"/>
                      <a:pt x="801982" y="1297808"/>
                      <a:pt x="800071" y="1299084"/>
                    </a:cubicBezTo>
                    <a:cubicBezTo>
                      <a:pt x="838478" y="1341147"/>
                      <a:pt x="880036" y="1378761"/>
                      <a:pt x="926086" y="1412537"/>
                    </a:cubicBezTo>
                    <a:cubicBezTo>
                      <a:pt x="965638" y="1441864"/>
                      <a:pt x="1003376" y="1460981"/>
                      <a:pt x="1039871" y="1469268"/>
                    </a:cubicBezTo>
                    <a:cubicBezTo>
                      <a:pt x="1143434" y="1490937"/>
                      <a:pt x="1190056" y="1469905"/>
                      <a:pt x="1179261" y="1406802"/>
                    </a:cubicBezTo>
                    <a:cubicBezTo>
                      <a:pt x="1129963" y="1357082"/>
                      <a:pt x="1093563" y="1309914"/>
                      <a:pt x="1068628" y="1264661"/>
                    </a:cubicBezTo>
                    <a:lnTo>
                      <a:pt x="1066717" y="1246182"/>
                    </a:lnTo>
                    <a:cubicBezTo>
                      <a:pt x="1067290" y="1247449"/>
                      <a:pt x="1067290" y="1247449"/>
                      <a:pt x="1067290" y="1246182"/>
                    </a:cubicBezTo>
                    <a:lnTo>
                      <a:pt x="1066717" y="1246182"/>
                    </a:lnTo>
                    <a:cubicBezTo>
                      <a:pt x="1069870" y="1202834"/>
                      <a:pt x="1073118" y="1160133"/>
                      <a:pt x="1076271" y="1116785"/>
                    </a:cubicBezTo>
                    <a:cubicBezTo>
                      <a:pt x="1103786" y="740719"/>
                      <a:pt x="1127384" y="369111"/>
                      <a:pt x="1148497" y="65"/>
                    </a:cubicBezTo>
                    <a:moveTo>
                      <a:pt x="550145" y="51690"/>
                    </a:moveTo>
                    <a:cubicBezTo>
                      <a:pt x="429959" y="47232"/>
                      <a:pt x="311015" y="34478"/>
                      <a:pt x="193407" y="12809"/>
                    </a:cubicBezTo>
                    <a:cubicBezTo>
                      <a:pt x="176116" y="422022"/>
                      <a:pt x="162644" y="835054"/>
                      <a:pt x="152421" y="1251278"/>
                    </a:cubicBezTo>
                    <a:cubicBezTo>
                      <a:pt x="114111" y="1293979"/>
                      <a:pt x="67394" y="1335412"/>
                      <a:pt x="13702" y="1375570"/>
                    </a:cubicBezTo>
                    <a:cubicBezTo>
                      <a:pt x="-25279" y="1443131"/>
                      <a:pt x="13702" y="1466076"/>
                      <a:pt x="130735" y="1445683"/>
                    </a:cubicBezTo>
                    <a:cubicBezTo>
                      <a:pt x="169045" y="1438035"/>
                      <a:pt x="211273" y="1421461"/>
                      <a:pt x="257991" y="1395334"/>
                    </a:cubicBezTo>
                    <a:cubicBezTo>
                      <a:pt x="312257" y="1364730"/>
                      <a:pt x="364037" y="1330317"/>
                      <a:pt x="412666" y="1292074"/>
                    </a:cubicBezTo>
                    <a:lnTo>
                      <a:pt x="550145" y="5169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C7F3A97-784F-7226-C6FE-FBA5ACDDCC8B}"/>
                  </a:ext>
                </a:extLst>
              </p:cNvPr>
              <p:cNvSpPr/>
              <p:nvPr/>
            </p:nvSpPr>
            <p:spPr>
              <a:xfrm>
                <a:off x="3905916" y="788190"/>
                <a:ext cx="1107406" cy="1278542"/>
              </a:xfrm>
              <a:custGeom>
                <a:avLst/>
                <a:gdLst>
                  <a:gd name="connsiteX0" fmla="*/ 784559 w 1107406"/>
                  <a:gd name="connsiteY0" fmla="*/ 110257 h 1278542"/>
                  <a:gd name="connsiteX1" fmla="*/ 703926 w 1107406"/>
                  <a:gd name="connsiteY1" fmla="*/ 50978 h 1278542"/>
                  <a:gd name="connsiteX2" fmla="*/ 448840 w 1107406"/>
                  <a:gd name="connsiteY2" fmla="*/ 9547 h 1278542"/>
                  <a:gd name="connsiteX3" fmla="*/ 392569 w 1107406"/>
                  <a:gd name="connsiteY3" fmla="*/ 29307 h 1278542"/>
                  <a:gd name="connsiteX4" fmla="*/ 129840 w 1107406"/>
                  <a:gd name="connsiteY4" fmla="*/ 355018 h 1278542"/>
                  <a:gd name="connsiteX5" fmla="*/ 129840 w 1107406"/>
                  <a:gd name="connsiteY5" fmla="*/ 355656 h 1278542"/>
                  <a:gd name="connsiteX6" fmla="*/ 61435 w 1107406"/>
                  <a:gd name="connsiteY6" fmla="*/ 541139 h 1278542"/>
                  <a:gd name="connsiteX7" fmla="*/ 60765 w 1107406"/>
                  <a:gd name="connsiteY7" fmla="*/ 542414 h 1278542"/>
                  <a:gd name="connsiteX8" fmla="*/ 34588 w 1107406"/>
                  <a:gd name="connsiteY8" fmla="*/ 852830 h 1278542"/>
                  <a:gd name="connsiteX9" fmla="*/ 50543 w 1107406"/>
                  <a:gd name="connsiteY9" fmla="*/ 876414 h 1278542"/>
                  <a:gd name="connsiteX10" fmla="*/ 51881 w 1107406"/>
                  <a:gd name="connsiteY10" fmla="*/ 878328 h 1278542"/>
                  <a:gd name="connsiteX11" fmla="*/ 60765 w 1107406"/>
                  <a:gd name="connsiteY11" fmla="*/ 888520 h 1278542"/>
                  <a:gd name="connsiteX12" fmla="*/ 95924 w 1107406"/>
                  <a:gd name="connsiteY12" fmla="*/ 1039587 h 1278542"/>
                  <a:gd name="connsiteX13" fmla="*/ 95351 w 1107406"/>
                  <a:gd name="connsiteY13" fmla="*/ 1047235 h 1278542"/>
                  <a:gd name="connsiteX14" fmla="*/ 94682 w 1107406"/>
                  <a:gd name="connsiteY14" fmla="*/ 1049788 h 1278542"/>
                  <a:gd name="connsiteX15" fmla="*/ 48633 w 1107406"/>
                  <a:gd name="connsiteY15" fmla="*/ 1225067 h 1278542"/>
                  <a:gd name="connsiteX16" fmla="*/ 999997 w 1107406"/>
                  <a:gd name="connsiteY16" fmla="*/ 1278607 h 1278542"/>
                  <a:gd name="connsiteX17" fmla="*/ 974392 w 1107406"/>
                  <a:gd name="connsiteY17" fmla="*/ 1099499 h 1278542"/>
                  <a:gd name="connsiteX18" fmla="*/ 973724 w 1107406"/>
                  <a:gd name="connsiteY18" fmla="*/ 1096956 h 1278542"/>
                  <a:gd name="connsiteX19" fmla="*/ 973724 w 1107406"/>
                  <a:gd name="connsiteY19" fmla="*/ 1089307 h 1278542"/>
                  <a:gd name="connsiteX20" fmla="*/ 1026174 w 1107406"/>
                  <a:gd name="connsiteY20" fmla="*/ 942698 h 1278542"/>
                  <a:gd name="connsiteX21" fmla="*/ 1035155 w 1107406"/>
                  <a:gd name="connsiteY21" fmla="*/ 933773 h 1278542"/>
                  <a:gd name="connsiteX22" fmla="*/ 1037065 w 1107406"/>
                  <a:gd name="connsiteY22" fmla="*/ 931868 h 1278542"/>
                  <a:gd name="connsiteX23" fmla="*/ 1083688 w 1107406"/>
                  <a:gd name="connsiteY23" fmla="*/ 866212 h 1278542"/>
                  <a:gd name="connsiteX24" fmla="*/ 1064580 w 1107406"/>
                  <a:gd name="connsiteY24" fmla="*/ 599143 h 1278542"/>
                  <a:gd name="connsiteX25" fmla="*/ 1063911 w 1107406"/>
                  <a:gd name="connsiteY25" fmla="*/ 597868 h 1278542"/>
                  <a:gd name="connsiteX26" fmla="*/ 1016620 w 1107406"/>
                  <a:gd name="connsiteY26" fmla="*/ 440430 h 1278542"/>
                  <a:gd name="connsiteX27" fmla="*/ 1015952 w 1107406"/>
                  <a:gd name="connsiteY27" fmla="*/ 438518 h 1278542"/>
                  <a:gd name="connsiteX28" fmla="*/ 1015952 w 1107406"/>
                  <a:gd name="connsiteY28" fmla="*/ 435968 h 1278542"/>
                  <a:gd name="connsiteX29" fmla="*/ 784559 w 1107406"/>
                  <a:gd name="connsiteY29" fmla="*/ 110257 h 127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107406" h="1278542">
                    <a:moveTo>
                      <a:pt x="784559" y="110257"/>
                    </a:moveTo>
                    <a:cubicBezTo>
                      <a:pt x="757713" y="86673"/>
                      <a:pt x="730771" y="66913"/>
                      <a:pt x="703926" y="50978"/>
                    </a:cubicBezTo>
                    <a:cubicBezTo>
                      <a:pt x="622814" y="2536"/>
                      <a:pt x="537785" y="-11487"/>
                      <a:pt x="448840" y="9547"/>
                    </a:cubicBezTo>
                    <a:cubicBezTo>
                      <a:pt x="429733" y="15284"/>
                      <a:pt x="411198" y="21658"/>
                      <a:pt x="392569" y="29307"/>
                    </a:cubicBezTo>
                    <a:cubicBezTo>
                      <a:pt x="260248" y="84123"/>
                      <a:pt x="172641" y="192482"/>
                      <a:pt x="129840" y="355018"/>
                    </a:cubicBezTo>
                    <a:lnTo>
                      <a:pt x="129840" y="355656"/>
                    </a:lnTo>
                    <a:cubicBezTo>
                      <a:pt x="117707" y="424495"/>
                      <a:pt x="95351" y="486323"/>
                      <a:pt x="61435" y="541139"/>
                    </a:cubicBezTo>
                    <a:cubicBezTo>
                      <a:pt x="60765" y="541139"/>
                      <a:pt x="60765" y="541777"/>
                      <a:pt x="60765" y="542414"/>
                    </a:cubicBezTo>
                    <a:cubicBezTo>
                      <a:pt x="-11461" y="659696"/>
                      <a:pt x="-20346" y="762952"/>
                      <a:pt x="34588" y="852830"/>
                    </a:cubicBezTo>
                    <a:cubicBezTo>
                      <a:pt x="39748" y="860478"/>
                      <a:pt x="44811" y="868765"/>
                      <a:pt x="50543" y="876414"/>
                    </a:cubicBezTo>
                    <a:cubicBezTo>
                      <a:pt x="51212" y="877052"/>
                      <a:pt x="51212" y="877690"/>
                      <a:pt x="51881" y="878328"/>
                    </a:cubicBezTo>
                    <a:cubicBezTo>
                      <a:pt x="54365" y="881510"/>
                      <a:pt x="57613" y="885339"/>
                      <a:pt x="60765" y="888520"/>
                    </a:cubicBezTo>
                    <a:cubicBezTo>
                      <a:pt x="88950" y="926763"/>
                      <a:pt x="100414" y="977122"/>
                      <a:pt x="95924" y="1039587"/>
                    </a:cubicBezTo>
                    <a:cubicBezTo>
                      <a:pt x="95924" y="1042139"/>
                      <a:pt x="95924" y="1044682"/>
                      <a:pt x="95351" y="1047235"/>
                    </a:cubicBezTo>
                    <a:lnTo>
                      <a:pt x="94682" y="1049788"/>
                    </a:lnTo>
                    <a:cubicBezTo>
                      <a:pt x="72994" y="1109700"/>
                      <a:pt x="57613" y="1167707"/>
                      <a:pt x="48633" y="1225067"/>
                    </a:cubicBezTo>
                    <a:lnTo>
                      <a:pt x="999997" y="1278607"/>
                    </a:lnTo>
                    <a:cubicBezTo>
                      <a:pt x="997417" y="1220609"/>
                      <a:pt x="988437" y="1160697"/>
                      <a:pt x="974392" y="1099499"/>
                    </a:cubicBezTo>
                    <a:lnTo>
                      <a:pt x="973724" y="1096956"/>
                    </a:lnTo>
                    <a:cubicBezTo>
                      <a:pt x="973724" y="1094403"/>
                      <a:pt x="973724" y="1091850"/>
                      <a:pt x="973724" y="1089307"/>
                    </a:cubicBezTo>
                    <a:cubicBezTo>
                      <a:pt x="976303" y="1026842"/>
                      <a:pt x="993595" y="977760"/>
                      <a:pt x="1026174" y="942698"/>
                    </a:cubicBezTo>
                    <a:cubicBezTo>
                      <a:pt x="1029422" y="939517"/>
                      <a:pt x="1032575" y="936964"/>
                      <a:pt x="1035155" y="933773"/>
                    </a:cubicBezTo>
                    <a:cubicBezTo>
                      <a:pt x="1035728" y="933145"/>
                      <a:pt x="1036397" y="932506"/>
                      <a:pt x="1037065" y="931868"/>
                    </a:cubicBezTo>
                    <a:cubicBezTo>
                      <a:pt x="1056268" y="911466"/>
                      <a:pt x="1071554" y="889158"/>
                      <a:pt x="1083688" y="866212"/>
                    </a:cubicBezTo>
                    <a:cubicBezTo>
                      <a:pt x="1119514" y="791641"/>
                      <a:pt x="1113113" y="702402"/>
                      <a:pt x="1064580" y="599143"/>
                    </a:cubicBezTo>
                    <a:cubicBezTo>
                      <a:pt x="1064580" y="598506"/>
                      <a:pt x="1063911" y="597868"/>
                      <a:pt x="1063911" y="597868"/>
                    </a:cubicBezTo>
                    <a:cubicBezTo>
                      <a:pt x="1040887" y="548151"/>
                      <a:pt x="1024932" y="495884"/>
                      <a:pt x="1016620" y="440430"/>
                    </a:cubicBezTo>
                    <a:lnTo>
                      <a:pt x="1015952" y="438518"/>
                    </a:lnTo>
                    <a:cubicBezTo>
                      <a:pt x="1015952" y="437881"/>
                      <a:pt x="1015952" y="436605"/>
                      <a:pt x="1015952" y="435968"/>
                    </a:cubicBezTo>
                    <a:cubicBezTo>
                      <a:pt x="1012130" y="241561"/>
                      <a:pt x="934745" y="133203"/>
                      <a:pt x="784559" y="110257"/>
                    </a:cubicBezTo>
                    <a:close/>
                  </a:path>
                </a:pathLst>
              </a:custGeom>
              <a:solidFill>
                <a:schemeClr val="accent1">
                  <a:lumMod val="2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4E9F326-C1B6-7772-5F3F-FD497E2D5558}"/>
                  </a:ext>
                </a:extLst>
              </p:cNvPr>
              <p:cNvSpPr/>
              <p:nvPr/>
            </p:nvSpPr>
            <p:spPr>
              <a:xfrm>
                <a:off x="3908172" y="3117168"/>
                <a:ext cx="1134128" cy="1533436"/>
              </a:xfrm>
              <a:custGeom>
                <a:avLst/>
                <a:gdLst>
                  <a:gd name="connsiteX0" fmla="*/ 394229 w 1134128"/>
                  <a:gd name="connsiteY0" fmla="*/ 703 h 1533436"/>
                  <a:gd name="connsiteX1" fmla="*/ 357065 w 1134128"/>
                  <a:gd name="connsiteY1" fmla="*/ 741367 h 1533436"/>
                  <a:gd name="connsiteX2" fmla="*/ 306622 w 1134128"/>
                  <a:gd name="connsiteY2" fmla="*/ 1330326 h 1533436"/>
                  <a:gd name="connsiteX3" fmla="*/ 84783 w 1134128"/>
                  <a:gd name="connsiteY3" fmla="*/ 1306104 h 1533436"/>
                  <a:gd name="connsiteX4" fmla="*/ 43798 w 1134128"/>
                  <a:gd name="connsiteY4" fmla="*/ 1299732 h 1533436"/>
                  <a:gd name="connsiteX5" fmla="*/ 3576 w 1134128"/>
                  <a:gd name="connsiteY5" fmla="*/ 1293350 h 1533436"/>
                  <a:gd name="connsiteX6" fmla="*/ -914 w 1134128"/>
                  <a:gd name="connsiteY6" fmla="*/ 1478840 h 1533436"/>
                  <a:gd name="connsiteX7" fmla="*/ 1131972 w 1134128"/>
                  <a:gd name="connsiteY7" fmla="*/ 1476287 h 1533436"/>
                  <a:gd name="connsiteX8" fmla="*/ 1133214 w 1134128"/>
                  <a:gd name="connsiteY8" fmla="*/ 1278691 h 1533436"/>
                  <a:gd name="connsiteX9" fmla="*/ 817461 w 1134128"/>
                  <a:gd name="connsiteY9" fmla="*/ 1323944 h 1533436"/>
                  <a:gd name="connsiteX10" fmla="*/ 772654 w 1134128"/>
                  <a:gd name="connsiteY10" fmla="*/ 740729 h 1533436"/>
                  <a:gd name="connsiteX11" fmla="*/ 740744 w 1134128"/>
                  <a:gd name="connsiteY11" fmla="*/ 65 h 1533436"/>
                  <a:gd name="connsiteX12" fmla="*/ 394229 w 1134128"/>
                  <a:gd name="connsiteY12" fmla="*/ 703 h 153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4128" h="1533436">
                    <a:moveTo>
                      <a:pt x="394229" y="703"/>
                    </a:moveTo>
                    <a:cubicBezTo>
                      <a:pt x="387829" y="234627"/>
                      <a:pt x="375695" y="481944"/>
                      <a:pt x="357065" y="741367"/>
                    </a:cubicBezTo>
                    <a:cubicBezTo>
                      <a:pt x="343691" y="930676"/>
                      <a:pt x="326398" y="1126996"/>
                      <a:pt x="306622" y="1330326"/>
                    </a:cubicBezTo>
                    <a:cubicBezTo>
                      <a:pt x="232485" y="1324583"/>
                      <a:pt x="158252" y="1316934"/>
                      <a:pt x="84783" y="1306104"/>
                    </a:cubicBezTo>
                    <a:cubicBezTo>
                      <a:pt x="70739" y="1304190"/>
                      <a:pt x="57269" y="1302275"/>
                      <a:pt x="43798" y="1299732"/>
                    </a:cubicBezTo>
                    <a:cubicBezTo>
                      <a:pt x="30422" y="1297818"/>
                      <a:pt x="16951" y="1295265"/>
                      <a:pt x="3576" y="1293350"/>
                    </a:cubicBezTo>
                    <a:lnTo>
                      <a:pt x="-914" y="1478840"/>
                    </a:lnTo>
                    <a:cubicBezTo>
                      <a:pt x="362894" y="1552773"/>
                      <a:pt x="740076" y="1551497"/>
                      <a:pt x="1131972" y="1476287"/>
                    </a:cubicBezTo>
                    <a:lnTo>
                      <a:pt x="1133214" y="1278691"/>
                    </a:lnTo>
                    <a:cubicBezTo>
                      <a:pt x="1027740" y="1299094"/>
                      <a:pt x="922266" y="1314391"/>
                      <a:pt x="817461" y="1323944"/>
                    </a:cubicBezTo>
                    <a:cubicBezTo>
                      <a:pt x="799500" y="1130177"/>
                      <a:pt x="784787" y="935772"/>
                      <a:pt x="772654" y="740729"/>
                    </a:cubicBezTo>
                    <a:cubicBezTo>
                      <a:pt x="757368" y="494050"/>
                      <a:pt x="746476" y="246743"/>
                      <a:pt x="740744" y="65"/>
                    </a:cubicBezTo>
                    <a:cubicBezTo>
                      <a:pt x="624953" y="6447"/>
                      <a:pt x="509925" y="6447"/>
                      <a:pt x="394229" y="70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CDA37FE4-4156-2C32-5CC5-76EFAC549BBC}"/>
                  </a:ext>
                </a:extLst>
              </p:cNvPr>
              <p:cNvSpPr/>
              <p:nvPr/>
            </p:nvSpPr>
            <p:spPr>
              <a:xfrm>
                <a:off x="3744516" y="1828350"/>
                <a:ext cx="1419976" cy="2620356"/>
              </a:xfrm>
              <a:custGeom>
                <a:avLst/>
                <a:gdLst>
                  <a:gd name="connsiteX0" fmla="*/ 516900 w 1419976"/>
                  <a:gd name="connsiteY0" fmla="*/ 5160 h 2620356"/>
                  <a:gd name="connsiteX1" fmla="*/ 516900 w 1419976"/>
                  <a:gd name="connsiteY1" fmla="*/ 5160 h 2620356"/>
                  <a:gd name="connsiteX2" fmla="*/ 288661 w 1419976"/>
                  <a:gd name="connsiteY2" fmla="*/ 107783 h 2620356"/>
                  <a:gd name="connsiteX3" fmla="*/ 216434 w 1419976"/>
                  <a:gd name="connsiteY3" fmla="*/ 140292 h 2620356"/>
                  <a:gd name="connsiteX4" fmla="*/ 211944 w 1419976"/>
                  <a:gd name="connsiteY4" fmla="*/ 142206 h 2620356"/>
                  <a:gd name="connsiteX5" fmla="*/ 193410 w 1419976"/>
                  <a:gd name="connsiteY5" fmla="*/ 153036 h 2620356"/>
                  <a:gd name="connsiteX6" fmla="*/ 136564 w 1419976"/>
                  <a:gd name="connsiteY6" fmla="*/ 215501 h 2620356"/>
                  <a:gd name="connsiteX7" fmla="*/ -914 w 1419976"/>
                  <a:gd name="connsiteY7" fmla="*/ 666786 h 2620356"/>
                  <a:gd name="connsiteX8" fmla="*/ 109719 w 1419976"/>
                  <a:gd name="connsiteY8" fmla="*/ 852905 h 2620356"/>
                  <a:gd name="connsiteX9" fmla="*/ 164653 w 1419976"/>
                  <a:gd name="connsiteY9" fmla="*/ 1217503 h 2620356"/>
                  <a:gd name="connsiteX10" fmla="*/ 64338 w 1419976"/>
                  <a:gd name="connsiteY10" fmla="*/ 2031461 h 2620356"/>
                  <a:gd name="connsiteX11" fmla="*/ 66249 w 1419976"/>
                  <a:gd name="connsiteY11" fmla="*/ 2026356 h 2620356"/>
                  <a:gd name="connsiteX12" fmla="*/ 15709 w 1419976"/>
                  <a:gd name="connsiteY12" fmla="*/ 2553489 h 2620356"/>
                  <a:gd name="connsiteX13" fmla="*/ 207454 w 1419976"/>
                  <a:gd name="connsiteY13" fmla="*/ 2589817 h 2620356"/>
                  <a:gd name="connsiteX14" fmla="*/ 248439 w 1419976"/>
                  <a:gd name="connsiteY14" fmla="*/ 2596199 h 2620356"/>
                  <a:gd name="connsiteX15" fmla="*/ 470278 w 1419976"/>
                  <a:gd name="connsiteY15" fmla="*/ 2620421 h 2620356"/>
                  <a:gd name="connsiteX16" fmla="*/ 520721 w 1419976"/>
                  <a:gd name="connsiteY16" fmla="*/ 2031461 h 2620356"/>
                  <a:gd name="connsiteX17" fmla="*/ 557885 w 1419976"/>
                  <a:gd name="connsiteY17" fmla="*/ 1290798 h 2620356"/>
                  <a:gd name="connsiteX18" fmla="*/ 522059 w 1419976"/>
                  <a:gd name="connsiteY18" fmla="*/ 32573 h 2620356"/>
                  <a:gd name="connsiteX19" fmla="*/ 519480 w 1419976"/>
                  <a:gd name="connsiteY19" fmla="*/ 5160 h 2620356"/>
                  <a:gd name="connsiteX20" fmla="*/ 516900 w 1419976"/>
                  <a:gd name="connsiteY20" fmla="*/ 5160 h 2620356"/>
                  <a:gd name="connsiteX21" fmla="*/ 1206777 w 1419976"/>
                  <a:gd name="connsiteY21" fmla="*/ 106506 h 2620356"/>
                  <a:gd name="connsiteX22" fmla="*/ 1190154 w 1419976"/>
                  <a:gd name="connsiteY22" fmla="*/ 99496 h 2620356"/>
                  <a:gd name="connsiteX23" fmla="*/ 912712 w 1419976"/>
                  <a:gd name="connsiteY23" fmla="*/ 65 h 2620356"/>
                  <a:gd name="connsiteX24" fmla="*/ 912712 w 1419976"/>
                  <a:gd name="connsiteY24" fmla="*/ 703 h 2620356"/>
                  <a:gd name="connsiteX25" fmla="*/ 911375 w 1419976"/>
                  <a:gd name="connsiteY25" fmla="*/ 27468 h 2620356"/>
                  <a:gd name="connsiteX26" fmla="*/ 911375 w 1419976"/>
                  <a:gd name="connsiteY26" fmla="*/ 31297 h 2620356"/>
                  <a:gd name="connsiteX27" fmla="*/ 903063 w 1419976"/>
                  <a:gd name="connsiteY27" fmla="*/ 1290798 h 2620356"/>
                  <a:gd name="connsiteX28" fmla="*/ 935069 w 1419976"/>
                  <a:gd name="connsiteY28" fmla="*/ 2031461 h 2620356"/>
                  <a:gd name="connsiteX29" fmla="*/ 979780 w 1419976"/>
                  <a:gd name="connsiteY29" fmla="*/ 2614677 h 2620356"/>
                  <a:gd name="connsiteX30" fmla="*/ 1295628 w 1419976"/>
                  <a:gd name="connsiteY30" fmla="*/ 2569424 h 2620356"/>
                  <a:gd name="connsiteX31" fmla="*/ 1419062 w 1419976"/>
                  <a:gd name="connsiteY31" fmla="*/ 2543287 h 2620356"/>
                  <a:gd name="connsiteX32" fmla="*/ 1268113 w 1419976"/>
                  <a:gd name="connsiteY32" fmla="*/ 1237896 h 2620356"/>
                  <a:gd name="connsiteX33" fmla="*/ 1277762 w 1419976"/>
                  <a:gd name="connsiteY33" fmla="*/ 1170963 h 2620356"/>
                  <a:gd name="connsiteX34" fmla="*/ 1415146 w 1419976"/>
                  <a:gd name="connsiteY34" fmla="*/ 1165868 h 2620356"/>
                  <a:gd name="connsiteX35" fmla="*/ 1415146 w 1419976"/>
                  <a:gd name="connsiteY35" fmla="*/ 369758 h 2620356"/>
                  <a:gd name="connsiteX36" fmla="*/ 1384477 w 1419976"/>
                  <a:gd name="connsiteY36" fmla="*/ 276699 h 2620356"/>
                  <a:gd name="connsiteX37" fmla="*/ 1251490 w 1419976"/>
                  <a:gd name="connsiteY37" fmla="*/ 129452 h 2620356"/>
                  <a:gd name="connsiteX38" fmla="*/ 1206777 w 1419976"/>
                  <a:gd name="connsiteY38" fmla="*/ 106506 h 262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419976" h="2620356">
                    <a:moveTo>
                      <a:pt x="516900" y="5160"/>
                    </a:moveTo>
                    <a:lnTo>
                      <a:pt x="516900" y="5160"/>
                    </a:lnTo>
                    <a:cubicBezTo>
                      <a:pt x="439610" y="36393"/>
                      <a:pt x="364136" y="70816"/>
                      <a:pt x="288661" y="107783"/>
                    </a:cubicBezTo>
                    <a:cubicBezTo>
                      <a:pt x="266305" y="117346"/>
                      <a:pt x="242038" y="128185"/>
                      <a:pt x="216434" y="140292"/>
                    </a:cubicBezTo>
                    <a:cubicBezTo>
                      <a:pt x="215192" y="140930"/>
                      <a:pt x="213281" y="141568"/>
                      <a:pt x="211944" y="142206"/>
                    </a:cubicBezTo>
                    <a:cubicBezTo>
                      <a:pt x="206212" y="144749"/>
                      <a:pt x="200480" y="148578"/>
                      <a:pt x="193410" y="153036"/>
                    </a:cubicBezTo>
                    <a:cubicBezTo>
                      <a:pt x="170385" y="168333"/>
                      <a:pt x="151278" y="189374"/>
                      <a:pt x="136564" y="215501"/>
                    </a:cubicBezTo>
                    <a:cubicBezTo>
                      <a:pt x="72555" y="346813"/>
                      <a:pt x="26600" y="497232"/>
                      <a:pt x="-914" y="666786"/>
                    </a:cubicBezTo>
                    <a:lnTo>
                      <a:pt x="109719" y="852905"/>
                    </a:lnTo>
                    <a:lnTo>
                      <a:pt x="164653" y="1217503"/>
                    </a:lnTo>
                    <a:cubicBezTo>
                      <a:pt x="127584" y="1476916"/>
                      <a:pt x="94337" y="1747816"/>
                      <a:pt x="64338" y="2031461"/>
                    </a:cubicBezTo>
                    <a:lnTo>
                      <a:pt x="66249" y="2026356"/>
                    </a:lnTo>
                    <a:lnTo>
                      <a:pt x="15709" y="2553489"/>
                    </a:lnTo>
                    <a:lnTo>
                      <a:pt x="207454" y="2589817"/>
                    </a:lnTo>
                    <a:cubicBezTo>
                      <a:pt x="220925" y="2591732"/>
                      <a:pt x="234969" y="2594284"/>
                      <a:pt x="248439" y="2596199"/>
                    </a:cubicBezTo>
                    <a:cubicBezTo>
                      <a:pt x="321908" y="2607029"/>
                      <a:pt x="396141" y="2614677"/>
                      <a:pt x="470278" y="2620421"/>
                    </a:cubicBezTo>
                    <a:cubicBezTo>
                      <a:pt x="490054" y="2417081"/>
                      <a:pt x="506677" y="2220771"/>
                      <a:pt x="520721" y="2031461"/>
                    </a:cubicBezTo>
                    <a:cubicBezTo>
                      <a:pt x="539351" y="1771400"/>
                      <a:pt x="551485" y="1524722"/>
                      <a:pt x="557885" y="1290798"/>
                    </a:cubicBezTo>
                    <a:cubicBezTo>
                      <a:pt x="570592" y="819758"/>
                      <a:pt x="558459" y="400353"/>
                      <a:pt x="522059" y="32573"/>
                    </a:cubicBezTo>
                    <a:cubicBezTo>
                      <a:pt x="520721" y="23010"/>
                      <a:pt x="520148" y="14085"/>
                      <a:pt x="519480" y="5160"/>
                    </a:cubicBezTo>
                    <a:cubicBezTo>
                      <a:pt x="518811" y="4522"/>
                      <a:pt x="517569" y="4522"/>
                      <a:pt x="516900" y="5160"/>
                    </a:cubicBezTo>
                    <a:moveTo>
                      <a:pt x="1206777" y="106506"/>
                    </a:moveTo>
                    <a:cubicBezTo>
                      <a:pt x="1201045" y="103963"/>
                      <a:pt x="1195886" y="101411"/>
                      <a:pt x="1190154" y="99496"/>
                    </a:cubicBezTo>
                    <a:cubicBezTo>
                      <a:pt x="1098724" y="60615"/>
                      <a:pt x="1006053" y="27468"/>
                      <a:pt x="912712" y="65"/>
                    </a:cubicBezTo>
                    <a:lnTo>
                      <a:pt x="912712" y="703"/>
                    </a:lnTo>
                    <a:cubicBezTo>
                      <a:pt x="912044" y="9628"/>
                      <a:pt x="912044" y="18553"/>
                      <a:pt x="911375" y="27468"/>
                    </a:cubicBezTo>
                    <a:cubicBezTo>
                      <a:pt x="911375" y="28744"/>
                      <a:pt x="911375" y="30021"/>
                      <a:pt x="911375" y="31297"/>
                    </a:cubicBezTo>
                    <a:cubicBezTo>
                      <a:pt x="895420" y="451978"/>
                      <a:pt x="892841" y="872031"/>
                      <a:pt x="903063" y="1290798"/>
                    </a:cubicBezTo>
                    <a:cubicBezTo>
                      <a:pt x="908796" y="1538114"/>
                      <a:pt x="919686" y="1784783"/>
                      <a:pt x="935069" y="2031461"/>
                    </a:cubicBezTo>
                    <a:cubicBezTo>
                      <a:pt x="947201" y="2225867"/>
                      <a:pt x="961914" y="2420272"/>
                      <a:pt x="979780" y="2614677"/>
                    </a:cubicBezTo>
                    <a:cubicBezTo>
                      <a:pt x="1084680" y="2605114"/>
                      <a:pt x="1190154" y="2589817"/>
                      <a:pt x="1295628" y="2569424"/>
                    </a:cubicBezTo>
                    <a:cubicBezTo>
                      <a:pt x="1336517" y="2561775"/>
                      <a:pt x="1378077" y="2552851"/>
                      <a:pt x="1419062" y="2543287"/>
                    </a:cubicBezTo>
                    <a:cubicBezTo>
                      <a:pt x="1376165" y="2107309"/>
                      <a:pt x="1325721" y="1671969"/>
                      <a:pt x="1268113" y="1237896"/>
                    </a:cubicBezTo>
                    <a:lnTo>
                      <a:pt x="1277762" y="1170963"/>
                    </a:lnTo>
                    <a:lnTo>
                      <a:pt x="1415146" y="1165868"/>
                    </a:lnTo>
                    <a:lnTo>
                      <a:pt x="1415146" y="369758"/>
                    </a:lnTo>
                    <a:cubicBezTo>
                      <a:pt x="1405592" y="332782"/>
                      <a:pt x="1395369" y="301550"/>
                      <a:pt x="1384477" y="276699"/>
                    </a:cubicBezTo>
                    <a:cubicBezTo>
                      <a:pt x="1353810" y="210405"/>
                      <a:pt x="1309098" y="161323"/>
                      <a:pt x="1251490" y="129452"/>
                    </a:cubicBezTo>
                    <a:cubicBezTo>
                      <a:pt x="1239356" y="121804"/>
                      <a:pt x="1224070" y="114155"/>
                      <a:pt x="1206777" y="10650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7C9E4B0-4272-B3FF-24AE-6E06C30DF8BE}"/>
                  </a:ext>
                </a:extLst>
              </p:cNvPr>
              <p:cNvSpPr/>
              <p:nvPr/>
            </p:nvSpPr>
            <p:spPr>
              <a:xfrm>
                <a:off x="4266821" y="1858306"/>
                <a:ext cx="390653" cy="1263329"/>
              </a:xfrm>
              <a:custGeom>
                <a:avLst/>
                <a:gdLst>
                  <a:gd name="connsiteX0" fmla="*/ 331557 w 390653"/>
                  <a:gd name="connsiteY0" fmla="*/ 44042 h 1263329"/>
                  <a:gd name="connsiteX1" fmla="*/ 195988 w 390653"/>
                  <a:gd name="connsiteY1" fmla="*/ 81018 h 1263329"/>
                  <a:gd name="connsiteX2" fmla="*/ 59847 w 390653"/>
                  <a:gd name="connsiteY2" fmla="*/ 47233 h 1263329"/>
                  <a:gd name="connsiteX3" fmla="*/ -914 w 390653"/>
                  <a:gd name="connsiteY3" fmla="*/ 1341 h 1263329"/>
                  <a:gd name="connsiteX4" fmla="*/ 34912 w 390653"/>
                  <a:gd name="connsiteY4" fmla="*/ 1259565 h 1263329"/>
                  <a:gd name="connsiteX5" fmla="*/ 381427 w 390653"/>
                  <a:gd name="connsiteY5" fmla="*/ 1259565 h 1263329"/>
                  <a:gd name="connsiteX6" fmla="*/ 389739 w 390653"/>
                  <a:gd name="connsiteY6" fmla="*/ 65 h 1263329"/>
                  <a:gd name="connsiteX7" fmla="*/ 331557 w 390653"/>
                  <a:gd name="connsiteY7" fmla="*/ 44042 h 1263329"/>
                  <a:gd name="connsiteX8" fmla="*/ 275285 w 390653"/>
                  <a:gd name="connsiteY8" fmla="*/ 960623 h 1263329"/>
                  <a:gd name="connsiteX9" fmla="*/ 275285 w 390653"/>
                  <a:gd name="connsiteY9" fmla="*/ 964452 h 1263329"/>
                  <a:gd name="connsiteX10" fmla="*/ 273374 w 390653"/>
                  <a:gd name="connsiteY10" fmla="*/ 962538 h 1263329"/>
                  <a:gd name="connsiteX11" fmla="*/ 275285 w 390653"/>
                  <a:gd name="connsiteY11" fmla="*/ 960623 h 1263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0653" h="1263329">
                    <a:moveTo>
                      <a:pt x="331557" y="44042"/>
                    </a:moveTo>
                    <a:cubicBezTo>
                      <a:pt x="293151" y="65082"/>
                      <a:pt x="248439" y="77189"/>
                      <a:pt x="195988" y="81018"/>
                    </a:cubicBezTo>
                    <a:cubicBezTo>
                      <a:pt x="143634" y="79103"/>
                      <a:pt x="98158" y="68264"/>
                      <a:pt x="59847" y="47233"/>
                    </a:cubicBezTo>
                    <a:cubicBezTo>
                      <a:pt x="37492" y="35126"/>
                      <a:pt x="17047" y="19829"/>
                      <a:pt x="-914" y="1341"/>
                    </a:cubicBezTo>
                    <a:cubicBezTo>
                      <a:pt x="35580" y="369120"/>
                      <a:pt x="47714" y="788525"/>
                      <a:pt x="34912" y="1259565"/>
                    </a:cubicBezTo>
                    <a:cubicBezTo>
                      <a:pt x="150608" y="1264670"/>
                      <a:pt x="266304" y="1264670"/>
                      <a:pt x="381427" y="1259565"/>
                    </a:cubicBezTo>
                    <a:cubicBezTo>
                      <a:pt x="370536" y="840798"/>
                      <a:pt x="373116" y="420746"/>
                      <a:pt x="389739" y="65"/>
                    </a:cubicBezTo>
                    <a:cubicBezTo>
                      <a:pt x="372446" y="17915"/>
                      <a:pt x="352670" y="32574"/>
                      <a:pt x="331557" y="44042"/>
                    </a:cubicBezTo>
                    <a:moveTo>
                      <a:pt x="275285" y="960623"/>
                    </a:moveTo>
                    <a:lnTo>
                      <a:pt x="275285" y="964452"/>
                    </a:lnTo>
                    <a:lnTo>
                      <a:pt x="273374" y="962538"/>
                    </a:lnTo>
                    <a:lnTo>
                      <a:pt x="275285" y="960623"/>
                    </a:lnTo>
                    <a:close/>
                  </a:path>
                </a:pathLst>
              </a:custGeom>
              <a:solidFill>
                <a:schemeClr val="bg2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345C657-AD34-25DC-2813-A0E46BE40EC4}"/>
                  </a:ext>
                </a:extLst>
              </p:cNvPr>
              <p:cNvSpPr/>
              <p:nvPr/>
            </p:nvSpPr>
            <p:spPr>
              <a:xfrm>
                <a:off x="4319026" y="1662518"/>
                <a:ext cx="283769" cy="151666"/>
              </a:xfrm>
              <a:custGeom>
                <a:avLst/>
                <a:gdLst>
                  <a:gd name="connsiteX0" fmla="*/ 257993 w 280594"/>
                  <a:gd name="connsiteY0" fmla="*/ 65 h 142141"/>
                  <a:gd name="connsiteX1" fmla="*/ 125673 w 280594"/>
                  <a:gd name="connsiteY1" fmla="*/ 30659 h 142141"/>
                  <a:gd name="connsiteX2" fmla="*/ -914 w 280594"/>
                  <a:gd name="connsiteY2" fmla="*/ 2617 h 142141"/>
                  <a:gd name="connsiteX3" fmla="*/ 328 w 280594"/>
                  <a:gd name="connsiteY3" fmla="*/ 47871 h 142141"/>
                  <a:gd name="connsiteX4" fmla="*/ -341 w 280594"/>
                  <a:gd name="connsiteY4" fmla="*/ 72093 h 142141"/>
                  <a:gd name="connsiteX5" fmla="*/ 201722 w 280594"/>
                  <a:gd name="connsiteY5" fmla="*/ 130738 h 142141"/>
                  <a:gd name="connsiteX6" fmla="*/ 279680 w 280594"/>
                  <a:gd name="connsiteY6" fmla="*/ 142206 h 142141"/>
                  <a:gd name="connsiteX7" fmla="*/ 257993 w 280594"/>
                  <a:gd name="connsiteY7" fmla="*/ 65 h 142141"/>
                  <a:gd name="connsiteX0" fmla="*/ 258907 w 283769"/>
                  <a:gd name="connsiteY0" fmla="*/ 0 h 151666"/>
                  <a:gd name="connsiteX1" fmla="*/ 126587 w 283769"/>
                  <a:gd name="connsiteY1" fmla="*/ 30594 h 151666"/>
                  <a:gd name="connsiteX2" fmla="*/ 0 w 283769"/>
                  <a:gd name="connsiteY2" fmla="*/ 2552 h 151666"/>
                  <a:gd name="connsiteX3" fmla="*/ 1242 w 283769"/>
                  <a:gd name="connsiteY3" fmla="*/ 47806 h 151666"/>
                  <a:gd name="connsiteX4" fmla="*/ 573 w 283769"/>
                  <a:gd name="connsiteY4" fmla="*/ 72028 h 151666"/>
                  <a:gd name="connsiteX5" fmla="*/ 202636 w 283769"/>
                  <a:gd name="connsiteY5" fmla="*/ 130673 h 151666"/>
                  <a:gd name="connsiteX6" fmla="*/ 283769 w 283769"/>
                  <a:gd name="connsiteY6" fmla="*/ 151666 h 151666"/>
                  <a:gd name="connsiteX7" fmla="*/ 258907 w 283769"/>
                  <a:gd name="connsiteY7" fmla="*/ 0 h 151666"/>
                  <a:gd name="connsiteX0" fmla="*/ 258907 w 283769"/>
                  <a:gd name="connsiteY0" fmla="*/ 0 h 151666"/>
                  <a:gd name="connsiteX1" fmla="*/ 126587 w 283769"/>
                  <a:gd name="connsiteY1" fmla="*/ 30594 h 151666"/>
                  <a:gd name="connsiteX2" fmla="*/ 0 w 283769"/>
                  <a:gd name="connsiteY2" fmla="*/ 2552 h 151666"/>
                  <a:gd name="connsiteX3" fmla="*/ 1242 w 283769"/>
                  <a:gd name="connsiteY3" fmla="*/ 47806 h 151666"/>
                  <a:gd name="connsiteX4" fmla="*/ 573 w 283769"/>
                  <a:gd name="connsiteY4" fmla="*/ 72028 h 151666"/>
                  <a:gd name="connsiteX5" fmla="*/ 196286 w 283769"/>
                  <a:gd name="connsiteY5" fmla="*/ 149723 h 151666"/>
                  <a:gd name="connsiteX6" fmla="*/ 283769 w 283769"/>
                  <a:gd name="connsiteY6" fmla="*/ 151666 h 151666"/>
                  <a:gd name="connsiteX7" fmla="*/ 258907 w 283769"/>
                  <a:gd name="connsiteY7" fmla="*/ 0 h 151666"/>
                  <a:gd name="connsiteX0" fmla="*/ 258907 w 283769"/>
                  <a:gd name="connsiteY0" fmla="*/ 0 h 151666"/>
                  <a:gd name="connsiteX1" fmla="*/ 126587 w 283769"/>
                  <a:gd name="connsiteY1" fmla="*/ 30594 h 151666"/>
                  <a:gd name="connsiteX2" fmla="*/ 0 w 283769"/>
                  <a:gd name="connsiteY2" fmla="*/ 2552 h 151666"/>
                  <a:gd name="connsiteX3" fmla="*/ 1242 w 283769"/>
                  <a:gd name="connsiteY3" fmla="*/ 47806 h 151666"/>
                  <a:gd name="connsiteX4" fmla="*/ 573 w 283769"/>
                  <a:gd name="connsiteY4" fmla="*/ 84728 h 151666"/>
                  <a:gd name="connsiteX5" fmla="*/ 196286 w 283769"/>
                  <a:gd name="connsiteY5" fmla="*/ 149723 h 151666"/>
                  <a:gd name="connsiteX6" fmla="*/ 283769 w 283769"/>
                  <a:gd name="connsiteY6" fmla="*/ 151666 h 151666"/>
                  <a:gd name="connsiteX7" fmla="*/ 258907 w 283769"/>
                  <a:gd name="connsiteY7" fmla="*/ 0 h 15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3769" h="151666">
                    <a:moveTo>
                      <a:pt x="258907" y="0"/>
                    </a:moveTo>
                    <a:cubicBezTo>
                      <a:pt x="218590" y="20402"/>
                      <a:pt x="174451" y="30594"/>
                      <a:pt x="126587" y="30594"/>
                    </a:cubicBezTo>
                    <a:cubicBezTo>
                      <a:pt x="81112" y="30594"/>
                      <a:pt x="38980" y="21040"/>
                      <a:pt x="0" y="2552"/>
                    </a:cubicBezTo>
                    <a:cubicBezTo>
                      <a:pt x="573" y="11477"/>
                      <a:pt x="573" y="26774"/>
                      <a:pt x="1242" y="47806"/>
                    </a:cubicBezTo>
                    <a:cubicBezTo>
                      <a:pt x="1242" y="56092"/>
                      <a:pt x="1242" y="77079"/>
                      <a:pt x="573" y="84728"/>
                    </a:cubicBezTo>
                    <a:cubicBezTo>
                      <a:pt x="48533" y="108950"/>
                      <a:pt x="109347" y="135064"/>
                      <a:pt x="196286" y="149723"/>
                    </a:cubicBezTo>
                    <a:cubicBezTo>
                      <a:pt x="212909" y="152266"/>
                      <a:pt x="248611" y="146570"/>
                      <a:pt x="283769" y="151666"/>
                    </a:cubicBezTo>
                    <a:cubicBezTo>
                      <a:pt x="268483" y="117891"/>
                      <a:pt x="257570" y="61198"/>
                      <a:pt x="258907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141F06B-2509-1A04-4EF3-080EAE62DCCF}"/>
                  </a:ext>
                </a:extLst>
              </p:cNvPr>
              <p:cNvSpPr/>
              <p:nvPr/>
            </p:nvSpPr>
            <p:spPr>
              <a:xfrm>
                <a:off x="4264910" y="1742570"/>
                <a:ext cx="393805" cy="207159"/>
              </a:xfrm>
              <a:custGeom>
                <a:avLst/>
                <a:gdLst>
                  <a:gd name="connsiteX0" fmla="*/ 392891 w 393805"/>
                  <a:gd name="connsiteY0" fmla="*/ 95677 h 207159"/>
                  <a:gd name="connsiteX1" fmla="*/ 388401 w 393805"/>
                  <a:gd name="connsiteY1" fmla="*/ 95038 h 207159"/>
                  <a:gd name="connsiteX2" fmla="*/ 338530 w 393805"/>
                  <a:gd name="connsiteY2" fmla="*/ 75274 h 207159"/>
                  <a:gd name="connsiteX3" fmla="*/ 337957 w 393805"/>
                  <a:gd name="connsiteY3" fmla="*/ 75274 h 207159"/>
                  <a:gd name="connsiteX4" fmla="*/ 337957 w 393805"/>
                  <a:gd name="connsiteY4" fmla="*/ 75274 h 207159"/>
                  <a:gd name="connsiteX5" fmla="*/ 335378 w 393805"/>
                  <a:gd name="connsiteY5" fmla="*/ 70178 h 207159"/>
                  <a:gd name="connsiteX6" fmla="*/ 257419 w 393805"/>
                  <a:gd name="connsiteY6" fmla="*/ 58710 h 207159"/>
                  <a:gd name="connsiteX7" fmla="*/ 55356 w 393805"/>
                  <a:gd name="connsiteY7" fmla="*/ 65 h 207159"/>
                  <a:gd name="connsiteX8" fmla="*/ 53446 w 393805"/>
                  <a:gd name="connsiteY8" fmla="*/ 20458 h 207159"/>
                  <a:gd name="connsiteX9" fmla="*/ 52778 w 393805"/>
                  <a:gd name="connsiteY9" fmla="*/ 26839 h 207159"/>
                  <a:gd name="connsiteX10" fmla="*/ 50866 w 393805"/>
                  <a:gd name="connsiteY10" fmla="*/ 36393 h 207159"/>
                  <a:gd name="connsiteX11" fmla="*/ 39975 w 393805"/>
                  <a:gd name="connsiteY11" fmla="*/ 81018 h 207159"/>
                  <a:gd name="connsiteX12" fmla="*/ 6728 w 393805"/>
                  <a:gd name="connsiteY12" fmla="*/ 96315 h 207159"/>
                  <a:gd name="connsiteX13" fmla="*/ 1664 w 393805"/>
                  <a:gd name="connsiteY13" fmla="*/ 98858 h 207159"/>
                  <a:gd name="connsiteX14" fmla="*/ -914 w 393805"/>
                  <a:gd name="connsiteY14" fmla="*/ 100134 h 207159"/>
                  <a:gd name="connsiteX15" fmla="*/ 1664 w 393805"/>
                  <a:gd name="connsiteY15" fmla="*/ 127547 h 207159"/>
                  <a:gd name="connsiteX16" fmla="*/ 62426 w 393805"/>
                  <a:gd name="connsiteY16" fmla="*/ 173439 h 207159"/>
                  <a:gd name="connsiteX17" fmla="*/ 198567 w 393805"/>
                  <a:gd name="connsiteY17" fmla="*/ 207224 h 207159"/>
                  <a:gd name="connsiteX18" fmla="*/ 334136 w 393805"/>
                  <a:gd name="connsiteY18" fmla="*/ 170248 h 207159"/>
                  <a:gd name="connsiteX19" fmla="*/ 392318 w 393805"/>
                  <a:gd name="connsiteY19" fmla="*/ 126271 h 207159"/>
                  <a:gd name="connsiteX20" fmla="*/ 392318 w 393805"/>
                  <a:gd name="connsiteY20" fmla="*/ 122442 h 207159"/>
                  <a:gd name="connsiteX21" fmla="*/ 392891 w 393805"/>
                  <a:gd name="connsiteY21" fmla="*/ 95677 h 20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93805" h="207159">
                    <a:moveTo>
                      <a:pt x="392891" y="95677"/>
                    </a:moveTo>
                    <a:cubicBezTo>
                      <a:pt x="391649" y="95038"/>
                      <a:pt x="389738" y="95038"/>
                      <a:pt x="388401" y="95038"/>
                    </a:cubicBezTo>
                    <a:cubicBezTo>
                      <a:pt x="367382" y="89943"/>
                      <a:pt x="350759" y="82932"/>
                      <a:pt x="338530" y="75274"/>
                    </a:cubicBezTo>
                    <a:lnTo>
                      <a:pt x="337957" y="75274"/>
                    </a:lnTo>
                    <a:lnTo>
                      <a:pt x="337957" y="75274"/>
                    </a:lnTo>
                    <a:cubicBezTo>
                      <a:pt x="336620" y="73369"/>
                      <a:pt x="336046" y="72093"/>
                      <a:pt x="335378" y="70178"/>
                    </a:cubicBezTo>
                    <a:cubicBezTo>
                      <a:pt x="300219" y="65082"/>
                      <a:pt x="274042" y="61253"/>
                      <a:pt x="257419" y="58710"/>
                    </a:cubicBezTo>
                    <a:cubicBezTo>
                      <a:pt x="170480" y="44042"/>
                      <a:pt x="103316" y="24287"/>
                      <a:pt x="55356" y="65"/>
                    </a:cubicBezTo>
                    <a:cubicBezTo>
                      <a:pt x="54688" y="7075"/>
                      <a:pt x="54114" y="13447"/>
                      <a:pt x="53446" y="20458"/>
                    </a:cubicBezTo>
                    <a:cubicBezTo>
                      <a:pt x="52778" y="22372"/>
                      <a:pt x="52778" y="24925"/>
                      <a:pt x="52778" y="26839"/>
                    </a:cubicBezTo>
                    <a:cubicBezTo>
                      <a:pt x="52204" y="30021"/>
                      <a:pt x="51536" y="33212"/>
                      <a:pt x="50866" y="36393"/>
                    </a:cubicBezTo>
                    <a:cubicBezTo>
                      <a:pt x="47044" y="55519"/>
                      <a:pt x="43892" y="70816"/>
                      <a:pt x="39975" y="81018"/>
                    </a:cubicBezTo>
                    <a:cubicBezTo>
                      <a:pt x="32332" y="84837"/>
                      <a:pt x="21441" y="89943"/>
                      <a:pt x="6728" y="96315"/>
                    </a:cubicBezTo>
                    <a:cubicBezTo>
                      <a:pt x="5486" y="96953"/>
                      <a:pt x="3576" y="97591"/>
                      <a:pt x="1664" y="98858"/>
                    </a:cubicBezTo>
                    <a:cubicBezTo>
                      <a:pt x="996" y="99496"/>
                      <a:pt x="-246" y="99496"/>
                      <a:pt x="-914" y="100134"/>
                    </a:cubicBezTo>
                    <a:cubicBezTo>
                      <a:pt x="-246" y="109059"/>
                      <a:pt x="996" y="118622"/>
                      <a:pt x="1664" y="127547"/>
                    </a:cubicBezTo>
                    <a:cubicBezTo>
                      <a:pt x="19530" y="146026"/>
                      <a:pt x="39975" y="161332"/>
                      <a:pt x="62426" y="173439"/>
                    </a:cubicBezTo>
                    <a:cubicBezTo>
                      <a:pt x="100737" y="193832"/>
                      <a:pt x="146117" y="205309"/>
                      <a:pt x="198567" y="207224"/>
                    </a:cubicBezTo>
                    <a:cubicBezTo>
                      <a:pt x="250349" y="204033"/>
                      <a:pt x="295729" y="191927"/>
                      <a:pt x="334136" y="170248"/>
                    </a:cubicBezTo>
                    <a:cubicBezTo>
                      <a:pt x="355153" y="158142"/>
                      <a:pt x="374357" y="144121"/>
                      <a:pt x="392318" y="126271"/>
                    </a:cubicBezTo>
                    <a:cubicBezTo>
                      <a:pt x="392318" y="124994"/>
                      <a:pt x="392318" y="123718"/>
                      <a:pt x="392318" y="122442"/>
                    </a:cubicBezTo>
                    <a:cubicBezTo>
                      <a:pt x="392318" y="113526"/>
                      <a:pt x="392318" y="104602"/>
                      <a:pt x="392891" y="95677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F88FBC7-7A4F-7C02-0096-E2F11ACC04FF}"/>
                  </a:ext>
                </a:extLst>
              </p:cNvPr>
              <p:cNvSpPr/>
              <p:nvPr/>
            </p:nvSpPr>
            <p:spPr>
              <a:xfrm>
                <a:off x="4091701" y="1841732"/>
                <a:ext cx="744811" cy="895549"/>
              </a:xfrm>
              <a:custGeom>
                <a:avLst/>
                <a:gdLst>
                  <a:gd name="connsiteX0" fmla="*/ 126246 w 744811"/>
                  <a:gd name="connsiteY0" fmla="*/ 9628 h 895549"/>
                  <a:gd name="connsiteX1" fmla="*/ 103221 w 744811"/>
                  <a:gd name="connsiteY1" fmla="*/ 19191 h 895549"/>
                  <a:gd name="connsiteX2" fmla="*/ -914 w 744811"/>
                  <a:gd name="connsiteY2" fmla="*/ 256935 h 895549"/>
                  <a:gd name="connsiteX3" fmla="*/ 68732 w 744811"/>
                  <a:gd name="connsiteY3" fmla="*/ 323229 h 895549"/>
                  <a:gd name="connsiteX4" fmla="*/ 6060 w 744811"/>
                  <a:gd name="connsiteY4" fmla="*/ 425213 h 895549"/>
                  <a:gd name="connsiteX5" fmla="*/ 215096 w 744811"/>
                  <a:gd name="connsiteY5" fmla="*/ 895615 h 895549"/>
                  <a:gd name="connsiteX6" fmla="*/ 215096 w 744811"/>
                  <a:gd name="connsiteY6" fmla="*/ 856734 h 895549"/>
                  <a:gd name="connsiteX7" fmla="*/ 27841 w 744811"/>
                  <a:gd name="connsiteY7" fmla="*/ 425851 h 895549"/>
                  <a:gd name="connsiteX8" fmla="*/ 97489 w 744811"/>
                  <a:gd name="connsiteY8" fmla="*/ 319400 h 895549"/>
                  <a:gd name="connsiteX9" fmla="*/ 21441 w 744811"/>
                  <a:gd name="connsiteY9" fmla="*/ 253115 h 895549"/>
                  <a:gd name="connsiteX10" fmla="*/ 126246 w 744811"/>
                  <a:gd name="connsiteY10" fmla="*/ 9628 h 895549"/>
                  <a:gd name="connsiteX11" fmla="*/ 633265 w 744811"/>
                  <a:gd name="connsiteY11" fmla="*/ 6437 h 895549"/>
                  <a:gd name="connsiteX12" fmla="*/ 612150 w 744811"/>
                  <a:gd name="connsiteY12" fmla="*/ 65 h 895549"/>
                  <a:gd name="connsiteX13" fmla="*/ 720872 w 744811"/>
                  <a:gd name="connsiteY13" fmla="*/ 251839 h 895549"/>
                  <a:gd name="connsiteX14" fmla="*/ 644729 w 744811"/>
                  <a:gd name="connsiteY14" fmla="*/ 318133 h 895549"/>
                  <a:gd name="connsiteX15" fmla="*/ 714472 w 744811"/>
                  <a:gd name="connsiteY15" fmla="*/ 424575 h 895549"/>
                  <a:gd name="connsiteX16" fmla="*/ 549478 w 744811"/>
                  <a:gd name="connsiteY16" fmla="*/ 809566 h 895549"/>
                  <a:gd name="connsiteX17" fmla="*/ 549478 w 744811"/>
                  <a:gd name="connsiteY17" fmla="*/ 850361 h 895549"/>
                  <a:gd name="connsiteX18" fmla="*/ 736827 w 744811"/>
                  <a:gd name="connsiteY18" fmla="*/ 424575 h 895549"/>
                  <a:gd name="connsiteX19" fmla="*/ 674154 w 744811"/>
                  <a:gd name="connsiteY19" fmla="*/ 322591 h 895549"/>
                  <a:gd name="connsiteX20" fmla="*/ 743897 w 744811"/>
                  <a:gd name="connsiteY20" fmla="*/ 256297 h 895549"/>
                  <a:gd name="connsiteX21" fmla="*/ 633265 w 744811"/>
                  <a:gd name="connsiteY21" fmla="*/ 6437 h 895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44811" h="895549">
                    <a:moveTo>
                      <a:pt x="126246" y="9628"/>
                    </a:moveTo>
                    <a:lnTo>
                      <a:pt x="103221" y="19191"/>
                    </a:lnTo>
                    <a:cubicBezTo>
                      <a:pt x="67490" y="84199"/>
                      <a:pt x="32332" y="163876"/>
                      <a:pt x="-914" y="256935"/>
                    </a:cubicBezTo>
                    <a:lnTo>
                      <a:pt x="68732" y="323229"/>
                    </a:lnTo>
                    <a:lnTo>
                      <a:pt x="6060" y="425213"/>
                    </a:lnTo>
                    <a:cubicBezTo>
                      <a:pt x="72553" y="590939"/>
                      <a:pt x="142296" y="747739"/>
                      <a:pt x="215096" y="895615"/>
                    </a:cubicBezTo>
                    <a:cubicBezTo>
                      <a:pt x="215096" y="882870"/>
                      <a:pt x="215096" y="869478"/>
                      <a:pt x="215096" y="856734"/>
                    </a:cubicBezTo>
                    <a:cubicBezTo>
                      <a:pt x="149939" y="719050"/>
                      <a:pt x="87935" y="575641"/>
                      <a:pt x="27841" y="425851"/>
                    </a:cubicBezTo>
                    <a:lnTo>
                      <a:pt x="97489" y="319400"/>
                    </a:lnTo>
                    <a:lnTo>
                      <a:pt x="21441" y="253115"/>
                    </a:lnTo>
                    <a:cubicBezTo>
                      <a:pt x="54688" y="160056"/>
                      <a:pt x="89846" y="79103"/>
                      <a:pt x="126246" y="9628"/>
                    </a:cubicBezTo>
                    <a:moveTo>
                      <a:pt x="633265" y="6437"/>
                    </a:moveTo>
                    <a:lnTo>
                      <a:pt x="612150" y="65"/>
                    </a:lnTo>
                    <a:cubicBezTo>
                      <a:pt x="650556" y="71455"/>
                      <a:pt x="686957" y="154951"/>
                      <a:pt x="720872" y="251839"/>
                    </a:cubicBezTo>
                    <a:lnTo>
                      <a:pt x="644729" y="318133"/>
                    </a:lnTo>
                    <a:lnTo>
                      <a:pt x="714472" y="424575"/>
                    </a:lnTo>
                    <a:cubicBezTo>
                      <a:pt x="661352" y="557792"/>
                      <a:pt x="606418" y="685912"/>
                      <a:pt x="549478" y="809566"/>
                    </a:cubicBezTo>
                    <a:cubicBezTo>
                      <a:pt x="549478" y="822948"/>
                      <a:pt x="549478" y="836331"/>
                      <a:pt x="549478" y="850361"/>
                    </a:cubicBezTo>
                    <a:cubicBezTo>
                      <a:pt x="614061" y="715868"/>
                      <a:pt x="676733" y="573727"/>
                      <a:pt x="736827" y="424575"/>
                    </a:cubicBezTo>
                    <a:lnTo>
                      <a:pt x="674154" y="322591"/>
                    </a:lnTo>
                    <a:lnTo>
                      <a:pt x="743897" y="256297"/>
                    </a:lnTo>
                    <a:cubicBezTo>
                      <a:pt x="709312" y="157503"/>
                      <a:pt x="672243" y="74007"/>
                      <a:pt x="633265" y="6437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B68F3D5-B71A-3FC7-11DD-0475369DC706}"/>
                  </a:ext>
                </a:extLst>
              </p:cNvPr>
              <p:cNvSpPr/>
              <p:nvPr/>
            </p:nvSpPr>
            <p:spPr>
              <a:xfrm>
                <a:off x="3513028" y="1662508"/>
                <a:ext cx="169326" cy="166080"/>
              </a:xfrm>
              <a:custGeom>
                <a:avLst/>
                <a:gdLst>
                  <a:gd name="connsiteX0" fmla="*/ 127010 w 169326"/>
                  <a:gd name="connsiteY0" fmla="*/ 165906 h 166080"/>
                  <a:gd name="connsiteX1" fmla="*/ 156435 w 169326"/>
                  <a:gd name="connsiteY1" fmla="*/ 117462 h 166080"/>
                  <a:gd name="connsiteX2" fmla="*/ 158347 w 169326"/>
                  <a:gd name="connsiteY2" fmla="*/ 63284 h 166080"/>
                  <a:gd name="connsiteX3" fmla="*/ 77808 w 169326"/>
                  <a:gd name="connsiteY3" fmla="*/ 136588 h 166080"/>
                  <a:gd name="connsiteX4" fmla="*/ 68828 w 169326"/>
                  <a:gd name="connsiteY4" fmla="*/ 153162 h 166080"/>
                  <a:gd name="connsiteX5" fmla="*/ 100164 w 169326"/>
                  <a:gd name="connsiteY5" fmla="*/ 163992 h 166080"/>
                  <a:gd name="connsiteX6" fmla="*/ 127010 w 169326"/>
                  <a:gd name="connsiteY6" fmla="*/ 165906 h 166080"/>
                  <a:gd name="connsiteX7" fmla="*/ 151277 w 169326"/>
                  <a:gd name="connsiteY7" fmla="*/ 54359 h 166080"/>
                  <a:gd name="connsiteX8" fmla="*/ 152615 w 169326"/>
                  <a:gd name="connsiteY8" fmla="*/ 53721 h 166080"/>
                  <a:gd name="connsiteX9" fmla="*/ 151277 w 169326"/>
                  <a:gd name="connsiteY9" fmla="*/ 21850 h 166080"/>
                  <a:gd name="connsiteX10" fmla="*/ 114877 w 169326"/>
                  <a:gd name="connsiteY10" fmla="*/ 35242 h 166080"/>
                  <a:gd name="connsiteX11" fmla="*/ 16378 w 169326"/>
                  <a:gd name="connsiteY11" fmla="*/ 99612 h 166080"/>
                  <a:gd name="connsiteX12" fmla="*/ 24690 w 169326"/>
                  <a:gd name="connsiteY12" fmla="*/ 113004 h 166080"/>
                  <a:gd name="connsiteX13" fmla="*/ 58605 w 169326"/>
                  <a:gd name="connsiteY13" fmla="*/ 147418 h 166080"/>
                  <a:gd name="connsiteX14" fmla="*/ 66917 w 169326"/>
                  <a:gd name="connsiteY14" fmla="*/ 130206 h 166080"/>
                  <a:gd name="connsiteX15" fmla="*/ 151277 w 169326"/>
                  <a:gd name="connsiteY15" fmla="*/ 54359 h 166080"/>
                  <a:gd name="connsiteX16" fmla="*/ 111055 w 169326"/>
                  <a:gd name="connsiteY16" fmla="*/ 24403 h 166080"/>
                  <a:gd name="connsiteX17" fmla="*/ 111629 w 169326"/>
                  <a:gd name="connsiteY17" fmla="*/ 23765 h 166080"/>
                  <a:gd name="connsiteX18" fmla="*/ 114877 w 169326"/>
                  <a:gd name="connsiteY18" fmla="*/ 23126 h 166080"/>
                  <a:gd name="connsiteX19" fmla="*/ 136564 w 169326"/>
                  <a:gd name="connsiteY19" fmla="*/ 16116 h 166080"/>
                  <a:gd name="connsiteX20" fmla="*/ 98827 w 169326"/>
                  <a:gd name="connsiteY20" fmla="*/ 2095 h 166080"/>
                  <a:gd name="connsiteX21" fmla="*/ 70070 w 169326"/>
                  <a:gd name="connsiteY21" fmla="*/ 9744 h 166080"/>
                  <a:gd name="connsiteX22" fmla="*/ 47714 w 169326"/>
                  <a:gd name="connsiteY22" fmla="*/ 16754 h 166080"/>
                  <a:gd name="connsiteX23" fmla="*/ -915 w 169326"/>
                  <a:gd name="connsiteY23" fmla="*/ 40338 h 166080"/>
                  <a:gd name="connsiteX24" fmla="*/ 9403 w 169326"/>
                  <a:gd name="connsiteY24" fmla="*/ 84953 h 166080"/>
                  <a:gd name="connsiteX25" fmla="*/ 9977 w 169326"/>
                  <a:gd name="connsiteY25" fmla="*/ 86230 h 166080"/>
                  <a:gd name="connsiteX26" fmla="*/ 111055 w 169326"/>
                  <a:gd name="connsiteY26" fmla="*/ 24403 h 166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9326" h="166080">
                    <a:moveTo>
                      <a:pt x="127010" y="165906"/>
                    </a:moveTo>
                    <a:cubicBezTo>
                      <a:pt x="130832" y="155705"/>
                      <a:pt x="141054" y="139131"/>
                      <a:pt x="156435" y="117462"/>
                    </a:cubicBezTo>
                    <a:cubicBezTo>
                      <a:pt x="171722" y="95793"/>
                      <a:pt x="172391" y="77943"/>
                      <a:pt x="158347" y="63284"/>
                    </a:cubicBezTo>
                    <a:lnTo>
                      <a:pt x="77808" y="136588"/>
                    </a:lnTo>
                    <a:lnTo>
                      <a:pt x="68828" y="153162"/>
                    </a:lnTo>
                    <a:cubicBezTo>
                      <a:pt x="78382" y="158258"/>
                      <a:pt x="88604" y="162077"/>
                      <a:pt x="100164" y="163992"/>
                    </a:cubicBezTo>
                    <a:cubicBezTo>
                      <a:pt x="111055" y="165906"/>
                      <a:pt x="119941" y="166544"/>
                      <a:pt x="127010" y="165906"/>
                    </a:cubicBezTo>
                    <a:moveTo>
                      <a:pt x="151277" y="54359"/>
                    </a:moveTo>
                    <a:lnTo>
                      <a:pt x="152615" y="53721"/>
                    </a:lnTo>
                    <a:cubicBezTo>
                      <a:pt x="157678" y="37147"/>
                      <a:pt x="157678" y="26317"/>
                      <a:pt x="151277" y="21850"/>
                    </a:cubicBezTo>
                    <a:lnTo>
                      <a:pt x="114877" y="35242"/>
                    </a:lnTo>
                    <a:lnTo>
                      <a:pt x="16378" y="99612"/>
                    </a:lnTo>
                    <a:cubicBezTo>
                      <a:pt x="18957" y="104079"/>
                      <a:pt x="21536" y="108537"/>
                      <a:pt x="24690" y="113004"/>
                    </a:cubicBezTo>
                    <a:cubicBezTo>
                      <a:pt x="34912" y="127663"/>
                      <a:pt x="45803" y="139131"/>
                      <a:pt x="58605" y="147418"/>
                    </a:cubicBezTo>
                    <a:lnTo>
                      <a:pt x="66917" y="130206"/>
                    </a:lnTo>
                    <a:lnTo>
                      <a:pt x="151277" y="54359"/>
                    </a:lnTo>
                    <a:moveTo>
                      <a:pt x="111055" y="24403"/>
                    </a:moveTo>
                    <a:cubicBezTo>
                      <a:pt x="111055" y="24403"/>
                      <a:pt x="111629" y="24403"/>
                      <a:pt x="111629" y="23765"/>
                    </a:cubicBezTo>
                    <a:cubicBezTo>
                      <a:pt x="112297" y="23765"/>
                      <a:pt x="113539" y="23765"/>
                      <a:pt x="114877" y="23126"/>
                    </a:cubicBezTo>
                    <a:lnTo>
                      <a:pt x="136564" y="16116"/>
                    </a:lnTo>
                    <a:cubicBezTo>
                      <a:pt x="128921" y="1457"/>
                      <a:pt x="116788" y="-3010"/>
                      <a:pt x="98827" y="2095"/>
                    </a:cubicBezTo>
                    <a:cubicBezTo>
                      <a:pt x="81630" y="7829"/>
                      <a:pt x="71981" y="10382"/>
                      <a:pt x="70070" y="9744"/>
                    </a:cubicBezTo>
                    <a:cubicBezTo>
                      <a:pt x="68159" y="9106"/>
                      <a:pt x="61185" y="11658"/>
                      <a:pt x="47714" y="16754"/>
                    </a:cubicBezTo>
                    <a:cubicBezTo>
                      <a:pt x="34339" y="22488"/>
                      <a:pt x="18288" y="30137"/>
                      <a:pt x="-915" y="40338"/>
                    </a:cubicBezTo>
                    <a:cubicBezTo>
                      <a:pt x="423" y="56273"/>
                      <a:pt x="3575" y="70932"/>
                      <a:pt x="9403" y="84953"/>
                    </a:cubicBezTo>
                    <a:cubicBezTo>
                      <a:pt x="9977" y="85591"/>
                      <a:pt x="9977" y="85591"/>
                      <a:pt x="9977" y="86230"/>
                    </a:cubicBezTo>
                    <a:lnTo>
                      <a:pt x="111055" y="24403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9B4C7C3-CE1D-F650-F9C6-6A1991DF60F7}"/>
                  </a:ext>
                </a:extLst>
              </p:cNvPr>
              <p:cNvSpPr/>
              <p:nvPr/>
            </p:nvSpPr>
            <p:spPr>
              <a:xfrm>
                <a:off x="3280967" y="1702782"/>
                <a:ext cx="512178" cy="577481"/>
              </a:xfrm>
              <a:custGeom>
                <a:avLst/>
                <a:gdLst>
                  <a:gd name="connsiteX0" fmla="*/ 54784 w 512178"/>
                  <a:gd name="connsiteY0" fmla="*/ 77827 h 577481"/>
                  <a:gd name="connsiteX1" fmla="*/ 50867 w 512178"/>
                  <a:gd name="connsiteY1" fmla="*/ 84199 h 577481"/>
                  <a:gd name="connsiteX2" fmla="*/ 2907 w 512178"/>
                  <a:gd name="connsiteY2" fmla="*/ 121804 h 577481"/>
                  <a:gd name="connsiteX3" fmla="*/ -915 w 512178"/>
                  <a:gd name="connsiteY3" fmla="*/ 121804 h 577481"/>
                  <a:gd name="connsiteX4" fmla="*/ 20200 w 512178"/>
                  <a:gd name="connsiteY4" fmla="*/ 147940 h 577481"/>
                  <a:gd name="connsiteX5" fmla="*/ 102649 w 512178"/>
                  <a:gd name="connsiteY5" fmla="*/ 246105 h 577481"/>
                  <a:gd name="connsiteX6" fmla="*/ 102075 w 512178"/>
                  <a:gd name="connsiteY6" fmla="*/ 245467 h 577481"/>
                  <a:gd name="connsiteX7" fmla="*/ 114877 w 512178"/>
                  <a:gd name="connsiteY7" fmla="*/ 264584 h 577481"/>
                  <a:gd name="connsiteX8" fmla="*/ 190926 w 512178"/>
                  <a:gd name="connsiteY8" fmla="*/ 353185 h 577481"/>
                  <a:gd name="connsiteX9" fmla="*/ 277865 w 512178"/>
                  <a:gd name="connsiteY9" fmla="*/ 446244 h 577481"/>
                  <a:gd name="connsiteX10" fmla="*/ 318755 w 512178"/>
                  <a:gd name="connsiteY10" fmla="*/ 577546 h 577481"/>
                  <a:gd name="connsiteX11" fmla="*/ 511264 w 512178"/>
                  <a:gd name="connsiteY11" fmla="*/ 571812 h 577481"/>
                  <a:gd name="connsiteX12" fmla="*/ 502282 w 512178"/>
                  <a:gd name="connsiteY12" fmla="*/ 531017 h 577481"/>
                  <a:gd name="connsiteX13" fmla="*/ 454322 w 512178"/>
                  <a:gd name="connsiteY13" fmla="*/ 379322 h 577481"/>
                  <a:gd name="connsiteX14" fmla="*/ 440852 w 512178"/>
                  <a:gd name="connsiteY14" fmla="*/ 306017 h 577481"/>
                  <a:gd name="connsiteX15" fmla="*/ 376937 w 512178"/>
                  <a:gd name="connsiteY15" fmla="*/ 234627 h 577481"/>
                  <a:gd name="connsiteX16" fmla="*/ 347512 w 512178"/>
                  <a:gd name="connsiteY16" fmla="*/ 189374 h 577481"/>
                  <a:gd name="connsiteX17" fmla="*/ 359072 w 512178"/>
                  <a:gd name="connsiteY17" fmla="*/ 125633 h 577481"/>
                  <a:gd name="connsiteX18" fmla="*/ 331557 w 512178"/>
                  <a:gd name="connsiteY18" fmla="*/ 123718 h 577481"/>
                  <a:gd name="connsiteX19" fmla="*/ 300220 w 512178"/>
                  <a:gd name="connsiteY19" fmla="*/ 112888 h 577481"/>
                  <a:gd name="connsiteX20" fmla="*/ 285508 w 512178"/>
                  <a:gd name="connsiteY20" fmla="*/ 140292 h 577481"/>
                  <a:gd name="connsiteX21" fmla="*/ 268885 w 512178"/>
                  <a:gd name="connsiteY21" fmla="*/ 147940 h 577481"/>
                  <a:gd name="connsiteX22" fmla="*/ 289329 w 512178"/>
                  <a:gd name="connsiteY22" fmla="*/ 106507 h 577481"/>
                  <a:gd name="connsiteX23" fmla="*/ 255509 w 512178"/>
                  <a:gd name="connsiteY23" fmla="*/ 72093 h 577481"/>
                  <a:gd name="connsiteX24" fmla="*/ 247197 w 512178"/>
                  <a:gd name="connsiteY24" fmla="*/ 58701 h 577481"/>
                  <a:gd name="connsiteX25" fmla="*/ 238216 w 512178"/>
                  <a:gd name="connsiteY25" fmla="*/ 64444 h 577481"/>
                  <a:gd name="connsiteX26" fmla="*/ 206211 w 512178"/>
                  <a:gd name="connsiteY26" fmla="*/ 121804 h 577481"/>
                  <a:gd name="connsiteX27" fmla="*/ 187104 w 512178"/>
                  <a:gd name="connsiteY27" fmla="*/ 133281 h 577481"/>
                  <a:gd name="connsiteX28" fmla="*/ 222262 w 512178"/>
                  <a:gd name="connsiteY28" fmla="*/ 67626 h 577481"/>
                  <a:gd name="connsiteX29" fmla="*/ 237548 w 512178"/>
                  <a:gd name="connsiteY29" fmla="*/ 48509 h 577481"/>
                  <a:gd name="connsiteX30" fmla="*/ 241464 w 512178"/>
                  <a:gd name="connsiteY30" fmla="*/ 45956 h 577481"/>
                  <a:gd name="connsiteX31" fmla="*/ 240796 w 512178"/>
                  <a:gd name="connsiteY31" fmla="*/ 44680 h 577481"/>
                  <a:gd name="connsiteX32" fmla="*/ 230574 w 512178"/>
                  <a:gd name="connsiteY32" fmla="*/ 65 h 577481"/>
                  <a:gd name="connsiteX33" fmla="*/ 178792 w 512178"/>
                  <a:gd name="connsiteY33" fmla="*/ 42765 h 577481"/>
                  <a:gd name="connsiteX34" fmla="*/ 145545 w 512178"/>
                  <a:gd name="connsiteY34" fmla="*/ 98220 h 577481"/>
                  <a:gd name="connsiteX35" fmla="*/ 127584 w 512178"/>
                  <a:gd name="connsiteY35" fmla="*/ 158780 h 577481"/>
                  <a:gd name="connsiteX36" fmla="*/ 74560 w 512178"/>
                  <a:gd name="connsiteY36" fmla="*/ 102687 h 577481"/>
                  <a:gd name="connsiteX37" fmla="*/ 76472 w 512178"/>
                  <a:gd name="connsiteY37" fmla="*/ 104602 h 577481"/>
                  <a:gd name="connsiteX38" fmla="*/ 71981 w 512178"/>
                  <a:gd name="connsiteY38" fmla="*/ 99496 h 577481"/>
                  <a:gd name="connsiteX39" fmla="*/ 54784 w 512178"/>
                  <a:gd name="connsiteY39" fmla="*/ 77827 h 577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2178" h="577481">
                    <a:moveTo>
                      <a:pt x="54784" y="77827"/>
                    </a:moveTo>
                    <a:cubicBezTo>
                      <a:pt x="53447" y="79741"/>
                      <a:pt x="52205" y="81656"/>
                      <a:pt x="50867" y="84199"/>
                    </a:cubicBezTo>
                    <a:cubicBezTo>
                      <a:pt x="36154" y="109059"/>
                      <a:pt x="20200" y="121166"/>
                      <a:pt x="2907" y="121804"/>
                    </a:cubicBezTo>
                    <a:cubicBezTo>
                      <a:pt x="1665" y="121804"/>
                      <a:pt x="423" y="121804"/>
                      <a:pt x="-915" y="121804"/>
                    </a:cubicBezTo>
                    <a:cubicBezTo>
                      <a:pt x="6156" y="131367"/>
                      <a:pt x="13798" y="139654"/>
                      <a:pt x="20200" y="147940"/>
                    </a:cubicBezTo>
                    <a:cubicBezTo>
                      <a:pt x="57268" y="191917"/>
                      <a:pt x="84783" y="224426"/>
                      <a:pt x="102649" y="246105"/>
                    </a:cubicBezTo>
                    <a:lnTo>
                      <a:pt x="102075" y="245467"/>
                    </a:lnTo>
                    <a:cubicBezTo>
                      <a:pt x="107139" y="254382"/>
                      <a:pt x="111629" y="260764"/>
                      <a:pt x="114877" y="264584"/>
                    </a:cubicBezTo>
                    <a:cubicBezTo>
                      <a:pt x="123190" y="274147"/>
                      <a:pt x="148698" y="303465"/>
                      <a:pt x="190926" y="353185"/>
                    </a:cubicBezTo>
                    <a:cubicBezTo>
                      <a:pt x="233152" y="402906"/>
                      <a:pt x="261909" y="433500"/>
                      <a:pt x="277865" y="446244"/>
                    </a:cubicBezTo>
                    <a:lnTo>
                      <a:pt x="318755" y="577546"/>
                    </a:lnTo>
                    <a:lnTo>
                      <a:pt x="511264" y="571812"/>
                    </a:lnTo>
                    <a:lnTo>
                      <a:pt x="502282" y="531017"/>
                    </a:lnTo>
                    <a:lnTo>
                      <a:pt x="454322" y="379322"/>
                    </a:lnTo>
                    <a:cubicBezTo>
                      <a:pt x="453080" y="346813"/>
                      <a:pt x="448590" y="322591"/>
                      <a:pt x="440852" y="306017"/>
                    </a:cubicBezTo>
                    <a:cubicBezTo>
                      <a:pt x="412095" y="273508"/>
                      <a:pt x="390981" y="249925"/>
                      <a:pt x="376937" y="234627"/>
                    </a:cubicBezTo>
                    <a:cubicBezTo>
                      <a:pt x="358403" y="212958"/>
                      <a:pt x="348850" y="198299"/>
                      <a:pt x="347512" y="189374"/>
                    </a:cubicBezTo>
                    <a:cubicBezTo>
                      <a:pt x="347512" y="168333"/>
                      <a:pt x="351428" y="147302"/>
                      <a:pt x="359072" y="125633"/>
                    </a:cubicBezTo>
                    <a:cubicBezTo>
                      <a:pt x="352002" y="126271"/>
                      <a:pt x="343116" y="125633"/>
                      <a:pt x="331557" y="123718"/>
                    </a:cubicBezTo>
                    <a:cubicBezTo>
                      <a:pt x="320665" y="121804"/>
                      <a:pt x="309870" y="117984"/>
                      <a:pt x="300220" y="112888"/>
                    </a:cubicBezTo>
                    <a:lnTo>
                      <a:pt x="285508" y="140292"/>
                    </a:lnTo>
                    <a:cubicBezTo>
                      <a:pt x="276623" y="154313"/>
                      <a:pt x="270795" y="156865"/>
                      <a:pt x="268885" y="147940"/>
                    </a:cubicBezTo>
                    <a:lnTo>
                      <a:pt x="289329" y="106507"/>
                    </a:lnTo>
                    <a:cubicBezTo>
                      <a:pt x="276623" y="98220"/>
                      <a:pt x="265731" y="86752"/>
                      <a:pt x="255509" y="72093"/>
                    </a:cubicBezTo>
                    <a:cubicBezTo>
                      <a:pt x="252929" y="67626"/>
                      <a:pt x="249777" y="63168"/>
                      <a:pt x="247197" y="58701"/>
                    </a:cubicBezTo>
                    <a:lnTo>
                      <a:pt x="238216" y="64444"/>
                    </a:lnTo>
                    <a:lnTo>
                      <a:pt x="206211" y="121804"/>
                    </a:lnTo>
                    <a:cubicBezTo>
                      <a:pt x="197326" y="136472"/>
                      <a:pt x="190926" y="140292"/>
                      <a:pt x="187104" y="133281"/>
                    </a:cubicBezTo>
                    <a:lnTo>
                      <a:pt x="222262" y="67626"/>
                    </a:lnTo>
                    <a:cubicBezTo>
                      <a:pt x="225415" y="60615"/>
                      <a:pt x="230574" y="54243"/>
                      <a:pt x="237548" y="48509"/>
                    </a:cubicBezTo>
                    <a:lnTo>
                      <a:pt x="241464" y="45956"/>
                    </a:lnTo>
                    <a:cubicBezTo>
                      <a:pt x="241464" y="45318"/>
                      <a:pt x="240796" y="45318"/>
                      <a:pt x="240796" y="44680"/>
                    </a:cubicBezTo>
                    <a:cubicBezTo>
                      <a:pt x="235064" y="30659"/>
                      <a:pt x="231816" y="16000"/>
                      <a:pt x="230574" y="65"/>
                    </a:cubicBezTo>
                    <a:cubicBezTo>
                      <a:pt x="207549" y="12809"/>
                      <a:pt x="190256" y="26839"/>
                      <a:pt x="178792" y="42765"/>
                    </a:cubicBezTo>
                    <a:lnTo>
                      <a:pt x="145545" y="98220"/>
                    </a:lnTo>
                    <a:lnTo>
                      <a:pt x="127584" y="158780"/>
                    </a:lnTo>
                    <a:lnTo>
                      <a:pt x="74560" y="102687"/>
                    </a:lnTo>
                    <a:lnTo>
                      <a:pt x="76472" y="104602"/>
                    </a:lnTo>
                    <a:cubicBezTo>
                      <a:pt x="75230" y="102687"/>
                      <a:pt x="73318" y="101411"/>
                      <a:pt x="71981" y="99496"/>
                    </a:cubicBezTo>
                    <a:cubicBezTo>
                      <a:pt x="67491" y="91848"/>
                      <a:pt x="61090" y="84837"/>
                      <a:pt x="54784" y="77827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0B6893D-38BF-3412-6540-CB42C8B8C5C7}"/>
                  </a:ext>
                </a:extLst>
              </p:cNvPr>
              <p:cNvSpPr/>
              <p:nvPr/>
            </p:nvSpPr>
            <p:spPr>
              <a:xfrm>
                <a:off x="3191783" y="1683635"/>
                <a:ext cx="144882" cy="141523"/>
              </a:xfrm>
              <a:custGeom>
                <a:avLst/>
                <a:gdLst>
                  <a:gd name="connsiteX0" fmla="*/ 112631 w 144882"/>
                  <a:gd name="connsiteY0" fmla="*/ 64465 h 141523"/>
                  <a:gd name="connsiteX1" fmla="*/ 43558 w 144882"/>
                  <a:gd name="connsiteY1" fmla="*/ 2000 h 141523"/>
                  <a:gd name="connsiteX2" fmla="*/ 757 w 144882"/>
                  <a:gd name="connsiteY2" fmla="*/ 12201 h 141523"/>
                  <a:gd name="connsiteX3" fmla="*/ 1330 w 144882"/>
                  <a:gd name="connsiteY3" fmla="*/ 26222 h 141523"/>
                  <a:gd name="connsiteX4" fmla="*/ 26934 w 144882"/>
                  <a:gd name="connsiteY4" fmla="*/ 60007 h 141523"/>
                  <a:gd name="connsiteX5" fmla="*/ 55022 w 144882"/>
                  <a:gd name="connsiteY5" fmla="*/ 98250 h 141523"/>
                  <a:gd name="connsiteX6" fmla="*/ 88269 w 144882"/>
                  <a:gd name="connsiteY6" fmla="*/ 141588 h 141523"/>
                  <a:gd name="connsiteX7" fmla="*/ 92091 w 144882"/>
                  <a:gd name="connsiteY7" fmla="*/ 141588 h 141523"/>
                  <a:gd name="connsiteX8" fmla="*/ 140051 w 144882"/>
                  <a:gd name="connsiteY8" fmla="*/ 103984 h 141523"/>
                  <a:gd name="connsiteX9" fmla="*/ 143968 w 144882"/>
                  <a:gd name="connsiteY9" fmla="*/ 97612 h 141523"/>
                  <a:gd name="connsiteX10" fmla="*/ 112631 w 144882"/>
                  <a:gd name="connsiteY10" fmla="*/ 64465 h 141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4882" h="141523">
                    <a:moveTo>
                      <a:pt x="112631" y="64465"/>
                    </a:moveTo>
                    <a:cubicBezTo>
                      <a:pt x="90180" y="38328"/>
                      <a:pt x="67155" y="17297"/>
                      <a:pt x="43558" y="2000"/>
                    </a:cubicBezTo>
                    <a:cubicBezTo>
                      <a:pt x="21775" y="-2458"/>
                      <a:pt x="7731" y="723"/>
                      <a:pt x="757" y="12201"/>
                    </a:cubicBezTo>
                    <a:cubicBezTo>
                      <a:pt x="-1822" y="16020"/>
                      <a:pt x="-1250" y="20488"/>
                      <a:pt x="1330" y="26222"/>
                    </a:cubicBezTo>
                    <a:cubicBezTo>
                      <a:pt x="7731" y="35147"/>
                      <a:pt x="16711" y="46615"/>
                      <a:pt x="26934" y="60007"/>
                    </a:cubicBezTo>
                    <a:cubicBezTo>
                      <a:pt x="36488" y="73390"/>
                      <a:pt x="46138" y="86134"/>
                      <a:pt x="55022" y="98250"/>
                    </a:cubicBezTo>
                    <a:cubicBezTo>
                      <a:pt x="66583" y="113547"/>
                      <a:pt x="77473" y="128206"/>
                      <a:pt x="88269" y="141588"/>
                    </a:cubicBezTo>
                    <a:cubicBezTo>
                      <a:pt x="89607" y="141588"/>
                      <a:pt x="90849" y="141588"/>
                      <a:pt x="92091" y="141588"/>
                    </a:cubicBezTo>
                    <a:cubicBezTo>
                      <a:pt x="109384" y="141588"/>
                      <a:pt x="125338" y="128844"/>
                      <a:pt x="140051" y="103984"/>
                    </a:cubicBezTo>
                    <a:cubicBezTo>
                      <a:pt x="141388" y="101431"/>
                      <a:pt x="142630" y="99526"/>
                      <a:pt x="143968" y="97612"/>
                    </a:cubicBezTo>
                    <a:cubicBezTo>
                      <a:pt x="133649" y="85496"/>
                      <a:pt x="122853" y="74666"/>
                      <a:pt x="112631" y="64465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C588018-7347-12AB-258A-EC954E7516D8}"/>
                  </a:ext>
                </a:extLst>
              </p:cNvPr>
              <p:cNvSpPr/>
              <p:nvPr/>
            </p:nvSpPr>
            <p:spPr>
              <a:xfrm>
                <a:off x="3511786" y="2056540"/>
                <a:ext cx="583481" cy="1002797"/>
              </a:xfrm>
              <a:custGeom>
                <a:avLst/>
                <a:gdLst>
                  <a:gd name="connsiteX0" fmla="*/ 337289 w 583481"/>
                  <a:gd name="connsiteY0" fmla="*/ 61253 h 1002797"/>
                  <a:gd name="connsiteX1" fmla="*/ 316175 w 583481"/>
                  <a:gd name="connsiteY1" fmla="*/ 65 h 1002797"/>
                  <a:gd name="connsiteX2" fmla="*/ -915 w 583481"/>
                  <a:gd name="connsiteY2" fmla="*/ 137739 h 1002797"/>
                  <a:gd name="connsiteX3" fmla="*/ 171053 w 583481"/>
                  <a:gd name="connsiteY3" fmla="*/ 875212 h 1002797"/>
                  <a:gd name="connsiteX4" fmla="*/ 317513 w 583481"/>
                  <a:gd name="connsiteY4" fmla="*/ 992493 h 1002797"/>
                  <a:gd name="connsiteX5" fmla="*/ 323245 w 583481"/>
                  <a:gd name="connsiteY5" fmla="*/ 994408 h 1002797"/>
                  <a:gd name="connsiteX6" fmla="*/ 334709 w 583481"/>
                  <a:gd name="connsiteY6" fmla="*/ 996961 h 1002797"/>
                  <a:gd name="connsiteX7" fmla="*/ 447253 w 583481"/>
                  <a:gd name="connsiteY7" fmla="*/ 996323 h 1002797"/>
                  <a:gd name="connsiteX8" fmla="*/ 577662 w 583481"/>
                  <a:gd name="connsiteY8" fmla="*/ 763665 h 1002797"/>
                  <a:gd name="connsiteX9" fmla="*/ 337289 w 583481"/>
                  <a:gd name="connsiteY9" fmla="*/ 61253 h 1002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481" h="1002797">
                    <a:moveTo>
                      <a:pt x="337289" y="61253"/>
                    </a:moveTo>
                    <a:lnTo>
                      <a:pt x="316175" y="65"/>
                    </a:lnTo>
                    <a:lnTo>
                      <a:pt x="-915" y="137739"/>
                    </a:lnTo>
                    <a:lnTo>
                      <a:pt x="171053" y="875212"/>
                    </a:lnTo>
                    <a:cubicBezTo>
                      <a:pt x="213949" y="935763"/>
                      <a:pt x="262483" y="975282"/>
                      <a:pt x="317513" y="992493"/>
                    </a:cubicBezTo>
                    <a:cubicBezTo>
                      <a:pt x="319423" y="993132"/>
                      <a:pt x="321334" y="993770"/>
                      <a:pt x="323245" y="994408"/>
                    </a:cubicBezTo>
                    <a:cubicBezTo>
                      <a:pt x="327067" y="995046"/>
                      <a:pt x="330219" y="996323"/>
                      <a:pt x="334709" y="996961"/>
                    </a:cubicBezTo>
                    <a:cubicBezTo>
                      <a:pt x="369868" y="1005238"/>
                      <a:pt x="407604" y="1004609"/>
                      <a:pt x="447253" y="996323"/>
                    </a:cubicBezTo>
                    <a:cubicBezTo>
                      <a:pt x="554637" y="948517"/>
                      <a:pt x="598107" y="870754"/>
                      <a:pt x="577662" y="763665"/>
                    </a:cubicBezTo>
                    <a:lnTo>
                      <a:pt x="337289" y="61253"/>
                    </a:lnTo>
                    <a:close/>
                  </a:path>
                </a:pathLst>
              </a:custGeom>
              <a:solidFill>
                <a:schemeClr val="accent5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F2FB49D-E741-1F67-4A9F-54595788A0B8}"/>
                  </a:ext>
                </a:extLst>
              </p:cNvPr>
              <p:cNvSpPr/>
              <p:nvPr/>
            </p:nvSpPr>
            <p:spPr>
              <a:xfrm>
                <a:off x="4048230" y="2328069"/>
                <a:ext cx="184101" cy="182937"/>
              </a:xfrm>
              <a:custGeom>
                <a:avLst/>
                <a:gdLst>
                  <a:gd name="connsiteX0" fmla="*/ 93668 w 184101"/>
                  <a:gd name="connsiteY0" fmla="*/ 65 h 182937"/>
                  <a:gd name="connsiteX1" fmla="*/ 90419 w 184101"/>
                  <a:gd name="connsiteY1" fmla="*/ 65 h 182937"/>
                  <a:gd name="connsiteX2" fmla="*/ 86024 w 184101"/>
                  <a:gd name="connsiteY2" fmla="*/ 65 h 182937"/>
                  <a:gd name="connsiteX3" fmla="*/ 71311 w 184101"/>
                  <a:gd name="connsiteY3" fmla="*/ 2617 h 182937"/>
                  <a:gd name="connsiteX4" fmla="*/ 67491 w 184101"/>
                  <a:gd name="connsiteY4" fmla="*/ 3256 h 182937"/>
                  <a:gd name="connsiteX5" fmla="*/ 26505 w 184101"/>
                  <a:gd name="connsiteY5" fmla="*/ 27478 h 182937"/>
                  <a:gd name="connsiteX6" fmla="*/ -915 w 184101"/>
                  <a:gd name="connsiteY6" fmla="*/ 91848 h 182937"/>
                  <a:gd name="connsiteX7" fmla="*/ 26505 w 184101"/>
                  <a:gd name="connsiteY7" fmla="*/ 155589 h 182937"/>
                  <a:gd name="connsiteX8" fmla="*/ 90419 w 184101"/>
                  <a:gd name="connsiteY8" fmla="*/ 183002 h 182937"/>
                  <a:gd name="connsiteX9" fmla="*/ 156340 w 184101"/>
                  <a:gd name="connsiteY9" fmla="*/ 155589 h 182937"/>
                  <a:gd name="connsiteX10" fmla="*/ 183187 w 184101"/>
                  <a:gd name="connsiteY10" fmla="*/ 91848 h 182937"/>
                  <a:gd name="connsiteX11" fmla="*/ 156340 w 184101"/>
                  <a:gd name="connsiteY11" fmla="*/ 27478 h 182937"/>
                  <a:gd name="connsiteX12" fmla="*/ 114781 w 184101"/>
                  <a:gd name="connsiteY12" fmla="*/ 3894 h 182937"/>
                  <a:gd name="connsiteX13" fmla="*/ 107712 w 184101"/>
                  <a:gd name="connsiteY13" fmla="*/ 1979 h 182937"/>
                  <a:gd name="connsiteX14" fmla="*/ 93668 w 184101"/>
                  <a:gd name="connsiteY14" fmla="*/ 65 h 182937"/>
                  <a:gd name="connsiteX15" fmla="*/ 91088 w 184101"/>
                  <a:gd name="connsiteY15" fmla="*/ 44051 h 182937"/>
                  <a:gd name="connsiteX16" fmla="*/ 99400 w 184101"/>
                  <a:gd name="connsiteY16" fmla="*/ 44680 h 182937"/>
                  <a:gd name="connsiteX17" fmla="*/ 103222 w 184101"/>
                  <a:gd name="connsiteY17" fmla="*/ 45318 h 182937"/>
                  <a:gd name="connsiteX18" fmla="*/ 124335 w 184101"/>
                  <a:gd name="connsiteY18" fmla="*/ 57434 h 182937"/>
                  <a:gd name="connsiteX19" fmla="*/ 137806 w 184101"/>
                  <a:gd name="connsiteY19" fmla="*/ 91209 h 182937"/>
                  <a:gd name="connsiteX20" fmla="*/ 124335 w 184101"/>
                  <a:gd name="connsiteY20" fmla="*/ 124357 h 182937"/>
                  <a:gd name="connsiteX21" fmla="*/ 90419 w 184101"/>
                  <a:gd name="connsiteY21" fmla="*/ 138377 h 182937"/>
                  <a:gd name="connsiteX22" fmla="*/ 56599 w 184101"/>
                  <a:gd name="connsiteY22" fmla="*/ 124357 h 182937"/>
                  <a:gd name="connsiteX23" fmla="*/ 42556 w 184101"/>
                  <a:gd name="connsiteY23" fmla="*/ 91209 h 182937"/>
                  <a:gd name="connsiteX24" fmla="*/ 56599 w 184101"/>
                  <a:gd name="connsiteY24" fmla="*/ 57434 h 182937"/>
                  <a:gd name="connsiteX25" fmla="*/ 87936 w 184101"/>
                  <a:gd name="connsiteY25" fmla="*/ 44051 h 182937"/>
                  <a:gd name="connsiteX26" fmla="*/ 91088 w 184101"/>
                  <a:gd name="connsiteY26" fmla="*/ 44051 h 182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4101" h="182937">
                    <a:moveTo>
                      <a:pt x="93668" y="65"/>
                    </a:moveTo>
                    <a:cubicBezTo>
                      <a:pt x="92999" y="65"/>
                      <a:pt x="91756" y="65"/>
                      <a:pt x="90419" y="65"/>
                    </a:cubicBezTo>
                    <a:cubicBezTo>
                      <a:pt x="89178" y="65"/>
                      <a:pt x="87936" y="65"/>
                      <a:pt x="86024" y="65"/>
                    </a:cubicBezTo>
                    <a:cubicBezTo>
                      <a:pt x="80865" y="703"/>
                      <a:pt x="76375" y="1341"/>
                      <a:pt x="71311" y="2617"/>
                    </a:cubicBezTo>
                    <a:cubicBezTo>
                      <a:pt x="69975" y="2617"/>
                      <a:pt x="68733" y="3256"/>
                      <a:pt x="67491" y="3256"/>
                    </a:cubicBezTo>
                    <a:cubicBezTo>
                      <a:pt x="52109" y="7075"/>
                      <a:pt x="38638" y="15362"/>
                      <a:pt x="26505" y="27478"/>
                    </a:cubicBezTo>
                    <a:cubicBezTo>
                      <a:pt x="7971" y="45318"/>
                      <a:pt x="-915" y="66997"/>
                      <a:pt x="-915" y="91848"/>
                    </a:cubicBezTo>
                    <a:cubicBezTo>
                      <a:pt x="-915" y="117346"/>
                      <a:pt x="7971" y="138377"/>
                      <a:pt x="26505" y="155589"/>
                    </a:cubicBezTo>
                    <a:cubicBezTo>
                      <a:pt x="44466" y="174077"/>
                      <a:pt x="65579" y="183002"/>
                      <a:pt x="90419" y="183002"/>
                    </a:cubicBezTo>
                    <a:cubicBezTo>
                      <a:pt x="116023" y="183002"/>
                      <a:pt x="137806" y="174077"/>
                      <a:pt x="156340" y="155589"/>
                    </a:cubicBezTo>
                    <a:cubicBezTo>
                      <a:pt x="174206" y="138377"/>
                      <a:pt x="183187" y="117346"/>
                      <a:pt x="183187" y="91848"/>
                    </a:cubicBezTo>
                    <a:cubicBezTo>
                      <a:pt x="183187" y="66359"/>
                      <a:pt x="174206" y="44680"/>
                      <a:pt x="156340" y="27478"/>
                    </a:cubicBezTo>
                    <a:cubicBezTo>
                      <a:pt x="144207" y="15362"/>
                      <a:pt x="130067" y="7713"/>
                      <a:pt x="114781" y="3894"/>
                    </a:cubicBezTo>
                    <a:cubicBezTo>
                      <a:pt x="112871" y="3256"/>
                      <a:pt x="110291" y="2617"/>
                      <a:pt x="107712" y="1979"/>
                    </a:cubicBezTo>
                    <a:cubicBezTo>
                      <a:pt x="103222" y="1341"/>
                      <a:pt x="98732" y="703"/>
                      <a:pt x="93668" y="65"/>
                    </a:cubicBezTo>
                    <a:moveTo>
                      <a:pt x="91088" y="44051"/>
                    </a:moveTo>
                    <a:cubicBezTo>
                      <a:pt x="94336" y="44051"/>
                      <a:pt x="96820" y="44051"/>
                      <a:pt x="99400" y="44680"/>
                    </a:cubicBezTo>
                    <a:cubicBezTo>
                      <a:pt x="100738" y="44680"/>
                      <a:pt x="101980" y="44680"/>
                      <a:pt x="103222" y="45318"/>
                    </a:cubicBezTo>
                    <a:cubicBezTo>
                      <a:pt x="110960" y="47233"/>
                      <a:pt x="117934" y="51062"/>
                      <a:pt x="124335" y="57434"/>
                    </a:cubicBezTo>
                    <a:cubicBezTo>
                      <a:pt x="133316" y="66997"/>
                      <a:pt x="137806" y="78465"/>
                      <a:pt x="137806" y="91209"/>
                    </a:cubicBezTo>
                    <a:cubicBezTo>
                      <a:pt x="137806" y="104602"/>
                      <a:pt x="133316" y="115431"/>
                      <a:pt x="124335" y="124357"/>
                    </a:cubicBezTo>
                    <a:cubicBezTo>
                      <a:pt x="114781" y="133920"/>
                      <a:pt x="103890" y="138377"/>
                      <a:pt x="90419" y="138377"/>
                    </a:cubicBezTo>
                    <a:cubicBezTo>
                      <a:pt x="77713" y="138377"/>
                      <a:pt x="66153" y="133920"/>
                      <a:pt x="56599" y="124357"/>
                    </a:cubicBezTo>
                    <a:cubicBezTo>
                      <a:pt x="46950" y="115431"/>
                      <a:pt x="42556" y="104602"/>
                      <a:pt x="42556" y="91209"/>
                    </a:cubicBezTo>
                    <a:cubicBezTo>
                      <a:pt x="42556" y="78465"/>
                      <a:pt x="46950" y="66997"/>
                      <a:pt x="56599" y="57434"/>
                    </a:cubicBezTo>
                    <a:cubicBezTo>
                      <a:pt x="64911" y="49147"/>
                      <a:pt x="75133" y="44680"/>
                      <a:pt x="87936" y="44051"/>
                    </a:cubicBezTo>
                    <a:cubicBezTo>
                      <a:pt x="89178" y="44051"/>
                      <a:pt x="90419" y="44051"/>
                      <a:pt x="91088" y="44051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3D414FE-81EB-BDA4-DCAF-CE4220CB9D58}"/>
                  </a:ext>
                </a:extLst>
              </p:cNvPr>
              <p:cNvSpPr/>
              <p:nvPr/>
            </p:nvSpPr>
            <p:spPr>
              <a:xfrm>
                <a:off x="4092273" y="2372056"/>
                <a:ext cx="95250" cy="94326"/>
              </a:xfrm>
              <a:custGeom>
                <a:avLst/>
                <a:gdLst>
                  <a:gd name="connsiteX0" fmla="*/ 55357 w 95250"/>
                  <a:gd name="connsiteY0" fmla="*/ 693 h 94326"/>
                  <a:gd name="connsiteX1" fmla="*/ 47046 w 95250"/>
                  <a:gd name="connsiteY1" fmla="*/ 65 h 94326"/>
                  <a:gd name="connsiteX2" fmla="*/ 44466 w 95250"/>
                  <a:gd name="connsiteY2" fmla="*/ 65 h 94326"/>
                  <a:gd name="connsiteX3" fmla="*/ 13225 w 95250"/>
                  <a:gd name="connsiteY3" fmla="*/ 13447 h 94326"/>
                  <a:gd name="connsiteX4" fmla="*/ -915 w 95250"/>
                  <a:gd name="connsiteY4" fmla="*/ 47223 h 94326"/>
                  <a:gd name="connsiteX5" fmla="*/ 13225 w 95250"/>
                  <a:gd name="connsiteY5" fmla="*/ 80370 h 94326"/>
                  <a:gd name="connsiteX6" fmla="*/ 47046 w 95250"/>
                  <a:gd name="connsiteY6" fmla="*/ 94391 h 94326"/>
                  <a:gd name="connsiteX7" fmla="*/ 80962 w 95250"/>
                  <a:gd name="connsiteY7" fmla="*/ 80370 h 94326"/>
                  <a:gd name="connsiteX8" fmla="*/ 94336 w 95250"/>
                  <a:gd name="connsiteY8" fmla="*/ 47223 h 94326"/>
                  <a:gd name="connsiteX9" fmla="*/ 80962 w 95250"/>
                  <a:gd name="connsiteY9" fmla="*/ 13447 h 94326"/>
                  <a:gd name="connsiteX10" fmla="*/ 59847 w 95250"/>
                  <a:gd name="connsiteY10" fmla="*/ 1331 h 94326"/>
                  <a:gd name="connsiteX11" fmla="*/ 55357 w 95250"/>
                  <a:gd name="connsiteY11" fmla="*/ 693 h 94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5250" h="94326">
                    <a:moveTo>
                      <a:pt x="55357" y="693"/>
                    </a:moveTo>
                    <a:cubicBezTo>
                      <a:pt x="52778" y="65"/>
                      <a:pt x="50293" y="65"/>
                      <a:pt x="47046" y="65"/>
                    </a:cubicBezTo>
                    <a:cubicBezTo>
                      <a:pt x="45803" y="65"/>
                      <a:pt x="45135" y="65"/>
                      <a:pt x="44466" y="65"/>
                    </a:cubicBezTo>
                    <a:cubicBezTo>
                      <a:pt x="32332" y="693"/>
                      <a:pt x="22110" y="5160"/>
                      <a:pt x="13225" y="13447"/>
                    </a:cubicBezTo>
                    <a:cubicBezTo>
                      <a:pt x="3575" y="23010"/>
                      <a:pt x="-915" y="34478"/>
                      <a:pt x="-915" y="47223"/>
                    </a:cubicBezTo>
                    <a:cubicBezTo>
                      <a:pt x="-915" y="60615"/>
                      <a:pt x="3575" y="71445"/>
                      <a:pt x="13225" y="80370"/>
                    </a:cubicBezTo>
                    <a:cubicBezTo>
                      <a:pt x="22779" y="89933"/>
                      <a:pt x="33670" y="94391"/>
                      <a:pt x="47046" y="94391"/>
                    </a:cubicBezTo>
                    <a:cubicBezTo>
                      <a:pt x="59847" y="94391"/>
                      <a:pt x="71312" y="89933"/>
                      <a:pt x="80962" y="80370"/>
                    </a:cubicBezTo>
                    <a:cubicBezTo>
                      <a:pt x="89942" y="71445"/>
                      <a:pt x="94336" y="60615"/>
                      <a:pt x="94336" y="47223"/>
                    </a:cubicBezTo>
                    <a:cubicBezTo>
                      <a:pt x="94336" y="34478"/>
                      <a:pt x="89942" y="23010"/>
                      <a:pt x="80962" y="13447"/>
                    </a:cubicBezTo>
                    <a:cubicBezTo>
                      <a:pt x="74560" y="7075"/>
                      <a:pt x="67491" y="3246"/>
                      <a:pt x="59847" y="1331"/>
                    </a:cubicBezTo>
                    <a:cubicBezTo>
                      <a:pt x="58605" y="1331"/>
                      <a:pt x="56695" y="693"/>
                      <a:pt x="55357" y="69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BF20247-F0AA-65C6-010E-E6E6A8D0F13C}"/>
                  </a:ext>
                </a:extLst>
              </p:cNvPr>
              <p:cNvSpPr/>
              <p:nvPr/>
            </p:nvSpPr>
            <p:spPr>
              <a:xfrm>
                <a:off x="4114202" y="1745482"/>
                <a:ext cx="839247" cy="585139"/>
              </a:xfrm>
              <a:custGeom>
                <a:avLst/>
                <a:gdLst>
                  <a:gd name="connsiteX0" fmla="*/ 204823 w 839247"/>
                  <a:gd name="connsiteY0" fmla="*/ 65 h 585139"/>
                  <a:gd name="connsiteX1" fmla="*/ 203486 w 839247"/>
                  <a:gd name="connsiteY1" fmla="*/ 703 h 585139"/>
                  <a:gd name="connsiteX2" fmla="*/ 2092 w 839247"/>
                  <a:gd name="connsiteY2" fmla="*/ 552058 h 585139"/>
                  <a:gd name="connsiteX3" fmla="*/ 2761 w 839247"/>
                  <a:gd name="connsiteY3" fmla="*/ 557791 h 585139"/>
                  <a:gd name="connsiteX4" fmla="*/ 5340 w 839247"/>
                  <a:gd name="connsiteY4" fmla="*/ 585205 h 585139"/>
                  <a:gd name="connsiteX5" fmla="*/ 20053 w 839247"/>
                  <a:gd name="connsiteY5" fmla="*/ 582652 h 585139"/>
                  <a:gd name="connsiteX6" fmla="*/ 24447 w 839247"/>
                  <a:gd name="connsiteY6" fmla="*/ 582652 h 585139"/>
                  <a:gd name="connsiteX7" fmla="*/ 23207 w 839247"/>
                  <a:gd name="connsiteY7" fmla="*/ 561621 h 585139"/>
                  <a:gd name="connsiteX8" fmla="*/ 22537 w 839247"/>
                  <a:gd name="connsiteY8" fmla="*/ 550781 h 585139"/>
                  <a:gd name="connsiteX9" fmla="*/ 200906 w 839247"/>
                  <a:gd name="connsiteY9" fmla="*/ 26201 h 585139"/>
                  <a:gd name="connsiteX10" fmla="*/ 201575 w 839247"/>
                  <a:gd name="connsiteY10" fmla="*/ 22382 h 585139"/>
                  <a:gd name="connsiteX11" fmla="*/ 203486 w 839247"/>
                  <a:gd name="connsiteY11" fmla="*/ 12819 h 585139"/>
                  <a:gd name="connsiteX12" fmla="*/ 204154 w 839247"/>
                  <a:gd name="connsiteY12" fmla="*/ 6446 h 585139"/>
                  <a:gd name="connsiteX13" fmla="*/ 204823 w 839247"/>
                  <a:gd name="connsiteY13" fmla="*/ 65 h 585139"/>
                  <a:gd name="connsiteX14" fmla="*/ 569203 w 839247"/>
                  <a:gd name="connsiteY14" fmla="*/ 78465 h 585139"/>
                  <a:gd name="connsiteX15" fmla="*/ 587069 w 839247"/>
                  <a:gd name="connsiteY15" fmla="*/ 100782 h 585139"/>
                  <a:gd name="connsiteX16" fmla="*/ 693880 w 839247"/>
                  <a:gd name="connsiteY16" fmla="*/ 329601 h 585139"/>
                  <a:gd name="connsiteX17" fmla="*/ 643341 w 839247"/>
                  <a:gd name="connsiteY17" fmla="*/ 392704 h 585139"/>
                  <a:gd name="connsiteX18" fmla="*/ 658054 w 839247"/>
                  <a:gd name="connsiteY18" fmla="*/ 546962 h 585139"/>
                  <a:gd name="connsiteX19" fmla="*/ 659964 w 839247"/>
                  <a:gd name="connsiteY19" fmla="*/ 539951 h 585139"/>
                  <a:gd name="connsiteX20" fmla="*/ 666366 w 839247"/>
                  <a:gd name="connsiteY20" fmla="*/ 536122 h 585139"/>
                  <a:gd name="connsiteX21" fmla="*/ 674009 w 839247"/>
                  <a:gd name="connsiteY21" fmla="*/ 537399 h 585139"/>
                  <a:gd name="connsiteX22" fmla="*/ 677925 w 839247"/>
                  <a:gd name="connsiteY22" fmla="*/ 542494 h 585139"/>
                  <a:gd name="connsiteX23" fmla="*/ 663786 w 839247"/>
                  <a:gd name="connsiteY23" fmla="*/ 397171 h 585139"/>
                  <a:gd name="connsiteX24" fmla="*/ 710504 w 839247"/>
                  <a:gd name="connsiteY24" fmla="*/ 346813 h 585139"/>
                  <a:gd name="connsiteX25" fmla="*/ 817888 w 839247"/>
                  <a:gd name="connsiteY25" fmla="*/ 533569 h 585139"/>
                  <a:gd name="connsiteX26" fmla="*/ 818558 w 839247"/>
                  <a:gd name="connsiteY26" fmla="*/ 536122 h 585139"/>
                  <a:gd name="connsiteX27" fmla="*/ 821136 w 839247"/>
                  <a:gd name="connsiteY27" fmla="*/ 529750 h 585139"/>
                  <a:gd name="connsiteX28" fmla="*/ 827442 w 839247"/>
                  <a:gd name="connsiteY28" fmla="*/ 525921 h 585139"/>
                  <a:gd name="connsiteX29" fmla="*/ 835181 w 839247"/>
                  <a:gd name="connsiteY29" fmla="*/ 528474 h 585139"/>
                  <a:gd name="connsiteX30" fmla="*/ 838333 w 839247"/>
                  <a:gd name="connsiteY30" fmla="*/ 533569 h 585139"/>
                  <a:gd name="connsiteX31" fmla="*/ 838333 w 839247"/>
                  <a:gd name="connsiteY31" fmla="*/ 532931 h 585139"/>
                  <a:gd name="connsiteX32" fmla="*/ 715568 w 839247"/>
                  <a:gd name="connsiteY32" fmla="*/ 327058 h 585139"/>
                  <a:gd name="connsiteX33" fmla="*/ 600540 w 839247"/>
                  <a:gd name="connsiteY33" fmla="*/ 84208 h 585139"/>
                  <a:gd name="connsiteX34" fmla="*/ 590318 w 839247"/>
                  <a:gd name="connsiteY34" fmla="*/ 72093 h 585139"/>
                  <a:gd name="connsiteX35" fmla="*/ 506531 w 839247"/>
                  <a:gd name="connsiteY35" fmla="*/ 10904 h 585139"/>
                  <a:gd name="connsiteX36" fmla="*/ 468793 w 839247"/>
                  <a:gd name="connsiteY36" fmla="*/ 703 h 585139"/>
                  <a:gd name="connsiteX37" fmla="*/ 472615 w 839247"/>
                  <a:gd name="connsiteY37" fmla="*/ 21105 h 585139"/>
                  <a:gd name="connsiteX38" fmla="*/ 569203 w 839247"/>
                  <a:gd name="connsiteY38" fmla="*/ 78465 h 585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839247" h="585139">
                    <a:moveTo>
                      <a:pt x="204823" y="65"/>
                    </a:moveTo>
                    <a:cubicBezTo>
                      <a:pt x="204154" y="65"/>
                      <a:pt x="204154" y="703"/>
                      <a:pt x="203486" y="703"/>
                    </a:cubicBezTo>
                    <a:cubicBezTo>
                      <a:pt x="50720" y="94400"/>
                      <a:pt x="-16442" y="277976"/>
                      <a:pt x="2092" y="552058"/>
                    </a:cubicBezTo>
                    <a:cubicBezTo>
                      <a:pt x="2092" y="553972"/>
                      <a:pt x="2761" y="555887"/>
                      <a:pt x="2761" y="557791"/>
                    </a:cubicBezTo>
                    <a:lnTo>
                      <a:pt x="5340" y="585205"/>
                    </a:lnTo>
                    <a:cubicBezTo>
                      <a:pt x="9831" y="583928"/>
                      <a:pt x="14894" y="583290"/>
                      <a:pt x="20053" y="582652"/>
                    </a:cubicBezTo>
                    <a:cubicBezTo>
                      <a:pt x="21295" y="582652"/>
                      <a:pt x="22537" y="582652"/>
                      <a:pt x="24447" y="582652"/>
                    </a:cubicBezTo>
                    <a:lnTo>
                      <a:pt x="23207" y="561621"/>
                    </a:lnTo>
                    <a:cubicBezTo>
                      <a:pt x="23207" y="557791"/>
                      <a:pt x="22537" y="554610"/>
                      <a:pt x="22537" y="550781"/>
                    </a:cubicBezTo>
                    <a:cubicBezTo>
                      <a:pt x="5340" y="294549"/>
                      <a:pt x="64765" y="119261"/>
                      <a:pt x="200906" y="26201"/>
                    </a:cubicBezTo>
                    <a:cubicBezTo>
                      <a:pt x="200906" y="24925"/>
                      <a:pt x="201575" y="23649"/>
                      <a:pt x="201575" y="22382"/>
                    </a:cubicBezTo>
                    <a:cubicBezTo>
                      <a:pt x="201575" y="19191"/>
                      <a:pt x="202244" y="16000"/>
                      <a:pt x="203486" y="12819"/>
                    </a:cubicBezTo>
                    <a:cubicBezTo>
                      <a:pt x="203486" y="10904"/>
                      <a:pt x="204154" y="8351"/>
                      <a:pt x="204154" y="6446"/>
                    </a:cubicBezTo>
                    <a:cubicBezTo>
                      <a:pt x="204823" y="4532"/>
                      <a:pt x="204823" y="2617"/>
                      <a:pt x="204823" y="65"/>
                    </a:cubicBezTo>
                    <a:moveTo>
                      <a:pt x="569203" y="78465"/>
                    </a:moveTo>
                    <a:cubicBezTo>
                      <a:pt x="575605" y="85485"/>
                      <a:pt x="581337" y="92495"/>
                      <a:pt x="587069" y="100782"/>
                    </a:cubicBezTo>
                    <a:cubicBezTo>
                      <a:pt x="628629" y="154960"/>
                      <a:pt x="664455" y="230808"/>
                      <a:pt x="693880" y="329601"/>
                    </a:cubicBezTo>
                    <a:cubicBezTo>
                      <a:pt x="667034" y="337888"/>
                      <a:pt x="650410" y="358929"/>
                      <a:pt x="643341" y="392704"/>
                    </a:cubicBezTo>
                    <a:cubicBezTo>
                      <a:pt x="635698" y="428404"/>
                      <a:pt x="640761" y="480029"/>
                      <a:pt x="658054" y="546962"/>
                    </a:cubicBezTo>
                    <a:cubicBezTo>
                      <a:pt x="658054" y="544409"/>
                      <a:pt x="658722" y="542494"/>
                      <a:pt x="659964" y="539951"/>
                    </a:cubicBezTo>
                    <a:cubicBezTo>
                      <a:pt x="661302" y="537399"/>
                      <a:pt x="663786" y="536122"/>
                      <a:pt x="666366" y="536122"/>
                    </a:cubicBezTo>
                    <a:cubicBezTo>
                      <a:pt x="668945" y="535484"/>
                      <a:pt x="671525" y="536122"/>
                      <a:pt x="674009" y="537399"/>
                    </a:cubicBezTo>
                    <a:cubicBezTo>
                      <a:pt x="676015" y="538675"/>
                      <a:pt x="677257" y="539951"/>
                      <a:pt x="677925" y="542494"/>
                    </a:cubicBezTo>
                    <a:cubicBezTo>
                      <a:pt x="661876" y="479391"/>
                      <a:pt x="656812" y="430947"/>
                      <a:pt x="663786" y="397171"/>
                    </a:cubicBezTo>
                    <a:cubicBezTo>
                      <a:pt x="669614" y="367854"/>
                      <a:pt x="684899" y="351280"/>
                      <a:pt x="710504" y="346813"/>
                    </a:cubicBezTo>
                    <a:cubicBezTo>
                      <a:pt x="774418" y="348727"/>
                      <a:pt x="810245" y="410554"/>
                      <a:pt x="817888" y="533569"/>
                    </a:cubicBezTo>
                    <a:cubicBezTo>
                      <a:pt x="817888" y="534208"/>
                      <a:pt x="817888" y="534846"/>
                      <a:pt x="818558" y="536122"/>
                    </a:cubicBezTo>
                    <a:cubicBezTo>
                      <a:pt x="818558" y="533569"/>
                      <a:pt x="819130" y="531664"/>
                      <a:pt x="821136" y="529750"/>
                    </a:cubicBezTo>
                    <a:cubicBezTo>
                      <a:pt x="823048" y="527197"/>
                      <a:pt x="824958" y="525921"/>
                      <a:pt x="827442" y="525921"/>
                    </a:cubicBezTo>
                    <a:cubicBezTo>
                      <a:pt x="830690" y="525921"/>
                      <a:pt x="833270" y="526559"/>
                      <a:pt x="835181" y="528474"/>
                    </a:cubicBezTo>
                    <a:cubicBezTo>
                      <a:pt x="837091" y="529750"/>
                      <a:pt x="837760" y="531664"/>
                      <a:pt x="838333" y="533569"/>
                    </a:cubicBezTo>
                    <a:lnTo>
                      <a:pt x="838333" y="532931"/>
                    </a:lnTo>
                    <a:cubicBezTo>
                      <a:pt x="829448" y="397810"/>
                      <a:pt x="788463" y="329601"/>
                      <a:pt x="715568" y="327058"/>
                    </a:cubicBezTo>
                    <a:cubicBezTo>
                      <a:pt x="684327" y="221883"/>
                      <a:pt x="645920" y="140930"/>
                      <a:pt x="600540" y="84208"/>
                    </a:cubicBezTo>
                    <a:cubicBezTo>
                      <a:pt x="597292" y="79741"/>
                      <a:pt x="593470" y="75922"/>
                      <a:pt x="590318" y="72093"/>
                    </a:cubicBezTo>
                    <a:cubicBezTo>
                      <a:pt x="564045" y="43413"/>
                      <a:pt x="536626" y="23020"/>
                      <a:pt x="506531" y="10904"/>
                    </a:cubicBezTo>
                    <a:cubicBezTo>
                      <a:pt x="494398" y="5808"/>
                      <a:pt x="481596" y="1979"/>
                      <a:pt x="468793" y="703"/>
                    </a:cubicBezTo>
                    <a:cubicBezTo>
                      <a:pt x="470131" y="7713"/>
                      <a:pt x="471373" y="14733"/>
                      <a:pt x="472615" y="21105"/>
                    </a:cubicBezTo>
                    <a:cubicBezTo>
                      <a:pt x="507199" y="28116"/>
                      <a:pt x="539778" y="47871"/>
                      <a:pt x="569203" y="78465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B418F59-5E91-22A9-AC78-D13172CBEDF7}"/>
                  </a:ext>
                </a:extLst>
              </p:cNvPr>
              <p:cNvSpPr/>
              <p:nvPr/>
            </p:nvSpPr>
            <p:spPr>
              <a:xfrm>
                <a:off x="4702185" y="2268157"/>
                <a:ext cx="324828" cy="298303"/>
              </a:xfrm>
              <a:custGeom>
                <a:avLst/>
                <a:gdLst>
                  <a:gd name="connsiteX0" fmla="*/ 89274 w 324828"/>
                  <a:gd name="connsiteY0" fmla="*/ 18543 h 298303"/>
                  <a:gd name="connsiteX1" fmla="*/ 85452 w 324828"/>
                  <a:gd name="connsiteY1" fmla="*/ 13447 h 298303"/>
                  <a:gd name="connsiteX2" fmla="*/ 77714 w 324828"/>
                  <a:gd name="connsiteY2" fmla="*/ 12171 h 298303"/>
                  <a:gd name="connsiteX3" fmla="*/ 71408 w 324828"/>
                  <a:gd name="connsiteY3" fmla="*/ 16000 h 298303"/>
                  <a:gd name="connsiteX4" fmla="*/ 69401 w 324828"/>
                  <a:gd name="connsiteY4" fmla="*/ 23010 h 298303"/>
                  <a:gd name="connsiteX5" fmla="*/ 69401 w 324828"/>
                  <a:gd name="connsiteY5" fmla="*/ 23649 h 298303"/>
                  <a:gd name="connsiteX6" fmla="*/ 159589 w 324828"/>
                  <a:gd name="connsiteY6" fmla="*/ 255659 h 298303"/>
                  <a:gd name="connsiteX7" fmla="*/ 162169 w 324828"/>
                  <a:gd name="connsiteY7" fmla="*/ 258849 h 298303"/>
                  <a:gd name="connsiteX8" fmla="*/ 44466 w 324828"/>
                  <a:gd name="connsiteY8" fmla="*/ 273508 h 298303"/>
                  <a:gd name="connsiteX9" fmla="*/ 38734 w 324828"/>
                  <a:gd name="connsiteY9" fmla="*/ 260126 h 298303"/>
                  <a:gd name="connsiteX10" fmla="*/ 28512 w 324828"/>
                  <a:gd name="connsiteY10" fmla="*/ 254382 h 298303"/>
                  <a:gd name="connsiteX11" fmla="*/ 25932 w 324828"/>
                  <a:gd name="connsiteY11" fmla="*/ 253744 h 298303"/>
                  <a:gd name="connsiteX12" fmla="*/ 22111 w 324828"/>
                  <a:gd name="connsiteY12" fmla="*/ 253744 h 298303"/>
                  <a:gd name="connsiteX13" fmla="*/ 20869 w 324828"/>
                  <a:gd name="connsiteY13" fmla="*/ 253744 h 298303"/>
                  <a:gd name="connsiteX14" fmla="*/ 6155 w 324828"/>
                  <a:gd name="connsiteY14" fmla="*/ 260126 h 298303"/>
                  <a:gd name="connsiteX15" fmla="*/ -914 w 324828"/>
                  <a:gd name="connsiteY15" fmla="*/ 276061 h 298303"/>
                  <a:gd name="connsiteX16" fmla="*/ 6155 w 324828"/>
                  <a:gd name="connsiteY16" fmla="*/ 291996 h 298303"/>
                  <a:gd name="connsiteX17" fmla="*/ 22111 w 324828"/>
                  <a:gd name="connsiteY17" fmla="*/ 298369 h 298303"/>
                  <a:gd name="connsiteX18" fmla="*/ 36824 w 324828"/>
                  <a:gd name="connsiteY18" fmla="*/ 292625 h 298303"/>
                  <a:gd name="connsiteX19" fmla="*/ 177455 w 324828"/>
                  <a:gd name="connsiteY19" fmla="*/ 272870 h 298303"/>
                  <a:gd name="connsiteX20" fmla="*/ 289999 w 324828"/>
                  <a:gd name="connsiteY20" fmla="*/ 281157 h 298303"/>
                  <a:gd name="connsiteX21" fmla="*/ 300890 w 324828"/>
                  <a:gd name="connsiteY21" fmla="*/ 284348 h 298303"/>
                  <a:gd name="connsiteX22" fmla="*/ 317513 w 324828"/>
                  <a:gd name="connsiteY22" fmla="*/ 277966 h 298303"/>
                  <a:gd name="connsiteX23" fmla="*/ 323914 w 324828"/>
                  <a:gd name="connsiteY23" fmla="*/ 262031 h 298303"/>
                  <a:gd name="connsiteX24" fmla="*/ 317513 w 324828"/>
                  <a:gd name="connsiteY24" fmla="*/ 246095 h 298303"/>
                  <a:gd name="connsiteX25" fmla="*/ 307290 w 324828"/>
                  <a:gd name="connsiteY25" fmla="*/ 240361 h 298303"/>
                  <a:gd name="connsiteX26" fmla="*/ 305380 w 324828"/>
                  <a:gd name="connsiteY26" fmla="*/ 239723 h 298303"/>
                  <a:gd name="connsiteX27" fmla="*/ 300890 w 324828"/>
                  <a:gd name="connsiteY27" fmla="*/ 239723 h 298303"/>
                  <a:gd name="connsiteX28" fmla="*/ 300221 w 324828"/>
                  <a:gd name="connsiteY28" fmla="*/ 239723 h 298303"/>
                  <a:gd name="connsiteX29" fmla="*/ 285509 w 324828"/>
                  <a:gd name="connsiteY29" fmla="*/ 246095 h 298303"/>
                  <a:gd name="connsiteX30" fmla="*/ 278533 w 324828"/>
                  <a:gd name="connsiteY30" fmla="*/ 262031 h 298303"/>
                  <a:gd name="connsiteX31" fmla="*/ 278533 w 324828"/>
                  <a:gd name="connsiteY31" fmla="*/ 265222 h 298303"/>
                  <a:gd name="connsiteX32" fmla="*/ 193506 w 324828"/>
                  <a:gd name="connsiteY32" fmla="*/ 260126 h 298303"/>
                  <a:gd name="connsiteX33" fmla="*/ 207549 w 324828"/>
                  <a:gd name="connsiteY33" fmla="*/ 244190 h 298303"/>
                  <a:gd name="connsiteX34" fmla="*/ 249108 w 324828"/>
                  <a:gd name="connsiteY34" fmla="*/ 9628 h 298303"/>
                  <a:gd name="connsiteX35" fmla="*/ 248440 w 324828"/>
                  <a:gd name="connsiteY35" fmla="*/ 7713 h 298303"/>
                  <a:gd name="connsiteX36" fmla="*/ 245286 w 324828"/>
                  <a:gd name="connsiteY36" fmla="*/ 2608 h 298303"/>
                  <a:gd name="connsiteX37" fmla="*/ 237548 w 324828"/>
                  <a:gd name="connsiteY37" fmla="*/ 65 h 298303"/>
                  <a:gd name="connsiteX38" fmla="*/ 231147 w 324828"/>
                  <a:gd name="connsiteY38" fmla="*/ 3884 h 298303"/>
                  <a:gd name="connsiteX39" fmla="*/ 228663 w 324828"/>
                  <a:gd name="connsiteY39" fmla="*/ 10256 h 298303"/>
                  <a:gd name="connsiteX40" fmla="*/ 228663 w 324828"/>
                  <a:gd name="connsiteY40" fmla="*/ 10895 h 298303"/>
                  <a:gd name="connsiteX41" fmla="*/ 191594 w 324828"/>
                  <a:gd name="connsiteY41" fmla="*/ 231436 h 298303"/>
                  <a:gd name="connsiteX42" fmla="*/ 178123 w 324828"/>
                  <a:gd name="connsiteY42" fmla="*/ 246095 h 298303"/>
                  <a:gd name="connsiteX43" fmla="*/ 173633 w 324828"/>
                  <a:gd name="connsiteY43" fmla="*/ 241000 h 298303"/>
                  <a:gd name="connsiteX44" fmla="*/ 88604 w 324828"/>
                  <a:gd name="connsiteY44" fmla="*/ 18543 h 298303"/>
                  <a:gd name="connsiteX45" fmla="*/ 89274 w 324828"/>
                  <a:gd name="connsiteY45" fmla="*/ 18543 h 298303"/>
                  <a:gd name="connsiteX46" fmla="*/ 89274 w 324828"/>
                  <a:gd name="connsiteY46" fmla="*/ 18543 h 29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24828" h="298303">
                    <a:moveTo>
                      <a:pt x="89274" y="18543"/>
                    </a:moveTo>
                    <a:cubicBezTo>
                      <a:pt x="88604" y="16638"/>
                      <a:pt x="86694" y="14724"/>
                      <a:pt x="85452" y="13447"/>
                    </a:cubicBezTo>
                    <a:cubicBezTo>
                      <a:pt x="83542" y="12171"/>
                      <a:pt x="80962" y="11533"/>
                      <a:pt x="77714" y="12171"/>
                    </a:cubicBezTo>
                    <a:cubicBezTo>
                      <a:pt x="75230" y="12809"/>
                      <a:pt x="72650" y="14085"/>
                      <a:pt x="71408" y="16000"/>
                    </a:cubicBezTo>
                    <a:cubicBezTo>
                      <a:pt x="70071" y="17905"/>
                      <a:pt x="69401" y="20458"/>
                      <a:pt x="69401" y="23010"/>
                    </a:cubicBezTo>
                    <a:lnTo>
                      <a:pt x="69401" y="23649"/>
                    </a:lnTo>
                    <a:cubicBezTo>
                      <a:pt x="91853" y="136463"/>
                      <a:pt x="121852" y="214225"/>
                      <a:pt x="159589" y="255659"/>
                    </a:cubicBezTo>
                    <a:cubicBezTo>
                      <a:pt x="160831" y="256935"/>
                      <a:pt x="161500" y="258211"/>
                      <a:pt x="162169" y="258849"/>
                    </a:cubicBezTo>
                    <a:cubicBezTo>
                      <a:pt x="132743" y="276690"/>
                      <a:pt x="93096" y="281795"/>
                      <a:pt x="44466" y="273508"/>
                    </a:cubicBezTo>
                    <a:cubicBezTo>
                      <a:pt x="43893" y="268413"/>
                      <a:pt x="41982" y="263945"/>
                      <a:pt x="38734" y="260126"/>
                    </a:cubicBezTo>
                    <a:cubicBezTo>
                      <a:pt x="35582" y="256935"/>
                      <a:pt x="32334" y="255020"/>
                      <a:pt x="28512" y="254382"/>
                    </a:cubicBezTo>
                    <a:cubicBezTo>
                      <a:pt x="27843" y="253744"/>
                      <a:pt x="26601" y="253744"/>
                      <a:pt x="25932" y="253744"/>
                    </a:cubicBezTo>
                    <a:cubicBezTo>
                      <a:pt x="24690" y="253744"/>
                      <a:pt x="23448" y="253744"/>
                      <a:pt x="22111" y="253744"/>
                    </a:cubicBezTo>
                    <a:cubicBezTo>
                      <a:pt x="21538" y="253744"/>
                      <a:pt x="20869" y="253744"/>
                      <a:pt x="20869" y="253744"/>
                    </a:cubicBezTo>
                    <a:cubicBezTo>
                      <a:pt x="15136" y="253744"/>
                      <a:pt x="9977" y="256297"/>
                      <a:pt x="6155" y="260126"/>
                    </a:cubicBezTo>
                    <a:cubicBezTo>
                      <a:pt x="1665" y="264583"/>
                      <a:pt x="-914" y="269679"/>
                      <a:pt x="-914" y="276061"/>
                    </a:cubicBezTo>
                    <a:cubicBezTo>
                      <a:pt x="-914" y="282433"/>
                      <a:pt x="997" y="287529"/>
                      <a:pt x="6155" y="291996"/>
                    </a:cubicBezTo>
                    <a:cubicBezTo>
                      <a:pt x="10646" y="296454"/>
                      <a:pt x="15709" y="298369"/>
                      <a:pt x="22111" y="298369"/>
                    </a:cubicBezTo>
                    <a:cubicBezTo>
                      <a:pt x="27843" y="298369"/>
                      <a:pt x="33002" y="296454"/>
                      <a:pt x="36824" y="292625"/>
                    </a:cubicBezTo>
                    <a:cubicBezTo>
                      <a:pt x="96343" y="302826"/>
                      <a:pt x="142966" y="296454"/>
                      <a:pt x="177455" y="272870"/>
                    </a:cubicBezTo>
                    <a:cubicBezTo>
                      <a:pt x="210129" y="298369"/>
                      <a:pt x="247198" y="301550"/>
                      <a:pt x="289999" y="281157"/>
                    </a:cubicBezTo>
                    <a:cubicBezTo>
                      <a:pt x="293246" y="283072"/>
                      <a:pt x="297068" y="284348"/>
                      <a:pt x="300890" y="284348"/>
                    </a:cubicBezTo>
                    <a:cubicBezTo>
                      <a:pt x="307290" y="284348"/>
                      <a:pt x="313022" y="281795"/>
                      <a:pt x="317513" y="277966"/>
                    </a:cubicBezTo>
                    <a:cubicBezTo>
                      <a:pt x="322003" y="273508"/>
                      <a:pt x="323914" y="268413"/>
                      <a:pt x="323914" y="262031"/>
                    </a:cubicBezTo>
                    <a:cubicBezTo>
                      <a:pt x="323914" y="255659"/>
                      <a:pt x="322003" y="250563"/>
                      <a:pt x="317513" y="246095"/>
                    </a:cubicBezTo>
                    <a:cubicBezTo>
                      <a:pt x="314264" y="242914"/>
                      <a:pt x="311112" y="241000"/>
                      <a:pt x="307290" y="240361"/>
                    </a:cubicBezTo>
                    <a:cubicBezTo>
                      <a:pt x="306622" y="240361"/>
                      <a:pt x="305953" y="239723"/>
                      <a:pt x="305380" y="239723"/>
                    </a:cubicBezTo>
                    <a:cubicBezTo>
                      <a:pt x="304042" y="239723"/>
                      <a:pt x="302800" y="239723"/>
                      <a:pt x="300890" y="239723"/>
                    </a:cubicBezTo>
                    <a:lnTo>
                      <a:pt x="300221" y="239723"/>
                    </a:lnTo>
                    <a:cubicBezTo>
                      <a:pt x="294489" y="239723"/>
                      <a:pt x="289999" y="242276"/>
                      <a:pt x="285509" y="246095"/>
                    </a:cubicBezTo>
                    <a:cubicBezTo>
                      <a:pt x="281017" y="250563"/>
                      <a:pt x="278533" y="255659"/>
                      <a:pt x="278533" y="262031"/>
                    </a:cubicBezTo>
                    <a:cubicBezTo>
                      <a:pt x="278533" y="263307"/>
                      <a:pt x="278533" y="263945"/>
                      <a:pt x="278533" y="265222"/>
                    </a:cubicBezTo>
                    <a:cubicBezTo>
                      <a:pt x="247198" y="279242"/>
                      <a:pt x="219014" y="277328"/>
                      <a:pt x="193506" y="260126"/>
                    </a:cubicBezTo>
                    <a:cubicBezTo>
                      <a:pt x="198568" y="255020"/>
                      <a:pt x="203059" y="249924"/>
                      <a:pt x="207549" y="244190"/>
                    </a:cubicBezTo>
                    <a:cubicBezTo>
                      <a:pt x="244618" y="197661"/>
                      <a:pt x="258662" y="119889"/>
                      <a:pt x="249108" y="9628"/>
                    </a:cubicBezTo>
                    <a:cubicBezTo>
                      <a:pt x="249108" y="8990"/>
                      <a:pt x="249108" y="8351"/>
                      <a:pt x="248440" y="7713"/>
                    </a:cubicBezTo>
                    <a:cubicBezTo>
                      <a:pt x="247770" y="5799"/>
                      <a:pt x="247198" y="3884"/>
                      <a:pt x="245286" y="2608"/>
                    </a:cubicBezTo>
                    <a:cubicBezTo>
                      <a:pt x="243376" y="703"/>
                      <a:pt x="240796" y="65"/>
                      <a:pt x="237548" y="65"/>
                    </a:cubicBezTo>
                    <a:cubicBezTo>
                      <a:pt x="235064" y="65"/>
                      <a:pt x="232485" y="1341"/>
                      <a:pt x="231147" y="3884"/>
                    </a:cubicBezTo>
                    <a:cubicBezTo>
                      <a:pt x="229237" y="5799"/>
                      <a:pt x="228663" y="7713"/>
                      <a:pt x="228663" y="10256"/>
                    </a:cubicBezTo>
                    <a:lnTo>
                      <a:pt x="228663" y="10895"/>
                    </a:lnTo>
                    <a:cubicBezTo>
                      <a:pt x="236975" y="114155"/>
                      <a:pt x="224841" y="187459"/>
                      <a:pt x="191594" y="231436"/>
                    </a:cubicBezTo>
                    <a:cubicBezTo>
                      <a:pt x="187677" y="236542"/>
                      <a:pt x="183283" y="241000"/>
                      <a:pt x="178123" y="246095"/>
                    </a:cubicBezTo>
                    <a:cubicBezTo>
                      <a:pt x="176213" y="244829"/>
                      <a:pt x="174971" y="242914"/>
                      <a:pt x="173633" y="241000"/>
                    </a:cubicBezTo>
                    <a:cubicBezTo>
                      <a:pt x="138476" y="200842"/>
                      <a:pt x="110387" y="126909"/>
                      <a:pt x="88604" y="18543"/>
                    </a:cubicBezTo>
                    <a:cubicBezTo>
                      <a:pt x="89942" y="19820"/>
                      <a:pt x="89942" y="19820"/>
                      <a:pt x="89274" y="18543"/>
                    </a:cubicBezTo>
                    <a:lnTo>
                      <a:pt x="89274" y="18543"/>
                    </a:lnTo>
                    <a:close/>
                  </a:path>
                </a:pathLst>
              </a:custGeom>
              <a:solidFill>
                <a:srgbClr val="8D94A4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0144FCC-5427-96DF-4462-1A1B5501307B}"/>
                  </a:ext>
                </a:extLst>
              </p:cNvPr>
              <p:cNvSpPr/>
              <p:nvPr/>
            </p:nvSpPr>
            <p:spPr>
              <a:xfrm>
                <a:off x="4525562" y="2174125"/>
                <a:ext cx="1197821" cy="972531"/>
              </a:xfrm>
              <a:custGeom>
                <a:avLst/>
                <a:gdLst>
                  <a:gd name="connsiteX0" fmla="*/ 1196720 w 1197821"/>
                  <a:gd name="connsiteY0" fmla="*/ 129787 h 972531"/>
                  <a:gd name="connsiteX1" fmla="*/ 1179524 w 1197821"/>
                  <a:gd name="connsiteY1" fmla="*/ 108756 h 972531"/>
                  <a:gd name="connsiteX2" fmla="*/ 656551 w 1197821"/>
                  <a:gd name="connsiteY2" fmla="*/ 58397 h 972531"/>
                  <a:gd name="connsiteX3" fmla="*/ 577254 w 1197821"/>
                  <a:gd name="connsiteY3" fmla="*/ 920800 h 972531"/>
                  <a:gd name="connsiteX4" fmla="*/ 1100227 w 1197821"/>
                  <a:gd name="connsiteY4" fmla="*/ 972435 h 972531"/>
                  <a:gd name="connsiteX5" fmla="*/ 1120673 w 1197821"/>
                  <a:gd name="connsiteY5" fmla="*/ 954586 h 972531"/>
                  <a:gd name="connsiteX6" fmla="*/ 1196720 w 1197821"/>
                  <a:gd name="connsiteY6" fmla="*/ 129787 h 972531"/>
                  <a:gd name="connsiteX7" fmla="*/ 97082 w 1197821"/>
                  <a:gd name="connsiteY7" fmla="*/ 9963 h 972531"/>
                  <a:gd name="connsiteX8" fmla="*/ 75969 w 1197821"/>
                  <a:gd name="connsiteY8" fmla="*/ 27165 h 972531"/>
                  <a:gd name="connsiteX9" fmla="*/ -748 w 1197821"/>
                  <a:gd name="connsiteY9" fmla="*/ 852601 h 972531"/>
                  <a:gd name="connsiteX10" fmla="*/ 16544 w 1197821"/>
                  <a:gd name="connsiteY10" fmla="*/ 873632 h 972531"/>
                  <a:gd name="connsiteX11" fmla="*/ 547829 w 1197821"/>
                  <a:gd name="connsiteY11" fmla="*/ 920162 h 972531"/>
                  <a:gd name="connsiteX12" fmla="*/ 554229 w 1197821"/>
                  <a:gd name="connsiteY12" fmla="*/ 922077 h 972531"/>
                  <a:gd name="connsiteX13" fmla="*/ 634100 w 1197821"/>
                  <a:gd name="connsiteY13" fmla="*/ 59035 h 972531"/>
                  <a:gd name="connsiteX14" fmla="*/ 627699 w 1197821"/>
                  <a:gd name="connsiteY14" fmla="*/ 57121 h 972531"/>
                  <a:gd name="connsiteX15" fmla="*/ 97082 w 1197821"/>
                  <a:gd name="connsiteY15" fmla="*/ 9963 h 972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97821" h="972531">
                    <a:moveTo>
                      <a:pt x="1196720" y="129787"/>
                    </a:moveTo>
                    <a:cubicBezTo>
                      <a:pt x="1198058" y="117043"/>
                      <a:pt x="1192230" y="110671"/>
                      <a:pt x="1179524" y="108756"/>
                    </a:cubicBezTo>
                    <a:cubicBezTo>
                      <a:pt x="1003639" y="59035"/>
                      <a:pt x="829092" y="42462"/>
                      <a:pt x="656551" y="58397"/>
                    </a:cubicBezTo>
                    <a:lnTo>
                      <a:pt x="577254" y="920800"/>
                    </a:lnTo>
                    <a:cubicBezTo>
                      <a:pt x="752374" y="899131"/>
                      <a:pt x="926349" y="916343"/>
                      <a:pt x="1100227" y="972435"/>
                    </a:cubicBezTo>
                    <a:cubicBezTo>
                      <a:pt x="1113029" y="973712"/>
                      <a:pt x="1119431" y="967330"/>
                      <a:pt x="1120673" y="954586"/>
                    </a:cubicBezTo>
                    <a:lnTo>
                      <a:pt x="1196720" y="129787"/>
                    </a:lnTo>
                    <a:moveTo>
                      <a:pt x="97082" y="9963"/>
                    </a:moveTo>
                    <a:cubicBezTo>
                      <a:pt x="84280" y="8686"/>
                      <a:pt x="77306" y="14420"/>
                      <a:pt x="75969" y="27165"/>
                    </a:cubicBezTo>
                    <a:lnTo>
                      <a:pt x="-748" y="852601"/>
                    </a:lnTo>
                    <a:cubicBezTo>
                      <a:pt x="-1990" y="865346"/>
                      <a:pt x="3742" y="872356"/>
                      <a:pt x="16544" y="873632"/>
                    </a:cubicBezTo>
                    <a:cubicBezTo>
                      <a:pt x="191091" y="852601"/>
                      <a:pt x="368218" y="867898"/>
                      <a:pt x="547829" y="920162"/>
                    </a:cubicBezTo>
                    <a:cubicBezTo>
                      <a:pt x="549740" y="920800"/>
                      <a:pt x="551651" y="921439"/>
                      <a:pt x="554229" y="922077"/>
                    </a:cubicBezTo>
                    <a:lnTo>
                      <a:pt x="634100" y="59035"/>
                    </a:lnTo>
                    <a:cubicBezTo>
                      <a:pt x="632189" y="58397"/>
                      <a:pt x="629704" y="57759"/>
                      <a:pt x="627699" y="57121"/>
                    </a:cubicBezTo>
                    <a:cubicBezTo>
                      <a:pt x="448757" y="2943"/>
                      <a:pt x="271630" y="-12354"/>
                      <a:pt x="97082" y="996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2E79FCC-27DC-4926-F5F5-583F54D1B03B}"/>
                  </a:ext>
                </a:extLst>
              </p:cNvPr>
              <p:cNvSpPr/>
              <p:nvPr/>
            </p:nvSpPr>
            <p:spPr>
              <a:xfrm>
                <a:off x="5080705" y="2231819"/>
                <a:ext cx="101652" cy="865593"/>
              </a:xfrm>
              <a:custGeom>
                <a:avLst/>
                <a:gdLst>
                  <a:gd name="connsiteX0" fmla="*/ 87268 w 101652"/>
                  <a:gd name="connsiteY0" fmla="*/ 2617 h 865593"/>
                  <a:gd name="connsiteX1" fmla="*/ 78956 w 101652"/>
                  <a:gd name="connsiteY1" fmla="*/ 65 h 865593"/>
                  <a:gd name="connsiteX2" fmla="*/ -914 w 101652"/>
                  <a:gd name="connsiteY2" fmla="*/ 863106 h 865593"/>
                  <a:gd name="connsiteX3" fmla="*/ 7397 w 101652"/>
                  <a:gd name="connsiteY3" fmla="*/ 865659 h 865593"/>
                  <a:gd name="connsiteX4" fmla="*/ 21442 w 101652"/>
                  <a:gd name="connsiteY4" fmla="*/ 863744 h 865593"/>
                  <a:gd name="connsiteX5" fmla="*/ 100738 w 101652"/>
                  <a:gd name="connsiteY5" fmla="*/ 1341 h 865593"/>
                  <a:gd name="connsiteX6" fmla="*/ 87268 w 101652"/>
                  <a:gd name="connsiteY6" fmla="*/ 2617 h 86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652" h="865593">
                    <a:moveTo>
                      <a:pt x="87268" y="2617"/>
                    </a:moveTo>
                    <a:cubicBezTo>
                      <a:pt x="84784" y="1979"/>
                      <a:pt x="81535" y="703"/>
                      <a:pt x="78956" y="65"/>
                    </a:cubicBezTo>
                    <a:lnTo>
                      <a:pt x="-914" y="863106"/>
                    </a:lnTo>
                    <a:cubicBezTo>
                      <a:pt x="1665" y="863744"/>
                      <a:pt x="4819" y="864382"/>
                      <a:pt x="7397" y="865659"/>
                    </a:cubicBezTo>
                    <a:cubicBezTo>
                      <a:pt x="11889" y="865020"/>
                      <a:pt x="16951" y="864382"/>
                      <a:pt x="21442" y="863744"/>
                    </a:cubicBezTo>
                    <a:lnTo>
                      <a:pt x="100738" y="1341"/>
                    </a:lnTo>
                    <a:cubicBezTo>
                      <a:pt x="96916" y="1979"/>
                      <a:pt x="91758" y="1979"/>
                      <a:pt x="87268" y="261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68D6B1E-AB85-1CC0-8CDF-C923DB218F3F}"/>
                  </a:ext>
                </a:extLst>
              </p:cNvPr>
              <p:cNvSpPr/>
              <p:nvPr/>
            </p:nvSpPr>
            <p:spPr>
              <a:xfrm>
                <a:off x="5255470" y="2446923"/>
                <a:ext cx="294207" cy="293928"/>
              </a:xfrm>
              <a:custGeom>
                <a:avLst/>
                <a:gdLst>
                  <a:gd name="connsiteX0" fmla="*/ 163195 w 294207"/>
                  <a:gd name="connsiteY0" fmla="*/ 1045 h 293928"/>
                  <a:gd name="connsiteX1" fmla="*/ 55141 w 294207"/>
                  <a:gd name="connsiteY1" fmla="*/ 32915 h 293928"/>
                  <a:gd name="connsiteX2" fmla="*/ 111 w 294207"/>
                  <a:gd name="connsiteY2" fmla="*/ 130432 h 293928"/>
                  <a:gd name="connsiteX3" fmla="*/ 31448 w 294207"/>
                  <a:gd name="connsiteY3" fmla="*/ 238788 h 293928"/>
                  <a:gd name="connsiteX4" fmla="*/ 129947 w 294207"/>
                  <a:gd name="connsiteY4" fmla="*/ 292976 h 293928"/>
                  <a:gd name="connsiteX5" fmla="*/ 238574 w 294207"/>
                  <a:gd name="connsiteY5" fmla="*/ 262372 h 293928"/>
                  <a:gd name="connsiteX6" fmla="*/ 292266 w 294207"/>
                  <a:gd name="connsiteY6" fmla="*/ 163579 h 293928"/>
                  <a:gd name="connsiteX7" fmla="*/ 261598 w 294207"/>
                  <a:gd name="connsiteY7" fmla="*/ 55861 h 293928"/>
                  <a:gd name="connsiteX8" fmla="*/ 163195 w 294207"/>
                  <a:gd name="connsiteY8" fmla="*/ 1045 h 293928"/>
                  <a:gd name="connsiteX9" fmla="*/ 71764 w 294207"/>
                  <a:gd name="connsiteY9" fmla="*/ 52032 h 293928"/>
                  <a:gd name="connsiteX10" fmla="*/ 160615 w 294207"/>
                  <a:gd name="connsiteY10" fmla="*/ 26543 h 293928"/>
                  <a:gd name="connsiteX11" fmla="*/ 242395 w 294207"/>
                  <a:gd name="connsiteY11" fmla="*/ 71796 h 293928"/>
                  <a:gd name="connsiteX12" fmla="*/ 267999 w 294207"/>
                  <a:gd name="connsiteY12" fmla="*/ 160388 h 293928"/>
                  <a:gd name="connsiteX13" fmla="*/ 222619 w 294207"/>
                  <a:gd name="connsiteY13" fmla="*/ 241979 h 293928"/>
                  <a:gd name="connsiteX14" fmla="*/ 133768 w 294207"/>
                  <a:gd name="connsiteY14" fmla="*/ 267478 h 293928"/>
                  <a:gd name="connsiteX15" fmla="*/ 52561 w 294207"/>
                  <a:gd name="connsiteY15" fmla="*/ 222863 h 293928"/>
                  <a:gd name="connsiteX16" fmla="*/ 26958 w 294207"/>
                  <a:gd name="connsiteY16" fmla="*/ 133623 h 293928"/>
                  <a:gd name="connsiteX17" fmla="*/ 71764 w 294207"/>
                  <a:gd name="connsiteY17" fmla="*/ 52032 h 293928"/>
                  <a:gd name="connsiteX18" fmla="*/ 129947 w 294207"/>
                  <a:gd name="connsiteY18" fmla="*/ 64786 h 293928"/>
                  <a:gd name="connsiteX19" fmla="*/ 120967 w 294207"/>
                  <a:gd name="connsiteY19" fmla="*/ 72434 h 293928"/>
                  <a:gd name="connsiteX20" fmla="*/ 117145 w 294207"/>
                  <a:gd name="connsiteY20" fmla="*/ 108124 h 293928"/>
                  <a:gd name="connsiteX21" fmla="*/ 80650 w 294207"/>
                  <a:gd name="connsiteY21" fmla="*/ 104305 h 293928"/>
                  <a:gd name="connsiteX22" fmla="*/ 71764 w 294207"/>
                  <a:gd name="connsiteY22" fmla="*/ 111315 h 293928"/>
                  <a:gd name="connsiteX23" fmla="*/ 65937 w 294207"/>
                  <a:gd name="connsiteY23" fmla="*/ 163579 h 293928"/>
                  <a:gd name="connsiteX24" fmla="*/ 73006 w 294207"/>
                  <a:gd name="connsiteY24" fmla="*/ 172504 h 293928"/>
                  <a:gd name="connsiteX25" fmla="*/ 109407 w 294207"/>
                  <a:gd name="connsiteY25" fmla="*/ 176962 h 293928"/>
                  <a:gd name="connsiteX26" fmla="*/ 105011 w 294207"/>
                  <a:gd name="connsiteY26" fmla="*/ 213300 h 293928"/>
                  <a:gd name="connsiteX27" fmla="*/ 111987 w 294207"/>
                  <a:gd name="connsiteY27" fmla="*/ 222863 h 293928"/>
                  <a:gd name="connsiteX28" fmla="*/ 165105 w 294207"/>
                  <a:gd name="connsiteY28" fmla="*/ 228597 h 293928"/>
                  <a:gd name="connsiteX29" fmla="*/ 173990 w 294207"/>
                  <a:gd name="connsiteY29" fmla="*/ 221586 h 293928"/>
                  <a:gd name="connsiteX30" fmla="*/ 177907 w 294207"/>
                  <a:gd name="connsiteY30" fmla="*/ 184610 h 293928"/>
                  <a:gd name="connsiteX31" fmla="*/ 214307 w 294207"/>
                  <a:gd name="connsiteY31" fmla="*/ 188439 h 293928"/>
                  <a:gd name="connsiteX32" fmla="*/ 223861 w 294207"/>
                  <a:gd name="connsiteY32" fmla="*/ 180791 h 293928"/>
                  <a:gd name="connsiteX33" fmla="*/ 229688 w 294207"/>
                  <a:gd name="connsiteY33" fmla="*/ 128527 h 293928"/>
                  <a:gd name="connsiteX34" fmla="*/ 222619 w 294207"/>
                  <a:gd name="connsiteY34" fmla="*/ 119602 h 293928"/>
                  <a:gd name="connsiteX35" fmla="*/ 186218 w 294207"/>
                  <a:gd name="connsiteY35" fmla="*/ 115773 h 293928"/>
                  <a:gd name="connsiteX36" fmla="*/ 190614 w 294207"/>
                  <a:gd name="connsiteY36" fmla="*/ 78807 h 293928"/>
                  <a:gd name="connsiteX37" fmla="*/ 182970 w 294207"/>
                  <a:gd name="connsiteY37" fmla="*/ 69882 h 293928"/>
                  <a:gd name="connsiteX38" fmla="*/ 129947 w 294207"/>
                  <a:gd name="connsiteY38" fmla="*/ 64786 h 29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94207" h="293928">
                    <a:moveTo>
                      <a:pt x="163195" y="1045"/>
                    </a:moveTo>
                    <a:cubicBezTo>
                      <a:pt x="122877" y="-3423"/>
                      <a:pt x="87050" y="7417"/>
                      <a:pt x="55141" y="32915"/>
                    </a:cubicBezTo>
                    <a:cubicBezTo>
                      <a:pt x="23136" y="57775"/>
                      <a:pt x="5271" y="90275"/>
                      <a:pt x="111" y="130432"/>
                    </a:cubicBezTo>
                    <a:cubicBezTo>
                      <a:pt x="-4379" y="170590"/>
                      <a:pt x="5843" y="206289"/>
                      <a:pt x="31448" y="238788"/>
                    </a:cubicBezTo>
                    <a:cubicBezTo>
                      <a:pt x="56383" y="270030"/>
                      <a:pt x="88962" y="287871"/>
                      <a:pt x="129947" y="292976"/>
                    </a:cubicBezTo>
                    <a:cubicBezTo>
                      <a:pt x="170169" y="297434"/>
                      <a:pt x="205995" y="287233"/>
                      <a:pt x="238574" y="262372"/>
                    </a:cubicBezTo>
                    <a:cubicBezTo>
                      <a:pt x="269909" y="236884"/>
                      <a:pt x="287871" y="204375"/>
                      <a:pt x="292266" y="163579"/>
                    </a:cubicBezTo>
                    <a:cubicBezTo>
                      <a:pt x="296756" y="123422"/>
                      <a:pt x="286533" y="87732"/>
                      <a:pt x="261598" y="55861"/>
                    </a:cubicBezTo>
                    <a:cubicBezTo>
                      <a:pt x="236663" y="24628"/>
                      <a:pt x="204084" y="6140"/>
                      <a:pt x="163195" y="1045"/>
                    </a:cubicBezTo>
                    <a:moveTo>
                      <a:pt x="71764" y="52032"/>
                    </a:moveTo>
                    <a:cubicBezTo>
                      <a:pt x="97942" y="31639"/>
                      <a:pt x="127368" y="22714"/>
                      <a:pt x="160615" y="26543"/>
                    </a:cubicBezTo>
                    <a:cubicBezTo>
                      <a:pt x="193862" y="30363"/>
                      <a:pt x="220707" y="45660"/>
                      <a:pt x="242395" y="71796"/>
                    </a:cubicBezTo>
                    <a:cubicBezTo>
                      <a:pt x="262935" y="97923"/>
                      <a:pt x="271821" y="127889"/>
                      <a:pt x="267999" y="160388"/>
                    </a:cubicBezTo>
                    <a:cubicBezTo>
                      <a:pt x="264177" y="193535"/>
                      <a:pt x="248796" y="220948"/>
                      <a:pt x="222619" y="241979"/>
                    </a:cubicBezTo>
                    <a:cubicBezTo>
                      <a:pt x="196442" y="262372"/>
                      <a:pt x="166347" y="270659"/>
                      <a:pt x="133768" y="267478"/>
                    </a:cubicBezTo>
                    <a:cubicBezTo>
                      <a:pt x="100521" y="263649"/>
                      <a:pt x="73676" y="248990"/>
                      <a:pt x="52561" y="222863"/>
                    </a:cubicBezTo>
                    <a:cubicBezTo>
                      <a:pt x="31448" y="196726"/>
                      <a:pt x="23136" y="166770"/>
                      <a:pt x="26958" y="133623"/>
                    </a:cubicBezTo>
                    <a:cubicBezTo>
                      <a:pt x="29538" y="100476"/>
                      <a:pt x="44919" y="73073"/>
                      <a:pt x="71764" y="52032"/>
                    </a:cubicBezTo>
                    <a:moveTo>
                      <a:pt x="129947" y="64786"/>
                    </a:moveTo>
                    <a:cubicBezTo>
                      <a:pt x="124788" y="64148"/>
                      <a:pt x="121635" y="66691"/>
                      <a:pt x="120967" y="72434"/>
                    </a:cubicBezTo>
                    <a:lnTo>
                      <a:pt x="117145" y="108124"/>
                    </a:lnTo>
                    <a:lnTo>
                      <a:pt x="80650" y="104305"/>
                    </a:lnTo>
                    <a:cubicBezTo>
                      <a:pt x="74918" y="103667"/>
                      <a:pt x="72338" y="106210"/>
                      <a:pt x="71764" y="111315"/>
                    </a:cubicBezTo>
                    <a:lnTo>
                      <a:pt x="65937" y="163579"/>
                    </a:lnTo>
                    <a:cubicBezTo>
                      <a:pt x="65364" y="169313"/>
                      <a:pt x="67943" y="171866"/>
                      <a:pt x="73006" y="172504"/>
                    </a:cubicBezTo>
                    <a:lnTo>
                      <a:pt x="109407" y="176962"/>
                    </a:lnTo>
                    <a:lnTo>
                      <a:pt x="105011" y="213300"/>
                    </a:lnTo>
                    <a:cubicBezTo>
                      <a:pt x="104343" y="219034"/>
                      <a:pt x="106923" y="222225"/>
                      <a:pt x="111987" y="222863"/>
                    </a:cubicBezTo>
                    <a:lnTo>
                      <a:pt x="165105" y="228597"/>
                    </a:lnTo>
                    <a:cubicBezTo>
                      <a:pt x="170169" y="229235"/>
                      <a:pt x="173417" y="226682"/>
                      <a:pt x="173990" y="221586"/>
                    </a:cubicBezTo>
                    <a:lnTo>
                      <a:pt x="177907" y="184610"/>
                    </a:lnTo>
                    <a:lnTo>
                      <a:pt x="214307" y="188439"/>
                    </a:lnTo>
                    <a:cubicBezTo>
                      <a:pt x="220039" y="189078"/>
                      <a:pt x="223287" y="186525"/>
                      <a:pt x="223861" y="180791"/>
                    </a:cubicBezTo>
                    <a:lnTo>
                      <a:pt x="229688" y="128527"/>
                    </a:lnTo>
                    <a:cubicBezTo>
                      <a:pt x="230261" y="122783"/>
                      <a:pt x="227683" y="120240"/>
                      <a:pt x="222619" y="119602"/>
                    </a:cubicBezTo>
                    <a:lnTo>
                      <a:pt x="186218" y="115773"/>
                    </a:lnTo>
                    <a:lnTo>
                      <a:pt x="190614" y="78807"/>
                    </a:lnTo>
                    <a:cubicBezTo>
                      <a:pt x="191282" y="73073"/>
                      <a:pt x="188702" y="70520"/>
                      <a:pt x="182970" y="69882"/>
                    </a:cubicBezTo>
                    <a:lnTo>
                      <a:pt x="129947" y="64786"/>
                    </a:lnTo>
                    <a:close/>
                  </a:path>
                </a:pathLst>
              </a:custGeom>
              <a:solidFill>
                <a:schemeClr val="bg2"/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215AEEB-B5B6-5E61-B305-33BF5B30344C}"/>
                  </a:ext>
                </a:extLst>
              </p:cNvPr>
              <p:cNvSpPr/>
              <p:nvPr/>
            </p:nvSpPr>
            <p:spPr>
              <a:xfrm>
                <a:off x="5073636" y="2813805"/>
                <a:ext cx="276867" cy="188463"/>
              </a:xfrm>
              <a:custGeom>
                <a:avLst/>
                <a:gdLst>
                  <a:gd name="connsiteX0" fmla="*/ 50868 w 276867"/>
                  <a:gd name="connsiteY0" fmla="*/ 177060 h 188463"/>
                  <a:gd name="connsiteX1" fmla="*/ 55358 w 276867"/>
                  <a:gd name="connsiteY1" fmla="*/ 71246 h 188463"/>
                  <a:gd name="connsiteX2" fmla="*/ -914 w 276867"/>
                  <a:gd name="connsiteY2" fmla="*/ 188528 h 188463"/>
                  <a:gd name="connsiteX3" fmla="*/ 50868 w 276867"/>
                  <a:gd name="connsiteY3" fmla="*/ 177060 h 188463"/>
                  <a:gd name="connsiteX4" fmla="*/ 107808 w 276867"/>
                  <a:gd name="connsiteY4" fmla="*/ 24078 h 188463"/>
                  <a:gd name="connsiteX5" fmla="*/ 87936 w 276867"/>
                  <a:gd name="connsiteY5" fmla="*/ 26631 h 188463"/>
                  <a:gd name="connsiteX6" fmla="*/ 70071 w 276867"/>
                  <a:gd name="connsiteY6" fmla="*/ 52130 h 188463"/>
                  <a:gd name="connsiteX7" fmla="*/ 67491 w 276867"/>
                  <a:gd name="connsiteY7" fmla="*/ 80809 h 188463"/>
                  <a:gd name="connsiteX8" fmla="*/ 63669 w 276867"/>
                  <a:gd name="connsiteY8" fmla="*/ 176421 h 188463"/>
                  <a:gd name="connsiteX9" fmla="*/ 92426 w 276867"/>
                  <a:gd name="connsiteY9" fmla="*/ 170687 h 188463"/>
                  <a:gd name="connsiteX10" fmla="*/ 125101 w 276867"/>
                  <a:gd name="connsiteY10" fmla="*/ 164944 h 188463"/>
                  <a:gd name="connsiteX11" fmla="*/ 107808 w 276867"/>
                  <a:gd name="connsiteY11" fmla="*/ 24078 h 188463"/>
                  <a:gd name="connsiteX12" fmla="*/ 206880 w 276867"/>
                  <a:gd name="connsiteY12" fmla="*/ 8781 h 188463"/>
                  <a:gd name="connsiteX13" fmla="*/ 175545 w 276867"/>
                  <a:gd name="connsiteY13" fmla="*/ 13887 h 188463"/>
                  <a:gd name="connsiteX14" fmla="*/ 222262 w 276867"/>
                  <a:gd name="connsiteY14" fmla="*/ 144551 h 188463"/>
                  <a:gd name="connsiteX15" fmla="*/ 275954 w 276867"/>
                  <a:gd name="connsiteY15" fmla="*/ 126701 h 188463"/>
                  <a:gd name="connsiteX16" fmla="*/ 206880 w 276867"/>
                  <a:gd name="connsiteY16" fmla="*/ 8781 h 188463"/>
                  <a:gd name="connsiteX17" fmla="*/ 117361 w 276867"/>
                  <a:gd name="connsiteY17" fmla="*/ 16430 h 188463"/>
                  <a:gd name="connsiteX18" fmla="*/ 118031 w 276867"/>
                  <a:gd name="connsiteY18" fmla="*/ 18983 h 188463"/>
                  <a:gd name="connsiteX19" fmla="*/ 137807 w 276867"/>
                  <a:gd name="connsiteY19" fmla="*/ 163039 h 188463"/>
                  <a:gd name="connsiteX20" fmla="*/ 209460 w 276867"/>
                  <a:gd name="connsiteY20" fmla="*/ 146465 h 188463"/>
                  <a:gd name="connsiteX21" fmla="*/ 169811 w 276867"/>
                  <a:gd name="connsiteY21" fmla="*/ 37471 h 188463"/>
                  <a:gd name="connsiteX22" fmla="*/ 117361 w 276867"/>
                  <a:gd name="connsiteY22" fmla="*/ 16430 h 18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867" h="188463">
                    <a:moveTo>
                      <a:pt x="50868" y="177060"/>
                    </a:moveTo>
                    <a:cubicBezTo>
                      <a:pt x="49626" y="138178"/>
                      <a:pt x="50868" y="103117"/>
                      <a:pt x="55358" y="71246"/>
                    </a:cubicBezTo>
                    <a:cubicBezTo>
                      <a:pt x="25932" y="81448"/>
                      <a:pt x="7397" y="120329"/>
                      <a:pt x="-914" y="188528"/>
                    </a:cubicBezTo>
                    <a:cubicBezTo>
                      <a:pt x="18289" y="185346"/>
                      <a:pt x="35582" y="181517"/>
                      <a:pt x="50868" y="177060"/>
                    </a:cubicBezTo>
                    <a:moveTo>
                      <a:pt x="107808" y="24078"/>
                    </a:moveTo>
                    <a:cubicBezTo>
                      <a:pt x="100738" y="22812"/>
                      <a:pt x="94338" y="23440"/>
                      <a:pt x="87936" y="26631"/>
                    </a:cubicBezTo>
                    <a:cubicBezTo>
                      <a:pt x="80293" y="30460"/>
                      <a:pt x="74561" y="38737"/>
                      <a:pt x="70071" y="52130"/>
                    </a:cubicBezTo>
                    <a:cubicBezTo>
                      <a:pt x="68829" y="64236"/>
                      <a:pt x="68159" y="73799"/>
                      <a:pt x="67491" y="80809"/>
                    </a:cubicBezTo>
                    <a:cubicBezTo>
                      <a:pt x="65007" y="103117"/>
                      <a:pt x="63669" y="134988"/>
                      <a:pt x="63669" y="176421"/>
                    </a:cubicBezTo>
                    <a:cubicBezTo>
                      <a:pt x="73892" y="174507"/>
                      <a:pt x="83542" y="172592"/>
                      <a:pt x="92426" y="170687"/>
                    </a:cubicBezTo>
                    <a:cubicBezTo>
                      <a:pt x="103986" y="168773"/>
                      <a:pt x="114877" y="166858"/>
                      <a:pt x="125101" y="164944"/>
                    </a:cubicBezTo>
                    <a:lnTo>
                      <a:pt x="107808" y="24078"/>
                    </a:lnTo>
                    <a:moveTo>
                      <a:pt x="206880" y="8781"/>
                    </a:moveTo>
                    <a:cubicBezTo>
                      <a:pt x="190257" y="-2049"/>
                      <a:pt x="179365" y="-144"/>
                      <a:pt x="175545" y="13887"/>
                    </a:cubicBezTo>
                    <a:lnTo>
                      <a:pt x="222262" y="144551"/>
                    </a:lnTo>
                    <a:cubicBezTo>
                      <a:pt x="245286" y="138178"/>
                      <a:pt x="263152" y="132445"/>
                      <a:pt x="275954" y="126701"/>
                    </a:cubicBezTo>
                    <a:cubicBezTo>
                      <a:pt x="248440" y="69341"/>
                      <a:pt x="225415" y="30460"/>
                      <a:pt x="206880" y="8781"/>
                    </a:cubicBezTo>
                    <a:moveTo>
                      <a:pt x="117361" y="16430"/>
                    </a:moveTo>
                    <a:cubicBezTo>
                      <a:pt x="117361" y="17068"/>
                      <a:pt x="118031" y="18344"/>
                      <a:pt x="118031" y="18983"/>
                    </a:cubicBezTo>
                    <a:cubicBezTo>
                      <a:pt x="124431" y="69341"/>
                      <a:pt x="130833" y="117776"/>
                      <a:pt x="137807" y="163039"/>
                    </a:cubicBezTo>
                    <a:cubicBezTo>
                      <a:pt x="165991" y="157295"/>
                      <a:pt x="189588" y="151561"/>
                      <a:pt x="209460" y="146465"/>
                    </a:cubicBezTo>
                    <a:lnTo>
                      <a:pt x="169811" y="37471"/>
                    </a:lnTo>
                    <a:cubicBezTo>
                      <a:pt x="148698" y="-3963"/>
                      <a:pt x="131501" y="-10973"/>
                      <a:pt x="117361" y="1643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85E272F-3E39-0844-D8F1-6CE34C778AE9}"/>
                  </a:ext>
                </a:extLst>
              </p:cNvPr>
              <p:cNvSpPr/>
              <p:nvPr/>
            </p:nvSpPr>
            <p:spPr>
              <a:xfrm>
                <a:off x="5033415" y="2938060"/>
                <a:ext cx="363211" cy="216798"/>
              </a:xfrm>
              <a:custGeom>
                <a:avLst/>
                <a:gdLst>
                  <a:gd name="connsiteX0" fmla="*/ 265062 w 363211"/>
                  <a:gd name="connsiteY0" fmla="*/ 64444 h 216798"/>
                  <a:gd name="connsiteX1" fmla="*/ 249681 w 363211"/>
                  <a:gd name="connsiteY1" fmla="*/ 19829 h 216798"/>
                  <a:gd name="connsiteX2" fmla="*/ 178028 w 363211"/>
                  <a:gd name="connsiteY2" fmla="*/ 36403 h 216798"/>
                  <a:gd name="connsiteX3" fmla="*/ 187009 w 363211"/>
                  <a:gd name="connsiteY3" fmla="*/ 93762 h 216798"/>
                  <a:gd name="connsiteX4" fmla="*/ 178028 w 363211"/>
                  <a:gd name="connsiteY4" fmla="*/ 96315 h 216798"/>
                  <a:gd name="connsiteX5" fmla="*/ 171054 w 363211"/>
                  <a:gd name="connsiteY5" fmla="*/ 81018 h 216798"/>
                  <a:gd name="connsiteX6" fmla="*/ 165894 w 363211"/>
                  <a:gd name="connsiteY6" fmla="*/ 38946 h 216798"/>
                  <a:gd name="connsiteX7" fmla="*/ 133317 w 363211"/>
                  <a:gd name="connsiteY7" fmla="*/ 44689 h 216798"/>
                  <a:gd name="connsiteX8" fmla="*/ 104560 w 363211"/>
                  <a:gd name="connsiteY8" fmla="*/ 50423 h 216798"/>
                  <a:gd name="connsiteX9" fmla="*/ 104560 w 363211"/>
                  <a:gd name="connsiteY9" fmla="*/ 93124 h 216798"/>
                  <a:gd name="connsiteX10" fmla="*/ 92999 w 363211"/>
                  <a:gd name="connsiteY10" fmla="*/ 83570 h 216798"/>
                  <a:gd name="connsiteX11" fmla="*/ 91089 w 363211"/>
                  <a:gd name="connsiteY11" fmla="*/ 50423 h 216798"/>
                  <a:gd name="connsiteX12" fmla="*/ 39307 w 363211"/>
                  <a:gd name="connsiteY12" fmla="*/ 61892 h 216798"/>
                  <a:gd name="connsiteX13" fmla="*/ 35486 w 363211"/>
                  <a:gd name="connsiteY13" fmla="*/ 119899 h 216798"/>
                  <a:gd name="connsiteX14" fmla="*/ -914 w 363211"/>
                  <a:gd name="connsiteY14" fmla="*/ 170886 h 216798"/>
                  <a:gd name="connsiteX15" fmla="*/ 84687 w 363211"/>
                  <a:gd name="connsiteY15" fmla="*/ 205948 h 216798"/>
                  <a:gd name="connsiteX16" fmla="*/ 227325 w 363211"/>
                  <a:gd name="connsiteY16" fmla="*/ 205310 h 216798"/>
                  <a:gd name="connsiteX17" fmla="*/ 318754 w 363211"/>
                  <a:gd name="connsiteY17" fmla="*/ 165152 h 216798"/>
                  <a:gd name="connsiteX18" fmla="*/ 362224 w 363211"/>
                  <a:gd name="connsiteY18" fmla="*/ 107793 h 216798"/>
                  <a:gd name="connsiteX19" fmla="*/ 315506 w 363211"/>
                  <a:gd name="connsiteY19" fmla="*/ 65 h 216798"/>
                  <a:gd name="connsiteX20" fmla="*/ 261814 w 363211"/>
                  <a:gd name="connsiteY20" fmla="*/ 17915 h 216798"/>
                  <a:gd name="connsiteX21" fmla="*/ 281686 w 363211"/>
                  <a:gd name="connsiteY21" fmla="*/ 73369 h 216798"/>
                  <a:gd name="connsiteX22" fmla="*/ 265062 w 363211"/>
                  <a:gd name="connsiteY22" fmla="*/ 64444 h 216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3211" h="216798">
                    <a:moveTo>
                      <a:pt x="265062" y="64444"/>
                    </a:moveTo>
                    <a:lnTo>
                      <a:pt x="249681" y="19829"/>
                    </a:lnTo>
                    <a:cubicBezTo>
                      <a:pt x="229809" y="24925"/>
                      <a:pt x="206212" y="30021"/>
                      <a:pt x="178028" y="36403"/>
                    </a:cubicBezTo>
                    <a:cubicBezTo>
                      <a:pt x="180607" y="56157"/>
                      <a:pt x="183855" y="75284"/>
                      <a:pt x="187009" y="93762"/>
                    </a:cubicBezTo>
                    <a:cubicBezTo>
                      <a:pt x="183855" y="99506"/>
                      <a:pt x="181276" y="100144"/>
                      <a:pt x="178028" y="96315"/>
                    </a:cubicBezTo>
                    <a:cubicBezTo>
                      <a:pt x="174875" y="91219"/>
                      <a:pt x="172296" y="86114"/>
                      <a:pt x="171054" y="81018"/>
                    </a:cubicBezTo>
                    <a:lnTo>
                      <a:pt x="165894" y="38946"/>
                    </a:lnTo>
                    <a:cubicBezTo>
                      <a:pt x="155672" y="40860"/>
                      <a:pt x="144781" y="42775"/>
                      <a:pt x="133317" y="44689"/>
                    </a:cubicBezTo>
                    <a:cubicBezTo>
                      <a:pt x="124335" y="46594"/>
                      <a:pt x="114782" y="48509"/>
                      <a:pt x="104560" y="50423"/>
                    </a:cubicBezTo>
                    <a:cubicBezTo>
                      <a:pt x="104560" y="63806"/>
                      <a:pt x="104560" y="77827"/>
                      <a:pt x="104560" y="93124"/>
                    </a:cubicBezTo>
                    <a:cubicBezTo>
                      <a:pt x="101980" y="100773"/>
                      <a:pt x="98158" y="97591"/>
                      <a:pt x="92999" y="83570"/>
                    </a:cubicBezTo>
                    <a:lnTo>
                      <a:pt x="91089" y="50423"/>
                    </a:lnTo>
                    <a:cubicBezTo>
                      <a:pt x="75803" y="54881"/>
                      <a:pt x="58510" y="58072"/>
                      <a:pt x="39307" y="61892"/>
                    </a:cubicBezTo>
                    <a:cubicBezTo>
                      <a:pt x="37396" y="79103"/>
                      <a:pt x="36154" y="98229"/>
                      <a:pt x="35486" y="119899"/>
                    </a:cubicBezTo>
                    <a:cubicBezTo>
                      <a:pt x="27843" y="138387"/>
                      <a:pt x="15709" y="154960"/>
                      <a:pt x="-914" y="170886"/>
                    </a:cubicBezTo>
                    <a:cubicBezTo>
                      <a:pt x="15041" y="184916"/>
                      <a:pt x="43798" y="196385"/>
                      <a:pt x="84687" y="205948"/>
                    </a:cubicBezTo>
                    <a:cubicBezTo>
                      <a:pt x="149271" y="220607"/>
                      <a:pt x="196658" y="220607"/>
                      <a:pt x="227325" y="205310"/>
                    </a:cubicBezTo>
                    <a:cubicBezTo>
                      <a:pt x="258662" y="190012"/>
                      <a:pt x="288661" y="177268"/>
                      <a:pt x="318754" y="165152"/>
                    </a:cubicBezTo>
                    <a:cubicBezTo>
                      <a:pt x="348753" y="153046"/>
                      <a:pt x="363467" y="133919"/>
                      <a:pt x="362224" y="107793"/>
                    </a:cubicBezTo>
                    <a:cubicBezTo>
                      <a:pt x="345601" y="66359"/>
                      <a:pt x="330220" y="30659"/>
                      <a:pt x="315506" y="65"/>
                    </a:cubicBezTo>
                    <a:cubicBezTo>
                      <a:pt x="302705" y="5808"/>
                      <a:pt x="284839" y="11542"/>
                      <a:pt x="261814" y="17915"/>
                    </a:cubicBezTo>
                    <a:lnTo>
                      <a:pt x="281686" y="73369"/>
                    </a:lnTo>
                    <a:cubicBezTo>
                      <a:pt x="277196" y="81656"/>
                      <a:pt x="272036" y="78465"/>
                      <a:pt x="265062" y="64444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735AB1B-C510-BFB7-8F84-7DBFF15DEFAE}"/>
                  </a:ext>
                </a:extLst>
              </p:cNvPr>
              <p:cNvSpPr/>
              <p:nvPr/>
            </p:nvSpPr>
            <p:spPr>
              <a:xfrm>
                <a:off x="4079802" y="1167364"/>
                <a:ext cx="785949" cy="557679"/>
              </a:xfrm>
              <a:custGeom>
                <a:avLst/>
                <a:gdLst>
                  <a:gd name="connsiteX0" fmla="*/ 682900 w 785949"/>
                  <a:gd name="connsiteY0" fmla="*/ 82290 h 557679"/>
                  <a:gd name="connsiteX1" fmla="*/ 682230 w 785949"/>
                  <a:gd name="connsiteY1" fmla="*/ 76553 h 557679"/>
                  <a:gd name="connsiteX2" fmla="*/ 544179 w 785949"/>
                  <a:gd name="connsiteY2" fmla="*/ 77190 h 557679"/>
                  <a:gd name="connsiteX3" fmla="*/ 526218 w 785949"/>
                  <a:gd name="connsiteY3" fmla="*/ 65 h 557679"/>
                  <a:gd name="connsiteX4" fmla="*/ 512174 w 785949"/>
                  <a:gd name="connsiteY4" fmla="*/ 75916 h 557679"/>
                  <a:gd name="connsiteX5" fmla="*/ 133654 w 785949"/>
                  <a:gd name="connsiteY5" fmla="*/ 46595 h 557679"/>
                  <a:gd name="connsiteX6" fmla="*/ 121521 w 785949"/>
                  <a:gd name="connsiteY6" fmla="*/ 42771 h 557679"/>
                  <a:gd name="connsiteX7" fmla="*/ 110056 w 785949"/>
                  <a:gd name="connsiteY7" fmla="*/ 118621 h 557679"/>
                  <a:gd name="connsiteX8" fmla="*/ 109387 w 785949"/>
                  <a:gd name="connsiteY8" fmla="*/ 120534 h 557679"/>
                  <a:gd name="connsiteX9" fmla="*/ 94101 w 785949"/>
                  <a:gd name="connsiteY9" fmla="*/ 103961 h 557679"/>
                  <a:gd name="connsiteX10" fmla="*/ 65249 w 785949"/>
                  <a:gd name="connsiteY10" fmla="*/ 92489 h 557679"/>
                  <a:gd name="connsiteX11" fmla="*/ 18626 w 785949"/>
                  <a:gd name="connsiteY11" fmla="*/ 116072 h 557679"/>
                  <a:gd name="connsiteX12" fmla="*/ -577 w 785949"/>
                  <a:gd name="connsiteY12" fmla="*/ 168976 h 557679"/>
                  <a:gd name="connsiteX13" fmla="*/ 35250 w 785949"/>
                  <a:gd name="connsiteY13" fmla="*/ 261399 h 557679"/>
                  <a:gd name="connsiteX14" fmla="*/ 117031 w 785949"/>
                  <a:gd name="connsiteY14" fmla="*/ 325140 h 557679"/>
                  <a:gd name="connsiteX15" fmla="*/ 166327 w 785949"/>
                  <a:gd name="connsiteY15" fmla="*/ 430945 h 557679"/>
                  <a:gd name="connsiteX16" fmla="*/ 186104 w 785949"/>
                  <a:gd name="connsiteY16" fmla="*/ 458358 h 557679"/>
                  <a:gd name="connsiteX17" fmla="*/ 258999 w 785949"/>
                  <a:gd name="connsiteY17" fmla="*/ 522738 h 557679"/>
                  <a:gd name="connsiteX18" fmla="*/ 365142 w 785949"/>
                  <a:gd name="connsiteY18" fmla="*/ 556513 h 557679"/>
                  <a:gd name="connsiteX19" fmla="*/ 479595 w 785949"/>
                  <a:gd name="connsiteY19" fmla="*/ 541216 h 557679"/>
                  <a:gd name="connsiteX20" fmla="*/ 558223 w 785949"/>
                  <a:gd name="connsiteY20" fmla="*/ 491505 h 557679"/>
                  <a:gd name="connsiteX21" fmla="*/ 583158 w 785949"/>
                  <a:gd name="connsiteY21" fmla="*/ 468550 h 557679"/>
                  <a:gd name="connsiteX22" fmla="*/ 650226 w 785949"/>
                  <a:gd name="connsiteY22" fmla="*/ 372948 h 557679"/>
                  <a:gd name="connsiteX23" fmla="*/ 732770 w 785949"/>
                  <a:gd name="connsiteY23" fmla="*/ 324501 h 557679"/>
                  <a:gd name="connsiteX24" fmla="*/ 784552 w 785949"/>
                  <a:gd name="connsiteY24" fmla="*/ 239728 h 557679"/>
                  <a:gd name="connsiteX25" fmla="*/ 774329 w 785949"/>
                  <a:gd name="connsiteY25" fmla="*/ 184912 h 557679"/>
                  <a:gd name="connsiteX26" fmla="*/ 733344 w 785949"/>
                  <a:gd name="connsiteY26" fmla="*/ 153678 h 557679"/>
                  <a:gd name="connsiteX27" fmla="*/ 702103 w 785949"/>
                  <a:gd name="connsiteY27" fmla="*/ 159415 h 557679"/>
                  <a:gd name="connsiteX28" fmla="*/ 689301 w 785949"/>
                  <a:gd name="connsiteY28" fmla="*/ 168976 h 557679"/>
                  <a:gd name="connsiteX29" fmla="*/ 682230 w 785949"/>
                  <a:gd name="connsiteY29" fmla="*/ 81015 h 557679"/>
                  <a:gd name="connsiteX30" fmla="*/ 682900 w 785949"/>
                  <a:gd name="connsiteY30" fmla="*/ 82290 h 557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85949" h="557679">
                    <a:moveTo>
                      <a:pt x="682900" y="82290"/>
                    </a:moveTo>
                    <a:lnTo>
                      <a:pt x="682230" y="76553"/>
                    </a:lnTo>
                    <a:cubicBezTo>
                      <a:pt x="636182" y="77828"/>
                      <a:pt x="590133" y="77828"/>
                      <a:pt x="544179" y="77190"/>
                    </a:cubicBezTo>
                    <a:cubicBezTo>
                      <a:pt x="540931" y="50420"/>
                      <a:pt x="535199" y="24924"/>
                      <a:pt x="526218" y="65"/>
                    </a:cubicBezTo>
                    <a:lnTo>
                      <a:pt x="512174" y="75916"/>
                    </a:lnTo>
                    <a:cubicBezTo>
                      <a:pt x="386255" y="72729"/>
                      <a:pt x="259668" y="63168"/>
                      <a:pt x="133654" y="46595"/>
                    </a:cubicBezTo>
                    <a:cubicBezTo>
                      <a:pt x="129832" y="45321"/>
                      <a:pt x="125342" y="44045"/>
                      <a:pt x="121521" y="42771"/>
                    </a:cubicBezTo>
                    <a:lnTo>
                      <a:pt x="110056" y="118621"/>
                    </a:lnTo>
                    <a:cubicBezTo>
                      <a:pt x="109387" y="119259"/>
                      <a:pt x="109387" y="119897"/>
                      <a:pt x="109387" y="120534"/>
                    </a:cubicBezTo>
                    <a:cubicBezTo>
                      <a:pt x="104323" y="113523"/>
                      <a:pt x="99165" y="107786"/>
                      <a:pt x="94101" y="103961"/>
                    </a:cubicBezTo>
                    <a:cubicBezTo>
                      <a:pt x="83784" y="96950"/>
                      <a:pt x="74230" y="93126"/>
                      <a:pt x="65249" y="92489"/>
                    </a:cubicBezTo>
                    <a:cubicBezTo>
                      <a:pt x="48053" y="91213"/>
                      <a:pt x="32002" y="98862"/>
                      <a:pt x="18626" y="116072"/>
                    </a:cubicBezTo>
                    <a:cubicBezTo>
                      <a:pt x="7735" y="130095"/>
                      <a:pt x="1335" y="147942"/>
                      <a:pt x="-577" y="168976"/>
                    </a:cubicBezTo>
                    <a:cubicBezTo>
                      <a:pt x="-3157" y="190010"/>
                      <a:pt x="9073" y="221243"/>
                      <a:pt x="35250" y="261399"/>
                    </a:cubicBezTo>
                    <a:cubicBezTo>
                      <a:pt x="61427" y="302830"/>
                      <a:pt x="88274" y="323864"/>
                      <a:pt x="117031" y="325140"/>
                    </a:cubicBezTo>
                    <a:cubicBezTo>
                      <a:pt x="127922" y="362746"/>
                      <a:pt x="144545" y="397798"/>
                      <a:pt x="166327" y="430945"/>
                    </a:cubicBezTo>
                    <a:cubicBezTo>
                      <a:pt x="172729" y="440508"/>
                      <a:pt x="179130" y="450071"/>
                      <a:pt x="186104" y="458358"/>
                    </a:cubicBezTo>
                    <a:cubicBezTo>
                      <a:pt x="207887" y="485123"/>
                      <a:pt x="232153" y="506802"/>
                      <a:pt x="258999" y="522738"/>
                    </a:cubicBezTo>
                    <a:cubicBezTo>
                      <a:pt x="291004" y="541854"/>
                      <a:pt x="326163" y="553332"/>
                      <a:pt x="365142" y="556513"/>
                    </a:cubicBezTo>
                    <a:cubicBezTo>
                      <a:pt x="405363" y="560342"/>
                      <a:pt x="443769" y="555237"/>
                      <a:pt x="479595" y="541216"/>
                    </a:cubicBezTo>
                    <a:cubicBezTo>
                      <a:pt x="507015" y="529748"/>
                      <a:pt x="533288" y="513175"/>
                      <a:pt x="558223" y="491505"/>
                    </a:cubicBezTo>
                    <a:cubicBezTo>
                      <a:pt x="566535" y="484485"/>
                      <a:pt x="574846" y="476837"/>
                      <a:pt x="583158" y="468550"/>
                    </a:cubicBezTo>
                    <a:cubicBezTo>
                      <a:pt x="610673" y="440508"/>
                      <a:pt x="633030" y="408638"/>
                      <a:pt x="650226" y="372948"/>
                    </a:cubicBezTo>
                    <a:cubicBezTo>
                      <a:pt x="675830" y="372309"/>
                      <a:pt x="703345" y="355735"/>
                      <a:pt x="732770" y="324501"/>
                    </a:cubicBezTo>
                    <a:cubicBezTo>
                      <a:pt x="766017" y="288807"/>
                      <a:pt x="783214" y="260762"/>
                      <a:pt x="784552" y="239728"/>
                    </a:cubicBezTo>
                    <a:cubicBezTo>
                      <a:pt x="786462" y="218693"/>
                      <a:pt x="782641" y="200209"/>
                      <a:pt x="774329" y="184912"/>
                    </a:cubicBezTo>
                    <a:cubicBezTo>
                      <a:pt x="764680" y="165789"/>
                      <a:pt x="750636" y="155591"/>
                      <a:pt x="733344" y="153678"/>
                    </a:cubicBezTo>
                    <a:cubicBezTo>
                      <a:pt x="723790" y="153041"/>
                      <a:pt x="713567" y="154954"/>
                      <a:pt x="702103" y="159415"/>
                    </a:cubicBezTo>
                    <a:cubicBezTo>
                      <a:pt x="698186" y="161328"/>
                      <a:pt x="693791" y="164515"/>
                      <a:pt x="689301" y="168976"/>
                    </a:cubicBezTo>
                    <a:lnTo>
                      <a:pt x="682230" y="81015"/>
                    </a:lnTo>
                    <a:cubicBezTo>
                      <a:pt x="683473" y="81652"/>
                      <a:pt x="683473" y="82290"/>
                      <a:pt x="682900" y="8229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9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E847B89-226B-8F86-D0C3-E111B30A061B}"/>
              </a:ext>
            </a:extLst>
          </p:cNvPr>
          <p:cNvGrpSpPr/>
          <p:nvPr/>
        </p:nvGrpSpPr>
        <p:grpSpPr>
          <a:xfrm>
            <a:off x="10283580" y="154798"/>
            <a:ext cx="698944" cy="698944"/>
            <a:chOff x="1135388" y="1608974"/>
            <a:chExt cx="698944" cy="698944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9B4C499-2892-F7A4-2F9D-56A1D7CB5484}"/>
                </a:ext>
              </a:extLst>
            </p:cNvPr>
            <p:cNvSpPr/>
            <p:nvPr/>
          </p:nvSpPr>
          <p:spPr>
            <a:xfrm>
              <a:off x="1135388" y="16089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0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B7B7768-C39A-2848-36FE-FD4A7F3BC1C5}"/>
                </a:ext>
              </a:extLst>
            </p:cNvPr>
            <p:cNvGrpSpPr/>
            <p:nvPr/>
          </p:nvGrpSpPr>
          <p:grpSpPr>
            <a:xfrm>
              <a:off x="1231305" y="1788361"/>
              <a:ext cx="507110" cy="411448"/>
              <a:chOff x="1231305" y="1788361"/>
              <a:chExt cx="507110" cy="411448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385CF959-7FE5-E3EE-F373-1C756B2B835F}"/>
                  </a:ext>
                </a:extLst>
              </p:cNvPr>
              <p:cNvSpPr/>
              <p:nvPr/>
            </p:nvSpPr>
            <p:spPr>
              <a:xfrm>
                <a:off x="1247115" y="1788361"/>
                <a:ext cx="477962" cy="411448"/>
              </a:xfrm>
              <a:custGeom>
                <a:avLst/>
                <a:gdLst>
                  <a:gd name="connsiteX0" fmla="*/ 9432 w 477962"/>
                  <a:gd name="connsiteY0" fmla="*/ 52927 h 411448"/>
                  <a:gd name="connsiteX1" fmla="*/ 237175 w 477962"/>
                  <a:gd name="connsiteY1" fmla="*/ 101695 h 411448"/>
                  <a:gd name="connsiteX2" fmla="*/ 464917 w 477962"/>
                  <a:gd name="connsiteY2" fmla="*/ 44545 h 411448"/>
                  <a:gd name="connsiteX3" fmla="*/ 237175 w 477962"/>
                  <a:gd name="connsiteY3" fmla="*/ 411448 h 411448"/>
                  <a:gd name="connsiteX4" fmla="*/ 9432 w 477962"/>
                  <a:gd name="connsiteY4" fmla="*/ 52927 h 41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7962" h="411448">
                    <a:moveTo>
                      <a:pt x="9432" y="52927"/>
                    </a:moveTo>
                    <a:cubicBezTo>
                      <a:pt x="85632" y="-89948"/>
                      <a:pt x="237175" y="101695"/>
                      <a:pt x="237175" y="101695"/>
                    </a:cubicBezTo>
                    <a:cubicBezTo>
                      <a:pt x="237175" y="101695"/>
                      <a:pt x="388717" y="-61754"/>
                      <a:pt x="464917" y="44545"/>
                    </a:cubicBezTo>
                    <a:cubicBezTo>
                      <a:pt x="544070" y="154750"/>
                      <a:pt x="237175" y="411448"/>
                      <a:pt x="237175" y="411448"/>
                    </a:cubicBezTo>
                    <a:cubicBezTo>
                      <a:pt x="237175" y="411448"/>
                      <a:pt x="-55624" y="173800"/>
                      <a:pt x="9432" y="5292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B6124E20-506D-7145-F535-09331E5EB0C4}"/>
                  </a:ext>
                </a:extLst>
              </p:cNvPr>
              <p:cNvSpPr/>
              <p:nvPr/>
            </p:nvSpPr>
            <p:spPr>
              <a:xfrm>
                <a:off x="1231305" y="1821191"/>
                <a:ext cx="507110" cy="296989"/>
              </a:xfrm>
              <a:custGeom>
                <a:avLst/>
                <a:gdLst>
                  <a:gd name="connsiteX0" fmla="*/ 0 w 507110"/>
                  <a:gd name="connsiteY0" fmla="*/ 179642 h 296989"/>
                  <a:gd name="connsiteX1" fmla="*/ 106013 w 507110"/>
                  <a:gd name="connsiteY1" fmla="*/ 180785 h 296989"/>
                  <a:gd name="connsiteX2" fmla="*/ 138970 w 507110"/>
                  <a:gd name="connsiteY2" fmla="*/ 51816 h 296989"/>
                  <a:gd name="connsiteX3" fmla="*/ 206883 w 507110"/>
                  <a:gd name="connsiteY3" fmla="*/ 296990 h 296989"/>
                  <a:gd name="connsiteX4" fmla="*/ 260604 w 507110"/>
                  <a:gd name="connsiteY4" fmla="*/ 0 h 296989"/>
                  <a:gd name="connsiteX5" fmla="*/ 318992 w 507110"/>
                  <a:gd name="connsiteY5" fmla="*/ 267462 h 296989"/>
                  <a:gd name="connsiteX6" fmla="*/ 353854 w 507110"/>
                  <a:gd name="connsiteY6" fmla="*/ 73533 h 296989"/>
                  <a:gd name="connsiteX7" fmla="*/ 391192 w 507110"/>
                  <a:gd name="connsiteY7" fmla="*/ 175260 h 296989"/>
                  <a:gd name="connsiteX8" fmla="*/ 507111 w 507110"/>
                  <a:gd name="connsiteY8" fmla="*/ 178403 h 2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110" h="296989">
                    <a:moveTo>
                      <a:pt x="0" y="179642"/>
                    </a:moveTo>
                    <a:lnTo>
                      <a:pt x="106013" y="180785"/>
                    </a:lnTo>
                    <a:lnTo>
                      <a:pt x="138970" y="51816"/>
                    </a:lnTo>
                    <a:lnTo>
                      <a:pt x="206883" y="296990"/>
                    </a:lnTo>
                    <a:lnTo>
                      <a:pt x="260604" y="0"/>
                    </a:lnTo>
                    <a:lnTo>
                      <a:pt x="318992" y="267462"/>
                    </a:lnTo>
                    <a:lnTo>
                      <a:pt x="353854" y="73533"/>
                    </a:lnTo>
                    <a:lnTo>
                      <a:pt x="391192" y="175260"/>
                    </a:lnTo>
                    <a:lnTo>
                      <a:pt x="507111" y="178403"/>
                    </a:lnTo>
                  </a:path>
                </a:pathLst>
              </a:custGeom>
              <a:noFill/>
              <a:ln w="9525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2711087-1522-7AB5-7BF2-0CF652FC704A}"/>
              </a:ext>
            </a:extLst>
          </p:cNvPr>
          <p:cNvGrpSpPr/>
          <p:nvPr/>
        </p:nvGrpSpPr>
        <p:grpSpPr>
          <a:xfrm>
            <a:off x="8149280" y="1661966"/>
            <a:ext cx="714375" cy="714375"/>
            <a:chOff x="2095032" y="2145898"/>
            <a:chExt cx="714375" cy="714375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61A0411-D972-5688-C3AE-EE18E51B3CB5}"/>
                </a:ext>
              </a:extLst>
            </p:cNvPr>
            <p:cNvSpPr/>
            <p:nvPr/>
          </p:nvSpPr>
          <p:spPr>
            <a:xfrm>
              <a:off x="2095032" y="2145898"/>
              <a:ext cx="714375" cy="714375"/>
            </a:xfrm>
            <a:custGeom>
              <a:avLst/>
              <a:gdLst>
                <a:gd name="connsiteX0" fmla="*/ 714375 w 714375"/>
                <a:gd name="connsiteY0" fmla="*/ 357187 h 714375"/>
                <a:gd name="connsiteX1" fmla="*/ 357188 w 714375"/>
                <a:gd name="connsiteY1" fmla="*/ 714375 h 714375"/>
                <a:gd name="connsiteX2" fmla="*/ 0 w 714375"/>
                <a:gd name="connsiteY2" fmla="*/ 357187 h 714375"/>
                <a:gd name="connsiteX3" fmla="*/ 357188 w 714375"/>
                <a:gd name="connsiteY3" fmla="*/ 0 h 714375"/>
                <a:gd name="connsiteX4" fmla="*/ 714375 w 714375"/>
                <a:gd name="connsiteY4" fmla="*/ 3571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5" h="714375">
                  <a:moveTo>
                    <a:pt x="714375" y="357187"/>
                  </a:moveTo>
                  <a:cubicBezTo>
                    <a:pt x="714375" y="554457"/>
                    <a:pt x="554457" y="714375"/>
                    <a:pt x="357188" y="714375"/>
                  </a:cubicBezTo>
                  <a:cubicBezTo>
                    <a:pt x="159918" y="714375"/>
                    <a:pt x="0" y="554457"/>
                    <a:pt x="0" y="357187"/>
                  </a:cubicBezTo>
                  <a:cubicBezTo>
                    <a:pt x="0" y="159918"/>
                    <a:pt x="159918" y="0"/>
                    <a:pt x="357188" y="0"/>
                  </a:cubicBezTo>
                  <a:cubicBezTo>
                    <a:pt x="554457" y="0"/>
                    <a:pt x="714375" y="159918"/>
                    <a:pt x="714375" y="35718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BA13750-E0F3-84EB-ADF1-15C1E8598EAD}"/>
                </a:ext>
              </a:extLst>
            </p:cNvPr>
            <p:cNvGrpSpPr/>
            <p:nvPr/>
          </p:nvGrpSpPr>
          <p:grpSpPr>
            <a:xfrm>
              <a:off x="2203378" y="2316295"/>
              <a:ext cx="494036" cy="375679"/>
              <a:chOff x="2203378" y="2316295"/>
              <a:chExt cx="494036" cy="375679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E67F298A-3E97-BDCB-5EFE-C131CA42658E}"/>
                  </a:ext>
                </a:extLst>
              </p:cNvPr>
              <p:cNvSpPr/>
              <p:nvPr/>
            </p:nvSpPr>
            <p:spPr>
              <a:xfrm>
                <a:off x="2203378" y="2316295"/>
                <a:ext cx="494036" cy="375679"/>
              </a:xfrm>
              <a:custGeom>
                <a:avLst/>
                <a:gdLst>
                  <a:gd name="connsiteX0" fmla="*/ 439341 w 494036"/>
                  <a:gd name="connsiteY0" fmla="*/ 202602 h 375679"/>
                  <a:gd name="connsiteX1" fmla="*/ 165974 w 494036"/>
                  <a:gd name="connsiteY1" fmla="*/ 359193 h 375679"/>
                  <a:gd name="connsiteX2" fmla="*/ 16486 w 494036"/>
                  <a:gd name="connsiteY2" fmla="*/ 324644 h 375679"/>
                  <a:gd name="connsiteX3" fmla="*/ 51035 w 494036"/>
                  <a:gd name="connsiteY3" fmla="*/ 175157 h 375679"/>
                  <a:gd name="connsiteX4" fmla="*/ 58341 w 494036"/>
                  <a:gd name="connsiteY4" fmla="*/ 170979 h 375679"/>
                  <a:gd name="connsiteX5" fmla="*/ 331709 w 494036"/>
                  <a:gd name="connsiteY5" fmla="*/ 14388 h 375679"/>
                  <a:gd name="connsiteX6" fmla="*/ 479666 w 494036"/>
                  <a:gd name="connsiteY6" fmla="*/ 54481 h 375679"/>
                  <a:gd name="connsiteX7" fmla="*/ 490205 w 494036"/>
                  <a:gd name="connsiteY7" fmla="*/ 136975 h 375679"/>
                  <a:gd name="connsiteX8" fmla="*/ 439342 w 494036"/>
                  <a:gd name="connsiteY8" fmla="*/ 202602 h 37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036" h="375679">
                    <a:moveTo>
                      <a:pt x="439341" y="202602"/>
                    </a:moveTo>
                    <a:lnTo>
                      <a:pt x="165974" y="359193"/>
                    </a:lnTo>
                    <a:cubicBezTo>
                      <a:pt x="115154" y="390932"/>
                      <a:pt x="48226" y="375464"/>
                      <a:pt x="16486" y="324644"/>
                    </a:cubicBezTo>
                    <a:cubicBezTo>
                      <a:pt x="-15253" y="273824"/>
                      <a:pt x="215" y="206897"/>
                      <a:pt x="51035" y="175157"/>
                    </a:cubicBezTo>
                    <a:cubicBezTo>
                      <a:pt x="53415" y="173671"/>
                      <a:pt x="55853" y="172277"/>
                      <a:pt x="58341" y="170979"/>
                    </a:cubicBezTo>
                    <a:lnTo>
                      <a:pt x="331709" y="14388"/>
                    </a:lnTo>
                    <a:cubicBezTo>
                      <a:pt x="383638" y="-15398"/>
                      <a:pt x="449880" y="2552"/>
                      <a:pt x="479666" y="54481"/>
                    </a:cubicBezTo>
                    <a:cubicBezTo>
                      <a:pt x="494008" y="79484"/>
                      <a:pt x="497800" y="109169"/>
                      <a:pt x="490205" y="136975"/>
                    </a:cubicBezTo>
                    <a:cubicBezTo>
                      <a:pt x="482730" y="164783"/>
                      <a:pt x="464405" y="188426"/>
                      <a:pt x="439342" y="2026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D1DFC41-4569-2910-5CD0-EA0769147E97}"/>
                  </a:ext>
                </a:extLst>
              </p:cNvPr>
              <p:cNvSpPr/>
              <p:nvPr/>
            </p:nvSpPr>
            <p:spPr>
              <a:xfrm>
                <a:off x="2398213" y="2316295"/>
                <a:ext cx="299106" cy="280897"/>
              </a:xfrm>
              <a:custGeom>
                <a:avLst/>
                <a:gdLst>
                  <a:gd name="connsiteX0" fmla="*/ 244507 w 299106"/>
                  <a:gd name="connsiteY0" fmla="*/ 202602 h 280897"/>
                  <a:gd name="connsiteX1" fmla="*/ 107728 w 299106"/>
                  <a:gd name="connsiteY1" fmla="*/ 280897 h 280897"/>
                  <a:gd name="connsiteX2" fmla="*/ 0 w 299106"/>
                  <a:gd name="connsiteY2" fmla="*/ 92683 h 280897"/>
                  <a:gd name="connsiteX3" fmla="*/ 136779 w 299106"/>
                  <a:gd name="connsiteY3" fmla="*/ 14388 h 280897"/>
                  <a:gd name="connsiteX4" fmla="*/ 284736 w 299106"/>
                  <a:gd name="connsiteY4" fmla="*/ 54481 h 280897"/>
                  <a:gd name="connsiteX5" fmla="*/ 295275 w 299106"/>
                  <a:gd name="connsiteY5" fmla="*/ 136975 h 280897"/>
                  <a:gd name="connsiteX6" fmla="*/ 244507 w 299106"/>
                  <a:gd name="connsiteY6" fmla="*/ 202602 h 28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106" h="280897">
                    <a:moveTo>
                      <a:pt x="244507" y="202602"/>
                    </a:moveTo>
                    <a:lnTo>
                      <a:pt x="107728" y="280897"/>
                    </a:lnTo>
                    <a:lnTo>
                      <a:pt x="0" y="92683"/>
                    </a:lnTo>
                    <a:lnTo>
                      <a:pt x="136779" y="14388"/>
                    </a:lnTo>
                    <a:cubicBezTo>
                      <a:pt x="188708" y="-15398"/>
                      <a:pt x="254950" y="2552"/>
                      <a:pt x="284736" y="54481"/>
                    </a:cubicBezTo>
                    <a:cubicBezTo>
                      <a:pt x="299078" y="79484"/>
                      <a:pt x="302870" y="109169"/>
                      <a:pt x="295275" y="136975"/>
                    </a:cubicBezTo>
                    <a:cubicBezTo>
                      <a:pt x="287823" y="164766"/>
                      <a:pt x="269535" y="188407"/>
                      <a:pt x="244507" y="20260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BD2C2C0-EB5E-4F70-6866-B748285733AB}"/>
              </a:ext>
            </a:extLst>
          </p:cNvPr>
          <p:cNvGrpSpPr/>
          <p:nvPr/>
        </p:nvGrpSpPr>
        <p:grpSpPr>
          <a:xfrm>
            <a:off x="11120643" y="2513148"/>
            <a:ext cx="698944" cy="698944"/>
            <a:chOff x="3011147" y="1494674"/>
            <a:chExt cx="698944" cy="698944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1F3CDAD-7A69-9063-ADEC-46F19898E81B}"/>
                </a:ext>
              </a:extLst>
            </p:cNvPr>
            <p:cNvSpPr/>
            <p:nvPr/>
          </p:nvSpPr>
          <p:spPr>
            <a:xfrm>
              <a:off x="3011147" y="1494674"/>
              <a:ext cx="698944" cy="698944"/>
            </a:xfrm>
            <a:custGeom>
              <a:avLst/>
              <a:gdLst>
                <a:gd name="connsiteX0" fmla="*/ 698945 w 698944"/>
                <a:gd name="connsiteY0" fmla="*/ 349472 h 698944"/>
                <a:gd name="connsiteX1" fmla="*/ 349472 w 698944"/>
                <a:gd name="connsiteY1" fmla="*/ 698945 h 698944"/>
                <a:gd name="connsiteX2" fmla="*/ 0 w 698944"/>
                <a:gd name="connsiteY2" fmla="*/ 349472 h 698944"/>
                <a:gd name="connsiteX3" fmla="*/ 349472 w 698944"/>
                <a:gd name="connsiteY3" fmla="*/ 0 h 698944"/>
                <a:gd name="connsiteX4" fmla="*/ 698945 w 698944"/>
                <a:gd name="connsiteY4" fmla="*/ 349472 h 6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944" h="698944">
                  <a:moveTo>
                    <a:pt x="698945" y="349472"/>
                  </a:moveTo>
                  <a:cubicBezTo>
                    <a:pt x="698945" y="542481"/>
                    <a:pt x="542481" y="698945"/>
                    <a:pt x="349472" y="698945"/>
                  </a:cubicBezTo>
                  <a:cubicBezTo>
                    <a:pt x="156464" y="698945"/>
                    <a:pt x="0" y="542481"/>
                    <a:pt x="0" y="349472"/>
                  </a:cubicBezTo>
                  <a:cubicBezTo>
                    <a:pt x="0" y="156464"/>
                    <a:pt x="156464" y="0"/>
                    <a:pt x="349472" y="0"/>
                  </a:cubicBezTo>
                  <a:cubicBezTo>
                    <a:pt x="542481" y="0"/>
                    <a:pt x="698945" y="156464"/>
                    <a:pt x="698945" y="349472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A453F2C-FA6B-EB6C-A673-3B9F79E6DF99}"/>
                </a:ext>
              </a:extLst>
            </p:cNvPr>
            <p:cNvGrpSpPr/>
            <p:nvPr/>
          </p:nvGrpSpPr>
          <p:grpSpPr>
            <a:xfrm>
              <a:off x="3182406" y="1618118"/>
              <a:ext cx="356330" cy="492918"/>
              <a:chOff x="3182406" y="1618118"/>
              <a:chExt cx="356330" cy="492918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F30AF6F-BC66-320A-245F-2EB90F57312A}"/>
                  </a:ext>
                </a:extLst>
              </p:cNvPr>
              <p:cNvSpPr/>
              <p:nvPr/>
            </p:nvSpPr>
            <p:spPr>
              <a:xfrm>
                <a:off x="3182406" y="1618118"/>
                <a:ext cx="356330" cy="492918"/>
              </a:xfrm>
              <a:custGeom>
                <a:avLst/>
                <a:gdLst>
                  <a:gd name="connsiteX0" fmla="*/ 356331 w 356330"/>
                  <a:gd name="connsiteY0" fmla="*/ 50673 h 492918"/>
                  <a:gd name="connsiteX1" fmla="*/ 356331 w 356330"/>
                  <a:gd name="connsiteY1" fmla="*/ 289846 h 492918"/>
                  <a:gd name="connsiteX2" fmla="*/ 277273 w 356330"/>
                  <a:gd name="connsiteY2" fmla="*/ 435102 h 492918"/>
                  <a:gd name="connsiteX3" fmla="*/ 178213 w 356330"/>
                  <a:gd name="connsiteY3" fmla="*/ 492919 h 492918"/>
                  <a:gd name="connsiteX4" fmla="*/ 87344 w 356330"/>
                  <a:gd name="connsiteY4" fmla="*/ 433959 h 492918"/>
                  <a:gd name="connsiteX5" fmla="*/ 0 w 356330"/>
                  <a:gd name="connsiteY5" fmla="*/ 283559 h 492918"/>
                  <a:gd name="connsiteX6" fmla="*/ 0 w 356330"/>
                  <a:gd name="connsiteY6" fmla="*/ 50673 h 492918"/>
                  <a:gd name="connsiteX7" fmla="*/ 176975 w 356330"/>
                  <a:gd name="connsiteY7" fmla="*/ 0 h 492918"/>
                  <a:gd name="connsiteX8" fmla="*/ 178213 w 356330"/>
                  <a:gd name="connsiteY8" fmla="*/ 0 h 49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330" h="492918">
                    <a:moveTo>
                      <a:pt x="356331" y="50673"/>
                    </a:moveTo>
                    <a:lnTo>
                      <a:pt x="356331" y="289846"/>
                    </a:lnTo>
                    <a:cubicBezTo>
                      <a:pt x="356243" y="348520"/>
                      <a:pt x="326498" y="403171"/>
                      <a:pt x="277273" y="435102"/>
                    </a:cubicBezTo>
                    <a:lnTo>
                      <a:pt x="178213" y="492919"/>
                    </a:lnTo>
                    <a:lnTo>
                      <a:pt x="87344" y="433959"/>
                    </a:lnTo>
                    <a:cubicBezTo>
                      <a:pt x="33454" y="403027"/>
                      <a:pt x="159" y="345695"/>
                      <a:pt x="0" y="283559"/>
                    </a:cubicBezTo>
                    <a:lnTo>
                      <a:pt x="0" y="50673"/>
                    </a:lnTo>
                    <a:lnTo>
                      <a:pt x="176975" y="0"/>
                    </a:lnTo>
                    <a:lnTo>
                      <a:pt x="1782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en-US" dirty="0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F1463C70-03C7-EA93-CF88-473891D4C506}"/>
                  </a:ext>
                </a:extLst>
              </p:cNvPr>
              <p:cNvGrpSpPr/>
              <p:nvPr/>
            </p:nvGrpSpPr>
            <p:grpSpPr>
              <a:xfrm>
                <a:off x="3225173" y="1729370"/>
                <a:ext cx="270700" cy="270700"/>
                <a:chOff x="3225173" y="1729370"/>
                <a:chExt cx="270700" cy="270700"/>
              </a:xfrm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180A5A06-18A6-3098-5B60-711F8E8B241C}"/>
                    </a:ext>
                  </a:extLst>
                </p:cNvPr>
                <p:cNvSpPr/>
                <p:nvPr/>
              </p:nvSpPr>
              <p:spPr>
                <a:xfrm>
                  <a:off x="3319471" y="1729370"/>
                  <a:ext cx="82200" cy="270700"/>
                </a:xfrm>
                <a:custGeom>
                  <a:avLst/>
                  <a:gdLst>
                    <a:gd name="connsiteX0" fmla="*/ 0 w 82200"/>
                    <a:gd name="connsiteY0" fmla="*/ 0 h 270700"/>
                    <a:gd name="connsiteX1" fmla="*/ 82201 w 82200"/>
                    <a:gd name="connsiteY1" fmla="*/ 0 h 270700"/>
                    <a:gd name="connsiteX2" fmla="*/ 82201 w 82200"/>
                    <a:gd name="connsiteY2" fmla="*/ 270700 h 270700"/>
                    <a:gd name="connsiteX3" fmla="*/ 0 w 82200"/>
                    <a:gd name="connsiteY3" fmla="*/ 270700 h 27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00" h="270700">
                      <a:moveTo>
                        <a:pt x="0" y="0"/>
                      </a:moveTo>
                      <a:lnTo>
                        <a:pt x="82201" y="0"/>
                      </a:lnTo>
                      <a:lnTo>
                        <a:pt x="82201" y="270700"/>
                      </a:lnTo>
                      <a:lnTo>
                        <a:pt x="0" y="2707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E5577735-96FE-6639-F856-07C3D1CDD470}"/>
                    </a:ext>
                  </a:extLst>
                </p:cNvPr>
                <p:cNvSpPr/>
                <p:nvPr/>
              </p:nvSpPr>
              <p:spPr>
                <a:xfrm>
                  <a:off x="3225173" y="1823667"/>
                  <a:ext cx="270700" cy="82200"/>
                </a:xfrm>
                <a:custGeom>
                  <a:avLst/>
                  <a:gdLst>
                    <a:gd name="connsiteX0" fmla="*/ 0 w 270700"/>
                    <a:gd name="connsiteY0" fmla="*/ 0 h 82200"/>
                    <a:gd name="connsiteX1" fmla="*/ 270701 w 270700"/>
                    <a:gd name="connsiteY1" fmla="*/ 0 h 82200"/>
                    <a:gd name="connsiteX2" fmla="*/ 270701 w 270700"/>
                    <a:gd name="connsiteY2" fmla="*/ 82201 h 82200"/>
                    <a:gd name="connsiteX3" fmla="*/ 0 w 270700"/>
                    <a:gd name="connsiteY3" fmla="*/ 82201 h 8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700" h="82200">
                      <a:moveTo>
                        <a:pt x="0" y="0"/>
                      </a:moveTo>
                      <a:lnTo>
                        <a:pt x="270701" y="0"/>
                      </a:lnTo>
                      <a:lnTo>
                        <a:pt x="270701" y="82201"/>
                      </a:lnTo>
                      <a:lnTo>
                        <a:pt x="0" y="8220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l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20059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70">
      <a:dk1>
        <a:sysClr val="windowText" lastClr="000000"/>
      </a:dk1>
      <a:lt1>
        <a:sysClr val="window" lastClr="FFFFFF"/>
      </a:lt1>
      <a:dk2>
        <a:srgbClr val="0C0C0C"/>
      </a:dk2>
      <a:lt2>
        <a:srgbClr val="FFFFFF"/>
      </a:lt2>
      <a:accent1>
        <a:srgbClr val="EFEADE"/>
      </a:accent1>
      <a:accent2>
        <a:srgbClr val="90B29B"/>
      </a:accent2>
      <a:accent3>
        <a:srgbClr val="FF756F"/>
      </a:accent3>
      <a:accent4>
        <a:srgbClr val="E6AB5C"/>
      </a:accent4>
      <a:accent5>
        <a:srgbClr val="FFFDF1"/>
      </a:accent5>
      <a:accent6>
        <a:srgbClr val="F8F4EE"/>
      </a:accent6>
      <a:hlink>
        <a:srgbClr val="FF0000"/>
      </a:hlink>
      <a:folHlink>
        <a:srgbClr val="00B050"/>
      </a:folHlink>
    </a:clrScheme>
    <a:fontScheme name="Custom 1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1803</Words>
  <Application>Microsoft Office PowerPoint</Application>
  <PresentationFormat>Widescreen</PresentationFormat>
  <Paragraphs>192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Aharoni</vt:lpstr>
      <vt:lpstr>Aparajita</vt:lpstr>
      <vt:lpstr>Aptos</vt:lpstr>
      <vt:lpstr>Arial</vt:lpstr>
      <vt:lpstr>Arial Rounded MT Bold</vt:lpstr>
      <vt:lpstr>Arial Rounded MT Bold (Headings)</vt:lpstr>
      <vt:lpstr>Calibri</vt:lpstr>
      <vt:lpstr>Cambria</vt:lpstr>
      <vt:lpstr>Century Gothic</vt:lpstr>
      <vt:lpstr>Courier New</vt:lpstr>
      <vt:lpstr>Office Theme</vt:lpstr>
      <vt:lpstr>Healthcare and Hospital Management Presentation</vt:lpstr>
      <vt:lpstr>Table of contents</vt:lpstr>
      <vt:lpstr>PowerPoint Presentation</vt:lpstr>
      <vt:lpstr>Introduction to the Hospital</vt:lpstr>
      <vt:lpstr>Appointment Services</vt:lpstr>
      <vt:lpstr>Medical Care Programs</vt:lpstr>
      <vt:lpstr>Advanced Equipment</vt:lpstr>
      <vt:lpstr>Client Testimonials</vt:lpstr>
      <vt:lpstr>Financial Overview</vt:lpstr>
      <vt:lpstr>Patient Care Tips</vt:lpstr>
      <vt:lpstr>Future projects</vt:lpstr>
      <vt:lpstr>Doctors Team Introduction</vt:lpstr>
      <vt:lpstr>Medical infographics</vt:lpstr>
      <vt:lpstr>Awards and Recognitions</vt:lpstr>
      <vt:lpstr>Medical Care Tips 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2025-03-12T23:19:37Z</dcterms:created>
  <dcterms:modified xsi:type="dcterms:W3CDTF">2025-03-12T23:20:09Z</dcterms:modified>
</cp:coreProperties>
</file>