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4" r:id="rId1"/>
  </p:sldMasterIdLst>
  <p:notesMasterIdLst>
    <p:notesMasterId r:id="rId22"/>
  </p:notesMasterIdLst>
  <p:handoutMasterIdLst>
    <p:handoutMasterId r:id="rId23"/>
  </p:handoutMasterIdLst>
  <p:sldIdLst>
    <p:sldId id="2141413493" r:id="rId2"/>
    <p:sldId id="2141413487" r:id="rId3"/>
    <p:sldId id="2141413488" r:id="rId4"/>
    <p:sldId id="2141413482" r:id="rId5"/>
    <p:sldId id="2141413481" r:id="rId6"/>
    <p:sldId id="2141413506" r:id="rId7"/>
    <p:sldId id="2141413480" r:id="rId8"/>
    <p:sldId id="2141413489" r:id="rId9"/>
    <p:sldId id="2141413490" r:id="rId10"/>
    <p:sldId id="2141413442" r:id="rId11"/>
    <p:sldId id="2141413495" r:id="rId12"/>
    <p:sldId id="2141413496" r:id="rId13"/>
    <p:sldId id="2141413497" r:id="rId14"/>
    <p:sldId id="2141413498" r:id="rId15"/>
    <p:sldId id="2141413499" r:id="rId16"/>
    <p:sldId id="2141413505" r:id="rId17"/>
    <p:sldId id="2141413501" r:id="rId18"/>
    <p:sldId id="2141413503" r:id="rId19"/>
    <p:sldId id="2141413504" r:id="rId20"/>
    <p:sldId id="214141349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308"/>
    <a:srgbClr val="E3CB9A"/>
    <a:srgbClr val="B62844"/>
    <a:srgbClr val="A84259"/>
    <a:srgbClr val="9C0902"/>
    <a:srgbClr val="211F39"/>
    <a:srgbClr val="242D34"/>
    <a:srgbClr val="E10B03"/>
    <a:srgbClr val="66FFFF"/>
    <a:srgbClr val="E131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094671-0757-483B-B584-BF901404A19D}" v="27" dt="2025-02-10T17:52:25.4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99" autoAdjust="0"/>
    <p:restoredTop sz="96076" autoAdjust="0"/>
  </p:normalViewPr>
  <p:slideViewPr>
    <p:cSldViewPr snapToGrid="0">
      <p:cViewPr varScale="1">
        <p:scale>
          <a:sx n="99" d="100"/>
          <a:sy n="99" d="100"/>
        </p:scale>
        <p:origin x="900" y="4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84"/>
    </p:cViewPr>
  </p:sorterViewPr>
  <p:notesViewPr>
    <p:cSldViewPr snapToGrid="0">
      <p:cViewPr varScale="1">
        <p:scale>
          <a:sx n="78" d="100"/>
          <a:sy n="78" d="100"/>
        </p:scale>
        <p:origin x="31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3A88-4A3A-AF5D-1BC945A7DB8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A88-4A3A-AF5D-1BC945A7DB82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8D-4AA3-B5FB-408F23BE10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9"/>
        <c:overlap val="-48"/>
        <c:axId val="562656512"/>
        <c:axId val="562657472"/>
      </c:barChart>
      <c:catAx>
        <c:axId val="562656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2657472"/>
        <c:crosses val="autoZero"/>
        <c:auto val="1"/>
        <c:lblAlgn val="ctr"/>
        <c:lblOffset val="100"/>
        <c:noMultiLvlLbl val="0"/>
      </c:catAx>
      <c:valAx>
        <c:axId val="562657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2656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3D50AB-056E-8A0A-E007-3B4127172E8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AB1050-1AF8-221A-452D-E70F616E56B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3627C5-4591-47CB-94AC-DB4934FD0BF9}" type="datetimeFigureOut">
              <a:rPr lang="en-CA" smtClean="0"/>
              <a:t>2025-02-10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8B40F6-E9D4-5846-69F6-6F38FCA2B0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F779EC-5DF0-F70A-788F-6C6CFB1C67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A8477F-AAF1-4A6C-9315-88A8C072CAB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110621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DC2DC-1091-4835-8E49-DC2AAEBD7DB2}" type="datetimeFigureOut">
              <a:rPr lang="en-IN" smtClean="0"/>
              <a:t>10-02-2025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33F4BA-8C55-4246-8561-E500B7CA7A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8168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B138E5E-B128-057B-D25C-049DA4A6F7E4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4"/>
              </a:solidFill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79FD4D2-547E-7D3A-75DD-39AD30F618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31292" y="-4"/>
            <a:ext cx="7060707" cy="6858004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D1E2592B-23D6-5FF1-FD1E-5313FABB71C3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4055226" y="6536944"/>
            <a:ext cx="2743200" cy="271482"/>
          </a:xfr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67BC6147-0C4F-6DC3-38F0-D18867D2B157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7831636" y="6536944"/>
            <a:ext cx="4114800" cy="271482"/>
          </a:xfr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3444ED9B-88F8-5200-FBD0-60906CA22FA6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278817" y="6536944"/>
            <a:ext cx="2743200" cy="271482"/>
          </a:xfr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10364F-4A58-462A-0F32-EFACE0D787D9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628979" y="1451610"/>
            <a:ext cx="5233940" cy="3131819"/>
          </a:xfrm>
        </p:spPr>
        <p:txBody>
          <a:bodyPr anchor="ctr">
            <a:normAutofit/>
          </a:bodyPr>
          <a:lstStyle>
            <a:lvl1pPr algn="l">
              <a:defRPr sz="6000" b="1">
                <a:solidFill>
                  <a:schemeClr val="bg2"/>
                </a:solidFill>
                <a:latin typeface="Britannic Bold" panose="020B0903060703020204" pitchFamily="34" charset="0"/>
                <a:ea typeface="Cascadia Code" panose="020B0609020000020004" pitchFamily="49" charset="0"/>
                <a:cs typeface="Aharoni" panose="02010803020104030203" pitchFamily="2" charset="-79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48D6CB-FA75-9F51-19F0-CE7CFD4B986A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628979" y="4908337"/>
            <a:ext cx="5233940" cy="434566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="0">
                <a:solidFill>
                  <a:schemeClr val="bg2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53070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49ABB-9329-882B-96C8-CE4E0A316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4962" y="1032564"/>
            <a:ext cx="6771474" cy="890953"/>
          </a:xfrm>
        </p:spPr>
        <p:txBody>
          <a:bodyPr>
            <a:normAutofit/>
          </a:bodyPr>
          <a:lstStyle>
            <a:lvl1pPr algn="ctr">
              <a:defRPr sz="3600">
                <a:latin typeface="Century Gothic" panose="020B0502020202020204" pitchFamily="34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2FAAFEE-8A26-F735-3FA3-804E1B561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F2D6FF6-88D2-B78D-AF25-67FB1894A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60FD1D6-024A-6232-2BFD-E96E4A29A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78232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49ABB-9329-882B-96C8-CE4E0A316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153" y="210454"/>
            <a:ext cx="10719547" cy="875396"/>
          </a:xfrm>
        </p:spPr>
        <p:txBody>
          <a:bodyPr>
            <a:normAutofit/>
          </a:bodyPr>
          <a:lstStyle>
            <a:lvl1pPr algn="l">
              <a:defRPr sz="3600">
                <a:latin typeface="Century Gothic" panose="020B0502020202020204" pitchFamily="34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2FAAFEE-8A26-F735-3FA3-804E1B561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F2D6FF6-88D2-B78D-AF25-67FB1894A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60FD1D6-024A-6232-2BFD-E96E4A29A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508623F-9BC4-B744-B81D-CFF8361329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19134" y="839898"/>
            <a:ext cx="5242064" cy="5249298"/>
          </a:xfrm>
          <a:prstGeom prst="ellipse">
            <a:avLst/>
          </a:prstGeom>
        </p:spPr>
        <p:txBody>
          <a:bodyPr wrap="square">
            <a:no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43880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CF49C-191D-F970-1A02-52423E67E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F49ABB-9329-882B-96C8-CE4E0A316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2FAAFEE-8A26-F735-3FA3-804E1B561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F2D6FF6-88D2-B78D-AF25-67FB1894A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60FD1D6-024A-6232-2BFD-E96E4A29A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09520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49ABB-9329-882B-96C8-CE4E0A316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CF49C-191D-F970-1A02-52423E67E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2FAAFEE-8A26-F735-3FA3-804E1B561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F2D6FF6-88D2-B78D-AF25-67FB1894A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60FD1D6-024A-6232-2BFD-E96E4A29A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58036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C9298-5A30-22BD-6B5A-52050E8CA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39B40F-04A4-648E-B6AE-D213727572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F31BABE8-C7D4-0E7C-6A21-FC627BB318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761E0A0D-529F-21A0-8F80-B2327C190E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63B60B42-D040-ADB7-3D85-0A7FC489E6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475887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4167B-BFFD-889C-47B0-A606695FF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F6A62-1B58-DDF9-705E-ECEC430FB5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0641" y="1123120"/>
            <a:ext cx="5759159" cy="52874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875A34-3728-2F33-F803-F5AD635E90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23120"/>
            <a:ext cx="5774234" cy="52874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3E109954-923F-C1D0-FC78-91D53B7FA6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1FF3CE71-A6DC-17BC-B907-8578B1C0A4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9B07CA19-0A43-1D3E-2009-1474D8E046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980471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347B5-B4CB-099F-24D2-F0068F5C6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42" y="365125"/>
            <a:ext cx="11685794" cy="8239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634FDE-B63A-DE9F-51C7-7464BFC9D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7810" y="1363112"/>
            <a:ext cx="563976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C0FE9A-AC0E-C4D7-B65E-F7B7C9E00F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78818" y="2505074"/>
            <a:ext cx="5718758" cy="39054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6C1B8F-4317-D996-AE91-DB6975339D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363112"/>
            <a:ext cx="577423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19F8CB-CC4E-0A94-B4B0-54CEDC7658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774236" cy="39054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8CE1FF89-53F8-DB3B-928A-AF56F7972C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52B80ABC-9A2C-9EF9-0B08-99BCF13E8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08F9E626-0837-AEDF-5F32-0377A1F58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037501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5854E-0A2D-3C3C-A4F3-0BD156FB5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EC312-13A0-2485-2F0C-1669613B0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A8BB9F-EE7D-BE8D-DF76-76AA3EE0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61FAC585-78DD-5852-8054-3903471C1F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21406BFA-0060-7D8A-B166-F2DD2E7BBA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3B66520F-B7A6-9221-CEB6-58450F7E4C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149700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0E9D8-2904-CC3B-EAEA-6FA451CAE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B1CBD7-D841-9887-3D9D-9C2D9D0B5A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08905C-10E6-FBB8-A063-F11DA743E0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45DBCFBA-C2A0-434A-C47A-9C1F2E736A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AE1F0FDC-ACBA-8102-FADD-630F564190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0C342791-43DA-8886-F13B-FB90DA105E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615888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CC365-C4C9-6705-1195-35AC9E285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0BFEC7-DA00-CAA7-6743-F9FAEA6060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4AEE6298-92E9-5538-415A-89286C3FCF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F49D6CE2-987C-5E4F-9CFB-89BAD90A86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9112F62-DD6D-9D01-AE5B-067B3FA702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76999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49ABB-9329-882B-96C8-CE4E0A316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CF49C-191D-F970-1A02-52423E67E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2FAAFEE-8A26-F735-3FA3-804E1B561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F2D6FF6-88D2-B78D-AF25-67FB1894A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60FD1D6-024A-6232-2BFD-E96E4A29A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903297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6FE94C-A70E-BDF1-224B-E51A75C001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491870" y="365125"/>
            <a:ext cx="2439488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F000F4-AA6A-7E12-2291-E6731C6E2D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60642" y="384259"/>
            <a:ext cx="9161654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52A51515-43D9-3F1C-D9AF-73C6C21679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1C24BA42-81DD-F202-5B6C-1572BFADC5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25E595C8-601D-A6C3-2DB4-6838B00822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75465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49ABB-9329-882B-96C8-CE4E0A316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153" y="210454"/>
            <a:ext cx="10719547" cy="875396"/>
          </a:xfrm>
        </p:spPr>
        <p:txBody>
          <a:bodyPr>
            <a:normAutofit/>
          </a:bodyPr>
          <a:lstStyle>
            <a:lvl1pPr algn="l">
              <a:defRPr sz="3600">
                <a:latin typeface="Century Gothic" panose="020B0502020202020204" pitchFamily="34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2FAAFEE-8A26-F735-3FA3-804E1B561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F2D6FF6-88D2-B78D-AF25-67FB1894A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60FD1D6-024A-6232-2BFD-E96E4A29A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508623F-9BC4-B744-B81D-CFF8361329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98426" y="0"/>
            <a:ext cx="5393574" cy="6858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09481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49ABB-9329-882B-96C8-CE4E0A316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>
              <a:defRPr sz="3600">
                <a:latin typeface="Century Gothic" panose="020B0502020202020204" pitchFamily="34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2FAAFEE-8A26-F735-3FA3-804E1B561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F2D6FF6-88D2-B78D-AF25-67FB1894A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60FD1D6-024A-6232-2BFD-E96E4A29A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E5C9842-7D4A-7733-1654-B6EAD0755D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415378" cy="6858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393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49ABB-9329-882B-96C8-CE4E0A316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>
              <a:defRPr sz="3600">
                <a:latin typeface="Britannic Bold" panose="020B0903060703020204" pitchFamily="34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2FAAFEE-8A26-F735-3FA3-804E1B561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F2D6FF6-88D2-B78D-AF25-67FB1894A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60FD1D6-024A-6232-2BFD-E96E4A29A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E5C9842-7D4A-7733-1654-B6EAD0755D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178680"/>
            <a:ext cx="12191999" cy="267932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9755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49ABB-9329-882B-96C8-CE4E0A316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>
              <a:defRPr sz="3600">
                <a:latin typeface="Century Gothic" panose="020B0502020202020204" pitchFamily="34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2FAAFEE-8A26-F735-3FA3-804E1B561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F2D6FF6-88D2-B78D-AF25-67FB1894A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60FD1D6-024A-6232-2BFD-E96E4A29A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E5C9842-7D4A-7733-1654-B6EAD0755D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829174" cy="6858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58F6D4E2-AEE9-0349-2CBD-9D1291958D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43499" y="3344120"/>
            <a:ext cx="3228975" cy="314325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C94B234C-55C0-DD22-45B0-6061F694EB7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10599" y="3344120"/>
            <a:ext cx="3228975" cy="314325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7954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49ABB-9329-882B-96C8-CE4E0A316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latin typeface="Century Gothic" panose="020B0502020202020204" pitchFamily="34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2FAAFEE-8A26-F735-3FA3-804E1B561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F2D6FF6-88D2-B78D-AF25-67FB1894A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60FD1D6-024A-6232-2BFD-E96E4A29A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E5C9842-7D4A-7733-1654-B6EAD0755D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5656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49ABB-9329-882B-96C8-CE4E0A316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latin typeface="Century Gothic" panose="020B0502020202020204" pitchFamily="34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2FAAFEE-8A26-F735-3FA3-804E1B561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F2D6FF6-88D2-B78D-AF25-67FB1894A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60FD1D6-024A-6232-2BFD-E96E4A29A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E5C9842-7D4A-7733-1654-B6EAD0755D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71574"/>
            <a:ext cx="12192000" cy="283845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230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49ABB-9329-882B-96C8-CE4E0A316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latin typeface="Century Gothic" panose="020B0502020202020204" pitchFamily="34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2FAAFEE-8A26-F735-3FA3-804E1B561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F2D6FF6-88D2-B78D-AF25-67FB1894A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60FD1D6-024A-6232-2BFD-E96E4A29A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E5C9842-7D4A-7733-1654-B6EAD0755D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76622" y="0"/>
            <a:ext cx="5415378" cy="6858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29582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2FAAFEE-8A26-F735-3FA3-804E1B561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F2D6FF6-88D2-B78D-AF25-67FB1894A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60FD1D6-024A-6232-2BFD-E96E4A29A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E5C9842-7D4A-7733-1654-B6EAD0755D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7577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49ABB-9329-882B-96C8-CE4E0A316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600"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2FAAFEE-8A26-F735-3FA3-804E1B561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F2D6FF6-88D2-B78D-AF25-67FB1894A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60FD1D6-024A-6232-2BFD-E96E4A29A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608479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49ABB-9329-882B-96C8-CE4E0A316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600"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2FAAFEE-8A26-F735-3FA3-804E1B561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F2D6FF6-88D2-B78D-AF25-67FB1894A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60FD1D6-024A-6232-2BFD-E96E4A29A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25404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49ABB-9329-882B-96C8-CE4E0A316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42" y="168964"/>
            <a:ext cx="10172276" cy="890953"/>
          </a:xfrm>
        </p:spPr>
        <p:txBody>
          <a:bodyPr>
            <a:normAutofit/>
          </a:bodyPr>
          <a:lstStyle>
            <a:lvl1pPr algn="ctr">
              <a:defRPr sz="3600"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2FAAFEE-8A26-F735-3FA3-804E1B561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F2D6FF6-88D2-B78D-AF25-67FB1894A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60FD1D6-024A-6232-2BFD-E96E4A29A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EF0A5EE-E00C-841D-C535-1C7EB2CC02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82936" y="522077"/>
            <a:ext cx="3967894" cy="5645346"/>
          </a:xfrm>
          <a:prstGeom prst="roundRect">
            <a:avLst>
              <a:gd name="adj" fmla="val 50000"/>
            </a:avLst>
          </a:pr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1959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49ABB-9329-882B-96C8-CE4E0A316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latin typeface="Century Gothic" panose="020B0502020202020204" pitchFamily="34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2FAAFEE-8A26-F735-3FA3-804E1B561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F2D6FF6-88D2-B78D-AF25-67FB1894A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60FD1D6-024A-6232-2BFD-E96E4A29A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E5C9842-7D4A-7733-1654-B6EAD0755D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0247"/>
            <a:ext cx="5610131" cy="6065822"/>
          </a:xfrm>
          <a:prstGeom prst="round2DiagRect">
            <a:avLst>
              <a:gd name="adj1" fmla="val 10050"/>
              <a:gd name="adj2" fmla="val 18236"/>
            </a:avLst>
          </a:pr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7288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49ABB-9329-882B-96C8-CE4E0A316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41" y="774915"/>
            <a:ext cx="11685793" cy="1921790"/>
          </a:xfrm>
        </p:spPr>
        <p:txBody>
          <a:bodyPr>
            <a:normAutofit/>
          </a:bodyPr>
          <a:lstStyle>
            <a:lvl1pPr algn="ctr">
              <a:defRPr sz="4800">
                <a:latin typeface="Century Gothic" panose="020B0502020202020204" pitchFamily="34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2FAAFEE-8A26-F735-3FA3-804E1B561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F2D6FF6-88D2-B78D-AF25-67FB1894A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60FD1D6-024A-6232-2BFD-E96E4A29A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461533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49ABB-9329-882B-96C8-CE4E0A316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>
              <a:defRPr sz="3600">
                <a:latin typeface="Century Gothic" panose="020B0502020202020204" pitchFamily="34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2FAAFEE-8A26-F735-3FA3-804E1B561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F2D6FF6-88D2-B78D-AF25-67FB1894A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60FD1D6-024A-6232-2BFD-E96E4A29A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E5C9842-7D4A-7733-1654-B6EAD0755D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9299" y="334979"/>
            <a:ext cx="5706701" cy="6201966"/>
          </a:xfrm>
          <a:prstGeom prst="roundRect">
            <a:avLst/>
          </a:pr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7318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49ABB-9329-882B-96C8-CE4E0A316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41" y="168964"/>
            <a:ext cx="10153359" cy="890953"/>
          </a:xfrm>
        </p:spPr>
        <p:txBody>
          <a:bodyPr>
            <a:normAutofit/>
          </a:bodyPr>
          <a:lstStyle>
            <a:lvl1pPr algn="l">
              <a:defRPr sz="3600">
                <a:latin typeface="Century Gothic" panose="020B0502020202020204" pitchFamily="34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2FAAFEE-8A26-F735-3FA3-804E1B561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F2D6FF6-88D2-B78D-AF25-67FB1894A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60FD1D6-024A-6232-2BFD-E96E4A29A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Century Gothic" panose="020B050202020202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05013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D01EBE-7226-C3CA-8EDE-EFD406955B03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E9BA02-9B20-66D7-400D-EECC59400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41" y="168964"/>
            <a:ext cx="11685793" cy="8909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BCE767-9725-C501-6695-379026A6D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0641" y="1123124"/>
            <a:ext cx="11685793" cy="52874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735222D4-B3E8-076E-99F2-E783964E62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5226" y="6536944"/>
            <a:ext cx="2743200" cy="271482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70ABAB5A-5628-AECF-E44C-C343659D47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31636" y="6536944"/>
            <a:ext cx="4114800" cy="271482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www.yourwebsite.com</a:t>
            </a:r>
            <a:endParaRPr lang="en-US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329E895F-8B99-6342-CC61-6F21E31B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8817" y="6536944"/>
            <a:ext cx="2743200" cy="271482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Slide </a:t>
            </a:r>
            <a:fld id="{6CB62808-88BB-4E82-9200-19DAFECDBB5A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5079960-28DF-1389-D3BF-D49FE54E41AD}"/>
              </a:ext>
            </a:extLst>
          </p:cNvPr>
          <p:cNvSpPr/>
          <p:nvPr userDrawn="1"/>
        </p:nvSpPr>
        <p:spPr bwMode="auto">
          <a:xfrm rot="18292286">
            <a:off x="-144309" y="5049175"/>
            <a:ext cx="1138180" cy="1138176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A9C4EBA-DA8C-9C39-E5E9-F0DD62911586}"/>
              </a:ext>
            </a:extLst>
          </p:cNvPr>
          <p:cNvSpPr/>
          <p:nvPr userDrawn="1"/>
        </p:nvSpPr>
        <p:spPr bwMode="auto">
          <a:xfrm rot="18584810">
            <a:off x="9667514" y="-1031886"/>
            <a:ext cx="2401703" cy="2401700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0693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703" r:id="rId3"/>
    <p:sldLayoutId id="2147483715" r:id="rId4"/>
    <p:sldLayoutId id="2147483712" r:id="rId5"/>
    <p:sldLayoutId id="2147483711" r:id="rId6"/>
    <p:sldLayoutId id="2147483719" r:id="rId7"/>
    <p:sldLayoutId id="2147483717" r:id="rId8"/>
    <p:sldLayoutId id="2147483716" r:id="rId9"/>
    <p:sldLayoutId id="2147483706" r:id="rId10"/>
    <p:sldLayoutId id="2147483705" r:id="rId11"/>
    <p:sldLayoutId id="2147483702" r:id="rId12"/>
    <p:sldLayoutId id="2147483701" r:id="rId13"/>
    <p:sldLayoutId id="2147483677" r:id="rId14"/>
    <p:sldLayoutId id="2147483678" r:id="rId15"/>
    <p:sldLayoutId id="2147483679" r:id="rId16"/>
    <p:sldLayoutId id="2147483683" r:id="rId17"/>
    <p:sldLayoutId id="2147483684" r:id="rId18"/>
    <p:sldLayoutId id="2147483685" r:id="rId19"/>
    <p:sldLayoutId id="2147483686" r:id="rId20"/>
    <p:sldLayoutId id="2147483718" r:id="rId21"/>
    <p:sldLayoutId id="2147483720" r:id="rId22"/>
    <p:sldLayoutId id="2147483721" r:id="rId23"/>
    <p:sldLayoutId id="2147483722" r:id="rId24"/>
    <p:sldLayoutId id="2147483723" r:id="rId25"/>
    <p:sldLayoutId id="2147483726" r:id="rId26"/>
    <p:sldLayoutId id="2147483724" r:id="rId27"/>
    <p:sldLayoutId id="2147483725" r:id="rId28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2"/>
          </a:solidFill>
          <a:latin typeface="Britannic Bold" panose="020B0903060703020204" pitchFamily="34" charset="0"/>
          <a:ea typeface="Cascadia Code" panose="020B0609020000020004" pitchFamily="49" charset="0"/>
          <a:cs typeface="Aharoni" panose="02010803020104030203" pitchFamily="2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7EA78AF3-A20B-BC41-5050-E336006A3BC1}"/>
              </a:ext>
            </a:extLst>
          </p:cNvPr>
          <p:cNvSpPr/>
          <p:nvPr/>
        </p:nvSpPr>
        <p:spPr>
          <a:xfrm>
            <a:off x="622587" y="5146878"/>
            <a:ext cx="3081508" cy="47902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71BF43E-9731-550A-A11F-A002552C10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978" y="5175841"/>
            <a:ext cx="5233940" cy="434566"/>
          </a:xfrm>
        </p:spPr>
        <p:txBody>
          <a:bodyPr/>
          <a:lstStyle/>
          <a:p>
            <a:r>
              <a:rPr lang="en-CA" dirty="0">
                <a:solidFill>
                  <a:schemeClr val="tx2"/>
                </a:solidFill>
              </a:rPr>
              <a:t>Presenter Name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5BBE0F6-0E5E-F72B-72E0-E7467986FDAA}"/>
              </a:ext>
            </a:extLst>
          </p:cNvPr>
          <p:cNvSpPr/>
          <p:nvPr/>
        </p:nvSpPr>
        <p:spPr>
          <a:xfrm rot="20774788" flipH="1">
            <a:off x="10133553" y="5413038"/>
            <a:ext cx="1582292" cy="852164"/>
          </a:xfrm>
          <a:custGeom>
            <a:avLst/>
            <a:gdLst>
              <a:gd name="connsiteX0" fmla="*/ 0 w 3601850"/>
              <a:gd name="connsiteY0" fmla="*/ 0 h 1939822"/>
              <a:gd name="connsiteX1" fmla="*/ 68373 w 3601850"/>
              <a:gd name="connsiteY1" fmla="*/ 279341 h 1939822"/>
              <a:gd name="connsiteX2" fmla="*/ 3601850 w 3601850"/>
              <a:gd name="connsiteY2" fmla="*/ 1939822 h 1939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01850" h="1939822">
                <a:moveTo>
                  <a:pt x="0" y="0"/>
                </a:moveTo>
                <a:lnTo>
                  <a:pt x="68373" y="279341"/>
                </a:lnTo>
                <a:lnTo>
                  <a:pt x="3601850" y="193982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CA"/>
          </a:p>
        </p:txBody>
      </p:sp>
      <p:pic>
        <p:nvPicPr>
          <p:cNvPr id="28" name="Picture Placeholder 27" descr="A robot with headphones and a colorful background&#10;&#10;Description automatically generated">
            <a:extLst>
              <a:ext uri="{FF2B5EF4-FFF2-40B4-BE49-F238E27FC236}">
                <a16:creationId xmlns:a16="http://schemas.microsoft.com/office/drawing/2014/main" id="{C35511B0-B333-C90C-B222-6854F08EB1D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31292" y="-4"/>
            <a:ext cx="7060707" cy="6858004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42D1A90-6D9B-CF37-A8BE-0033193866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978" y="1491916"/>
            <a:ext cx="6541367" cy="3392907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/>
                </a:solidFill>
              </a:rPr>
              <a:t>Introduction to </a:t>
            </a:r>
            <a:r>
              <a:rPr lang="en-US" sz="6600">
                <a:solidFill>
                  <a:schemeClr val="accent2"/>
                </a:solidFill>
              </a:rPr>
              <a:t>Artificial </a:t>
            </a:r>
            <a:r>
              <a:rPr lang="en-US" sz="6600" dirty="0">
                <a:solidFill>
                  <a:schemeClr val="accent2"/>
                </a:solidFill>
              </a:rPr>
              <a:t>Intelligence</a:t>
            </a:r>
            <a:endParaRPr lang="en-CA" spc="6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0233CA8B-F019-F1D3-7F5C-EEB93129FE70}"/>
              </a:ext>
            </a:extLst>
          </p:cNvPr>
          <p:cNvSpPr/>
          <p:nvPr/>
        </p:nvSpPr>
        <p:spPr bwMode="auto">
          <a:xfrm rot="18688247">
            <a:off x="4097894" y="5384964"/>
            <a:ext cx="1018402" cy="1018402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3B19794-348E-C84A-7D04-6891F7231B7F}"/>
              </a:ext>
            </a:extLst>
          </p:cNvPr>
          <p:cNvSpPr/>
          <p:nvPr/>
        </p:nvSpPr>
        <p:spPr bwMode="auto">
          <a:xfrm rot="3292218">
            <a:off x="2176568" y="-941029"/>
            <a:ext cx="2401703" cy="2401700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FDE158F-2727-0CBB-1976-D739EE60EEC7}"/>
              </a:ext>
            </a:extLst>
          </p:cNvPr>
          <p:cNvSpPr/>
          <p:nvPr/>
        </p:nvSpPr>
        <p:spPr>
          <a:xfrm>
            <a:off x="-398107" y="892532"/>
            <a:ext cx="836909" cy="83690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57A596C-454A-4429-2E22-C16382C344AB}"/>
              </a:ext>
            </a:extLst>
          </p:cNvPr>
          <p:cNvSpPr/>
          <p:nvPr/>
        </p:nvSpPr>
        <p:spPr>
          <a:xfrm flipH="1">
            <a:off x="5833488" y="3599872"/>
            <a:ext cx="236206" cy="23620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D71D747-75E5-596A-5120-8D8A1E4CA8A2}"/>
              </a:ext>
            </a:extLst>
          </p:cNvPr>
          <p:cNvSpPr/>
          <p:nvPr/>
        </p:nvSpPr>
        <p:spPr>
          <a:xfrm flipH="1">
            <a:off x="7170345" y="-92174"/>
            <a:ext cx="456546" cy="4565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5FEBFE-3131-93D5-A717-2C42B232CE2F}"/>
              </a:ext>
            </a:extLst>
          </p:cNvPr>
          <p:cNvSpPr txBox="1"/>
          <p:nvPr/>
        </p:nvSpPr>
        <p:spPr>
          <a:xfrm rot="5400000">
            <a:off x="9506442" y="3298019"/>
            <a:ext cx="4973576" cy="261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1100" b="1" spc="600" dirty="0">
                <a:solidFill>
                  <a:schemeClr val="accent2"/>
                </a:solidFill>
              </a:rPr>
              <a:t>ARTIFICIAL INTELLIGENCE</a:t>
            </a:r>
            <a:endParaRPr lang="en-CA" sz="11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244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0E563-D177-14F4-D159-BFBCB4E8A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Britannic Bold" panose="020B0903060703020204" pitchFamily="34" charset="0"/>
              </a:rPr>
              <a:t>The Rise of Generative AI </a:t>
            </a:r>
            <a:r>
              <a:rPr lang="en-US" sz="3600" dirty="0">
                <a:latin typeface="Britannic Bold" panose="020B0903060703020204" pitchFamily="34" charset="0"/>
              </a:rPr>
              <a:t>(ChatGPT, Midjourney, DALL·E)</a:t>
            </a:r>
            <a:endParaRPr lang="en-US" b="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35F01E-3117-C515-5954-CD85CCB137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22F29A-6D80-6507-40E3-11CFE65C55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10</a:t>
            </a:fld>
            <a:endParaRPr lang="en-IN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B80F4A2-0956-6410-2AC6-221CC75E33BF}"/>
              </a:ext>
            </a:extLst>
          </p:cNvPr>
          <p:cNvGrpSpPr/>
          <p:nvPr/>
        </p:nvGrpSpPr>
        <p:grpSpPr>
          <a:xfrm>
            <a:off x="251381" y="1106030"/>
            <a:ext cx="11689238" cy="3742863"/>
            <a:chOff x="251381" y="1106030"/>
            <a:chExt cx="11689238" cy="374286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D548FF-7146-F039-634B-3420B0EE602D}"/>
                </a:ext>
              </a:extLst>
            </p:cNvPr>
            <p:cNvGrpSpPr/>
            <p:nvPr/>
          </p:nvGrpSpPr>
          <p:grpSpPr>
            <a:xfrm>
              <a:off x="8321767" y="1106030"/>
              <a:ext cx="3618852" cy="1423806"/>
              <a:chOff x="1087030" y="2892491"/>
              <a:chExt cx="1481507" cy="1423806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4F93FA6-4AB4-1651-C978-7BEF0B7BDDE7}"/>
                  </a:ext>
                </a:extLst>
              </p:cNvPr>
              <p:cNvSpPr txBox="1"/>
              <p:nvPr/>
            </p:nvSpPr>
            <p:spPr>
              <a:xfrm>
                <a:off x="1087030" y="2892491"/>
                <a:ext cx="938393" cy="338554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600" dirty="0">
                    <a:solidFill>
                      <a:schemeClr val="accent1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Placeholder Title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5428457-2243-237F-DBF0-E5B272E0CF9B}"/>
                  </a:ext>
                </a:extLst>
              </p:cNvPr>
              <p:cNvSpPr txBox="1"/>
              <p:nvPr/>
            </p:nvSpPr>
            <p:spPr>
              <a:xfrm>
                <a:off x="1087030" y="3115968"/>
                <a:ext cx="148150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Lorem ipsum dolor sit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amet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consectetur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adipisicing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elit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sed do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eiusmod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tempor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incididunt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labore et dolore magna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aliqua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. </a:t>
                </a:r>
              </a:p>
              <a:p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enim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ad minim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veniam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quis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nostrud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exercitation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ullamco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laboris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nisi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aliquip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ex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ea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commodo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consequat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. 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CE90D32-FDD6-AF16-2FC8-E1DA78C6BA9B}"/>
                </a:ext>
              </a:extLst>
            </p:cNvPr>
            <p:cNvGrpSpPr/>
            <p:nvPr/>
          </p:nvGrpSpPr>
          <p:grpSpPr>
            <a:xfrm>
              <a:off x="8321767" y="3393003"/>
              <a:ext cx="3618852" cy="1455890"/>
              <a:chOff x="1087030" y="2892491"/>
              <a:chExt cx="1481507" cy="1455890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4526732-323F-AEE1-BC51-518B79C8CF0A}"/>
                  </a:ext>
                </a:extLst>
              </p:cNvPr>
              <p:cNvSpPr txBox="1"/>
              <p:nvPr/>
            </p:nvSpPr>
            <p:spPr>
              <a:xfrm>
                <a:off x="1087030" y="2892491"/>
                <a:ext cx="938393" cy="338554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600" dirty="0">
                    <a:solidFill>
                      <a:schemeClr val="accent4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Placeholder Title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9EB3062-F848-F409-8E29-5BD64833DEF1}"/>
                  </a:ext>
                </a:extLst>
              </p:cNvPr>
              <p:cNvSpPr txBox="1"/>
              <p:nvPr/>
            </p:nvSpPr>
            <p:spPr>
              <a:xfrm>
                <a:off x="1087030" y="3148052"/>
                <a:ext cx="148150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Lorem ipsum dolor sit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amet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consectetur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adipisicing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elit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sed do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eiusmod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tempor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incididunt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labore et dolore magna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aliqua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. </a:t>
                </a:r>
              </a:p>
              <a:p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enim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ad minim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veniam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quis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nostrud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exercitation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ullamco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laboris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nisi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aliquip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ex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ea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commodo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consequat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. 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2E72843-AAFB-3BF4-E085-758750D2B99E}"/>
                </a:ext>
              </a:extLst>
            </p:cNvPr>
            <p:cNvGrpSpPr/>
            <p:nvPr/>
          </p:nvGrpSpPr>
          <p:grpSpPr>
            <a:xfrm>
              <a:off x="251381" y="1106030"/>
              <a:ext cx="3602534" cy="1487974"/>
              <a:chOff x="1087414" y="2828323"/>
              <a:chExt cx="1474827" cy="1487974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D8415FE-19B7-3AFE-5476-40E22565B13F}"/>
                  </a:ext>
                </a:extLst>
              </p:cNvPr>
              <p:cNvSpPr txBox="1"/>
              <p:nvPr/>
            </p:nvSpPr>
            <p:spPr>
              <a:xfrm>
                <a:off x="1623848" y="2828323"/>
                <a:ext cx="938393" cy="338554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r"/>
                <a:r>
                  <a:rPr lang="en-US" sz="1600" dirty="0">
                    <a:solidFill>
                      <a:schemeClr val="accent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Placeholder Title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9E88C22-1E38-2A39-5B6A-3CA781E227BB}"/>
                  </a:ext>
                </a:extLst>
              </p:cNvPr>
              <p:cNvSpPr txBox="1"/>
              <p:nvPr/>
            </p:nvSpPr>
            <p:spPr>
              <a:xfrm>
                <a:off x="1087414" y="3115968"/>
                <a:ext cx="147482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Lorem ipsum dolor sit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amet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consectetur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adipisicing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elit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sed do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eiusmod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tempor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incididunt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labore et dolore magna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aliqua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. </a:t>
                </a:r>
              </a:p>
              <a:p>
                <a:pPr algn="r"/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enim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ad minim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veniam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quis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nostrud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exercitation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ullamco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laboris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nisi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aliquip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ex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ea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commodo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consequat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. </a:t>
                </a: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4FD6E72-15F4-C96D-4530-358FD1566A65}"/>
                </a:ext>
              </a:extLst>
            </p:cNvPr>
            <p:cNvGrpSpPr/>
            <p:nvPr/>
          </p:nvGrpSpPr>
          <p:grpSpPr>
            <a:xfrm>
              <a:off x="251381" y="3393003"/>
              <a:ext cx="3602534" cy="1455890"/>
              <a:chOff x="1087414" y="2844365"/>
              <a:chExt cx="1474827" cy="1455890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A6CC4CF-590D-B4CE-533E-F073D4558FAC}"/>
                  </a:ext>
                </a:extLst>
              </p:cNvPr>
              <p:cNvSpPr txBox="1"/>
              <p:nvPr/>
            </p:nvSpPr>
            <p:spPr>
              <a:xfrm>
                <a:off x="1623848" y="2844365"/>
                <a:ext cx="938393" cy="338554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r"/>
                <a:r>
                  <a:rPr lang="en-US" sz="1600" dirty="0">
                    <a:solidFill>
                      <a:schemeClr val="accent1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Placeholder Title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22A5F60-E61E-7BF9-AC2F-9F17EB97D107}"/>
                  </a:ext>
                </a:extLst>
              </p:cNvPr>
              <p:cNvSpPr txBox="1"/>
              <p:nvPr/>
            </p:nvSpPr>
            <p:spPr>
              <a:xfrm>
                <a:off x="1087414" y="3099926"/>
                <a:ext cx="147482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Lorem ipsum dolor sit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amet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consectetur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adipisicing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elit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sed do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eiusmod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tempor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incididunt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labore et dolore magna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aliqua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. </a:t>
                </a:r>
              </a:p>
              <a:p>
                <a:pPr algn="r"/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enim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ad minim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veniam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quis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nostrud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exercitation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ullamco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laboris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nisi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aliquip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ex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ea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commodo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consequat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. </a:t>
                </a: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D89D52-C5C6-F1FE-AD26-80F55E2A8BDE}"/>
              </a:ext>
            </a:extLst>
          </p:cNvPr>
          <p:cNvGrpSpPr/>
          <p:nvPr/>
        </p:nvGrpSpPr>
        <p:grpSpPr>
          <a:xfrm>
            <a:off x="3283552" y="2574000"/>
            <a:ext cx="5603091" cy="4284000"/>
            <a:chOff x="3341992" y="1920164"/>
            <a:chExt cx="5603091" cy="428400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6459E8E-DCA9-75DA-8059-5CE4C76ADB7F}"/>
                </a:ext>
              </a:extLst>
            </p:cNvPr>
            <p:cNvGrpSpPr/>
            <p:nvPr/>
          </p:nvGrpSpPr>
          <p:grpSpPr>
            <a:xfrm>
              <a:off x="3341992" y="1920164"/>
              <a:ext cx="5603091" cy="4284000"/>
              <a:chOff x="3341992" y="1920164"/>
              <a:chExt cx="5603091" cy="4284000"/>
            </a:xfrm>
          </p:grpSpPr>
          <p:sp>
            <p:nvSpPr>
              <p:cNvPr id="34" name="Isosceles Triangle 33">
                <a:extLst>
                  <a:ext uri="{FF2B5EF4-FFF2-40B4-BE49-F238E27FC236}">
                    <a16:creationId xmlns:a16="http://schemas.microsoft.com/office/drawing/2014/main" id="{05BAD3AC-5FE1-31BC-DA7E-9CC22FE5E210}"/>
                  </a:ext>
                </a:extLst>
              </p:cNvPr>
              <p:cNvSpPr/>
              <p:nvPr/>
            </p:nvSpPr>
            <p:spPr>
              <a:xfrm>
                <a:off x="5910708" y="3039850"/>
                <a:ext cx="3034375" cy="3164314"/>
              </a:xfrm>
              <a:prstGeom prst="triangle">
                <a:avLst/>
              </a:prstGeom>
              <a:solidFill>
                <a:schemeClr val="accent1">
                  <a:alpha val="79000"/>
                </a:schemeClr>
              </a:solidFill>
              <a:ln>
                <a:noFill/>
              </a:ln>
              <a:scene3d>
                <a:camera prst="orthographicFront"/>
                <a:lightRig rig="soft" dir="t">
                  <a:rot lat="0" lon="0" rev="17400000"/>
                </a:lightRig>
              </a:scene3d>
              <a:sp3d prstMaterial="metal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defTabSz="685800"/>
                <a:endParaRPr lang="en-US">
                  <a:solidFill>
                    <a:schemeClr val="bg2"/>
                  </a:solidFill>
                  <a:latin typeface="Britannic Bold" panose="020B0903060703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Isosceles Triangle 34">
                <a:extLst>
                  <a:ext uri="{FF2B5EF4-FFF2-40B4-BE49-F238E27FC236}">
                    <a16:creationId xmlns:a16="http://schemas.microsoft.com/office/drawing/2014/main" id="{564EE4D5-DBC2-93B4-AE6E-2E919F71B617}"/>
                  </a:ext>
                </a:extLst>
              </p:cNvPr>
              <p:cNvSpPr/>
              <p:nvPr/>
            </p:nvSpPr>
            <p:spPr>
              <a:xfrm>
                <a:off x="5528914" y="1920164"/>
                <a:ext cx="2102709" cy="4284000"/>
              </a:xfrm>
              <a:prstGeom prst="triangle">
                <a:avLst/>
              </a:prstGeom>
              <a:solidFill>
                <a:schemeClr val="accent4">
                  <a:alpha val="79000"/>
                </a:schemeClr>
              </a:solidFill>
              <a:ln>
                <a:noFill/>
              </a:ln>
              <a:scene3d>
                <a:camera prst="orthographicFront"/>
                <a:lightRig rig="soft" dir="t">
                  <a:rot lat="0" lon="0" rev="17400000"/>
                </a:lightRig>
              </a:scene3d>
              <a:sp3d prstMaterial="metal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defTabSz="685800"/>
                <a:endParaRPr lang="en-US">
                  <a:solidFill>
                    <a:schemeClr val="bg2"/>
                  </a:solidFill>
                  <a:latin typeface="Britannic Bold" panose="020B0903060703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Isosceles Triangle 35">
                <a:extLst>
                  <a:ext uri="{FF2B5EF4-FFF2-40B4-BE49-F238E27FC236}">
                    <a16:creationId xmlns:a16="http://schemas.microsoft.com/office/drawing/2014/main" id="{216B674E-EF92-9B7B-0730-9968F4C4CDDC}"/>
                  </a:ext>
                </a:extLst>
              </p:cNvPr>
              <p:cNvSpPr/>
              <p:nvPr/>
            </p:nvSpPr>
            <p:spPr>
              <a:xfrm>
                <a:off x="4620035" y="2357742"/>
                <a:ext cx="2102601" cy="3846422"/>
              </a:xfrm>
              <a:prstGeom prst="triangle">
                <a:avLst/>
              </a:prstGeom>
              <a:solidFill>
                <a:schemeClr val="accent1">
                  <a:alpha val="79000"/>
                </a:schemeClr>
              </a:solidFill>
              <a:ln>
                <a:noFill/>
              </a:ln>
              <a:scene3d>
                <a:camera prst="orthographicFront"/>
                <a:lightRig rig="soft" dir="t">
                  <a:rot lat="0" lon="0" rev="17400000"/>
                </a:lightRig>
              </a:scene3d>
              <a:sp3d prstMaterial="metal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defTabSz="685800"/>
                <a:endParaRPr lang="en-US">
                  <a:solidFill>
                    <a:schemeClr val="bg2"/>
                  </a:solidFill>
                  <a:latin typeface="Britannic Bold" panose="020B0903060703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Isosceles Triangle 36">
                <a:extLst>
                  <a:ext uri="{FF2B5EF4-FFF2-40B4-BE49-F238E27FC236}">
                    <a16:creationId xmlns:a16="http://schemas.microsoft.com/office/drawing/2014/main" id="{1E9D20E0-723D-4CC1-4555-33D5D209B836}"/>
                  </a:ext>
                </a:extLst>
              </p:cNvPr>
              <p:cNvSpPr/>
              <p:nvPr/>
            </p:nvSpPr>
            <p:spPr>
              <a:xfrm>
                <a:off x="3341992" y="3039614"/>
                <a:ext cx="3034129" cy="3164550"/>
              </a:xfrm>
              <a:prstGeom prst="triangle">
                <a:avLst/>
              </a:prstGeom>
              <a:solidFill>
                <a:schemeClr val="accent2">
                  <a:alpha val="79000"/>
                </a:schemeClr>
              </a:solidFill>
              <a:ln>
                <a:noFill/>
              </a:ln>
              <a:scene3d>
                <a:camera prst="orthographicFront"/>
                <a:lightRig rig="soft" dir="t">
                  <a:rot lat="0" lon="0" rev="17400000"/>
                </a:lightRig>
              </a:scene3d>
              <a:sp3d prstMaterial="metal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defTabSz="685800"/>
                <a:endParaRPr lang="en-US">
                  <a:solidFill>
                    <a:schemeClr val="bg2"/>
                  </a:solidFill>
                  <a:latin typeface="Britannic Bold" panose="020B090306070302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F49240B-733C-435F-917C-78D90F45A6D2}"/>
                </a:ext>
              </a:extLst>
            </p:cNvPr>
            <p:cNvGrpSpPr/>
            <p:nvPr/>
          </p:nvGrpSpPr>
          <p:grpSpPr>
            <a:xfrm>
              <a:off x="3556472" y="5667197"/>
              <a:ext cx="5051240" cy="400110"/>
              <a:chOff x="3556472" y="5667197"/>
              <a:chExt cx="5051240" cy="400110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40A9632-AAFE-4457-D3EE-DB9F71D570D6}"/>
                  </a:ext>
                </a:extLst>
              </p:cNvPr>
              <p:cNvSpPr txBox="1"/>
              <p:nvPr/>
            </p:nvSpPr>
            <p:spPr>
              <a:xfrm>
                <a:off x="3556472" y="5667197"/>
                <a:ext cx="498855" cy="40011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 defTabSz="685800">
                  <a:defRPr/>
                </a:pPr>
                <a:r>
                  <a:rPr lang="en-US" sz="2000" b="1" dirty="0">
                    <a:ln w="10160">
                      <a:noFill/>
                    </a:ln>
                    <a:solidFill>
                      <a:schemeClr val="bg2"/>
                    </a:solidFill>
                    <a:latin typeface="Britannic Bold" panose="020B0903060703020204" pitchFamily="34" charset="0"/>
                    <a:ea typeface="Cambria" panose="02040503050406030204" pitchFamily="18" charset="0"/>
                    <a:cs typeface="Arial" panose="020B0604020202020204" pitchFamily="34" charset="0"/>
                  </a:rPr>
                  <a:t>01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DC8531A-126D-993C-DC7E-DB1D7A33589F}"/>
                  </a:ext>
                </a:extLst>
              </p:cNvPr>
              <p:cNvSpPr txBox="1"/>
              <p:nvPr/>
            </p:nvSpPr>
            <p:spPr>
              <a:xfrm>
                <a:off x="4966759" y="5667197"/>
                <a:ext cx="498855" cy="40011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 defTabSz="685800">
                  <a:defRPr/>
                </a:pPr>
                <a:r>
                  <a:rPr lang="en-US" sz="2000" b="1" dirty="0">
                    <a:ln w="10160">
                      <a:noFill/>
                    </a:ln>
                    <a:solidFill>
                      <a:schemeClr val="bg2"/>
                    </a:solidFill>
                    <a:latin typeface="Britannic Bold" panose="020B0903060703020204" pitchFamily="34" charset="0"/>
                    <a:ea typeface="Cambria" panose="02040503050406030204" pitchFamily="18" charset="0"/>
                    <a:cs typeface="Arial" panose="020B0604020202020204" pitchFamily="34" charset="0"/>
                  </a:rPr>
                  <a:t>02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3535518-DF53-A012-3142-856AF7D68AB6}"/>
                  </a:ext>
                </a:extLst>
              </p:cNvPr>
              <p:cNvSpPr txBox="1"/>
              <p:nvPr/>
            </p:nvSpPr>
            <p:spPr>
              <a:xfrm>
                <a:off x="6716043" y="5667197"/>
                <a:ext cx="498855" cy="40011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 defTabSz="685800">
                  <a:defRPr/>
                </a:pPr>
                <a:r>
                  <a:rPr lang="en-US" sz="2000" b="1" dirty="0">
                    <a:ln w="10160">
                      <a:noFill/>
                    </a:ln>
                    <a:solidFill>
                      <a:schemeClr val="bg2"/>
                    </a:solidFill>
                    <a:latin typeface="Britannic Bold" panose="020B0903060703020204" pitchFamily="34" charset="0"/>
                    <a:ea typeface="Cambria" panose="02040503050406030204" pitchFamily="18" charset="0"/>
                    <a:cs typeface="Arial" panose="020B0604020202020204" pitchFamily="34" charset="0"/>
                  </a:rPr>
                  <a:t>03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653828A-921B-3029-DC0B-9623DE38BC19}"/>
                  </a:ext>
                </a:extLst>
              </p:cNvPr>
              <p:cNvSpPr txBox="1"/>
              <p:nvPr/>
            </p:nvSpPr>
            <p:spPr>
              <a:xfrm>
                <a:off x="8108857" y="5667197"/>
                <a:ext cx="498855" cy="40011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 defTabSz="685800">
                  <a:defRPr/>
                </a:pPr>
                <a:r>
                  <a:rPr lang="en-US" sz="2000" b="1" dirty="0">
                    <a:ln w="10160">
                      <a:noFill/>
                    </a:ln>
                    <a:solidFill>
                      <a:schemeClr val="bg2"/>
                    </a:solidFill>
                    <a:latin typeface="Britannic Bold" panose="020B0903060703020204" pitchFamily="34" charset="0"/>
                    <a:ea typeface="Cambria" panose="02040503050406030204" pitchFamily="18" charset="0"/>
                    <a:cs typeface="Arial" panose="020B0604020202020204" pitchFamily="34" charset="0"/>
                  </a:rPr>
                  <a:t>04</a:t>
                </a:r>
              </a:p>
            </p:txBody>
          </p:sp>
        </p:grp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BAB03B6E-CDA9-AFE9-00D9-B4BDFCB00345}"/>
              </a:ext>
            </a:extLst>
          </p:cNvPr>
          <p:cNvSpPr/>
          <p:nvPr/>
        </p:nvSpPr>
        <p:spPr>
          <a:xfrm>
            <a:off x="-263224" y="196613"/>
            <a:ext cx="508790" cy="5087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22504298-8806-9434-C89B-6AAF354340C1}"/>
              </a:ext>
            </a:extLst>
          </p:cNvPr>
          <p:cNvSpPr/>
          <p:nvPr/>
        </p:nvSpPr>
        <p:spPr bwMode="auto">
          <a:xfrm rot="18688247">
            <a:off x="1867445" y="6106875"/>
            <a:ext cx="1018402" cy="1018402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A685D10-9513-8E89-1097-36511838DB96}"/>
              </a:ext>
            </a:extLst>
          </p:cNvPr>
          <p:cNvSpPr/>
          <p:nvPr/>
        </p:nvSpPr>
        <p:spPr>
          <a:xfrm flipH="1">
            <a:off x="8432841" y="-277379"/>
            <a:ext cx="456546" cy="4565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09492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 descr="A city with many buildings&#10;&#10;AI-generated content may be incorrect.">
            <a:extLst>
              <a:ext uri="{FF2B5EF4-FFF2-40B4-BE49-F238E27FC236}">
                <a16:creationId xmlns:a16="http://schemas.microsoft.com/office/drawing/2014/main" id="{D41BCC45-9B96-9778-0BEB-2F6DFCA2A11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71" b="1171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021CD3-6556-BB68-928B-D1055A2C1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Britannic Bold" panose="020B0903060703020204" pitchFamily="34" charset="0"/>
              </a:rPr>
              <a:t>AI in Smart Cities and Urban Development</a:t>
            </a:r>
            <a:endParaRPr lang="en-CA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8FE9A3-7B33-E18F-8D9B-9B17AA7D26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4A9463-597E-B3D8-1E1C-33A596707E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11</a:t>
            </a:fld>
            <a:endParaRPr lang="en-IN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BA80B0-405D-6A79-FBA6-037130DBEC12}"/>
              </a:ext>
            </a:extLst>
          </p:cNvPr>
          <p:cNvSpPr txBox="1"/>
          <p:nvPr/>
        </p:nvSpPr>
        <p:spPr>
          <a:xfrm>
            <a:off x="6028404" y="1516176"/>
            <a:ext cx="55505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Lorem ipsum dolor sit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amet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,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consectetur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adipisicing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elit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, sed do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eiusmod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tempor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incididunt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ut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labore et dolore magna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aliqua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. </a:t>
            </a:r>
          </a:p>
          <a:p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Ut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enim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ad minim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veniam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,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quis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nostrud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exercitation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ullamco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laboris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nisi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ut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aliquip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ex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ea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commodo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consequat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. Lorem ipsum dolor sit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amet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,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consectetur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adipisicing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elit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, sed do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eiusmod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tempor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incididunt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ut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labore et dolore magna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aliqua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. </a:t>
            </a:r>
          </a:p>
          <a:p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Ut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enim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ad minim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veniam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,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quis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nostrud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exercitation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ullamco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laboris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nisi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ut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aliquip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ex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ea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commodo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CA" sz="1200" b="0" i="0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consequat</a:t>
            </a:r>
            <a:r>
              <a:rPr lang="en-CA" sz="12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Aharoni" panose="02010803020104030203" pitchFamily="2" charset="-79"/>
              </a:rPr>
              <a:t>. 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EDB9BCC-FEE9-95B4-DA73-37992323C53F}"/>
              </a:ext>
            </a:extLst>
          </p:cNvPr>
          <p:cNvGrpSpPr/>
          <p:nvPr/>
        </p:nvGrpSpPr>
        <p:grpSpPr>
          <a:xfrm>
            <a:off x="5415378" y="3410896"/>
            <a:ext cx="6776621" cy="3023592"/>
            <a:chOff x="5415378" y="3410896"/>
            <a:chExt cx="6776621" cy="3023592"/>
          </a:xfrm>
        </p:grpSpPr>
        <p:grpSp>
          <p:nvGrpSpPr>
            <p:cNvPr id="6" name="Group 17">
              <a:extLst>
                <a:ext uri="{FF2B5EF4-FFF2-40B4-BE49-F238E27FC236}">
                  <a16:creationId xmlns:a16="http://schemas.microsoft.com/office/drawing/2014/main" id="{2E26C609-F38E-E817-3C90-98222D10E287}"/>
                </a:ext>
              </a:extLst>
            </p:cNvPr>
            <p:cNvGrpSpPr/>
            <p:nvPr/>
          </p:nvGrpSpPr>
          <p:grpSpPr>
            <a:xfrm>
              <a:off x="5415378" y="3410896"/>
              <a:ext cx="6776621" cy="3023592"/>
              <a:chOff x="0" y="-57674"/>
              <a:chExt cx="1872977" cy="1329135"/>
            </a:xfrm>
          </p:grpSpPr>
          <p:sp>
            <p:nvSpPr>
              <p:cNvPr id="7" name="Freeform 18">
                <a:extLst>
                  <a:ext uri="{FF2B5EF4-FFF2-40B4-BE49-F238E27FC236}">
                    <a16:creationId xmlns:a16="http://schemas.microsoft.com/office/drawing/2014/main" id="{C63A85FC-16C0-AE35-3C5E-0717F071FF49}"/>
                  </a:ext>
                </a:extLst>
              </p:cNvPr>
              <p:cNvSpPr/>
              <p:nvPr/>
            </p:nvSpPr>
            <p:spPr>
              <a:xfrm>
                <a:off x="0" y="-57674"/>
                <a:ext cx="1872977" cy="20098"/>
              </a:xfrm>
              <a:custGeom>
                <a:avLst/>
                <a:gdLst/>
                <a:ahLst/>
                <a:cxnLst/>
                <a:rect l="l" t="t" r="r" b="b"/>
                <a:pathLst>
                  <a:path w="1872977" h="1271461">
                    <a:moveTo>
                      <a:pt x="0" y="0"/>
                    </a:moveTo>
                    <a:lnTo>
                      <a:pt x="1872977" y="0"/>
                    </a:lnTo>
                    <a:lnTo>
                      <a:pt x="1872977" y="1271461"/>
                    </a:lnTo>
                    <a:lnTo>
                      <a:pt x="0" y="1271461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txBody>
              <a:bodyPr/>
              <a:lstStyle/>
              <a:p>
                <a:endParaRPr lang="en-CA" sz="1200">
                  <a:solidFill>
                    <a:schemeClr val="bg2"/>
                  </a:solidFill>
                </a:endParaRPr>
              </a:p>
            </p:txBody>
          </p:sp>
          <p:sp>
            <p:nvSpPr>
              <p:cNvPr id="8" name="TextBox 19">
                <a:extLst>
                  <a:ext uri="{FF2B5EF4-FFF2-40B4-BE49-F238E27FC236}">
                    <a16:creationId xmlns:a16="http://schemas.microsoft.com/office/drawing/2014/main" id="{B0DF04EE-C494-D4B0-52DC-65C0E05EF42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872977" cy="1319086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>
                  <a:solidFill>
                    <a:schemeClr val="bg2"/>
                  </a:solidFill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B56177C7-A537-C06D-A9C0-244163EB6451}"/>
                </a:ext>
              </a:extLst>
            </p:cNvPr>
            <p:cNvGrpSpPr/>
            <p:nvPr/>
          </p:nvGrpSpPr>
          <p:grpSpPr>
            <a:xfrm>
              <a:off x="6096000" y="3675419"/>
              <a:ext cx="5919853" cy="1131660"/>
              <a:chOff x="384374" y="1378512"/>
              <a:chExt cx="5919853" cy="113166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4C73CDF5-A660-2E92-AAA5-A67BFCF6950D}"/>
                  </a:ext>
                </a:extLst>
              </p:cNvPr>
              <p:cNvSpPr/>
              <p:nvPr/>
            </p:nvSpPr>
            <p:spPr>
              <a:xfrm>
                <a:off x="384374" y="1378512"/>
                <a:ext cx="847705" cy="84887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solidFill>
                    <a:schemeClr val="bg2"/>
                  </a:solidFill>
                  <a:latin typeface="Britannic Bold" panose="020B0903060703020204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FF29845-BA09-5ADB-C482-6ED1E062EA07}"/>
                  </a:ext>
                </a:extLst>
              </p:cNvPr>
              <p:cNvSpPr txBox="1"/>
              <p:nvPr/>
            </p:nvSpPr>
            <p:spPr>
              <a:xfrm>
                <a:off x="411932" y="1479785"/>
                <a:ext cx="7749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N" sz="3600" b="1" dirty="0">
                    <a:solidFill>
                      <a:schemeClr val="bg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1.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7289DCE-318B-0A46-A5A2-7F59A084F6CA}"/>
                  </a:ext>
                </a:extLst>
              </p:cNvPr>
              <p:cNvSpPr txBox="1"/>
              <p:nvPr/>
            </p:nvSpPr>
            <p:spPr>
              <a:xfrm>
                <a:off x="1339015" y="1633673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spc="0" dirty="0">
                    <a:solidFill>
                      <a:schemeClr val="bg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Placeholder title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38B894C-FE33-F39A-2AEC-040218BCDCBE}"/>
                  </a:ext>
                </a:extLst>
              </p:cNvPr>
              <p:cNvSpPr txBox="1"/>
              <p:nvPr/>
            </p:nvSpPr>
            <p:spPr>
              <a:xfrm>
                <a:off x="1339015" y="2048507"/>
                <a:ext cx="49652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3D096AA-280E-1B42-793C-FC354D595A90}"/>
                </a:ext>
              </a:extLst>
            </p:cNvPr>
            <p:cNvGrpSpPr/>
            <p:nvPr/>
          </p:nvGrpSpPr>
          <p:grpSpPr>
            <a:xfrm>
              <a:off x="6096000" y="5053914"/>
              <a:ext cx="5919853" cy="1131660"/>
              <a:chOff x="384374" y="1378512"/>
              <a:chExt cx="5919853" cy="1131660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CF8234E7-2BDA-093D-D062-BC337E5405B3}"/>
                  </a:ext>
                </a:extLst>
              </p:cNvPr>
              <p:cNvSpPr/>
              <p:nvPr/>
            </p:nvSpPr>
            <p:spPr>
              <a:xfrm>
                <a:off x="384374" y="1378512"/>
                <a:ext cx="847705" cy="84887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solidFill>
                    <a:schemeClr val="bg2"/>
                  </a:solidFill>
                  <a:latin typeface="Britannic Bold" panose="020B0903060703020204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A24C802-5C6E-8331-12F4-32F8FCC5F4A1}"/>
                  </a:ext>
                </a:extLst>
              </p:cNvPr>
              <p:cNvSpPr txBox="1"/>
              <p:nvPr/>
            </p:nvSpPr>
            <p:spPr>
              <a:xfrm>
                <a:off x="411932" y="1479785"/>
                <a:ext cx="7749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N" sz="3600" b="1" dirty="0">
                    <a:solidFill>
                      <a:schemeClr val="bg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2.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F5E9E88-2980-0F46-0A9F-F34FD444B1A8}"/>
                  </a:ext>
                </a:extLst>
              </p:cNvPr>
              <p:cNvSpPr txBox="1"/>
              <p:nvPr/>
            </p:nvSpPr>
            <p:spPr>
              <a:xfrm>
                <a:off x="1339015" y="1633673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spc="0" dirty="0">
                    <a:solidFill>
                      <a:schemeClr val="bg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Placeholder title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9105B43-1A22-17EE-D487-B8B2E59EAC81}"/>
                  </a:ext>
                </a:extLst>
              </p:cNvPr>
              <p:cNvSpPr txBox="1"/>
              <p:nvPr/>
            </p:nvSpPr>
            <p:spPr>
              <a:xfrm>
                <a:off x="1339015" y="2048507"/>
                <a:ext cx="49652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</p:grp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7CDBFEF-6768-FB83-D2A1-6469E8E4AE36}"/>
              </a:ext>
            </a:extLst>
          </p:cNvPr>
          <p:cNvSpPr/>
          <p:nvPr/>
        </p:nvSpPr>
        <p:spPr bwMode="auto">
          <a:xfrm rot="18688247">
            <a:off x="4049617" y="903019"/>
            <a:ext cx="1018402" cy="1018402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F7DEFA4-24EB-C3B7-F032-C7C9DC5D9707}"/>
              </a:ext>
            </a:extLst>
          </p:cNvPr>
          <p:cNvSpPr/>
          <p:nvPr/>
        </p:nvSpPr>
        <p:spPr bwMode="auto">
          <a:xfrm rot="3292218">
            <a:off x="1854004" y="5827258"/>
            <a:ext cx="2401703" cy="2401700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AFC816-36A7-0899-A4B1-032CFCA014B0}"/>
              </a:ext>
            </a:extLst>
          </p:cNvPr>
          <p:cNvSpPr/>
          <p:nvPr/>
        </p:nvSpPr>
        <p:spPr>
          <a:xfrm flipH="1">
            <a:off x="954902" y="465194"/>
            <a:ext cx="456546" cy="4565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99125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urple and pink light&#10;&#10;AI-generated content may be incorrect.">
            <a:extLst>
              <a:ext uri="{FF2B5EF4-FFF2-40B4-BE49-F238E27FC236}">
                <a16:creationId xmlns:a16="http://schemas.microsoft.com/office/drawing/2014/main" id="{75AB0972-1D1C-D595-4CFA-F399E9BF18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CA5AEA-765B-988E-3E66-44D4969FF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Ethics of AI: Bias, Privacy, and Accountability</a:t>
            </a:r>
            <a:endParaRPr lang="en-C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7581E9-66CE-682D-0DDC-816BF50456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B0030B-0BC6-5574-9C8E-421C11929E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12</a:t>
            </a:fld>
            <a:endParaRPr lang="en-IN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E8E6575-B443-B861-3087-40EE431E42A2}"/>
              </a:ext>
            </a:extLst>
          </p:cNvPr>
          <p:cNvGrpSpPr/>
          <p:nvPr/>
        </p:nvGrpSpPr>
        <p:grpSpPr>
          <a:xfrm>
            <a:off x="0" y="1075493"/>
            <a:ext cx="12191999" cy="3000732"/>
            <a:chOff x="0" y="1075493"/>
            <a:chExt cx="12191999" cy="3000732"/>
          </a:xfrm>
        </p:grpSpPr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2BA7661B-E2B2-9FCD-DB73-EC0503A1793A}"/>
                </a:ext>
              </a:extLst>
            </p:cNvPr>
            <p:cNvSpPr/>
            <p:nvPr/>
          </p:nvSpPr>
          <p:spPr>
            <a:xfrm>
              <a:off x="6776621" y="1181896"/>
              <a:ext cx="5415378" cy="2679321"/>
            </a:xfrm>
            <a:prstGeom prst="frame">
              <a:avLst>
                <a:gd name="adj1" fmla="val 1448"/>
              </a:avLst>
            </a:prstGeom>
            <a:solidFill>
              <a:schemeClr val="accent4"/>
            </a:solidFill>
          </p:spPr>
          <p:txBody>
            <a:bodyPr/>
            <a:lstStyle/>
            <a:p>
              <a:endParaRPr lang="en-CA" sz="1200">
                <a:solidFill>
                  <a:schemeClr val="bg2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6D6133F-F326-171A-D00F-F7D27859C5EA}"/>
                </a:ext>
              </a:extLst>
            </p:cNvPr>
            <p:cNvSpPr txBox="1"/>
            <p:nvPr/>
          </p:nvSpPr>
          <p:spPr>
            <a:xfrm>
              <a:off x="7216876" y="1516176"/>
              <a:ext cx="451631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Lorem ipsum dolor sit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amet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,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consectetur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adipisicing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elit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, sed do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eiusmod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tempor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incididunt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ut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labore et dolore magna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aliqua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. </a:t>
              </a:r>
            </a:p>
            <a:p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Ut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enim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ad minim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veniam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,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quis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nostrud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exercitation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ullamco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laboris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nisi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ut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aliquip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ex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ea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commodo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consequat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. Lorem ipsum dolor sit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amet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,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consectetur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adipisicing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elit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, sed do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eiusmod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tempor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incididunt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ut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labore et dolore magna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aliqua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. </a:t>
              </a:r>
            </a:p>
            <a:p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Ut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enim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ad minim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veniam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,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quis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nostrud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exercitation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ullamco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laboris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nisi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ut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aliquip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ex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ea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commodo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consequat</a:t>
              </a:r>
              <a:r>
                <a:rPr lang="en-CA" sz="1200" b="0" i="0" u="none" strike="noStrike" dirty="0">
                  <a:solidFill>
                    <a:schemeClr val="bg2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. 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5A01150-0ABD-ECE1-077E-E5AD9D340100}"/>
                </a:ext>
              </a:extLst>
            </p:cNvPr>
            <p:cNvGrpSpPr/>
            <p:nvPr/>
          </p:nvGrpSpPr>
          <p:grpSpPr>
            <a:xfrm>
              <a:off x="0" y="1075493"/>
              <a:ext cx="6776621" cy="3000732"/>
              <a:chOff x="5415378" y="3433756"/>
              <a:chExt cx="6776621" cy="3000732"/>
            </a:xfrm>
          </p:grpSpPr>
          <p:sp>
            <p:nvSpPr>
              <p:cNvPr id="22" name="TextBox 19">
                <a:extLst>
                  <a:ext uri="{FF2B5EF4-FFF2-40B4-BE49-F238E27FC236}">
                    <a16:creationId xmlns:a16="http://schemas.microsoft.com/office/drawing/2014/main" id="{0C006CEA-7C75-CE03-9A4E-1B134FFD9C29}"/>
                  </a:ext>
                </a:extLst>
              </p:cNvPr>
              <p:cNvSpPr txBox="1"/>
              <p:nvPr/>
            </p:nvSpPr>
            <p:spPr>
              <a:xfrm>
                <a:off x="5415378" y="3433756"/>
                <a:ext cx="6776621" cy="300073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>
                  <a:solidFill>
                    <a:schemeClr val="bg2"/>
                  </a:solidFill>
                </a:endParaRPr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8E982E1C-CA13-AEBB-CE67-A0CB9A869B69}"/>
                  </a:ext>
                </a:extLst>
              </p:cNvPr>
              <p:cNvGrpSpPr/>
              <p:nvPr/>
            </p:nvGrpSpPr>
            <p:grpSpPr>
              <a:xfrm>
                <a:off x="6096000" y="3675419"/>
                <a:ext cx="5919853" cy="1276039"/>
                <a:chOff x="384374" y="1378512"/>
                <a:chExt cx="5919853" cy="1276039"/>
              </a:xfrm>
            </p:grpSpPr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F84A5058-27C0-CBBC-508F-4C0792F82B7F}"/>
                    </a:ext>
                  </a:extLst>
                </p:cNvPr>
                <p:cNvSpPr/>
                <p:nvPr/>
              </p:nvSpPr>
              <p:spPr>
                <a:xfrm>
                  <a:off x="384374" y="1378512"/>
                  <a:ext cx="847705" cy="84887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>
                    <a:solidFill>
                      <a:schemeClr val="bg2"/>
                    </a:solidFill>
                    <a:latin typeface="Britannic Bold" panose="020B0903060703020204" pitchFamily="34" charset="0"/>
                  </a:endParaRP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3F2C38B1-537B-4288-A5D5-11E0468DEA49}"/>
                    </a:ext>
                  </a:extLst>
                </p:cNvPr>
                <p:cNvSpPr txBox="1"/>
                <p:nvPr/>
              </p:nvSpPr>
              <p:spPr>
                <a:xfrm>
                  <a:off x="411932" y="1479785"/>
                  <a:ext cx="77492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IN" sz="3600" b="1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1.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D75E3532-AFBD-26B0-3E82-32AF3E4F35FB}"/>
                    </a:ext>
                  </a:extLst>
                </p:cNvPr>
                <p:cNvSpPr txBox="1"/>
                <p:nvPr/>
              </p:nvSpPr>
              <p:spPr>
                <a:xfrm>
                  <a:off x="1339015" y="1633673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1DB35EAD-C39A-45C7-4300-AB6876D34970}"/>
                    </a:ext>
                  </a:extLst>
                </p:cNvPr>
                <p:cNvSpPr txBox="1"/>
                <p:nvPr/>
              </p:nvSpPr>
              <p:spPr>
                <a:xfrm>
                  <a:off x="1339015" y="2192886"/>
                  <a:ext cx="4965212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CA" sz="1200" i="0" dirty="0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Lorem ipsum dolor sit </a:t>
                  </a:r>
                  <a:r>
                    <a:rPr lang="en-CA" sz="1200" i="0" dirty="0" err="1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amet</a:t>
                  </a:r>
                  <a:r>
                    <a:rPr lang="en-CA" sz="1200" i="0" dirty="0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, </a:t>
                  </a:r>
                  <a:r>
                    <a:rPr lang="en-CA" sz="1200" i="0" dirty="0" err="1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consectetur</a:t>
                  </a:r>
                  <a:r>
                    <a:rPr lang="en-CA" sz="1200" i="0" dirty="0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 </a:t>
                  </a:r>
                  <a:r>
                    <a:rPr lang="en-CA" sz="1200" i="0" dirty="0" err="1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adipiscing</a:t>
                  </a:r>
                  <a:r>
                    <a:rPr lang="en-CA" sz="1200" i="0" dirty="0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 </a:t>
                  </a:r>
                  <a:r>
                    <a:rPr lang="en-CA" sz="1200" i="0" dirty="0" err="1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elit</a:t>
                  </a:r>
                  <a:r>
                    <a:rPr lang="en-CA" sz="1200" i="0" dirty="0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, sed do </a:t>
                  </a:r>
                  <a:r>
                    <a:rPr lang="en-CA" sz="1200" i="0" dirty="0" err="1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eiusmod</a:t>
                  </a:r>
                  <a:r>
                    <a:rPr lang="en-CA" sz="1200" i="0" dirty="0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 </a:t>
                  </a:r>
                  <a:r>
                    <a:rPr lang="en-CA" sz="1200" i="0" dirty="0" err="1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tempor</a:t>
                  </a:r>
                  <a:r>
                    <a:rPr lang="en-CA" sz="1200" i="0" dirty="0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 </a:t>
                  </a:r>
                  <a:r>
                    <a:rPr lang="en-CA" sz="1200" i="0" dirty="0" err="1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incididunt</a:t>
                  </a:r>
                  <a:r>
                    <a:rPr lang="en-CA" sz="1200" i="0" dirty="0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 </a:t>
                  </a:r>
                  <a:r>
                    <a:rPr lang="en-CA" sz="1200" i="0" dirty="0" err="1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ut</a:t>
                  </a:r>
                  <a:r>
                    <a:rPr lang="en-CA" sz="1200" i="0" dirty="0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 labore et dolore magna </a:t>
                  </a:r>
                  <a:r>
                    <a:rPr lang="en-CA" sz="1200" i="0" dirty="0" err="1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aliqua</a:t>
                  </a:r>
                  <a:r>
                    <a:rPr lang="en-CA" sz="1200" i="0" dirty="0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. </a:t>
                  </a:r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A83B7473-1EF6-3EBC-ED43-7153801C6963}"/>
                  </a:ext>
                </a:extLst>
              </p:cNvPr>
              <p:cNvGrpSpPr/>
              <p:nvPr/>
            </p:nvGrpSpPr>
            <p:grpSpPr>
              <a:xfrm>
                <a:off x="6096000" y="5053914"/>
                <a:ext cx="5919853" cy="1276039"/>
                <a:chOff x="384374" y="1378512"/>
                <a:chExt cx="5919853" cy="1276039"/>
              </a:xfrm>
            </p:grpSpPr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E9CF317A-820A-B507-8268-24A52FA0DA8B}"/>
                    </a:ext>
                  </a:extLst>
                </p:cNvPr>
                <p:cNvSpPr/>
                <p:nvPr/>
              </p:nvSpPr>
              <p:spPr>
                <a:xfrm>
                  <a:off x="384374" y="1378512"/>
                  <a:ext cx="847705" cy="848876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>
                    <a:solidFill>
                      <a:schemeClr val="bg2"/>
                    </a:solidFill>
                    <a:latin typeface="Britannic Bold" panose="020B0903060703020204" pitchFamily="34" charset="0"/>
                  </a:endParaRPr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B4822912-924F-4115-6D7C-F94ED6AC1F2E}"/>
                    </a:ext>
                  </a:extLst>
                </p:cNvPr>
                <p:cNvSpPr txBox="1"/>
                <p:nvPr/>
              </p:nvSpPr>
              <p:spPr>
                <a:xfrm>
                  <a:off x="411932" y="1479785"/>
                  <a:ext cx="77492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IN" sz="3600" b="1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2.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0826CE16-A8A9-E2AB-82EE-99EF25CFE4E3}"/>
                    </a:ext>
                  </a:extLst>
                </p:cNvPr>
                <p:cNvSpPr txBox="1"/>
                <p:nvPr/>
              </p:nvSpPr>
              <p:spPr>
                <a:xfrm>
                  <a:off x="1339015" y="1633673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3668E65-25D2-E789-BB73-0F22F6CA9B91}"/>
                    </a:ext>
                  </a:extLst>
                </p:cNvPr>
                <p:cNvSpPr txBox="1"/>
                <p:nvPr/>
              </p:nvSpPr>
              <p:spPr>
                <a:xfrm>
                  <a:off x="1339015" y="2192886"/>
                  <a:ext cx="4965212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CA" sz="1200" i="0" dirty="0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Lorem ipsum dolor sit </a:t>
                  </a:r>
                  <a:r>
                    <a:rPr lang="en-CA" sz="1200" i="0" dirty="0" err="1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amet</a:t>
                  </a:r>
                  <a:r>
                    <a:rPr lang="en-CA" sz="1200" i="0" dirty="0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, </a:t>
                  </a:r>
                  <a:r>
                    <a:rPr lang="en-CA" sz="1200" i="0" dirty="0" err="1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consectetur</a:t>
                  </a:r>
                  <a:r>
                    <a:rPr lang="en-CA" sz="1200" i="0" dirty="0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 </a:t>
                  </a:r>
                  <a:r>
                    <a:rPr lang="en-CA" sz="1200" i="0" dirty="0" err="1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adipiscing</a:t>
                  </a:r>
                  <a:r>
                    <a:rPr lang="en-CA" sz="1200" i="0" dirty="0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 </a:t>
                  </a:r>
                  <a:r>
                    <a:rPr lang="en-CA" sz="1200" i="0" dirty="0" err="1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elit</a:t>
                  </a:r>
                  <a:r>
                    <a:rPr lang="en-CA" sz="1200" i="0" dirty="0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, sed do </a:t>
                  </a:r>
                  <a:r>
                    <a:rPr lang="en-CA" sz="1200" i="0" dirty="0" err="1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eiusmod</a:t>
                  </a:r>
                  <a:r>
                    <a:rPr lang="en-CA" sz="1200" i="0" dirty="0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 </a:t>
                  </a:r>
                  <a:r>
                    <a:rPr lang="en-CA" sz="1200" i="0" dirty="0" err="1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tempor</a:t>
                  </a:r>
                  <a:r>
                    <a:rPr lang="en-CA" sz="1200" i="0" dirty="0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 </a:t>
                  </a:r>
                  <a:r>
                    <a:rPr lang="en-CA" sz="1200" i="0" dirty="0" err="1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incididunt</a:t>
                  </a:r>
                  <a:r>
                    <a:rPr lang="en-CA" sz="1200" i="0" dirty="0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 </a:t>
                  </a:r>
                  <a:r>
                    <a:rPr lang="en-CA" sz="1200" i="0" dirty="0" err="1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ut</a:t>
                  </a:r>
                  <a:r>
                    <a:rPr lang="en-CA" sz="1200" i="0" dirty="0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 labore et dolore magna </a:t>
                  </a:r>
                  <a:r>
                    <a:rPr lang="en-CA" sz="1200" i="0" dirty="0" err="1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aliqua</a:t>
                  </a:r>
                  <a:r>
                    <a:rPr lang="en-CA" sz="1200" i="0" dirty="0">
                      <a:solidFill>
                        <a:schemeClr val="bg2"/>
                      </a:solidFill>
                      <a:effectLst/>
                      <a:cs typeface="Poppins Light" panose="00000400000000000000" pitchFamily="2" charset="0"/>
                    </a:rPr>
                    <a:t>. </a:t>
                  </a:r>
                </a:p>
              </p:txBody>
            </p:sp>
          </p:grpSp>
        </p:grpSp>
      </p:grp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E3833FE-4EAC-6233-ED2C-6BCB1C0A6F23}"/>
              </a:ext>
            </a:extLst>
          </p:cNvPr>
          <p:cNvSpPr/>
          <p:nvPr/>
        </p:nvSpPr>
        <p:spPr bwMode="auto">
          <a:xfrm rot="18688247">
            <a:off x="4705098" y="1005799"/>
            <a:ext cx="1018402" cy="1018402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F78512C-4C9A-DF56-A657-4AB831BDF30B}"/>
              </a:ext>
            </a:extLst>
          </p:cNvPr>
          <p:cNvSpPr/>
          <p:nvPr/>
        </p:nvSpPr>
        <p:spPr bwMode="auto">
          <a:xfrm rot="3292218">
            <a:off x="1854004" y="5827258"/>
            <a:ext cx="2401703" cy="2401700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92BE892-35C6-7EB4-0A93-3818AE552F71}"/>
              </a:ext>
            </a:extLst>
          </p:cNvPr>
          <p:cNvSpPr/>
          <p:nvPr/>
        </p:nvSpPr>
        <p:spPr>
          <a:xfrm flipH="1">
            <a:off x="8059756" y="892490"/>
            <a:ext cx="456546" cy="4565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5148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19">
            <a:extLst>
              <a:ext uri="{FF2B5EF4-FFF2-40B4-BE49-F238E27FC236}">
                <a16:creationId xmlns:a16="http://schemas.microsoft.com/office/drawing/2014/main" id="{44118609-7440-4865-CFB4-E8245EA5314A}"/>
              </a:ext>
            </a:extLst>
          </p:cNvPr>
          <p:cNvSpPr txBox="1"/>
          <p:nvPr/>
        </p:nvSpPr>
        <p:spPr>
          <a:xfrm>
            <a:off x="5137940" y="855771"/>
            <a:ext cx="6776621" cy="3000732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2239"/>
              </a:lnSpc>
            </a:pPr>
            <a:endParaRPr sz="120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BF777CB-45EE-65EA-8EA7-6D9AB8357B59}"/>
              </a:ext>
            </a:extLst>
          </p:cNvPr>
          <p:cNvGrpSpPr/>
          <p:nvPr/>
        </p:nvGrpSpPr>
        <p:grpSpPr>
          <a:xfrm>
            <a:off x="4960420" y="1207018"/>
            <a:ext cx="6710465" cy="1830037"/>
            <a:chOff x="4960420" y="1207018"/>
            <a:chExt cx="6710465" cy="183003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FA2ACF0-DFC6-48A0-B04B-ABEE8B1BD5AB}"/>
                </a:ext>
              </a:extLst>
            </p:cNvPr>
            <p:cNvGrpSpPr/>
            <p:nvPr/>
          </p:nvGrpSpPr>
          <p:grpSpPr>
            <a:xfrm>
              <a:off x="4960420" y="1207018"/>
              <a:ext cx="3414581" cy="1830037"/>
              <a:chOff x="384374" y="1378512"/>
              <a:chExt cx="3414581" cy="1830037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1F36F36-3300-EA26-125B-4229F9608773}"/>
                  </a:ext>
                </a:extLst>
              </p:cNvPr>
              <p:cNvSpPr/>
              <p:nvPr/>
            </p:nvSpPr>
            <p:spPr>
              <a:xfrm>
                <a:off x="384374" y="1378512"/>
                <a:ext cx="847705" cy="84887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solidFill>
                    <a:schemeClr val="bg2"/>
                  </a:solidFill>
                  <a:latin typeface="Britannic Bold" panose="020B0903060703020204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3AAE41A-4FAE-9559-BF76-7D5C4D4FFCAA}"/>
                  </a:ext>
                </a:extLst>
              </p:cNvPr>
              <p:cNvSpPr txBox="1"/>
              <p:nvPr/>
            </p:nvSpPr>
            <p:spPr>
              <a:xfrm>
                <a:off x="411932" y="1479785"/>
                <a:ext cx="7749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N" sz="3600" b="1" dirty="0">
                    <a:solidFill>
                      <a:schemeClr val="bg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1.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89E8B0C-70D0-84F8-E2BD-5CED82BC1F15}"/>
                  </a:ext>
                </a:extLst>
              </p:cNvPr>
              <p:cNvSpPr txBox="1"/>
              <p:nvPr/>
            </p:nvSpPr>
            <p:spPr>
              <a:xfrm>
                <a:off x="1339015" y="1633673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spc="0" dirty="0">
                    <a:solidFill>
                      <a:schemeClr val="bg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Placeholder title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452063F-B620-0730-AE46-C60712159745}"/>
                  </a:ext>
                </a:extLst>
              </p:cNvPr>
              <p:cNvSpPr txBox="1"/>
              <p:nvPr/>
            </p:nvSpPr>
            <p:spPr>
              <a:xfrm>
                <a:off x="1339015" y="2192886"/>
                <a:ext cx="2234307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1EE5747-E3FD-1F64-F565-CB0EFF04819C}"/>
                </a:ext>
              </a:extLst>
            </p:cNvPr>
            <p:cNvGrpSpPr/>
            <p:nvPr/>
          </p:nvGrpSpPr>
          <p:grpSpPr>
            <a:xfrm>
              <a:off x="8256304" y="1207018"/>
              <a:ext cx="3414581" cy="1830037"/>
              <a:chOff x="384374" y="1378512"/>
              <a:chExt cx="3414581" cy="1830037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9A98E71C-DBBB-1F13-2693-4682B9386613}"/>
                  </a:ext>
                </a:extLst>
              </p:cNvPr>
              <p:cNvSpPr/>
              <p:nvPr/>
            </p:nvSpPr>
            <p:spPr>
              <a:xfrm>
                <a:off x="384374" y="1378512"/>
                <a:ext cx="847705" cy="84887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solidFill>
                    <a:schemeClr val="bg2"/>
                  </a:solidFill>
                  <a:latin typeface="Britannic Bold" panose="020B0903060703020204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E3EA976-2C9C-5A1A-4C6C-A5C136AF4DC4}"/>
                  </a:ext>
                </a:extLst>
              </p:cNvPr>
              <p:cNvSpPr txBox="1"/>
              <p:nvPr/>
            </p:nvSpPr>
            <p:spPr>
              <a:xfrm>
                <a:off x="411932" y="1479785"/>
                <a:ext cx="7749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N" sz="3600" b="1" dirty="0">
                    <a:solidFill>
                      <a:schemeClr val="bg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2.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9BD8C64-467B-B41A-5C43-9010A319F169}"/>
                  </a:ext>
                </a:extLst>
              </p:cNvPr>
              <p:cNvSpPr txBox="1"/>
              <p:nvPr/>
            </p:nvSpPr>
            <p:spPr>
              <a:xfrm>
                <a:off x="1339015" y="1633673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spc="0" dirty="0">
                    <a:solidFill>
                      <a:schemeClr val="bg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Placeholder title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FD3C7EF-D0B5-F9EE-968E-F7AF9F90C513}"/>
                  </a:ext>
                </a:extLst>
              </p:cNvPr>
              <p:cNvSpPr txBox="1"/>
              <p:nvPr/>
            </p:nvSpPr>
            <p:spPr>
              <a:xfrm>
                <a:off x="1339015" y="2192886"/>
                <a:ext cx="2234307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3B5BD1-30BB-85EE-AAFB-71160773B6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912CE7-22DC-D2AC-8158-8F6AD76F2F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13</a:t>
            </a:fld>
            <a:endParaRPr lang="en-IN" dirty="0"/>
          </a:p>
        </p:txBody>
      </p:sp>
      <p:pic>
        <p:nvPicPr>
          <p:cNvPr id="9" name="Picture Placeholder 8" descr="A person wearing a black helmet and headphones&#10;&#10;AI-generated content may be incorrect.">
            <a:extLst>
              <a:ext uri="{FF2B5EF4-FFF2-40B4-BE49-F238E27FC236}">
                <a16:creationId xmlns:a16="http://schemas.microsoft.com/office/drawing/2014/main" id="{98E2AC93-B9F1-99B8-3AFA-6B5D2A98AB3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1" name="Picture Placeholder 10" descr="A person in a futuristic outfit&#10;&#10;AI-generated content may be incorrect.">
            <a:extLst>
              <a:ext uri="{FF2B5EF4-FFF2-40B4-BE49-F238E27FC236}">
                <a16:creationId xmlns:a16="http://schemas.microsoft.com/office/drawing/2014/main" id="{CC04013A-88FC-BFC8-7E33-BDCA90E2EBA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3" name="Picture Placeholder 12" descr="A robot touching a screen&#10;&#10;AI-generated content may be incorrect.">
            <a:extLst>
              <a:ext uri="{FF2B5EF4-FFF2-40B4-BE49-F238E27FC236}">
                <a16:creationId xmlns:a16="http://schemas.microsoft.com/office/drawing/2014/main" id="{A0066690-DA0E-EA49-A97D-EEFCE051FA7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1160D58-672F-8B33-A29F-C01531DE75D7}"/>
              </a:ext>
            </a:extLst>
          </p:cNvPr>
          <p:cNvSpPr/>
          <p:nvPr/>
        </p:nvSpPr>
        <p:spPr bwMode="auto">
          <a:xfrm rot="18688247">
            <a:off x="4451218" y="2329355"/>
            <a:ext cx="1018402" cy="1018402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C386E7C-D11D-AFBA-6510-1663ED301859}"/>
              </a:ext>
            </a:extLst>
          </p:cNvPr>
          <p:cNvSpPr/>
          <p:nvPr/>
        </p:nvSpPr>
        <p:spPr bwMode="auto">
          <a:xfrm rot="3292218">
            <a:off x="1854004" y="5827258"/>
            <a:ext cx="2401703" cy="2401700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25B38AA-2C8F-04ED-E165-A96CA5EFCD6D}"/>
              </a:ext>
            </a:extLst>
          </p:cNvPr>
          <p:cNvSpPr/>
          <p:nvPr/>
        </p:nvSpPr>
        <p:spPr>
          <a:xfrm flipH="1">
            <a:off x="7786344" y="3200727"/>
            <a:ext cx="456546" cy="4565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A3D337-51F0-CE2A-1FB8-421DF27B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ritannic Bold" panose="020B0903060703020204" pitchFamily="34" charset="0"/>
              </a:rPr>
              <a:t>The Future of Work: AI and Job Market Transformation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58652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2BEBC-A92A-9F89-6EF5-6F220AAB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EC4F77-8FC0-C71F-AA78-E8F11BCF9A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14</a:t>
            </a:fld>
            <a:endParaRPr lang="en-IN" dirty="0"/>
          </a:p>
        </p:txBody>
      </p:sp>
      <p:pic>
        <p:nvPicPr>
          <p:cNvPr id="7" name="Picture Placeholder 6" descr="A robot with glasses and a colorful background&#10;&#10;AI-generated content may be incorrect.">
            <a:extLst>
              <a:ext uri="{FF2B5EF4-FFF2-40B4-BE49-F238E27FC236}">
                <a16:creationId xmlns:a16="http://schemas.microsoft.com/office/drawing/2014/main" id="{C618066F-8DF0-9154-E766-3EF222825FF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6096000" y="0"/>
            <a:ext cx="6096000" cy="6858000"/>
          </a:xfr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4DE210E-1A5B-D204-E873-D0BF78F8FFD3}"/>
              </a:ext>
            </a:extLst>
          </p:cNvPr>
          <p:cNvGrpSpPr/>
          <p:nvPr/>
        </p:nvGrpSpPr>
        <p:grpSpPr>
          <a:xfrm>
            <a:off x="384374" y="1378512"/>
            <a:ext cx="5919853" cy="4685670"/>
            <a:chOff x="384374" y="1138369"/>
            <a:chExt cx="5919853" cy="468567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CAE10C4-0533-B93B-3652-BAEE6B5E3D5E}"/>
                </a:ext>
              </a:extLst>
            </p:cNvPr>
            <p:cNvGrpSpPr/>
            <p:nvPr/>
          </p:nvGrpSpPr>
          <p:grpSpPr>
            <a:xfrm>
              <a:off x="384374" y="1138369"/>
              <a:ext cx="5919853" cy="1276039"/>
              <a:chOff x="6068442" y="1771796"/>
              <a:chExt cx="5919853" cy="1276039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E7B61861-8133-C05A-A145-703910518B40}"/>
                  </a:ext>
                </a:extLst>
              </p:cNvPr>
              <p:cNvGrpSpPr/>
              <p:nvPr/>
            </p:nvGrpSpPr>
            <p:grpSpPr>
              <a:xfrm>
                <a:off x="6068442" y="1771796"/>
                <a:ext cx="3414581" cy="848876"/>
                <a:chOff x="5462984" y="2992029"/>
                <a:chExt cx="3414581" cy="848876"/>
              </a:xfrm>
            </p:grpSpPr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29A2E6FE-8175-7BF7-F2B2-A194840F78CD}"/>
                    </a:ext>
                  </a:extLst>
                </p:cNvPr>
                <p:cNvGrpSpPr/>
                <p:nvPr/>
              </p:nvGrpSpPr>
              <p:grpSpPr>
                <a:xfrm>
                  <a:off x="5462984" y="2992029"/>
                  <a:ext cx="847705" cy="848876"/>
                  <a:chOff x="5462984" y="2992029"/>
                  <a:chExt cx="847705" cy="848876"/>
                </a:xfrm>
              </p:grpSpPr>
              <p:sp>
                <p:nvSpPr>
                  <p:cNvPr id="28" name="Oval 27">
                    <a:extLst>
                      <a:ext uri="{FF2B5EF4-FFF2-40B4-BE49-F238E27FC236}">
                        <a16:creationId xmlns:a16="http://schemas.microsoft.com/office/drawing/2014/main" id="{7BB9E934-741B-008D-74AE-CB8FD5731B48}"/>
                      </a:ext>
                    </a:extLst>
                  </p:cNvPr>
                  <p:cNvSpPr/>
                  <p:nvPr/>
                </p:nvSpPr>
                <p:spPr>
                  <a:xfrm>
                    <a:off x="5462984" y="2992029"/>
                    <a:ext cx="847705" cy="848876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</a:endParaRPr>
                  </a:p>
                </p:txBody>
              </p: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106E9FD6-0459-50F6-F4C4-DB461CC92AA4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3093302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b="1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cs typeface="Aharoni" panose="02010803020104030203" pitchFamily="2" charset="-79"/>
                      </a:rPr>
                      <a:t>1.</a:t>
                    </a:r>
                  </a:p>
                </p:txBody>
              </p:sp>
            </p:grp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DD9D0A15-3815-D277-A9DE-68F6CEDE1B33}"/>
                    </a:ext>
                  </a:extLst>
                </p:cNvPr>
                <p:cNvSpPr txBox="1"/>
                <p:nvPr/>
              </p:nvSpPr>
              <p:spPr>
                <a:xfrm>
                  <a:off x="6417625" y="3247190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b="1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</p:grp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68079AF-DA3A-0CDB-0F81-8644ED881EEA}"/>
                  </a:ext>
                </a:extLst>
              </p:cNvPr>
              <p:cNvSpPr txBox="1"/>
              <p:nvPr/>
            </p:nvSpPr>
            <p:spPr>
              <a:xfrm>
                <a:off x="7023083" y="2586170"/>
                <a:ext cx="49652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b="1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dolor sit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F8C189F-1B55-C867-8B4F-80C888AB2BA6}"/>
                </a:ext>
              </a:extLst>
            </p:cNvPr>
            <p:cNvGrpSpPr/>
            <p:nvPr/>
          </p:nvGrpSpPr>
          <p:grpSpPr>
            <a:xfrm>
              <a:off x="384374" y="2843184"/>
              <a:ext cx="5919853" cy="1276039"/>
              <a:chOff x="6068442" y="1771796"/>
              <a:chExt cx="5919853" cy="127603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8733C537-A0E8-55D8-F5B1-C8C64EA8E50C}"/>
                  </a:ext>
                </a:extLst>
              </p:cNvPr>
              <p:cNvGrpSpPr/>
              <p:nvPr/>
            </p:nvGrpSpPr>
            <p:grpSpPr>
              <a:xfrm>
                <a:off x="6068442" y="1771796"/>
                <a:ext cx="3414581" cy="848876"/>
                <a:chOff x="5462984" y="2992029"/>
                <a:chExt cx="3414581" cy="848876"/>
              </a:xfrm>
            </p:grpSpPr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79423C8B-C4B5-01FC-6695-326CE0BF1E1F}"/>
                    </a:ext>
                  </a:extLst>
                </p:cNvPr>
                <p:cNvGrpSpPr/>
                <p:nvPr/>
              </p:nvGrpSpPr>
              <p:grpSpPr>
                <a:xfrm>
                  <a:off x="5462984" y="2992029"/>
                  <a:ext cx="847705" cy="848876"/>
                  <a:chOff x="5462984" y="2992029"/>
                  <a:chExt cx="847705" cy="848876"/>
                </a:xfrm>
              </p:grpSpPr>
              <p:sp>
                <p:nvSpPr>
                  <p:cNvPr id="22" name="Oval 21">
                    <a:extLst>
                      <a:ext uri="{FF2B5EF4-FFF2-40B4-BE49-F238E27FC236}">
                        <a16:creationId xmlns:a16="http://schemas.microsoft.com/office/drawing/2014/main" id="{0A286CFF-9E81-DC30-F605-4362CE1821A5}"/>
                      </a:ext>
                    </a:extLst>
                  </p:cNvPr>
                  <p:cNvSpPr/>
                  <p:nvPr/>
                </p:nvSpPr>
                <p:spPr>
                  <a:xfrm>
                    <a:off x="5462984" y="2992029"/>
                    <a:ext cx="847705" cy="848876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</a:endParaRPr>
                  </a:p>
                </p:txBody>
              </p:sp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A201894B-BCEE-9BB0-7248-22C2CDF6D3E9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3093302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b="1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cs typeface="Aharoni" panose="02010803020104030203" pitchFamily="2" charset="-79"/>
                      </a:rPr>
                      <a:t>2.</a:t>
                    </a:r>
                  </a:p>
                </p:txBody>
              </p:sp>
            </p:grp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EF682261-9FA4-B5C6-2BA2-CA9D70733CC6}"/>
                    </a:ext>
                  </a:extLst>
                </p:cNvPr>
                <p:cNvSpPr txBox="1"/>
                <p:nvPr/>
              </p:nvSpPr>
              <p:spPr>
                <a:xfrm>
                  <a:off x="6417625" y="3247190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b="1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</p:grp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6DE2272-9968-A312-1E0D-E7A2555B690D}"/>
                  </a:ext>
                </a:extLst>
              </p:cNvPr>
              <p:cNvSpPr txBox="1"/>
              <p:nvPr/>
            </p:nvSpPr>
            <p:spPr>
              <a:xfrm>
                <a:off x="7023083" y="2586170"/>
                <a:ext cx="49652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b="1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dolor sit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6EBFB39-E8DD-3679-1A14-300EF7C13FB9}"/>
                </a:ext>
              </a:extLst>
            </p:cNvPr>
            <p:cNvGrpSpPr/>
            <p:nvPr/>
          </p:nvGrpSpPr>
          <p:grpSpPr>
            <a:xfrm>
              <a:off x="384374" y="4548000"/>
              <a:ext cx="5919853" cy="1276039"/>
              <a:chOff x="6068442" y="1771796"/>
              <a:chExt cx="5919853" cy="1276039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A8DAE71F-E834-8FE8-55F5-F6A6E47745B4}"/>
                  </a:ext>
                </a:extLst>
              </p:cNvPr>
              <p:cNvGrpSpPr/>
              <p:nvPr/>
            </p:nvGrpSpPr>
            <p:grpSpPr>
              <a:xfrm>
                <a:off x="6068442" y="1771796"/>
                <a:ext cx="3414581" cy="848876"/>
                <a:chOff x="5462984" y="2992029"/>
                <a:chExt cx="3414581" cy="848876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F57F9B81-267D-C7AB-28C8-CEA39719C4A7}"/>
                    </a:ext>
                  </a:extLst>
                </p:cNvPr>
                <p:cNvGrpSpPr/>
                <p:nvPr/>
              </p:nvGrpSpPr>
              <p:grpSpPr>
                <a:xfrm>
                  <a:off x="5462984" y="2992029"/>
                  <a:ext cx="847705" cy="848876"/>
                  <a:chOff x="5462984" y="2992029"/>
                  <a:chExt cx="847705" cy="848876"/>
                </a:xfrm>
              </p:grpSpPr>
              <p:sp>
                <p:nvSpPr>
                  <p:cNvPr id="16" name="Oval 15">
                    <a:extLst>
                      <a:ext uri="{FF2B5EF4-FFF2-40B4-BE49-F238E27FC236}">
                        <a16:creationId xmlns:a16="http://schemas.microsoft.com/office/drawing/2014/main" id="{B3536B42-8AE2-6E8E-40DD-01ADDDB4987D}"/>
                      </a:ext>
                    </a:extLst>
                  </p:cNvPr>
                  <p:cNvSpPr/>
                  <p:nvPr/>
                </p:nvSpPr>
                <p:spPr>
                  <a:xfrm>
                    <a:off x="5462984" y="2992029"/>
                    <a:ext cx="847705" cy="848876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 dirty="0">
                      <a:solidFill>
                        <a:schemeClr val="bg2"/>
                      </a:solidFill>
                      <a:latin typeface="Britannic Bold" panose="020B0903060703020204" pitchFamily="34" charset="0"/>
                    </a:endParaRPr>
                  </a:p>
                </p:txBody>
              </p:sp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046A3DBC-2C49-215A-4C74-3248006A4B90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3093302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b="1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cs typeface="Aharoni" panose="02010803020104030203" pitchFamily="2" charset="-79"/>
                      </a:rPr>
                      <a:t>3.</a:t>
                    </a:r>
                  </a:p>
                </p:txBody>
              </p:sp>
            </p:grp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4BDC9D25-E571-67A5-7C5F-DCB02701A2A1}"/>
                    </a:ext>
                  </a:extLst>
                </p:cNvPr>
                <p:cNvSpPr txBox="1"/>
                <p:nvPr/>
              </p:nvSpPr>
              <p:spPr>
                <a:xfrm>
                  <a:off x="6417625" y="3247190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b="1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</p:grp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996D3C4-1422-A51E-AEF1-CFE5B50169CA}"/>
                  </a:ext>
                </a:extLst>
              </p:cNvPr>
              <p:cNvSpPr txBox="1"/>
              <p:nvPr/>
            </p:nvSpPr>
            <p:spPr>
              <a:xfrm>
                <a:off x="7023083" y="2586170"/>
                <a:ext cx="49652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b="1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dolor sit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</p:grp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6C273C-596A-0352-0AD7-AB88BFFC0282}"/>
              </a:ext>
            </a:extLst>
          </p:cNvPr>
          <p:cNvSpPr/>
          <p:nvPr/>
        </p:nvSpPr>
        <p:spPr bwMode="auto">
          <a:xfrm rot="18688247">
            <a:off x="10911632" y="1124471"/>
            <a:ext cx="1018402" cy="1018402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EA8D800-7FD9-EDFB-F65E-1708BF756F92}"/>
              </a:ext>
            </a:extLst>
          </p:cNvPr>
          <p:cNvSpPr/>
          <p:nvPr/>
        </p:nvSpPr>
        <p:spPr bwMode="auto">
          <a:xfrm rot="3292218">
            <a:off x="4464101" y="6109292"/>
            <a:ext cx="2401703" cy="2401700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37A2B3F-6419-A8B8-FEB9-A3FCB87A6193}"/>
              </a:ext>
            </a:extLst>
          </p:cNvPr>
          <p:cNvSpPr/>
          <p:nvPr/>
        </p:nvSpPr>
        <p:spPr>
          <a:xfrm flipH="1">
            <a:off x="10396441" y="3482761"/>
            <a:ext cx="456546" cy="4565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9C77EA-F1A3-1A37-A420-F0B830979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ritannic Bold" panose="020B0903060703020204" pitchFamily="34" charset="0"/>
              </a:rPr>
              <a:t>AI in Space Exploration and Scientific Discovery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41049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323672-4A58-33EB-0840-EC87768637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4CD708-4FB9-08D1-4045-C4FFC39409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15</a:t>
            </a:fld>
            <a:endParaRPr lang="en-IN" dirty="0"/>
          </a:p>
        </p:txBody>
      </p:sp>
      <p:pic>
        <p:nvPicPr>
          <p:cNvPr id="7" name="Picture Placeholder 6" descr="A person typing on a computer&#10;&#10;AI-generated content may be incorrect.">
            <a:extLst>
              <a:ext uri="{FF2B5EF4-FFF2-40B4-BE49-F238E27FC236}">
                <a16:creationId xmlns:a16="http://schemas.microsoft.com/office/drawing/2014/main" id="{E0D9D10D-5FF9-C4AF-A44A-E07EEFA8E6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0" name="TextBox 19">
            <a:extLst>
              <a:ext uri="{FF2B5EF4-FFF2-40B4-BE49-F238E27FC236}">
                <a16:creationId xmlns:a16="http://schemas.microsoft.com/office/drawing/2014/main" id="{6E219EC3-D9B0-13BC-D3E2-A3E2430005AF}"/>
              </a:ext>
            </a:extLst>
          </p:cNvPr>
          <p:cNvSpPr txBox="1"/>
          <p:nvPr/>
        </p:nvSpPr>
        <p:spPr>
          <a:xfrm>
            <a:off x="-904776" y="1059917"/>
            <a:ext cx="6776621" cy="3000732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2239"/>
              </a:lnSpc>
            </a:pPr>
            <a:endParaRPr sz="12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32C3EE1-4FAE-2A98-ACB2-6CF6F702160B}"/>
              </a:ext>
            </a:extLst>
          </p:cNvPr>
          <p:cNvGrpSpPr/>
          <p:nvPr/>
        </p:nvGrpSpPr>
        <p:grpSpPr>
          <a:xfrm>
            <a:off x="260641" y="1165443"/>
            <a:ext cx="6372495" cy="5203046"/>
            <a:chOff x="260641" y="1165443"/>
            <a:chExt cx="6372495" cy="5203046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81429795-54E1-41AD-20F6-B05315E44E6F}"/>
                </a:ext>
              </a:extLst>
            </p:cNvPr>
            <p:cNvGrpSpPr/>
            <p:nvPr/>
          </p:nvGrpSpPr>
          <p:grpSpPr>
            <a:xfrm>
              <a:off x="260641" y="1165443"/>
              <a:ext cx="3114505" cy="5203046"/>
              <a:chOff x="456466" y="1168257"/>
              <a:chExt cx="3114505" cy="5203046"/>
            </a:xfrm>
          </p:grpSpPr>
          <p:sp>
            <p:nvSpPr>
              <p:cNvPr id="39" name="Freeform 18">
                <a:extLst>
                  <a:ext uri="{FF2B5EF4-FFF2-40B4-BE49-F238E27FC236}">
                    <a16:creationId xmlns:a16="http://schemas.microsoft.com/office/drawing/2014/main" id="{0639564E-44A1-44C9-F89A-34639DFDC2BF}"/>
                  </a:ext>
                </a:extLst>
              </p:cNvPr>
              <p:cNvSpPr/>
              <p:nvPr/>
            </p:nvSpPr>
            <p:spPr>
              <a:xfrm>
                <a:off x="456466" y="1168257"/>
                <a:ext cx="3114505" cy="5203046"/>
              </a:xfrm>
              <a:prstGeom prst="frame">
                <a:avLst>
                  <a:gd name="adj1" fmla="val 3029"/>
                </a:avLst>
              </a:prstGeom>
              <a:solidFill>
                <a:schemeClr val="accent1"/>
              </a:solidFill>
            </p:spPr>
            <p:txBody>
              <a:bodyPr/>
              <a:lstStyle/>
              <a:p>
                <a:endParaRPr lang="en-CA" sz="1200">
                  <a:solidFill>
                    <a:schemeClr val="bg2"/>
                  </a:solidFill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F905175-3951-C3B6-7910-01FF223B7DAB}"/>
                  </a:ext>
                </a:extLst>
              </p:cNvPr>
              <p:cNvSpPr txBox="1"/>
              <p:nvPr/>
            </p:nvSpPr>
            <p:spPr>
              <a:xfrm>
                <a:off x="730487" y="1556741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spc="0" dirty="0">
                    <a:solidFill>
                      <a:schemeClr val="bg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Placeholder title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2705544-BA93-958C-73AA-0571AA468023}"/>
                  </a:ext>
                </a:extLst>
              </p:cNvPr>
              <p:cNvSpPr txBox="1"/>
              <p:nvPr/>
            </p:nvSpPr>
            <p:spPr>
              <a:xfrm>
                <a:off x="730487" y="2115954"/>
                <a:ext cx="2599854" cy="34163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Lorem ipsum dolor sit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amet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consectetur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adipisicing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elit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sed do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eiusmod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tempor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incididunt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labore et dolore magna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aliqua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. </a:t>
                </a:r>
              </a:p>
              <a:p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enim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ad minim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veniam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quis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nostrud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exercitation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ullamco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laboris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nisi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aliquip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ex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ea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commodo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consequat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. Lorem ipsum dolor sit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amet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consectetur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adipisicing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elit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sed do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eiusmod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tempor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incididunt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labore et dolore magna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aliqua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. </a:t>
                </a:r>
              </a:p>
              <a:p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enim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ad minim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veniam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quis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nostrud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exercitation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ullamco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laboris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nisi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aliquip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ex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ea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commodo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consequat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. </a:t>
                </a: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B0466BA-0435-8BA2-E540-E18635567B50}"/>
                </a:ext>
              </a:extLst>
            </p:cNvPr>
            <p:cNvGrpSpPr/>
            <p:nvPr/>
          </p:nvGrpSpPr>
          <p:grpSpPr>
            <a:xfrm>
              <a:off x="3518631" y="1165443"/>
              <a:ext cx="3114505" cy="5203046"/>
              <a:chOff x="456466" y="1168257"/>
              <a:chExt cx="3114505" cy="5203046"/>
            </a:xfrm>
          </p:grpSpPr>
          <p:sp>
            <p:nvSpPr>
              <p:cNvPr id="44" name="Freeform 18">
                <a:extLst>
                  <a:ext uri="{FF2B5EF4-FFF2-40B4-BE49-F238E27FC236}">
                    <a16:creationId xmlns:a16="http://schemas.microsoft.com/office/drawing/2014/main" id="{9FF98859-D573-2E90-61C7-BAF07850F707}"/>
                  </a:ext>
                </a:extLst>
              </p:cNvPr>
              <p:cNvSpPr/>
              <p:nvPr/>
            </p:nvSpPr>
            <p:spPr>
              <a:xfrm>
                <a:off x="456466" y="1168257"/>
                <a:ext cx="3114505" cy="5203046"/>
              </a:xfrm>
              <a:prstGeom prst="frame">
                <a:avLst>
                  <a:gd name="adj1" fmla="val 2714"/>
                </a:avLst>
              </a:prstGeom>
              <a:solidFill>
                <a:schemeClr val="accent2"/>
              </a:solidFill>
            </p:spPr>
            <p:txBody>
              <a:bodyPr/>
              <a:lstStyle/>
              <a:p>
                <a:endParaRPr lang="en-CA" sz="1200">
                  <a:solidFill>
                    <a:schemeClr val="bg2"/>
                  </a:solidFill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2C1074D-CDF0-AFAA-395A-76E66D3566D9}"/>
                  </a:ext>
                </a:extLst>
              </p:cNvPr>
              <p:cNvSpPr txBox="1"/>
              <p:nvPr/>
            </p:nvSpPr>
            <p:spPr>
              <a:xfrm>
                <a:off x="730487" y="1556741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spc="0" dirty="0">
                    <a:solidFill>
                      <a:schemeClr val="bg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Placeholder title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42677F3D-C8F4-7EB4-F575-8AEA1C4A2B6C}"/>
                  </a:ext>
                </a:extLst>
              </p:cNvPr>
              <p:cNvSpPr txBox="1"/>
              <p:nvPr/>
            </p:nvSpPr>
            <p:spPr>
              <a:xfrm>
                <a:off x="730487" y="2115954"/>
                <a:ext cx="2599854" cy="34163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Lorem ipsum dolor sit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amet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consectetur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adipisicing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elit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sed do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eiusmod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tempor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incididunt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labore et dolore magna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aliqua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. </a:t>
                </a:r>
              </a:p>
              <a:p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enim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ad minim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veniam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quis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nostrud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exercitation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ullamco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laboris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nisi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aliquip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ex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ea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commodo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consequat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. Lorem ipsum dolor sit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amet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consectetur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adipisicing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elit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sed do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eiusmod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tempor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incididunt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labore et dolore magna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aliqua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. </a:t>
                </a:r>
              </a:p>
              <a:p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enim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ad minim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veniam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,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quis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nostrud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exercitation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ullamco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laboris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nisi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ut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aliquip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ex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ea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commodo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 </a:t>
                </a:r>
                <a:r>
                  <a:rPr lang="en-CA" sz="1200" b="0" i="0" u="none" strike="noStrike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consequat</a:t>
                </a:r>
                <a:r>
                  <a:rPr lang="en-CA" sz="1200" b="0" i="0" u="none" strike="noStrike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haroni" panose="02010803020104030203" pitchFamily="2" charset="-79"/>
                  </a:rPr>
                  <a:t>. </a:t>
                </a:r>
              </a:p>
            </p:txBody>
          </p:sp>
        </p:grp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B8285B7-98DF-C30D-4314-38EF994B2E00}"/>
              </a:ext>
            </a:extLst>
          </p:cNvPr>
          <p:cNvSpPr/>
          <p:nvPr/>
        </p:nvSpPr>
        <p:spPr bwMode="auto">
          <a:xfrm rot="18688247">
            <a:off x="8443127" y="402229"/>
            <a:ext cx="1018402" cy="1018402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A89826E-DB00-FF80-2DFE-12D3A2CDE2EC}"/>
              </a:ext>
            </a:extLst>
          </p:cNvPr>
          <p:cNvSpPr/>
          <p:nvPr/>
        </p:nvSpPr>
        <p:spPr bwMode="auto">
          <a:xfrm rot="3292218">
            <a:off x="6895764" y="5709913"/>
            <a:ext cx="2401703" cy="2401700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D77849A-907B-600D-7FC1-FFA5FCC79A5C}"/>
              </a:ext>
            </a:extLst>
          </p:cNvPr>
          <p:cNvSpPr/>
          <p:nvPr/>
        </p:nvSpPr>
        <p:spPr>
          <a:xfrm flipH="1">
            <a:off x="10034612" y="5529460"/>
            <a:ext cx="456546" cy="4565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34215A-87E8-E368-F642-68310B7C3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817" y="168964"/>
            <a:ext cx="11667617" cy="890953"/>
          </a:xfrm>
        </p:spPr>
        <p:txBody>
          <a:bodyPr>
            <a:normAutofit/>
          </a:bodyPr>
          <a:lstStyle/>
          <a:p>
            <a:r>
              <a:rPr lang="en-US" dirty="0">
                <a:latin typeface="Britannic Bold" panose="020B0903060703020204" pitchFamily="34" charset="0"/>
              </a:rPr>
              <a:t>The Road to Artificial General Intelligence (AGI)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68919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88A5-CA93-7021-814F-0FCEF574D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Britannic Bold" panose="020B0903060703020204" pitchFamily="34" charset="0"/>
              </a:rPr>
              <a:t>AI Regulations and Global Policies</a:t>
            </a:r>
            <a:endParaRPr lang="en-CA" dirty="0">
              <a:latin typeface="Britannic Bold" panose="020B0903060703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411773-D388-2793-D93E-66C3771653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2EA8D0-EA40-894F-F47B-11AE77E0B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16</a:t>
            </a:fld>
            <a:endParaRPr lang="en-IN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3F2B9CB-BBEB-78C6-F1D2-DBCDC85E8497}"/>
              </a:ext>
            </a:extLst>
          </p:cNvPr>
          <p:cNvGrpSpPr/>
          <p:nvPr/>
        </p:nvGrpSpPr>
        <p:grpSpPr>
          <a:xfrm>
            <a:off x="388530" y="4023400"/>
            <a:ext cx="5294531" cy="2462875"/>
            <a:chOff x="384374" y="1378512"/>
            <a:chExt cx="5294531" cy="246287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8B62ED0-FA1E-2382-637F-1CC092F0EC11}"/>
                </a:ext>
              </a:extLst>
            </p:cNvPr>
            <p:cNvGrpSpPr/>
            <p:nvPr/>
          </p:nvGrpSpPr>
          <p:grpSpPr>
            <a:xfrm>
              <a:off x="384374" y="1378512"/>
              <a:ext cx="5294531" cy="1200822"/>
              <a:chOff x="6068442" y="1771796"/>
              <a:chExt cx="5294531" cy="1200822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120A7A17-D72D-B5D8-B364-FBB81C8346FB}"/>
                  </a:ext>
                </a:extLst>
              </p:cNvPr>
              <p:cNvGrpSpPr/>
              <p:nvPr/>
            </p:nvGrpSpPr>
            <p:grpSpPr>
              <a:xfrm>
                <a:off x="6068442" y="1771796"/>
                <a:ext cx="3414581" cy="848876"/>
                <a:chOff x="5462984" y="2992029"/>
                <a:chExt cx="3414581" cy="848876"/>
              </a:xfrm>
            </p:grpSpPr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1532CC55-2E71-70CF-A25D-C4B17D04C6FD}"/>
                    </a:ext>
                  </a:extLst>
                </p:cNvPr>
                <p:cNvGrpSpPr/>
                <p:nvPr/>
              </p:nvGrpSpPr>
              <p:grpSpPr>
                <a:xfrm>
                  <a:off x="5462984" y="2992029"/>
                  <a:ext cx="847705" cy="848876"/>
                  <a:chOff x="5462984" y="2992029"/>
                  <a:chExt cx="847705" cy="848876"/>
                </a:xfrm>
              </p:grpSpPr>
              <p:sp>
                <p:nvSpPr>
                  <p:cNvPr id="28" name="Oval 27">
                    <a:extLst>
                      <a:ext uri="{FF2B5EF4-FFF2-40B4-BE49-F238E27FC236}">
                        <a16:creationId xmlns:a16="http://schemas.microsoft.com/office/drawing/2014/main" id="{0765771B-7C5F-F512-2786-AEE39B13E4E7}"/>
                      </a:ext>
                    </a:extLst>
                  </p:cNvPr>
                  <p:cNvSpPr/>
                  <p:nvPr/>
                </p:nvSpPr>
                <p:spPr>
                  <a:xfrm>
                    <a:off x="5462984" y="2992029"/>
                    <a:ext cx="847705" cy="848876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</a:endParaRPr>
                  </a:p>
                </p:txBody>
              </p: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F8135B72-6E50-FFFE-06AD-23C7ADBAE24A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3093302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b="1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cs typeface="Aharoni" panose="02010803020104030203" pitchFamily="2" charset="-79"/>
                      </a:rPr>
                      <a:t>1.</a:t>
                    </a:r>
                  </a:p>
                </p:txBody>
              </p:sp>
            </p:grp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5C07A3D0-3B41-D0D5-6630-0E36CCF06578}"/>
                    </a:ext>
                  </a:extLst>
                </p:cNvPr>
                <p:cNvSpPr txBox="1"/>
                <p:nvPr/>
              </p:nvSpPr>
              <p:spPr>
                <a:xfrm>
                  <a:off x="6417625" y="3247190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</p:grp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0AF13F6-0965-A142-5EDA-F20A910A55B9}"/>
                  </a:ext>
                </a:extLst>
              </p:cNvPr>
              <p:cNvSpPr txBox="1"/>
              <p:nvPr/>
            </p:nvSpPr>
            <p:spPr>
              <a:xfrm>
                <a:off x="7023083" y="2326287"/>
                <a:ext cx="433989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D3B6213-3851-EF28-3761-9A8401DF6EEF}"/>
                </a:ext>
              </a:extLst>
            </p:cNvPr>
            <p:cNvGrpSpPr/>
            <p:nvPr/>
          </p:nvGrpSpPr>
          <p:grpSpPr>
            <a:xfrm>
              <a:off x="384374" y="2640565"/>
              <a:ext cx="5294531" cy="1200822"/>
              <a:chOff x="6068442" y="1329034"/>
              <a:chExt cx="5294531" cy="1200822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2C31E27C-4BAE-2343-219C-8D98B08A6ACE}"/>
                  </a:ext>
                </a:extLst>
              </p:cNvPr>
              <p:cNvGrpSpPr/>
              <p:nvPr/>
            </p:nvGrpSpPr>
            <p:grpSpPr>
              <a:xfrm>
                <a:off x="6068442" y="1329034"/>
                <a:ext cx="3414581" cy="848876"/>
                <a:chOff x="5462984" y="2549267"/>
                <a:chExt cx="3414581" cy="848876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96DF1133-626B-D435-1429-CACDF5CA231B}"/>
                    </a:ext>
                  </a:extLst>
                </p:cNvPr>
                <p:cNvGrpSpPr/>
                <p:nvPr/>
              </p:nvGrpSpPr>
              <p:grpSpPr>
                <a:xfrm>
                  <a:off x="5462984" y="2549267"/>
                  <a:ext cx="847705" cy="848876"/>
                  <a:chOff x="5462984" y="2549267"/>
                  <a:chExt cx="847705" cy="848876"/>
                </a:xfrm>
              </p:grpSpPr>
              <p:sp>
                <p:nvSpPr>
                  <p:cNvPr id="24" name="Oval 23">
                    <a:extLst>
                      <a:ext uri="{FF2B5EF4-FFF2-40B4-BE49-F238E27FC236}">
                        <a16:creationId xmlns:a16="http://schemas.microsoft.com/office/drawing/2014/main" id="{17898745-6C1A-4F72-2EE4-DBE0A6F7844D}"/>
                      </a:ext>
                    </a:extLst>
                  </p:cNvPr>
                  <p:cNvSpPr/>
                  <p:nvPr/>
                </p:nvSpPr>
                <p:spPr>
                  <a:xfrm>
                    <a:off x="5462984" y="2549267"/>
                    <a:ext cx="847705" cy="848876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</a:endParaRPr>
                  </a:p>
                </p:txBody>
              </p:sp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D06A89CA-B9B9-97ED-591B-54C2B70F1524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2650540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b="1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cs typeface="Aharoni" panose="02010803020104030203" pitchFamily="2" charset="-79"/>
                      </a:rPr>
                      <a:t>2.</a:t>
                    </a:r>
                  </a:p>
                </p:txBody>
              </p:sp>
            </p:grp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4E2B41BC-5C14-948E-A671-8C50012CD6AD}"/>
                    </a:ext>
                  </a:extLst>
                </p:cNvPr>
                <p:cNvSpPr txBox="1"/>
                <p:nvPr/>
              </p:nvSpPr>
              <p:spPr>
                <a:xfrm>
                  <a:off x="6417625" y="2804428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</p:grp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F3BC59E-4186-4D39-CF22-76A37BE9552B}"/>
                  </a:ext>
                </a:extLst>
              </p:cNvPr>
              <p:cNvSpPr txBox="1"/>
              <p:nvPr/>
            </p:nvSpPr>
            <p:spPr>
              <a:xfrm>
                <a:off x="7023083" y="1883525"/>
                <a:ext cx="433989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5B3A8E9-C5DD-F898-12DE-0CB57AAAEB2C}"/>
              </a:ext>
            </a:extLst>
          </p:cNvPr>
          <p:cNvGrpSpPr/>
          <p:nvPr/>
        </p:nvGrpSpPr>
        <p:grpSpPr>
          <a:xfrm>
            <a:off x="6508939" y="4023400"/>
            <a:ext cx="5294531" cy="2462875"/>
            <a:chOff x="384374" y="1378512"/>
            <a:chExt cx="5294531" cy="2462875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883CF0D-1415-7FAD-2B57-84184287416A}"/>
                </a:ext>
              </a:extLst>
            </p:cNvPr>
            <p:cNvGrpSpPr/>
            <p:nvPr/>
          </p:nvGrpSpPr>
          <p:grpSpPr>
            <a:xfrm>
              <a:off x="384374" y="1378512"/>
              <a:ext cx="5294531" cy="1200822"/>
              <a:chOff x="6068442" y="1771796"/>
              <a:chExt cx="5294531" cy="1200822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19E5D634-A231-504D-5DFA-F51291762DD1}"/>
                  </a:ext>
                </a:extLst>
              </p:cNvPr>
              <p:cNvGrpSpPr/>
              <p:nvPr/>
            </p:nvGrpSpPr>
            <p:grpSpPr>
              <a:xfrm>
                <a:off x="6068442" y="1771796"/>
                <a:ext cx="3414581" cy="848876"/>
                <a:chOff x="5462984" y="2992029"/>
                <a:chExt cx="3414581" cy="848876"/>
              </a:xfrm>
            </p:grpSpPr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75F08972-473B-7A14-BFA8-515112C4F7CD}"/>
                    </a:ext>
                  </a:extLst>
                </p:cNvPr>
                <p:cNvGrpSpPr/>
                <p:nvPr/>
              </p:nvGrpSpPr>
              <p:grpSpPr>
                <a:xfrm>
                  <a:off x="5462984" y="2992029"/>
                  <a:ext cx="847705" cy="848876"/>
                  <a:chOff x="5462984" y="2992029"/>
                  <a:chExt cx="847705" cy="848876"/>
                </a:xfrm>
              </p:grpSpPr>
              <p:sp>
                <p:nvSpPr>
                  <p:cNvPr id="47" name="Oval 46">
                    <a:extLst>
                      <a:ext uri="{FF2B5EF4-FFF2-40B4-BE49-F238E27FC236}">
                        <a16:creationId xmlns:a16="http://schemas.microsoft.com/office/drawing/2014/main" id="{732A2A67-6013-CEF3-4FF6-08FE15FB3577}"/>
                      </a:ext>
                    </a:extLst>
                  </p:cNvPr>
                  <p:cNvSpPr/>
                  <p:nvPr/>
                </p:nvSpPr>
                <p:spPr>
                  <a:xfrm>
                    <a:off x="5462984" y="2992029"/>
                    <a:ext cx="847705" cy="848876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</a:endParaRPr>
                  </a:p>
                </p:txBody>
              </p:sp>
              <p:sp>
                <p:nvSpPr>
                  <p:cNvPr id="48" name="TextBox 47">
                    <a:extLst>
                      <a:ext uri="{FF2B5EF4-FFF2-40B4-BE49-F238E27FC236}">
                        <a16:creationId xmlns:a16="http://schemas.microsoft.com/office/drawing/2014/main" id="{1C2CE06E-1B82-64F1-4C0F-26DF667B0DBC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3093302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b="1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cs typeface="Aharoni" panose="02010803020104030203" pitchFamily="2" charset="-79"/>
                      </a:rPr>
                      <a:t>3.</a:t>
                    </a:r>
                  </a:p>
                </p:txBody>
              </p:sp>
            </p:grp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78241875-7387-765F-96B3-3352A21CE765}"/>
                    </a:ext>
                  </a:extLst>
                </p:cNvPr>
                <p:cNvSpPr txBox="1"/>
                <p:nvPr/>
              </p:nvSpPr>
              <p:spPr>
                <a:xfrm>
                  <a:off x="6417625" y="3247190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</p:grp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A3E4309-70CE-C884-9F30-CA8D7B1F7B27}"/>
                  </a:ext>
                </a:extLst>
              </p:cNvPr>
              <p:cNvSpPr txBox="1"/>
              <p:nvPr/>
            </p:nvSpPr>
            <p:spPr>
              <a:xfrm>
                <a:off x="7023083" y="2326287"/>
                <a:ext cx="433989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C0D68077-C840-B83A-3A98-25B71239FB0B}"/>
                </a:ext>
              </a:extLst>
            </p:cNvPr>
            <p:cNvGrpSpPr/>
            <p:nvPr/>
          </p:nvGrpSpPr>
          <p:grpSpPr>
            <a:xfrm>
              <a:off x="384374" y="2640565"/>
              <a:ext cx="5294531" cy="1200822"/>
              <a:chOff x="6068442" y="1329034"/>
              <a:chExt cx="5294531" cy="1200822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72C73F95-3407-9189-6850-4CD9F743F996}"/>
                  </a:ext>
                </a:extLst>
              </p:cNvPr>
              <p:cNvGrpSpPr/>
              <p:nvPr/>
            </p:nvGrpSpPr>
            <p:grpSpPr>
              <a:xfrm>
                <a:off x="6068442" y="1329034"/>
                <a:ext cx="3414581" cy="848876"/>
                <a:chOff x="5462984" y="2549267"/>
                <a:chExt cx="3414581" cy="848876"/>
              </a:xfrm>
            </p:grpSpPr>
            <p:grpSp>
              <p:nvGrpSpPr>
                <p:cNvPr id="39" name="Group 38">
                  <a:extLst>
                    <a:ext uri="{FF2B5EF4-FFF2-40B4-BE49-F238E27FC236}">
                      <a16:creationId xmlns:a16="http://schemas.microsoft.com/office/drawing/2014/main" id="{E7D9371F-0E86-5C8D-1CAD-E49DA1E71B5C}"/>
                    </a:ext>
                  </a:extLst>
                </p:cNvPr>
                <p:cNvGrpSpPr/>
                <p:nvPr/>
              </p:nvGrpSpPr>
              <p:grpSpPr>
                <a:xfrm>
                  <a:off x="5462984" y="2549267"/>
                  <a:ext cx="847705" cy="848876"/>
                  <a:chOff x="5462984" y="2549267"/>
                  <a:chExt cx="847705" cy="848876"/>
                </a:xfrm>
              </p:grpSpPr>
              <p:sp>
                <p:nvSpPr>
                  <p:cNvPr id="41" name="Oval 40">
                    <a:extLst>
                      <a:ext uri="{FF2B5EF4-FFF2-40B4-BE49-F238E27FC236}">
                        <a16:creationId xmlns:a16="http://schemas.microsoft.com/office/drawing/2014/main" id="{A4C9CAF3-3D4B-89FA-38CD-CCA3CE97865C}"/>
                      </a:ext>
                    </a:extLst>
                  </p:cNvPr>
                  <p:cNvSpPr/>
                  <p:nvPr/>
                </p:nvSpPr>
                <p:spPr>
                  <a:xfrm>
                    <a:off x="5462984" y="2549267"/>
                    <a:ext cx="847705" cy="848876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</a:endParaRPr>
                  </a:p>
                </p:txBody>
              </p:sp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18E8CEBE-C7FB-8BB0-ABB8-58D5E5CE387B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2650540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b="1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cs typeface="Aharoni" panose="02010803020104030203" pitchFamily="2" charset="-79"/>
                      </a:rPr>
                      <a:t>4.</a:t>
                    </a:r>
                  </a:p>
                </p:txBody>
              </p:sp>
            </p:grp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292A124A-804A-DAC4-F956-7E3D92CC538D}"/>
                    </a:ext>
                  </a:extLst>
                </p:cNvPr>
                <p:cNvSpPr txBox="1"/>
                <p:nvPr/>
              </p:nvSpPr>
              <p:spPr>
                <a:xfrm>
                  <a:off x="6417625" y="2804428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</p:grp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FBC031D-C492-0B93-8E67-09AFEF1FA50C}"/>
                  </a:ext>
                </a:extLst>
              </p:cNvPr>
              <p:cNvSpPr txBox="1"/>
              <p:nvPr/>
            </p:nvSpPr>
            <p:spPr>
              <a:xfrm>
                <a:off x="7023083" y="1883525"/>
                <a:ext cx="433989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</p:grpSp>
      <p:pic>
        <p:nvPicPr>
          <p:cNvPr id="49" name="Picture Placeholder 48" descr="A room with computers and a large screen&#10;&#10;AI-generated content may be incorrect.">
            <a:extLst>
              <a:ext uri="{FF2B5EF4-FFF2-40B4-BE49-F238E27FC236}">
                <a16:creationId xmlns:a16="http://schemas.microsoft.com/office/drawing/2014/main" id="{3C173007-2F0E-898D-90A3-894218851FF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2"/>
          <a:stretch/>
        </p:blipFill>
        <p:spPr>
          <a:xfrm>
            <a:off x="0" y="1171574"/>
            <a:ext cx="12192000" cy="2838451"/>
          </a:xfrm>
        </p:spPr>
      </p:pic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C5AE6A38-99BF-7937-B201-2E3E9FEC6CA7}"/>
              </a:ext>
            </a:extLst>
          </p:cNvPr>
          <p:cNvSpPr/>
          <p:nvPr/>
        </p:nvSpPr>
        <p:spPr bwMode="auto">
          <a:xfrm rot="18688247">
            <a:off x="4451218" y="2329355"/>
            <a:ext cx="1018402" cy="1018402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8471CB8A-4117-53ED-FA55-3D3286896324}"/>
              </a:ext>
            </a:extLst>
          </p:cNvPr>
          <p:cNvSpPr/>
          <p:nvPr/>
        </p:nvSpPr>
        <p:spPr bwMode="auto">
          <a:xfrm rot="3292218">
            <a:off x="4895148" y="6182163"/>
            <a:ext cx="2401703" cy="2401700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60F4DBE-B8E9-C421-E73D-F1C65A10F9D3}"/>
              </a:ext>
            </a:extLst>
          </p:cNvPr>
          <p:cNvSpPr/>
          <p:nvPr/>
        </p:nvSpPr>
        <p:spPr>
          <a:xfrm flipH="1">
            <a:off x="9432490" y="943301"/>
            <a:ext cx="456546" cy="4565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28420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ED1C6-FF1F-142D-7A3D-948FE91C9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ritannic Bold" panose="020B0903060703020204" pitchFamily="34" charset="0"/>
              </a:rPr>
              <a:t>Challenges and Risks of AI Development</a:t>
            </a:r>
            <a:endParaRPr lang="en-C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DFE225-8FD2-9322-2C68-487C1A4C97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EDB739-18F7-3D3C-66DC-29E2C14FF5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17</a:t>
            </a:fld>
            <a:endParaRPr lang="en-IN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AA39B8B-8A21-8965-00D8-857159FB19F7}"/>
              </a:ext>
            </a:extLst>
          </p:cNvPr>
          <p:cNvGrpSpPr/>
          <p:nvPr/>
        </p:nvGrpSpPr>
        <p:grpSpPr>
          <a:xfrm>
            <a:off x="388530" y="1520828"/>
            <a:ext cx="5294531" cy="2462875"/>
            <a:chOff x="384374" y="1378512"/>
            <a:chExt cx="5294531" cy="24628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C58B5D0-26E6-3C38-50D4-59F18CBEC43A}"/>
                </a:ext>
              </a:extLst>
            </p:cNvPr>
            <p:cNvGrpSpPr/>
            <p:nvPr/>
          </p:nvGrpSpPr>
          <p:grpSpPr>
            <a:xfrm>
              <a:off x="384374" y="1378512"/>
              <a:ext cx="5294531" cy="1200822"/>
              <a:chOff x="6068442" y="1771796"/>
              <a:chExt cx="5294531" cy="120082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6FF32E51-5870-80AC-C247-E132B5F52799}"/>
                  </a:ext>
                </a:extLst>
              </p:cNvPr>
              <p:cNvGrpSpPr/>
              <p:nvPr/>
            </p:nvGrpSpPr>
            <p:grpSpPr>
              <a:xfrm>
                <a:off x="6068442" y="1771796"/>
                <a:ext cx="3414581" cy="848876"/>
                <a:chOff x="5462984" y="2992029"/>
                <a:chExt cx="3414581" cy="848876"/>
              </a:xfrm>
            </p:grpSpPr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921C7D97-EE63-8232-68B5-77B69FCE6165}"/>
                    </a:ext>
                  </a:extLst>
                </p:cNvPr>
                <p:cNvGrpSpPr/>
                <p:nvPr/>
              </p:nvGrpSpPr>
              <p:grpSpPr>
                <a:xfrm>
                  <a:off x="5462984" y="2992029"/>
                  <a:ext cx="847705" cy="848876"/>
                  <a:chOff x="5462984" y="2992029"/>
                  <a:chExt cx="847705" cy="848876"/>
                </a:xfrm>
              </p:grpSpPr>
              <p:sp>
                <p:nvSpPr>
                  <p:cNvPr id="18" name="Oval 17">
                    <a:extLst>
                      <a:ext uri="{FF2B5EF4-FFF2-40B4-BE49-F238E27FC236}">
                        <a16:creationId xmlns:a16="http://schemas.microsoft.com/office/drawing/2014/main" id="{F8257114-C6FB-BFBB-C0A2-625497F8B8AB}"/>
                      </a:ext>
                    </a:extLst>
                  </p:cNvPr>
                  <p:cNvSpPr/>
                  <p:nvPr/>
                </p:nvSpPr>
                <p:spPr>
                  <a:xfrm>
                    <a:off x="5462984" y="2992029"/>
                    <a:ext cx="847705" cy="848876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</a:endParaRPr>
                  </a:p>
                </p:txBody>
              </p:sp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id="{A736E415-0824-C276-5073-3CDA0A702871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3093302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b="1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cs typeface="Aharoni" panose="02010803020104030203" pitchFamily="2" charset="-79"/>
                      </a:rPr>
                      <a:t>1.</a:t>
                    </a:r>
                  </a:p>
                </p:txBody>
              </p:sp>
            </p:grp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051AF147-EBF4-0022-C0AD-E3D2A30BF809}"/>
                    </a:ext>
                  </a:extLst>
                </p:cNvPr>
                <p:cNvSpPr txBox="1"/>
                <p:nvPr/>
              </p:nvSpPr>
              <p:spPr>
                <a:xfrm>
                  <a:off x="6417625" y="3247190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E456A7-6BF2-8AE6-A713-BBA0C5E9C5B7}"/>
                  </a:ext>
                </a:extLst>
              </p:cNvPr>
              <p:cNvSpPr txBox="1"/>
              <p:nvPr/>
            </p:nvSpPr>
            <p:spPr>
              <a:xfrm>
                <a:off x="7023083" y="2326287"/>
                <a:ext cx="433989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7FEF1A8-0D1E-5D6D-E026-F7DF4B7D66D8}"/>
                </a:ext>
              </a:extLst>
            </p:cNvPr>
            <p:cNvGrpSpPr/>
            <p:nvPr/>
          </p:nvGrpSpPr>
          <p:grpSpPr>
            <a:xfrm>
              <a:off x="384374" y="2640565"/>
              <a:ext cx="5294531" cy="1200822"/>
              <a:chOff x="6068442" y="1329034"/>
              <a:chExt cx="5294531" cy="1200822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961AC9EF-6A39-628F-7005-F3A2E7CADDD1}"/>
                  </a:ext>
                </a:extLst>
              </p:cNvPr>
              <p:cNvGrpSpPr/>
              <p:nvPr/>
            </p:nvGrpSpPr>
            <p:grpSpPr>
              <a:xfrm>
                <a:off x="6068442" y="1329034"/>
                <a:ext cx="3414581" cy="848876"/>
                <a:chOff x="5462984" y="2549267"/>
                <a:chExt cx="3414581" cy="848876"/>
              </a:xfrm>
            </p:grpSpPr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42DDECD1-5EB2-5E89-BD07-6546D5D42580}"/>
                    </a:ext>
                  </a:extLst>
                </p:cNvPr>
                <p:cNvGrpSpPr/>
                <p:nvPr/>
              </p:nvGrpSpPr>
              <p:grpSpPr>
                <a:xfrm>
                  <a:off x="5462984" y="2549267"/>
                  <a:ext cx="847705" cy="848876"/>
                  <a:chOff x="5462984" y="2549267"/>
                  <a:chExt cx="847705" cy="848876"/>
                </a:xfrm>
              </p:grpSpPr>
              <p:sp>
                <p:nvSpPr>
                  <p:cNvPr id="12" name="Oval 11">
                    <a:extLst>
                      <a:ext uri="{FF2B5EF4-FFF2-40B4-BE49-F238E27FC236}">
                        <a16:creationId xmlns:a16="http://schemas.microsoft.com/office/drawing/2014/main" id="{FAF64869-E019-C56E-E381-E0A76F66DC3A}"/>
                      </a:ext>
                    </a:extLst>
                  </p:cNvPr>
                  <p:cNvSpPr/>
                  <p:nvPr/>
                </p:nvSpPr>
                <p:spPr>
                  <a:xfrm>
                    <a:off x="5462984" y="2549267"/>
                    <a:ext cx="847705" cy="848876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</a:endParaRPr>
                  </a:p>
                </p:txBody>
              </p:sp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1B207C49-0C9F-BD19-2BC3-D425377C7B14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2650540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b="1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cs typeface="Aharoni" panose="02010803020104030203" pitchFamily="2" charset="-79"/>
                      </a:rPr>
                      <a:t>2.</a:t>
                    </a:r>
                  </a:p>
                </p:txBody>
              </p:sp>
            </p:grp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ACFA7400-5543-43E4-6321-BC53B2D69818}"/>
                    </a:ext>
                  </a:extLst>
                </p:cNvPr>
                <p:cNvSpPr txBox="1"/>
                <p:nvPr/>
              </p:nvSpPr>
              <p:spPr>
                <a:xfrm>
                  <a:off x="6417625" y="2804428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</p:grp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81DB099-2742-9CCA-CF9C-80340AC6F45B}"/>
                  </a:ext>
                </a:extLst>
              </p:cNvPr>
              <p:cNvSpPr txBox="1"/>
              <p:nvPr/>
            </p:nvSpPr>
            <p:spPr>
              <a:xfrm>
                <a:off x="7023083" y="1883525"/>
                <a:ext cx="433989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0166105-CF57-C579-B86B-629F1DBDECEC}"/>
              </a:ext>
            </a:extLst>
          </p:cNvPr>
          <p:cNvGrpSpPr/>
          <p:nvPr/>
        </p:nvGrpSpPr>
        <p:grpSpPr>
          <a:xfrm>
            <a:off x="6508939" y="1520828"/>
            <a:ext cx="5294531" cy="2462875"/>
            <a:chOff x="384374" y="1378512"/>
            <a:chExt cx="5294531" cy="246287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4089682-B6E9-6A83-03CD-7EF95C96973D}"/>
                </a:ext>
              </a:extLst>
            </p:cNvPr>
            <p:cNvGrpSpPr/>
            <p:nvPr/>
          </p:nvGrpSpPr>
          <p:grpSpPr>
            <a:xfrm>
              <a:off x="384374" y="1378512"/>
              <a:ext cx="5294531" cy="1200822"/>
              <a:chOff x="6068442" y="1771796"/>
              <a:chExt cx="5294531" cy="1200822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BCF1E770-7D06-DEE4-0957-2910407F33DE}"/>
                  </a:ext>
                </a:extLst>
              </p:cNvPr>
              <p:cNvGrpSpPr/>
              <p:nvPr/>
            </p:nvGrpSpPr>
            <p:grpSpPr>
              <a:xfrm>
                <a:off x="6068442" y="1771796"/>
                <a:ext cx="3414581" cy="848876"/>
                <a:chOff x="5462984" y="2992029"/>
                <a:chExt cx="3414581" cy="848876"/>
              </a:xfrm>
            </p:grpSpPr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D744F4F8-636B-103D-93A2-3FB6CE9C2602}"/>
                    </a:ext>
                  </a:extLst>
                </p:cNvPr>
                <p:cNvGrpSpPr/>
                <p:nvPr/>
              </p:nvGrpSpPr>
              <p:grpSpPr>
                <a:xfrm>
                  <a:off x="5462984" y="2992029"/>
                  <a:ext cx="847705" cy="848876"/>
                  <a:chOff x="5462984" y="2992029"/>
                  <a:chExt cx="847705" cy="848876"/>
                </a:xfrm>
              </p:grpSpPr>
              <p:sp>
                <p:nvSpPr>
                  <p:cNvPr id="33" name="Oval 32">
                    <a:extLst>
                      <a:ext uri="{FF2B5EF4-FFF2-40B4-BE49-F238E27FC236}">
                        <a16:creationId xmlns:a16="http://schemas.microsoft.com/office/drawing/2014/main" id="{4B97C61D-23A7-372E-A669-C0D7861EF7C6}"/>
                      </a:ext>
                    </a:extLst>
                  </p:cNvPr>
                  <p:cNvSpPr/>
                  <p:nvPr/>
                </p:nvSpPr>
                <p:spPr>
                  <a:xfrm>
                    <a:off x="5462984" y="2992029"/>
                    <a:ext cx="847705" cy="848876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</a:endParaRPr>
                  </a:p>
                </p:txBody>
              </p:sp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46748E38-0D31-5566-C309-D62C105CBF3C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3093302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b="1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cs typeface="Aharoni" panose="02010803020104030203" pitchFamily="2" charset="-79"/>
                      </a:rPr>
                      <a:t>3.</a:t>
                    </a:r>
                  </a:p>
                </p:txBody>
              </p:sp>
            </p:grp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56964D5E-2A19-3665-6104-4C89E808D2C4}"/>
                    </a:ext>
                  </a:extLst>
                </p:cNvPr>
                <p:cNvSpPr txBox="1"/>
                <p:nvPr/>
              </p:nvSpPr>
              <p:spPr>
                <a:xfrm>
                  <a:off x="6417625" y="3247190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</p:grp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454069A-3DF8-CA00-AD5A-E0EB4BAF20BB}"/>
                  </a:ext>
                </a:extLst>
              </p:cNvPr>
              <p:cNvSpPr txBox="1"/>
              <p:nvPr/>
            </p:nvSpPr>
            <p:spPr>
              <a:xfrm>
                <a:off x="7023083" y="2326287"/>
                <a:ext cx="433989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962F962-4F32-BE2E-4676-05F07BA6ACC0}"/>
                </a:ext>
              </a:extLst>
            </p:cNvPr>
            <p:cNvGrpSpPr/>
            <p:nvPr/>
          </p:nvGrpSpPr>
          <p:grpSpPr>
            <a:xfrm>
              <a:off x="384374" y="2640565"/>
              <a:ext cx="5294531" cy="1200822"/>
              <a:chOff x="6068442" y="1329034"/>
              <a:chExt cx="5294531" cy="1200822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BDFEE535-DCCE-4BF0-B629-C03F2BEACD32}"/>
                  </a:ext>
                </a:extLst>
              </p:cNvPr>
              <p:cNvGrpSpPr/>
              <p:nvPr/>
            </p:nvGrpSpPr>
            <p:grpSpPr>
              <a:xfrm>
                <a:off x="6068442" y="1329034"/>
                <a:ext cx="3414581" cy="848876"/>
                <a:chOff x="5462984" y="2549267"/>
                <a:chExt cx="3414581" cy="848876"/>
              </a:xfrm>
            </p:grpSpPr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CF205A01-DE04-C55C-AFA3-2B2F19A6D9BD}"/>
                    </a:ext>
                  </a:extLst>
                </p:cNvPr>
                <p:cNvGrpSpPr/>
                <p:nvPr/>
              </p:nvGrpSpPr>
              <p:grpSpPr>
                <a:xfrm>
                  <a:off x="5462984" y="2549267"/>
                  <a:ext cx="847705" cy="848876"/>
                  <a:chOff x="5462984" y="2549267"/>
                  <a:chExt cx="847705" cy="848876"/>
                </a:xfrm>
              </p:grpSpPr>
              <p:sp>
                <p:nvSpPr>
                  <p:cNvPr id="27" name="Oval 26">
                    <a:extLst>
                      <a:ext uri="{FF2B5EF4-FFF2-40B4-BE49-F238E27FC236}">
                        <a16:creationId xmlns:a16="http://schemas.microsoft.com/office/drawing/2014/main" id="{91A17CCC-E951-A1E1-43EC-28C9E2682439}"/>
                      </a:ext>
                    </a:extLst>
                  </p:cNvPr>
                  <p:cNvSpPr/>
                  <p:nvPr/>
                </p:nvSpPr>
                <p:spPr>
                  <a:xfrm>
                    <a:off x="5462984" y="2549267"/>
                    <a:ext cx="847705" cy="848876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</a:endParaRPr>
                  </a:p>
                </p:txBody>
              </p:sp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04E1AB62-FDF9-3C56-AF3F-C7B0AD7946D1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2650540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b="1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cs typeface="Aharoni" panose="02010803020104030203" pitchFamily="2" charset="-79"/>
                      </a:rPr>
                      <a:t>4.</a:t>
                    </a:r>
                  </a:p>
                </p:txBody>
              </p:sp>
            </p:grp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EAD37B21-2E6B-5F0B-1783-86EF07BCA78F}"/>
                    </a:ext>
                  </a:extLst>
                </p:cNvPr>
                <p:cNvSpPr txBox="1"/>
                <p:nvPr/>
              </p:nvSpPr>
              <p:spPr>
                <a:xfrm>
                  <a:off x="6417625" y="2804428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</p:grp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633D6B1-F476-11B7-7F88-1D02E1199427}"/>
                  </a:ext>
                </a:extLst>
              </p:cNvPr>
              <p:cNvSpPr txBox="1"/>
              <p:nvPr/>
            </p:nvSpPr>
            <p:spPr>
              <a:xfrm>
                <a:off x="7023083" y="1883525"/>
                <a:ext cx="433989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C9CC95C-EFAB-B844-8763-FD54EA1B13C0}"/>
              </a:ext>
            </a:extLst>
          </p:cNvPr>
          <p:cNvGrpSpPr/>
          <p:nvPr/>
        </p:nvGrpSpPr>
        <p:grpSpPr>
          <a:xfrm>
            <a:off x="0" y="4350619"/>
            <a:ext cx="12191999" cy="2184388"/>
            <a:chOff x="0" y="4350619"/>
            <a:chExt cx="12191999" cy="2184388"/>
          </a:xfrm>
        </p:grpSpPr>
        <p:sp>
          <p:nvSpPr>
            <p:cNvPr id="36" name="Freeform 18">
              <a:extLst>
                <a:ext uri="{FF2B5EF4-FFF2-40B4-BE49-F238E27FC236}">
                  <a16:creationId xmlns:a16="http://schemas.microsoft.com/office/drawing/2014/main" id="{C60AD9C6-1259-0EAE-A34E-3082413D4C6A}"/>
                </a:ext>
              </a:extLst>
            </p:cNvPr>
            <p:cNvSpPr/>
            <p:nvPr/>
          </p:nvSpPr>
          <p:spPr>
            <a:xfrm>
              <a:off x="0" y="4350619"/>
              <a:ext cx="12191999" cy="2184388"/>
            </a:xfrm>
            <a:custGeom>
              <a:avLst/>
              <a:gdLst/>
              <a:ahLst/>
              <a:cxnLst/>
              <a:rect l="l" t="t" r="r" b="b"/>
              <a:pathLst>
                <a:path w="1872977" h="1271461">
                  <a:moveTo>
                    <a:pt x="0" y="0"/>
                  </a:moveTo>
                  <a:lnTo>
                    <a:pt x="1872977" y="0"/>
                  </a:lnTo>
                  <a:lnTo>
                    <a:pt x="1872977" y="1271461"/>
                  </a:lnTo>
                  <a:lnTo>
                    <a:pt x="0" y="1271461"/>
                  </a:lnTo>
                  <a:close/>
                </a:path>
              </a:pathLst>
            </a:custGeom>
            <a:solidFill>
              <a:schemeClr val="accent1"/>
            </a:solidFill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F3DB53A-163E-CF62-AD39-C7CE8D6C3C40}"/>
                </a:ext>
              </a:extLst>
            </p:cNvPr>
            <p:cNvSpPr txBox="1"/>
            <p:nvPr/>
          </p:nvSpPr>
          <p:spPr>
            <a:xfrm>
              <a:off x="638475" y="4845227"/>
              <a:ext cx="109150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Lorem ipsum dolor sit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amet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,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consectetur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adipisicing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elit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, sed do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eiusmod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tempor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incididunt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ut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labore et dolore magna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aliqua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. </a:t>
              </a:r>
            </a:p>
            <a:p>
              <a:pPr algn="ctr"/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Ut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enim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ad minim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veniam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,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quis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nostrud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exercitation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ullamco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laboris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nisi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ut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aliquip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ex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ea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commodo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consequat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. Lorem ipsum dolor sit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amet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,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consectetur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adipisicing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elit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, sed do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eiusmod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tempor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incididunt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ut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labore et dolore magna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aliqua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. </a:t>
              </a:r>
            </a:p>
            <a:p>
              <a:pPr algn="ctr"/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Ut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enim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ad minim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veniam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,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quis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nostrud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exercitation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ullamco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laboris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nisi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ut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aliquip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ex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ea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commodo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 </a:t>
              </a:r>
              <a:r>
                <a:rPr lang="en-CA" sz="1200" b="0" i="0" u="none" strike="noStrike" dirty="0" err="1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consequat</a:t>
              </a:r>
              <a:r>
                <a:rPr lang="en-CA" sz="1200" b="0" i="0" u="none" strike="noStrike" dirty="0">
                  <a:solidFill>
                    <a:schemeClr val="accent3"/>
                  </a:solidFill>
                  <a:effectLst/>
                  <a:latin typeface="Century Gothic" panose="020B0502020202020204" pitchFamily="34" charset="0"/>
                  <a:cs typeface="Aharoni" panose="02010803020104030203" pitchFamily="2" charset="-79"/>
                </a:rPr>
                <a:t>. </a:t>
              </a:r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4F676A1-2DE0-B97D-8822-1CADAB89A05C}"/>
              </a:ext>
            </a:extLst>
          </p:cNvPr>
          <p:cNvSpPr/>
          <p:nvPr/>
        </p:nvSpPr>
        <p:spPr bwMode="auto">
          <a:xfrm rot="18688247">
            <a:off x="4012663" y="737416"/>
            <a:ext cx="1018402" cy="1018402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D0DA8770-5D32-446E-37DF-A7D3480DA5FF}"/>
              </a:ext>
            </a:extLst>
          </p:cNvPr>
          <p:cNvSpPr/>
          <p:nvPr/>
        </p:nvSpPr>
        <p:spPr bwMode="auto">
          <a:xfrm rot="3292218">
            <a:off x="4132763" y="5763549"/>
            <a:ext cx="2401703" cy="2401700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69632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>
            <a:extLst>
              <a:ext uri="{FF2B5EF4-FFF2-40B4-BE49-F238E27FC236}">
                <a16:creationId xmlns:a16="http://schemas.microsoft.com/office/drawing/2014/main" id="{1F8BF10B-4A9F-E0E6-CDF4-28626F7FE298}"/>
              </a:ext>
            </a:extLst>
          </p:cNvPr>
          <p:cNvSpPr/>
          <p:nvPr/>
        </p:nvSpPr>
        <p:spPr>
          <a:xfrm flipH="1">
            <a:off x="7572451" y="1409752"/>
            <a:ext cx="801011" cy="80101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19B4B99-7974-0C0E-2E98-DF5E76CFCC65}"/>
              </a:ext>
            </a:extLst>
          </p:cNvPr>
          <p:cNvGrpSpPr/>
          <p:nvPr/>
        </p:nvGrpSpPr>
        <p:grpSpPr>
          <a:xfrm>
            <a:off x="0" y="1358866"/>
            <a:ext cx="12191998" cy="4828241"/>
            <a:chOff x="0" y="1358866"/>
            <a:chExt cx="12191998" cy="4828241"/>
          </a:xfrm>
        </p:grpSpPr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9DEE6B67-852C-E67A-B4F3-A1CBF56AD109}"/>
                </a:ext>
              </a:extLst>
            </p:cNvPr>
            <p:cNvSpPr/>
            <p:nvPr/>
          </p:nvSpPr>
          <p:spPr>
            <a:xfrm>
              <a:off x="9627281" y="1465269"/>
              <a:ext cx="2564717" cy="4721838"/>
            </a:xfrm>
            <a:custGeom>
              <a:avLst/>
              <a:gdLst/>
              <a:ahLst/>
              <a:cxnLst/>
              <a:rect l="l" t="t" r="r" b="b"/>
              <a:pathLst>
                <a:path w="1872977" h="1271461">
                  <a:moveTo>
                    <a:pt x="0" y="0"/>
                  </a:moveTo>
                  <a:lnTo>
                    <a:pt x="1872977" y="0"/>
                  </a:lnTo>
                  <a:lnTo>
                    <a:pt x="1872977" y="1271461"/>
                  </a:lnTo>
                  <a:lnTo>
                    <a:pt x="0" y="1271461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31" name="TextBox 19">
              <a:extLst>
                <a:ext uri="{FF2B5EF4-FFF2-40B4-BE49-F238E27FC236}">
                  <a16:creationId xmlns:a16="http://schemas.microsoft.com/office/drawing/2014/main" id="{792F92C0-D6A1-92F3-090D-D8BB8C215DD8}"/>
                </a:ext>
              </a:extLst>
            </p:cNvPr>
            <p:cNvSpPr txBox="1"/>
            <p:nvPr/>
          </p:nvSpPr>
          <p:spPr>
            <a:xfrm>
              <a:off x="0" y="1358866"/>
              <a:ext cx="6776621" cy="300073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239"/>
                </a:lnSpc>
              </a:pPr>
              <a:endParaRPr sz="120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6DC6E2D-92BF-CDB2-C6BB-5155F355A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latin typeface="Britannic Bold" panose="020B0903060703020204" pitchFamily="34" charset="0"/>
              </a:rPr>
              <a:t>Conclusion: What’s Next for AI?</a:t>
            </a:r>
            <a:endParaRPr lang="en-C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A3B96E-4B55-0D99-9456-F0594F2C1E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C5BA2D-6863-4907-57ED-A2D6C81BB9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18</a:t>
            </a:fld>
            <a:endParaRPr lang="en-IN" dirty="0"/>
          </a:p>
        </p:txBody>
      </p:sp>
      <p:grpSp>
        <p:nvGrpSpPr>
          <p:cNvPr id="5" name="Group 15">
            <a:extLst>
              <a:ext uri="{FF2B5EF4-FFF2-40B4-BE49-F238E27FC236}">
                <a16:creationId xmlns:a16="http://schemas.microsoft.com/office/drawing/2014/main" id="{6646C782-4B3D-9363-E006-A693AAB0CDB5}"/>
              </a:ext>
            </a:extLst>
          </p:cNvPr>
          <p:cNvGrpSpPr>
            <a:grpSpLocks noChangeAspect="1"/>
          </p:cNvGrpSpPr>
          <p:nvPr/>
        </p:nvGrpSpPr>
        <p:grpSpPr>
          <a:xfrm>
            <a:off x="8122158" y="633611"/>
            <a:ext cx="2984214" cy="5903333"/>
            <a:chOff x="0" y="0"/>
            <a:chExt cx="2620010" cy="5182870"/>
          </a:xfrm>
        </p:grpSpPr>
        <p:sp>
          <p:nvSpPr>
            <p:cNvPr id="6" name="Freeform 16">
              <a:extLst>
                <a:ext uri="{FF2B5EF4-FFF2-40B4-BE49-F238E27FC236}">
                  <a16:creationId xmlns:a16="http://schemas.microsoft.com/office/drawing/2014/main" id="{A353175E-1F9B-4F59-ED42-9BC06ECE8FD8}"/>
                </a:ext>
              </a:extLst>
            </p:cNvPr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CA" sz="1200" dirty="0"/>
            </a:p>
          </p:txBody>
        </p:sp>
        <p:sp>
          <p:nvSpPr>
            <p:cNvPr id="7" name="Freeform 17">
              <a:extLst>
                <a:ext uri="{FF2B5EF4-FFF2-40B4-BE49-F238E27FC236}">
                  <a16:creationId xmlns:a16="http://schemas.microsoft.com/office/drawing/2014/main" id="{AC10C3BD-0E60-3066-46A7-E336B75B936D}"/>
                </a:ext>
              </a:extLst>
            </p:cNvPr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7B450300-A8BA-0423-9820-F802781B3E55}"/>
                </a:ext>
              </a:extLst>
            </p:cNvPr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9" name="Freeform 19">
              <a:extLst>
                <a:ext uri="{FF2B5EF4-FFF2-40B4-BE49-F238E27FC236}">
                  <a16:creationId xmlns:a16="http://schemas.microsoft.com/office/drawing/2014/main" id="{DDD8FA50-45DA-EEC7-3F21-AD6B0D78F7A0}"/>
                </a:ext>
              </a:extLst>
            </p:cNvPr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10" name="Freeform 20">
              <a:extLst>
                <a:ext uri="{FF2B5EF4-FFF2-40B4-BE49-F238E27FC236}">
                  <a16:creationId xmlns:a16="http://schemas.microsoft.com/office/drawing/2014/main" id="{0DC9898C-5A3E-0D48-4AD9-30930EA29001}"/>
                </a:ext>
              </a:extLst>
            </p:cNvPr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11" name="Freeform 21">
              <a:extLst>
                <a:ext uri="{FF2B5EF4-FFF2-40B4-BE49-F238E27FC236}">
                  <a16:creationId xmlns:a16="http://schemas.microsoft.com/office/drawing/2014/main" id="{F897B34C-E8F1-783E-81E9-1FFA76102F6B}"/>
                </a:ext>
              </a:extLst>
            </p:cNvPr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12" name="Freeform 22">
              <a:extLst>
                <a:ext uri="{FF2B5EF4-FFF2-40B4-BE49-F238E27FC236}">
                  <a16:creationId xmlns:a16="http://schemas.microsoft.com/office/drawing/2014/main" id="{FEEEB28B-29E5-791B-B113-AE3D39A45530}"/>
                </a:ext>
              </a:extLst>
            </p:cNvPr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13" name="Freeform 23">
              <a:extLst>
                <a:ext uri="{FF2B5EF4-FFF2-40B4-BE49-F238E27FC236}">
                  <a16:creationId xmlns:a16="http://schemas.microsoft.com/office/drawing/2014/main" id="{63F1975A-7331-9622-82B3-2203472596F5}"/>
                </a:ext>
              </a:extLst>
            </p:cNvPr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14" name="Freeform 24">
              <a:extLst>
                <a:ext uri="{FF2B5EF4-FFF2-40B4-BE49-F238E27FC236}">
                  <a16:creationId xmlns:a16="http://schemas.microsoft.com/office/drawing/2014/main" id="{7D392869-2C52-929B-6C2B-CE2DA8647493}"/>
                </a:ext>
              </a:extLst>
            </p:cNvPr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en-CA" sz="120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E1876F8-8F54-5E7A-5483-3B3E51DAA015}"/>
              </a:ext>
            </a:extLst>
          </p:cNvPr>
          <p:cNvGrpSpPr/>
          <p:nvPr/>
        </p:nvGrpSpPr>
        <p:grpSpPr>
          <a:xfrm>
            <a:off x="680622" y="1687155"/>
            <a:ext cx="5919853" cy="4153286"/>
            <a:chOff x="680622" y="1600529"/>
            <a:chExt cx="5919853" cy="4153286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8AEC4A6-01E3-79C8-E924-F1035F12E343}"/>
                </a:ext>
              </a:extLst>
            </p:cNvPr>
            <p:cNvGrpSpPr/>
            <p:nvPr/>
          </p:nvGrpSpPr>
          <p:grpSpPr>
            <a:xfrm>
              <a:off x="680622" y="1600529"/>
              <a:ext cx="5919853" cy="1276039"/>
              <a:chOff x="384374" y="1378512"/>
              <a:chExt cx="5919853" cy="1276039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74F11512-7ADD-55B3-285F-2C3AFB212412}"/>
                  </a:ext>
                </a:extLst>
              </p:cNvPr>
              <p:cNvSpPr/>
              <p:nvPr/>
            </p:nvSpPr>
            <p:spPr>
              <a:xfrm>
                <a:off x="384374" y="1378512"/>
                <a:ext cx="847705" cy="84887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solidFill>
                    <a:schemeClr val="bg2"/>
                  </a:solidFill>
                  <a:latin typeface="Britannic Bold" panose="020B0903060703020204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972246C-D60C-F24E-74C6-D7E50BD611A4}"/>
                  </a:ext>
                </a:extLst>
              </p:cNvPr>
              <p:cNvSpPr txBox="1"/>
              <p:nvPr/>
            </p:nvSpPr>
            <p:spPr>
              <a:xfrm>
                <a:off x="411932" y="1479785"/>
                <a:ext cx="7749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N" sz="3600" b="1" dirty="0">
                    <a:solidFill>
                      <a:schemeClr val="bg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1.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8F3B347-0748-1432-3A83-05F878E7F041}"/>
                  </a:ext>
                </a:extLst>
              </p:cNvPr>
              <p:cNvSpPr txBox="1"/>
              <p:nvPr/>
            </p:nvSpPr>
            <p:spPr>
              <a:xfrm>
                <a:off x="1339015" y="1633673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spc="0" dirty="0">
                    <a:solidFill>
                      <a:schemeClr val="bg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Placeholder title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F741FE3-2890-1210-E664-061D00275754}"/>
                  </a:ext>
                </a:extLst>
              </p:cNvPr>
              <p:cNvSpPr txBox="1"/>
              <p:nvPr/>
            </p:nvSpPr>
            <p:spPr>
              <a:xfrm>
                <a:off x="1339015" y="2192886"/>
                <a:ext cx="49652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683403D-D90A-F6D0-E193-88ACE49E8280}"/>
                </a:ext>
              </a:extLst>
            </p:cNvPr>
            <p:cNvGrpSpPr/>
            <p:nvPr/>
          </p:nvGrpSpPr>
          <p:grpSpPr>
            <a:xfrm>
              <a:off x="680622" y="2979024"/>
              <a:ext cx="5919853" cy="1276039"/>
              <a:chOff x="384374" y="1378512"/>
              <a:chExt cx="5919853" cy="127603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DA7D2449-ED41-DDEB-88B2-4150828945E1}"/>
                  </a:ext>
                </a:extLst>
              </p:cNvPr>
              <p:cNvSpPr/>
              <p:nvPr/>
            </p:nvSpPr>
            <p:spPr>
              <a:xfrm>
                <a:off x="384374" y="1378512"/>
                <a:ext cx="847705" cy="84887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solidFill>
                    <a:schemeClr val="bg2"/>
                  </a:solidFill>
                  <a:latin typeface="Britannic Bold" panose="020B0903060703020204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04736EF-DA84-F0D2-6684-EA5468CA3FCA}"/>
                  </a:ext>
                </a:extLst>
              </p:cNvPr>
              <p:cNvSpPr txBox="1"/>
              <p:nvPr/>
            </p:nvSpPr>
            <p:spPr>
              <a:xfrm>
                <a:off x="411932" y="1479785"/>
                <a:ext cx="7749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N" sz="3600" b="1" dirty="0">
                    <a:solidFill>
                      <a:schemeClr val="bg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2.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526CC6E-0DDB-DCE8-5A57-4B01A89B25A8}"/>
                  </a:ext>
                </a:extLst>
              </p:cNvPr>
              <p:cNvSpPr txBox="1"/>
              <p:nvPr/>
            </p:nvSpPr>
            <p:spPr>
              <a:xfrm>
                <a:off x="1339015" y="1633673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spc="0" dirty="0">
                    <a:solidFill>
                      <a:schemeClr val="bg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Placeholder title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E045D0A-DF75-8129-F632-4C1C661607C9}"/>
                  </a:ext>
                </a:extLst>
              </p:cNvPr>
              <p:cNvSpPr txBox="1"/>
              <p:nvPr/>
            </p:nvSpPr>
            <p:spPr>
              <a:xfrm>
                <a:off x="1339015" y="2192886"/>
                <a:ext cx="49652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F2323533-6427-B2E2-862D-37F7104300A0}"/>
                </a:ext>
              </a:extLst>
            </p:cNvPr>
            <p:cNvGrpSpPr/>
            <p:nvPr/>
          </p:nvGrpSpPr>
          <p:grpSpPr>
            <a:xfrm>
              <a:off x="680622" y="4477776"/>
              <a:ext cx="5919853" cy="1276039"/>
              <a:chOff x="384374" y="1378512"/>
              <a:chExt cx="5919853" cy="127603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48B4731A-70D5-123D-3C88-6B44E0FBC58F}"/>
                  </a:ext>
                </a:extLst>
              </p:cNvPr>
              <p:cNvSpPr/>
              <p:nvPr/>
            </p:nvSpPr>
            <p:spPr>
              <a:xfrm>
                <a:off x="384374" y="1378512"/>
                <a:ext cx="847705" cy="84887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solidFill>
                    <a:schemeClr val="bg2"/>
                  </a:solidFill>
                  <a:latin typeface="Britannic Bold" panose="020B0903060703020204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BEF270-3478-D116-AA49-5E16B606446B}"/>
                  </a:ext>
                </a:extLst>
              </p:cNvPr>
              <p:cNvSpPr txBox="1"/>
              <p:nvPr/>
            </p:nvSpPr>
            <p:spPr>
              <a:xfrm>
                <a:off x="411932" y="1479785"/>
                <a:ext cx="7749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N" sz="3600" b="1" dirty="0">
                    <a:solidFill>
                      <a:schemeClr val="bg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3.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E966627-EE2D-8F84-46F1-BECB5DC317F7}"/>
                  </a:ext>
                </a:extLst>
              </p:cNvPr>
              <p:cNvSpPr txBox="1"/>
              <p:nvPr/>
            </p:nvSpPr>
            <p:spPr>
              <a:xfrm>
                <a:off x="1339015" y="1633673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spc="0" dirty="0">
                    <a:solidFill>
                      <a:schemeClr val="bg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Placeholder title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6922147-B542-BAC0-F414-1EB58018B5BF}"/>
                  </a:ext>
                </a:extLst>
              </p:cNvPr>
              <p:cNvSpPr txBox="1"/>
              <p:nvPr/>
            </p:nvSpPr>
            <p:spPr>
              <a:xfrm>
                <a:off x="1339015" y="2192886"/>
                <a:ext cx="49652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544B52BC-A735-4A8D-4EA5-0EC540735AEC}"/>
              </a:ext>
            </a:extLst>
          </p:cNvPr>
          <p:cNvSpPr txBox="1"/>
          <p:nvPr/>
        </p:nvSpPr>
        <p:spPr>
          <a:xfrm rot="5400000">
            <a:off x="9632310" y="3695208"/>
            <a:ext cx="4721840" cy="261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1100" b="1" spc="600" dirty="0">
                <a:solidFill>
                  <a:schemeClr val="bg2"/>
                </a:solidFill>
              </a:rPr>
              <a:t>ARTIFICIAL INTELLIGENCE</a:t>
            </a:r>
            <a:endParaRPr lang="en-CA" sz="1100" b="1" dirty="0">
              <a:solidFill>
                <a:schemeClr val="bg2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6363329-A546-AAA3-A799-02E38BCD8D49}"/>
              </a:ext>
            </a:extLst>
          </p:cNvPr>
          <p:cNvSpPr/>
          <p:nvPr/>
        </p:nvSpPr>
        <p:spPr bwMode="auto">
          <a:xfrm rot="18688247">
            <a:off x="6603682" y="3501562"/>
            <a:ext cx="1018402" cy="1018402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EFD1C11-508A-B389-E4DF-73E403E5AC43}"/>
              </a:ext>
            </a:extLst>
          </p:cNvPr>
          <p:cNvSpPr/>
          <p:nvPr/>
        </p:nvSpPr>
        <p:spPr bwMode="auto">
          <a:xfrm rot="3292218">
            <a:off x="6397040" y="5576277"/>
            <a:ext cx="2401703" cy="2401700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60996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couple of robots shaking hands&#10;&#10;AI-generated content may be incorrect.">
            <a:extLst>
              <a:ext uri="{FF2B5EF4-FFF2-40B4-BE49-F238E27FC236}">
                <a16:creationId xmlns:a16="http://schemas.microsoft.com/office/drawing/2014/main" id="{66AF5F07-3FB3-1FE1-535B-24F96F4E461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882"/>
            <a:ext cx="12191999" cy="6858000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B0F5429-1B31-8921-BB93-30F7FF643D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26D523-0879-8155-49B9-88FC56C386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19</a:t>
            </a:fld>
            <a:endParaRPr lang="en-IN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D30682F-A3D9-E38E-DE36-962CFB64F051}"/>
              </a:ext>
            </a:extLst>
          </p:cNvPr>
          <p:cNvGrpSpPr/>
          <p:nvPr/>
        </p:nvGrpSpPr>
        <p:grpSpPr>
          <a:xfrm>
            <a:off x="0" y="4317753"/>
            <a:ext cx="12192000" cy="2320724"/>
            <a:chOff x="0" y="4548760"/>
            <a:chExt cx="12192000" cy="232072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46B6F31-35A3-ECE2-FAC2-661596BFD4C5}"/>
                </a:ext>
              </a:extLst>
            </p:cNvPr>
            <p:cNvGrpSpPr/>
            <p:nvPr/>
          </p:nvGrpSpPr>
          <p:grpSpPr>
            <a:xfrm>
              <a:off x="0" y="4646285"/>
              <a:ext cx="12192000" cy="2223199"/>
              <a:chOff x="0" y="4646285"/>
              <a:chExt cx="12192000" cy="2223199"/>
            </a:xfrm>
          </p:grpSpPr>
          <p:grpSp>
            <p:nvGrpSpPr>
              <p:cNvPr id="17" name="Group 17"/>
              <p:cNvGrpSpPr/>
              <p:nvPr/>
            </p:nvGrpSpPr>
            <p:grpSpPr>
              <a:xfrm>
                <a:off x="0" y="4646285"/>
                <a:ext cx="12192000" cy="2223199"/>
                <a:chOff x="0" y="-47625"/>
                <a:chExt cx="4816593" cy="878301"/>
              </a:xfrm>
            </p:grpSpPr>
            <p:sp>
              <p:nvSpPr>
                <p:cNvPr id="18" name="Freeform 18"/>
                <p:cNvSpPr/>
                <p:nvPr/>
              </p:nvSpPr>
              <p:spPr>
                <a:xfrm>
                  <a:off x="0" y="-3802"/>
                  <a:ext cx="4816592" cy="7031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6592" h="830676">
                      <a:moveTo>
                        <a:pt x="0" y="0"/>
                      </a:moveTo>
                      <a:lnTo>
                        <a:pt x="4816592" y="0"/>
                      </a:lnTo>
                      <a:lnTo>
                        <a:pt x="4816592" y="830676"/>
                      </a:lnTo>
                      <a:lnTo>
                        <a:pt x="0" y="830676"/>
                      </a:lnTo>
                      <a:close/>
                    </a:path>
                  </a:pathLst>
                </a:custGeom>
                <a:solidFill>
                  <a:schemeClr val="tx2"/>
                </a:solidFill>
              </p:spPr>
              <p:txBody>
                <a:bodyPr/>
                <a:lstStyle/>
                <a:p>
                  <a:endParaRPr lang="en-CA" sz="120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19" name="TextBox 19"/>
                <p:cNvSpPr txBox="1"/>
                <p:nvPr/>
              </p:nvSpPr>
              <p:spPr>
                <a:xfrm>
                  <a:off x="0" y="-47625"/>
                  <a:ext cx="4816593" cy="878301"/>
                </a:xfrm>
                <a:prstGeom prst="rect">
                  <a:avLst/>
                </a:prstGeom>
              </p:spPr>
              <p:txBody>
                <a:bodyPr lIns="33867" tIns="33867" rIns="33867" bIns="33867" rtlCol="0" anchor="ctr"/>
                <a:lstStyle/>
                <a:p>
                  <a:pPr algn="ctr">
                    <a:lnSpc>
                      <a:spcPts val="2239"/>
                    </a:lnSpc>
                  </a:pPr>
                  <a:endParaRPr sz="1200">
                    <a:solidFill>
                      <a:schemeClr val="bg2"/>
                    </a:solidFill>
                  </a:endParaRPr>
                </a:p>
              </p:txBody>
            </p:sp>
          </p:grpSp>
          <p:sp>
            <p:nvSpPr>
              <p:cNvPr id="20" name="TextBox 20"/>
              <p:cNvSpPr txBox="1"/>
              <p:nvPr/>
            </p:nvSpPr>
            <p:spPr>
              <a:xfrm>
                <a:off x="685800" y="4885450"/>
                <a:ext cx="11175385" cy="1538883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5968"/>
                  </a:lnSpc>
                </a:pPr>
                <a:r>
                  <a:rPr lang="en-US" sz="6000" dirty="0">
                    <a:solidFill>
                      <a:schemeClr val="accent1"/>
                    </a:solidFill>
                    <a:latin typeface="Britannic Bold" panose="020B0903060703020204" pitchFamily="34" charset="0"/>
                    <a:ea typeface="Horizon"/>
                    <a:cs typeface="Horizon"/>
                    <a:sym typeface="Horizon"/>
                  </a:rPr>
                  <a:t>A PICTURE IS WORTH A THOUSAND WORDS</a:t>
                </a:r>
              </a:p>
            </p:txBody>
          </p:sp>
        </p:grp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66B9343D-F1F6-352B-393A-41D07E0F79D0}"/>
                </a:ext>
              </a:extLst>
            </p:cNvPr>
            <p:cNvSpPr/>
            <p:nvPr/>
          </p:nvSpPr>
          <p:spPr>
            <a:xfrm>
              <a:off x="3" y="4548760"/>
              <a:ext cx="12191997" cy="172527"/>
            </a:xfrm>
            <a:custGeom>
              <a:avLst/>
              <a:gdLst/>
              <a:ahLst/>
              <a:cxnLst/>
              <a:rect l="l" t="t" r="r" b="b"/>
              <a:pathLst>
                <a:path w="4816592" h="830676">
                  <a:moveTo>
                    <a:pt x="0" y="0"/>
                  </a:moveTo>
                  <a:lnTo>
                    <a:pt x="4816592" y="0"/>
                  </a:lnTo>
                  <a:lnTo>
                    <a:pt x="4816592" y="830676"/>
                  </a:lnTo>
                  <a:lnTo>
                    <a:pt x="0" y="830676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/>
            <a:lstStyle/>
            <a:p>
              <a:endParaRPr lang="en-CA" sz="1200">
                <a:solidFill>
                  <a:schemeClr val="bg2"/>
                </a:solidFill>
              </a:endParaRPr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3E8DAADF-8A3C-4029-E299-F2D65C044713}"/>
                </a:ext>
              </a:extLst>
            </p:cNvPr>
            <p:cNvSpPr/>
            <p:nvPr/>
          </p:nvSpPr>
          <p:spPr>
            <a:xfrm>
              <a:off x="3" y="6561607"/>
              <a:ext cx="12191997" cy="172527"/>
            </a:xfrm>
            <a:custGeom>
              <a:avLst/>
              <a:gdLst/>
              <a:ahLst/>
              <a:cxnLst/>
              <a:rect l="l" t="t" r="r" b="b"/>
              <a:pathLst>
                <a:path w="4816592" h="830676">
                  <a:moveTo>
                    <a:pt x="0" y="0"/>
                  </a:moveTo>
                  <a:lnTo>
                    <a:pt x="4816592" y="0"/>
                  </a:lnTo>
                  <a:lnTo>
                    <a:pt x="4816592" y="830676"/>
                  </a:lnTo>
                  <a:lnTo>
                    <a:pt x="0" y="830676"/>
                  </a:lnTo>
                  <a:close/>
                </a:path>
              </a:pathLst>
            </a:custGeom>
            <a:solidFill>
              <a:schemeClr val="accent4"/>
            </a:solidFill>
          </p:spPr>
          <p:txBody>
            <a:bodyPr/>
            <a:lstStyle/>
            <a:p>
              <a:endParaRPr lang="en-CA" sz="1200">
                <a:solidFill>
                  <a:schemeClr val="bg2"/>
                </a:solidFill>
              </a:endParaRPr>
            </a:p>
          </p:txBody>
        </p:sp>
      </p:grp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9271969C-F292-BD0A-70EF-E4268D03FDE6}"/>
              </a:ext>
            </a:extLst>
          </p:cNvPr>
          <p:cNvSpPr/>
          <p:nvPr/>
        </p:nvSpPr>
        <p:spPr bwMode="auto">
          <a:xfrm rot="18688247">
            <a:off x="4451218" y="2329355"/>
            <a:ext cx="1018402" cy="1018402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1BCC6BA-6F7C-976A-3971-2BD570024B32}"/>
              </a:ext>
            </a:extLst>
          </p:cNvPr>
          <p:cNvSpPr/>
          <p:nvPr/>
        </p:nvSpPr>
        <p:spPr bwMode="auto">
          <a:xfrm rot="3292218">
            <a:off x="784222" y="4643807"/>
            <a:ext cx="1334144" cy="1334142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0890E50-FBFC-0BF0-0C66-0ED1CAC23978}"/>
              </a:ext>
            </a:extLst>
          </p:cNvPr>
          <p:cNvSpPr/>
          <p:nvPr/>
        </p:nvSpPr>
        <p:spPr>
          <a:xfrm flipH="1">
            <a:off x="9307136" y="2122208"/>
            <a:ext cx="456546" cy="4565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7182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59881-A9BD-EC4B-B29C-977594022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cs typeface="Cascadia Mono" panose="020B0609020000020004" pitchFamily="49" charset="0"/>
              </a:rPr>
              <a:t>Table of contents</a:t>
            </a:r>
            <a:endParaRPr lang="en-CA" sz="3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1FA16E-9947-79FA-4AD7-6801F295C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0A9E87-941B-C883-FE6A-8EE2182979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2</a:t>
            </a:fld>
            <a:endParaRPr lang="en-IN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47112C4-B2C1-13C4-83F9-B1EFA8E23FE7}"/>
              </a:ext>
            </a:extLst>
          </p:cNvPr>
          <p:cNvGrpSpPr/>
          <p:nvPr/>
        </p:nvGrpSpPr>
        <p:grpSpPr>
          <a:xfrm>
            <a:off x="796781" y="1529206"/>
            <a:ext cx="11272509" cy="4258507"/>
            <a:chOff x="483960" y="1469047"/>
            <a:chExt cx="11272509" cy="4258507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A6BB2500-7AC3-FAA4-3813-A4501F472C59}"/>
                </a:ext>
              </a:extLst>
            </p:cNvPr>
            <p:cNvGrpSpPr/>
            <p:nvPr/>
          </p:nvGrpSpPr>
          <p:grpSpPr>
            <a:xfrm>
              <a:off x="483960" y="1469047"/>
              <a:ext cx="3369312" cy="848876"/>
              <a:chOff x="5462984" y="2992029"/>
              <a:chExt cx="3369312" cy="848876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6952AC82-6008-918E-CFD2-F8A944FA5665}"/>
                  </a:ext>
                </a:extLst>
              </p:cNvPr>
              <p:cNvGrpSpPr/>
              <p:nvPr/>
            </p:nvGrpSpPr>
            <p:grpSpPr>
              <a:xfrm>
                <a:off x="5462984" y="2992029"/>
                <a:ext cx="847705" cy="848876"/>
                <a:chOff x="5462984" y="2992029"/>
                <a:chExt cx="847705" cy="848876"/>
              </a:xfrm>
            </p:grpSpPr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0CF76031-03B7-86F1-5AC8-EB086D6E9256}"/>
                    </a:ext>
                  </a:extLst>
                </p:cNvPr>
                <p:cNvSpPr/>
                <p:nvPr/>
              </p:nvSpPr>
              <p:spPr>
                <a:xfrm>
                  <a:off x="5462984" y="2992029"/>
                  <a:ext cx="847705" cy="848876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>
                    <a:solidFill>
                      <a:schemeClr val="bg2"/>
                    </a:solidFill>
                    <a:latin typeface="Britannic Bold" panose="020B0903060703020204" pitchFamily="34" charset="0"/>
                    <a:ea typeface="Cascadia Mono" panose="020B0609020000020004" pitchFamily="49" charset="0"/>
                    <a:cs typeface="Cascadia Mono" panose="020B0609020000020004" pitchFamily="49" charset="0"/>
                  </a:endParaRPr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F25150AF-03C9-3EF6-A0F8-461A61C3E165}"/>
                    </a:ext>
                  </a:extLst>
                </p:cNvPr>
                <p:cNvSpPr txBox="1"/>
                <p:nvPr/>
              </p:nvSpPr>
              <p:spPr>
                <a:xfrm>
                  <a:off x="5490542" y="3093302"/>
                  <a:ext cx="77492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IN" sz="3600" b="1" dirty="0">
                      <a:solidFill>
                        <a:schemeClr val="bg2"/>
                      </a:solidFill>
                      <a:latin typeface="Britannic Bold" panose="020B0903060703020204" pitchFamily="34" charset="0"/>
                      <a:ea typeface="Cascadia Mono" panose="020B0609020000020004" pitchFamily="49" charset="0"/>
                      <a:cs typeface="Cascadia Mono" panose="020B0609020000020004" pitchFamily="49" charset="0"/>
                    </a:rPr>
                    <a:t>1.</a:t>
                  </a:r>
                </a:p>
              </p:txBody>
            </p:sp>
          </p:grp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BBA4C54-5307-3684-69B4-AFB34B5676A8}"/>
                  </a:ext>
                </a:extLst>
              </p:cNvPr>
              <p:cNvSpPr txBox="1"/>
              <p:nvPr/>
            </p:nvSpPr>
            <p:spPr>
              <a:xfrm>
                <a:off x="6372356" y="3247190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b="1" spc="0" dirty="0">
                    <a:solidFill>
                      <a:schemeClr val="bg2"/>
                    </a:solidFill>
                    <a:latin typeface="Britannic Bold" panose="020B0903060703020204" pitchFamily="34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Placeholder title</a:t>
                </a: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906F5BD-91ED-022D-A564-BE447396129B}"/>
                </a:ext>
              </a:extLst>
            </p:cNvPr>
            <p:cNvGrpSpPr/>
            <p:nvPr/>
          </p:nvGrpSpPr>
          <p:grpSpPr>
            <a:xfrm>
              <a:off x="483960" y="3173862"/>
              <a:ext cx="3369312" cy="848876"/>
              <a:chOff x="5462984" y="2992029"/>
              <a:chExt cx="3369312" cy="848876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521A3503-107F-4D79-957D-268DEEEFDA4E}"/>
                  </a:ext>
                </a:extLst>
              </p:cNvPr>
              <p:cNvGrpSpPr/>
              <p:nvPr/>
            </p:nvGrpSpPr>
            <p:grpSpPr>
              <a:xfrm>
                <a:off x="5462984" y="2992029"/>
                <a:ext cx="847705" cy="848876"/>
                <a:chOff x="5462984" y="2992029"/>
                <a:chExt cx="847705" cy="848876"/>
              </a:xfrm>
            </p:grpSpPr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D45B20C9-972F-0EAF-3CB0-60787B43986F}"/>
                    </a:ext>
                  </a:extLst>
                </p:cNvPr>
                <p:cNvSpPr/>
                <p:nvPr/>
              </p:nvSpPr>
              <p:spPr>
                <a:xfrm>
                  <a:off x="5462984" y="2992029"/>
                  <a:ext cx="847705" cy="848876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>
                    <a:solidFill>
                      <a:schemeClr val="bg2"/>
                    </a:solidFill>
                    <a:latin typeface="Britannic Bold" panose="020B0903060703020204" pitchFamily="34" charset="0"/>
                    <a:ea typeface="Cascadia Mono" panose="020B0609020000020004" pitchFamily="49" charset="0"/>
                    <a:cs typeface="Cascadia Mono" panose="020B0609020000020004" pitchFamily="49" charset="0"/>
                  </a:endParaRP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31113C55-79ED-1E92-64FB-8266F331F00C}"/>
                    </a:ext>
                  </a:extLst>
                </p:cNvPr>
                <p:cNvSpPr txBox="1"/>
                <p:nvPr/>
              </p:nvSpPr>
              <p:spPr>
                <a:xfrm>
                  <a:off x="5490542" y="3093302"/>
                  <a:ext cx="77492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IN" sz="3600" b="1" dirty="0">
                      <a:solidFill>
                        <a:schemeClr val="bg2"/>
                      </a:solidFill>
                      <a:latin typeface="Britannic Bold" panose="020B0903060703020204" pitchFamily="34" charset="0"/>
                      <a:ea typeface="Cascadia Mono" panose="020B0609020000020004" pitchFamily="49" charset="0"/>
                      <a:cs typeface="Cascadia Mono" panose="020B0609020000020004" pitchFamily="49" charset="0"/>
                    </a:rPr>
                    <a:t>2.</a:t>
                  </a:r>
                </a:p>
              </p:txBody>
            </p: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CC5C972-D3F5-0CDE-248C-C8358C3E9A7F}"/>
                  </a:ext>
                </a:extLst>
              </p:cNvPr>
              <p:cNvSpPr txBox="1"/>
              <p:nvPr/>
            </p:nvSpPr>
            <p:spPr>
              <a:xfrm>
                <a:off x="6372356" y="3247190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b="1" spc="0" dirty="0">
                    <a:solidFill>
                      <a:schemeClr val="bg2"/>
                    </a:solidFill>
                    <a:latin typeface="Britannic Bold" panose="020B0903060703020204" pitchFamily="34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Placeholder title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397180B-E961-3D0E-509C-5982CD98B792}"/>
                </a:ext>
              </a:extLst>
            </p:cNvPr>
            <p:cNvGrpSpPr/>
            <p:nvPr/>
          </p:nvGrpSpPr>
          <p:grpSpPr>
            <a:xfrm>
              <a:off x="483960" y="4878678"/>
              <a:ext cx="3369312" cy="848876"/>
              <a:chOff x="5462984" y="2992029"/>
              <a:chExt cx="3369312" cy="848876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C50F9C62-500C-3186-AD5C-0FE30477C736}"/>
                  </a:ext>
                </a:extLst>
              </p:cNvPr>
              <p:cNvGrpSpPr/>
              <p:nvPr/>
            </p:nvGrpSpPr>
            <p:grpSpPr>
              <a:xfrm>
                <a:off x="5462984" y="2992029"/>
                <a:ext cx="847705" cy="848876"/>
                <a:chOff x="5462984" y="2992029"/>
                <a:chExt cx="847705" cy="848876"/>
              </a:xfrm>
            </p:grpSpPr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5E7107C2-7679-1AAA-DD2F-0BF4CD974F2C}"/>
                    </a:ext>
                  </a:extLst>
                </p:cNvPr>
                <p:cNvSpPr/>
                <p:nvPr/>
              </p:nvSpPr>
              <p:spPr>
                <a:xfrm>
                  <a:off x="5462984" y="2992029"/>
                  <a:ext cx="847705" cy="848876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>
                    <a:solidFill>
                      <a:schemeClr val="bg2"/>
                    </a:solidFill>
                    <a:latin typeface="Britannic Bold" panose="020B0903060703020204" pitchFamily="34" charset="0"/>
                    <a:ea typeface="Cascadia Mono" panose="020B0609020000020004" pitchFamily="49" charset="0"/>
                    <a:cs typeface="Cascadia Mono" panose="020B0609020000020004" pitchFamily="49" charset="0"/>
                  </a:endParaRP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72E348EA-EAEE-9DB5-A9B7-274C18FFFE9B}"/>
                    </a:ext>
                  </a:extLst>
                </p:cNvPr>
                <p:cNvSpPr txBox="1"/>
                <p:nvPr/>
              </p:nvSpPr>
              <p:spPr>
                <a:xfrm>
                  <a:off x="5490542" y="3093302"/>
                  <a:ext cx="77492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IN" sz="3600" b="1" dirty="0">
                      <a:solidFill>
                        <a:schemeClr val="bg2"/>
                      </a:solidFill>
                      <a:latin typeface="Britannic Bold" panose="020B0903060703020204" pitchFamily="34" charset="0"/>
                      <a:ea typeface="Cascadia Mono" panose="020B0609020000020004" pitchFamily="49" charset="0"/>
                      <a:cs typeface="Cascadia Mono" panose="020B0609020000020004" pitchFamily="49" charset="0"/>
                    </a:rPr>
                    <a:t>3.</a:t>
                  </a:r>
                </a:p>
              </p:txBody>
            </p:sp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EF295AC-028B-BF80-5A32-F921CC64211A}"/>
                  </a:ext>
                </a:extLst>
              </p:cNvPr>
              <p:cNvSpPr txBox="1"/>
              <p:nvPr/>
            </p:nvSpPr>
            <p:spPr>
              <a:xfrm>
                <a:off x="6372356" y="3247190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b="1" spc="0" dirty="0">
                    <a:solidFill>
                      <a:schemeClr val="bg2"/>
                    </a:solidFill>
                    <a:latin typeface="Britannic Bold" panose="020B0903060703020204" pitchFamily="34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Placeholder title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A470852C-7554-7359-F28B-3E5F85D0034A}"/>
                </a:ext>
              </a:extLst>
            </p:cNvPr>
            <p:cNvGrpSpPr/>
            <p:nvPr/>
          </p:nvGrpSpPr>
          <p:grpSpPr>
            <a:xfrm>
              <a:off x="4435558" y="1469047"/>
              <a:ext cx="3369312" cy="848876"/>
              <a:chOff x="5462984" y="2992029"/>
              <a:chExt cx="3369312" cy="848876"/>
            </a:xfrm>
          </p:grpSpPr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6E3B96CA-7461-F5AB-3EE6-5803000A7986}"/>
                  </a:ext>
                </a:extLst>
              </p:cNvPr>
              <p:cNvGrpSpPr/>
              <p:nvPr/>
            </p:nvGrpSpPr>
            <p:grpSpPr>
              <a:xfrm>
                <a:off x="5462984" y="2992029"/>
                <a:ext cx="847705" cy="848876"/>
                <a:chOff x="5462984" y="2992029"/>
                <a:chExt cx="847705" cy="848876"/>
              </a:xfrm>
            </p:grpSpPr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7D11FF45-F1C7-9113-621C-C7ACB9714857}"/>
                    </a:ext>
                  </a:extLst>
                </p:cNvPr>
                <p:cNvSpPr/>
                <p:nvPr/>
              </p:nvSpPr>
              <p:spPr>
                <a:xfrm>
                  <a:off x="5462984" y="2992029"/>
                  <a:ext cx="847705" cy="84887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>
                    <a:solidFill>
                      <a:schemeClr val="bg2"/>
                    </a:solidFill>
                    <a:latin typeface="Britannic Bold" panose="020B0903060703020204" pitchFamily="34" charset="0"/>
                    <a:ea typeface="Cascadia Mono" panose="020B0609020000020004" pitchFamily="49" charset="0"/>
                    <a:cs typeface="Cascadia Mono" panose="020B0609020000020004" pitchFamily="49" charset="0"/>
                  </a:endParaRPr>
                </a:p>
              </p:txBody>
            </p:sp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5431DA78-65D3-2530-03E3-157F6AB41D59}"/>
                    </a:ext>
                  </a:extLst>
                </p:cNvPr>
                <p:cNvSpPr txBox="1"/>
                <p:nvPr/>
              </p:nvSpPr>
              <p:spPr>
                <a:xfrm>
                  <a:off x="5490542" y="3093302"/>
                  <a:ext cx="77492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IN" sz="3600" b="1" dirty="0">
                      <a:solidFill>
                        <a:schemeClr val="bg2"/>
                      </a:solidFill>
                      <a:latin typeface="Britannic Bold" panose="020B0903060703020204" pitchFamily="34" charset="0"/>
                      <a:ea typeface="Cascadia Mono" panose="020B0609020000020004" pitchFamily="49" charset="0"/>
                      <a:cs typeface="Cascadia Mono" panose="020B0609020000020004" pitchFamily="49" charset="0"/>
                    </a:rPr>
                    <a:t>4.</a:t>
                  </a:r>
                </a:p>
              </p:txBody>
            </p:sp>
          </p:grp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0DC0E62-D7C3-3472-3E5E-63014A13EAC0}"/>
                  </a:ext>
                </a:extLst>
              </p:cNvPr>
              <p:cNvSpPr txBox="1"/>
              <p:nvPr/>
            </p:nvSpPr>
            <p:spPr>
              <a:xfrm>
                <a:off x="6372356" y="3247190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b="1" spc="0" dirty="0">
                    <a:solidFill>
                      <a:schemeClr val="bg2"/>
                    </a:solidFill>
                    <a:latin typeface="Britannic Bold" panose="020B0903060703020204" pitchFamily="34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Placeholder title</a:t>
                </a: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7CD90FC-DA00-A580-B1FA-3612BED67ED9}"/>
                </a:ext>
              </a:extLst>
            </p:cNvPr>
            <p:cNvGrpSpPr/>
            <p:nvPr/>
          </p:nvGrpSpPr>
          <p:grpSpPr>
            <a:xfrm>
              <a:off x="4435558" y="3173862"/>
              <a:ext cx="3369312" cy="848876"/>
              <a:chOff x="5462984" y="2992029"/>
              <a:chExt cx="3369312" cy="848876"/>
            </a:xfrm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EA66AF86-BFD5-AD43-889A-65FA942B9A93}"/>
                  </a:ext>
                </a:extLst>
              </p:cNvPr>
              <p:cNvGrpSpPr/>
              <p:nvPr/>
            </p:nvGrpSpPr>
            <p:grpSpPr>
              <a:xfrm>
                <a:off x="5462984" y="2992029"/>
                <a:ext cx="847705" cy="848876"/>
                <a:chOff x="5462984" y="2992029"/>
                <a:chExt cx="847705" cy="848876"/>
              </a:xfrm>
            </p:grpSpPr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7D3E5E6B-48BD-4F02-9A02-9A9F6191B429}"/>
                    </a:ext>
                  </a:extLst>
                </p:cNvPr>
                <p:cNvSpPr/>
                <p:nvPr/>
              </p:nvSpPr>
              <p:spPr>
                <a:xfrm>
                  <a:off x="5462984" y="2992029"/>
                  <a:ext cx="847705" cy="84887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>
                    <a:solidFill>
                      <a:schemeClr val="bg2"/>
                    </a:solidFill>
                    <a:latin typeface="Britannic Bold" panose="020B0903060703020204" pitchFamily="34" charset="0"/>
                    <a:ea typeface="Cascadia Mono" panose="020B0609020000020004" pitchFamily="49" charset="0"/>
                    <a:cs typeface="Cascadia Mono" panose="020B0609020000020004" pitchFamily="49" charset="0"/>
                  </a:endParaRPr>
                </a:p>
              </p:txBody>
            </p:sp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FEDF905B-EAA5-0356-5646-224091BF7854}"/>
                    </a:ext>
                  </a:extLst>
                </p:cNvPr>
                <p:cNvSpPr txBox="1"/>
                <p:nvPr/>
              </p:nvSpPr>
              <p:spPr>
                <a:xfrm>
                  <a:off x="5490542" y="3093302"/>
                  <a:ext cx="77492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IN" sz="3600" b="1" dirty="0">
                      <a:solidFill>
                        <a:schemeClr val="bg2"/>
                      </a:solidFill>
                      <a:latin typeface="Britannic Bold" panose="020B0903060703020204" pitchFamily="34" charset="0"/>
                      <a:ea typeface="Cascadia Mono" panose="020B0609020000020004" pitchFamily="49" charset="0"/>
                      <a:cs typeface="Cascadia Mono" panose="020B0609020000020004" pitchFamily="49" charset="0"/>
                    </a:rPr>
                    <a:t>5.</a:t>
                  </a:r>
                </a:p>
              </p:txBody>
            </p:sp>
          </p:grp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7354B2C-3463-ED91-A50F-E96603449F50}"/>
                  </a:ext>
                </a:extLst>
              </p:cNvPr>
              <p:cNvSpPr txBox="1"/>
              <p:nvPr/>
            </p:nvSpPr>
            <p:spPr>
              <a:xfrm>
                <a:off x="6372356" y="3247190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b="1" spc="0" dirty="0">
                    <a:solidFill>
                      <a:schemeClr val="bg2"/>
                    </a:solidFill>
                    <a:latin typeface="Britannic Bold" panose="020B0903060703020204" pitchFamily="34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Placeholder title</a:t>
                </a: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00E6442-FD8E-796B-3FCD-38F219E880FB}"/>
                </a:ext>
              </a:extLst>
            </p:cNvPr>
            <p:cNvGrpSpPr/>
            <p:nvPr/>
          </p:nvGrpSpPr>
          <p:grpSpPr>
            <a:xfrm>
              <a:off x="4435558" y="4878678"/>
              <a:ext cx="3369312" cy="848876"/>
              <a:chOff x="5462984" y="2992029"/>
              <a:chExt cx="3369312" cy="848876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EE7D2145-8D84-1470-B0BC-8FBAEDDFFDAA}"/>
                  </a:ext>
                </a:extLst>
              </p:cNvPr>
              <p:cNvGrpSpPr/>
              <p:nvPr/>
            </p:nvGrpSpPr>
            <p:grpSpPr>
              <a:xfrm>
                <a:off x="5462984" y="2992029"/>
                <a:ext cx="847705" cy="848876"/>
                <a:chOff x="5462984" y="2992029"/>
                <a:chExt cx="847705" cy="848876"/>
              </a:xfrm>
            </p:grpSpPr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3DEAA7A6-E445-A627-4581-E38152F68AD9}"/>
                    </a:ext>
                  </a:extLst>
                </p:cNvPr>
                <p:cNvSpPr/>
                <p:nvPr/>
              </p:nvSpPr>
              <p:spPr>
                <a:xfrm>
                  <a:off x="5462984" y="2992029"/>
                  <a:ext cx="847705" cy="84887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>
                    <a:solidFill>
                      <a:schemeClr val="bg2"/>
                    </a:solidFill>
                    <a:latin typeface="Britannic Bold" panose="020B0903060703020204" pitchFamily="34" charset="0"/>
                    <a:ea typeface="Cascadia Mono" panose="020B0609020000020004" pitchFamily="49" charset="0"/>
                    <a:cs typeface="Cascadia Mono" panose="020B0609020000020004" pitchFamily="49" charset="0"/>
                  </a:endParaRP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FE5E987C-FDBE-6DF0-5967-73AA4B5E2ADD}"/>
                    </a:ext>
                  </a:extLst>
                </p:cNvPr>
                <p:cNvSpPr txBox="1"/>
                <p:nvPr/>
              </p:nvSpPr>
              <p:spPr>
                <a:xfrm>
                  <a:off x="5490542" y="3093302"/>
                  <a:ext cx="77492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IN" sz="3600" b="1" dirty="0">
                      <a:solidFill>
                        <a:schemeClr val="bg2"/>
                      </a:solidFill>
                      <a:latin typeface="Britannic Bold" panose="020B0903060703020204" pitchFamily="34" charset="0"/>
                      <a:ea typeface="Cascadia Mono" panose="020B0609020000020004" pitchFamily="49" charset="0"/>
                      <a:cs typeface="Cascadia Mono" panose="020B0609020000020004" pitchFamily="49" charset="0"/>
                    </a:rPr>
                    <a:t>6.</a:t>
                  </a:r>
                </a:p>
              </p:txBody>
            </p:sp>
          </p:grp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AACBB11-7C4A-6F9C-7F54-A0D8FF2C382B}"/>
                  </a:ext>
                </a:extLst>
              </p:cNvPr>
              <p:cNvSpPr txBox="1"/>
              <p:nvPr/>
            </p:nvSpPr>
            <p:spPr>
              <a:xfrm>
                <a:off x="6372356" y="3247190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b="1" spc="0" dirty="0">
                    <a:solidFill>
                      <a:schemeClr val="bg2"/>
                    </a:solidFill>
                    <a:latin typeface="Britannic Bold" panose="020B0903060703020204" pitchFamily="34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Placeholder title</a:t>
                </a:r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FB0DFC1A-FC4E-1D02-9F65-86E5EA2C1FB8}"/>
                </a:ext>
              </a:extLst>
            </p:cNvPr>
            <p:cNvGrpSpPr/>
            <p:nvPr/>
          </p:nvGrpSpPr>
          <p:grpSpPr>
            <a:xfrm>
              <a:off x="8387157" y="1469047"/>
              <a:ext cx="3369312" cy="848876"/>
              <a:chOff x="5462984" y="2992029"/>
              <a:chExt cx="3369312" cy="848876"/>
            </a:xfrm>
          </p:grpSpPr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2632482A-90D2-A7B5-56BA-627FFBE670CE}"/>
                  </a:ext>
                </a:extLst>
              </p:cNvPr>
              <p:cNvGrpSpPr/>
              <p:nvPr/>
            </p:nvGrpSpPr>
            <p:grpSpPr>
              <a:xfrm>
                <a:off x="5462984" y="2992029"/>
                <a:ext cx="847705" cy="848876"/>
                <a:chOff x="5462984" y="2992029"/>
                <a:chExt cx="847705" cy="848876"/>
              </a:xfrm>
            </p:grpSpPr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B9AD95CD-CAE5-486D-CABA-C98ED8B056EE}"/>
                    </a:ext>
                  </a:extLst>
                </p:cNvPr>
                <p:cNvSpPr/>
                <p:nvPr/>
              </p:nvSpPr>
              <p:spPr>
                <a:xfrm>
                  <a:off x="5462984" y="2992029"/>
                  <a:ext cx="847705" cy="848876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>
                    <a:solidFill>
                      <a:schemeClr val="bg2"/>
                    </a:solidFill>
                    <a:latin typeface="Britannic Bold" panose="020B0903060703020204" pitchFamily="34" charset="0"/>
                    <a:ea typeface="Cascadia Mono" panose="020B0609020000020004" pitchFamily="49" charset="0"/>
                    <a:cs typeface="Cascadia Mono" panose="020B0609020000020004" pitchFamily="49" charset="0"/>
                  </a:endParaRPr>
                </a:p>
              </p:txBody>
            </p:sp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931BE2CB-7519-C247-2EDC-095093F7E7ED}"/>
                    </a:ext>
                  </a:extLst>
                </p:cNvPr>
                <p:cNvSpPr txBox="1"/>
                <p:nvPr/>
              </p:nvSpPr>
              <p:spPr>
                <a:xfrm>
                  <a:off x="5490542" y="3093302"/>
                  <a:ext cx="77492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IN" sz="3600" b="1" dirty="0">
                      <a:solidFill>
                        <a:schemeClr val="bg2"/>
                      </a:solidFill>
                      <a:latin typeface="Britannic Bold" panose="020B0903060703020204" pitchFamily="34" charset="0"/>
                      <a:ea typeface="Cascadia Mono" panose="020B0609020000020004" pitchFamily="49" charset="0"/>
                      <a:cs typeface="Cascadia Mono" panose="020B0609020000020004" pitchFamily="49" charset="0"/>
                    </a:rPr>
                    <a:t>7.</a:t>
                  </a:r>
                </a:p>
              </p:txBody>
            </p:sp>
          </p:grp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0C9E2270-DDA4-76C3-93C6-91633146FB57}"/>
                  </a:ext>
                </a:extLst>
              </p:cNvPr>
              <p:cNvSpPr txBox="1"/>
              <p:nvPr/>
            </p:nvSpPr>
            <p:spPr>
              <a:xfrm>
                <a:off x="6372356" y="3247190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b="1" spc="0" dirty="0">
                    <a:solidFill>
                      <a:schemeClr val="bg2"/>
                    </a:solidFill>
                    <a:latin typeface="Britannic Bold" panose="020B0903060703020204" pitchFamily="34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Placeholder title</a:t>
                </a:r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C20A50D5-07E0-BB52-E52B-C5FDAFB8E7B3}"/>
                </a:ext>
              </a:extLst>
            </p:cNvPr>
            <p:cNvGrpSpPr/>
            <p:nvPr/>
          </p:nvGrpSpPr>
          <p:grpSpPr>
            <a:xfrm>
              <a:off x="8387157" y="3173862"/>
              <a:ext cx="3369312" cy="848876"/>
              <a:chOff x="5462984" y="2992029"/>
              <a:chExt cx="3369312" cy="848876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C2E0B5F2-0AD3-7D0B-6A0B-6E39694F6E76}"/>
                  </a:ext>
                </a:extLst>
              </p:cNvPr>
              <p:cNvGrpSpPr/>
              <p:nvPr/>
            </p:nvGrpSpPr>
            <p:grpSpPr>
              <a:xfrm>
                <a:off x="5462984" y="2992029"/>
                <a:ext cx="847705" cy="848876"/>
                <a:chOff x="5462984" y="2992029"/>
                <a:chExt cx="847705" cy="848876"/>
              </a:xfrm>
            </p:grpSpPr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C2C144FC-3231-E853-C23E-9442E4B172F4}"/>
                    </a:ext>
                  </a:extLst>
                </p:cNvPr>
                <p:cNvSpPr/>
                <p:nvPr/>
              </p:nvSpPr>
              <p:spPr>
                <a:xfrm>
                  <a:off x="5462984" y="2992029"/>
                  <a:ext cx="847705" cy="848876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>
                    <a:solidFill>
                      <a:schemeClr val="bg2"/>
                    </a:solidFill>
                    <a:latin typeface="Britannic Bold" panose="020B0903060703020204" pitchFamily="34" charset="0"/>
                    <a:ea typeface="Cascadia Mono" panose="020B0609020000020004" pitchFamily="49" charset="0"/>
                    <a:cs typeface="Cascadia Mono" panose="020B0609020000020004" pitchFamily="49" charset="0"/>
                  </a:endParaRPr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2BBFE574-38B6-E4C5-8600-C002CCCAD254}"/>
                    </a:ext>
                  </a:extLst>
                </p:cNvPr>
                <p:cNvSpPr txBox="1"/>
                <p:nvPr/>
              </p:nvSpPr>
              <p:spPr>
                <a:xfrm>
                  <a:off x="5490542" y="3093302"/>
                  <a:ext cx="77492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IN" sz="3600" b="1" dirty="0">
                      <a:solidFill>
                        <a:schemeClr val="bg2"/>
                      </a:solidFill>
                      <a:latin typeface="Britannic Bold" panose="020B0903060703020204" pitchFamily="34" charset="0"/>
                      <a:ea typeface="Cascadia Mono" panose="020B0609020000020004" pitchFamily="49" charset="0"/>
                      <a:cs typeface="Cascadia Mono" panose="020B0609020000020004" pitchFamily="49" charset="0"/>
                    </a:rPr>
                    <a:t>8.</a:t>
                  </a:r>
                </a:p>
              </p:txBody>
            </p:sp>
          </p:grp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C6917F9-CC16-A7DB-5DF6-ABC0C4163A63}"/>
                  </a:ext>
                </a:extLst>
              </p:cNvPr>
              <p:cNvSpPr txBox="1"/>
              <p:nvPr/>
            </p:nvSpPr>
            <p:spPr>
              <a:xfrm>
                <a:off x="6372356" y="3247190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b="1" spc="0" dirty="0">
                    <a:solidFill>
                      <a:schemeClr val="bg2"/>
                    </a:solidFill>
                    <a:latin typeface="Britannic Bold" panose="020B0903060703020204" pitchFamily="34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Placeholder title</a:t>
                </a: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0F2FF42D-E8A7-EBC7-C442-BF29F0EDD807}"/>
                </a:ext>
              </a:extLst>
            </p:cNvPr>
            <p:cNvGrpSpPr/>
            <p:nvPr/>
          </p:nvGrpSpPr>
          <p:grpSpPr>
            <a:xfrm>
              <a:off x="8387157" y="4878678"/>
              <a:ext cx="3369312" cy="848876"/>
              <a:chOff x="5462984" y="2992029"/>
              <a:chExt cx="3369312" cy="848876"/>
            </a:xfrm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93014CC3-23E4-BB68-8168-29BFF03970C7}"/>
                  </a:ext>
                </a:extLst>
              </p:cNvPr>
              <p:cNvGrpSpPr/>
              <p:nvPr/>
            </p:nvGrpSpPr>
            <p:grpSpPr>
              <a:xfrm>
                <a:off x="5462984" y="2992029"/>
                <a:ext cx="847705" cy="848876"/>
                <a:chOff x="5462984" y="2992029"/>
                <a:chExt cx="847705" cy="848876"/>
              </a:xfrm>
            </p:grpSpPr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7F9F5D13-AF06-271B-692B-054D27DD1EA9}"/>
                    </a:ext>
                  </a:extLst>
                </p:cNvPr>
                <p:cNvSpPr/>
                <p:nvPr/>
              </p:nvSpPr>
              <p:spPr>
                <a:xfrm>
                  <a:off x="5462984" y="2992029"/>
                  <a:ext cx="847705" cy="848876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>
                    <a:solidFill>
                      <a:schemeClr val="bg2"/>
                    </a:solidFill>
                    <a:latin typeface="Britannic Bold" panose="020B0903060703020204" pitchFamily="34" charset="0"/>
                    <a:ea typeface="Cascadia Mono" panose="020B0609020000020004" pitchFamily="49" charset="0"/>
                    <a:cs typeface="Cascadia Mono" panose="020B0609020000020004" pitchFamily="49" charset="0"/>
                  </a:endParaRPr>
                </a:p>
              </p:txBody>
            </p:sp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66FCA8EA-6515-0BFA-C4AC-94065757A813}"/>
                    </a:ext>
                  </a:extLst>
                </p:cNvPr>
                <p:cNvSpPr txBox="1"/>
                <p:nvPr/>
              </p:nvSpPr>
              <p:spPr>
                <a:xfrm>
                  <a:off x="5490542" y="3093302"/>
                  <a:ext cx="77492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IN" sz="3600" b="1" dirty="0">
                      <a:solidFill>
                        <a:schemeClr val="bg2"/>
                      </a:solidFill>
                      <a:latin typeface="Britannic Bold" panose="020B0903060703020204" pitchFamily="34" charset="0"/>
                      <a:ea typeface="Cascadia Mono" panose="020B0609020000020004" pitchFamily="49" charset="0"/>
                      <a:cs typeface="Cascadia Mono" panose="020B0609020000020004" pitchFamily="49" charset="0"/>
                    </a:rPr>
                    <a:t>9.</a:t>
                  </a:r>
                </a:p>
              </p:txBody>
            </p:sp>
          </p:grp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DDCBBE2-DD8B-42C0-AD41-9567D18CC755}"/>
                  </a:ext>
                </a:extLst>
              </p:cNvPr>
              <p:cNvSpPr txBox="1"/>
              <p:nvPr/>
            </p:nvSpPr>
            <p:spPr>
              <a:xfrm>
                <a:off x="6372356" y="3247190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b="1" spc="0" dirty="0">
                    <a:solidFill>
                      <a:schemeClr val="bg2"/>
                    </a:solidFill>
                    <a:latin typeface="Britannic Bold" panose="020B0903060703020204" pitchFamily="34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Placeholder title</a:t>
                </a:r>
              </a:p>
            </p:txBody>
          </p:sp>
        </p:grp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B742877-F704-3046-B094-ADEF56C0AD7B}"/>
              </a:ext>
            </a:extLst>
          </p:cNvPr>
          <p:cNvSpPr txBox="1"/>
          <p:nvPr/>
        </p:nvSpPr>
        <p:spPr>
          <a:xfrm rot="5400000">
            <a:off x="9506442" y="3298019"/>
            <a:ext cx="4973576" cy="261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1100" b="1" spc="600" dirty="0">
                <a:solidFill>
                  <a:schemeClr val="tx2"/>
                </a:solidFill>
              </a:rPr>
              <a:t>ARTIFICIAL INTELLIGENCE</a:t>
            </a:r>
            <a:endParaRPr lang="en-CA" sz="1100" b="1" dirty="0">
              <a:solidFill>
                <a:schemeClr val="tx2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A0F3199-BACA-E209-E8EE-88C3780B7879}"/>
              </a:ext>
            </a:extLst>
          </p:cNvPr>
          <p:cNvSpPr/>
          <p:nvPr/>
        </p:nvSpPr>
        <p:spPr bwMode="auto">
          <a:xfrm rot="18688247">
            <a:off x="-489421" y="301252"/>
            <a:ext cx="1018402" cy="1018402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F198FF5-FCC6-A37C-136F-D57840F64051}"/>
              </a:ext>
            </a:extLst>
          </p:cNvPr>
          <p:cNvSpPr/>
          <p:nvPr/>
        </p:nvSpPr>
        <p:spPr bwMode="auto">
          <a:xfrm rot="3292218">
            <a:off x="1901964" y="6259986"/>
            <a:ext cx="2401703" cy="2401700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30AB7D4-4D71-3C92-CE09-6AE4D9E2EB59}"/>
              </a:ext>
            </a:extLst>
          </p:cNvPr>
          <p:cNvSpPr/>
          <p:nvPr/>
        </p:nvSpPr>
        <p:spPr>
          <a:xfrm flipH="1">
            <a:off x="11931359" y="403361"/>
            <a:ext cx="456546" cy="4565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18281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val 75">
            <a:extLst>
              <a:ext uri="{FF2B5EF4-FFF2-40B4-BE49-F238E27FC236}">
                <a16:creationId xmlns:a16="http://schemas.microsoft.com/office/drawing/2014/main" id="{D5E8C0AF-6637-B5EB-0580-20C9DBD2344D}"/>
              </a:ext>
            </a:extLst>
          </p:cNvPr>
          <p:cNvSpPr/>
          <p:nvPr/>
        </p:nvSpPr>
        <p:spPr>
          <a:xfrm>
            <a:off x="1779130" y="1084882"/>
            <a:ext cx="508790" cy="5087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940353-4659-AACE-CF2E-6701D453B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5400" dirty="0">
                <a:solidFill>
                  <a:schemeClr val="bg2"/>
                </a:solidFill>
                <a:latin typeface="Britannic Bold" panose="020B0903060703020204" pitchFamily="34" charset="0"/>
              </a:rPr>
              <a:t>Thanks for your attention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63D913-BC4F-01F2-D9A2-7F75DA3362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9AE564-4918-064B-B3AB-564F891070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20</a:t>
            </a:fld>
            <a:endParaRPr lang="en-IN" dirty="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DC7CEDA5-73D8-96BC-67E4-A4C2954FE484}"/>
              </a:ext>
            </a:extLst>
          </p:cNvPr>
          <p:cNvGrpSpPr/>
          <p:nvPr/>
        </p:nvGrpSpPr>
        <p:grpSpPr>
          <a:xfrm>
            <a:off x="1045990" y="3159416"/>
            <a:ext cx="9663340" cy="1894377"/>
            <a:chOff x="550045" y="1904044"/>
            <a:chExt cx="9663340" cy="1894377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0FDC2FED-59EF-4339-4FB6-2F39067CB19E}"/>
                </a:ext>
              </a:extLst>
            </p:cNvPr>
            <p:cNvGrpSpPr/>
            <p:nvPr/>
          </p:nvGrpSpPr>
          <p:grpSpPr>
            <a:xfrm>
              <a:off x="6134636" y="1904044"/>
              <a:ext cx="4078749" cy="1894377"/>
              <a:chOff x="550045" y="4066201"/>
              <a:chExt cx="4078749" cy="1894377"/>
            </a:xfrm>
          </p:grpSpPr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E3C0A105-0B9B-63E7-6952-446F14A89B27}"/>
                  </a:ext>
                </a:extLst>
              </p:cNvPr>
              <p:cNvGrpSpPr/>
              <p:nvPr/>
            </p:nvGrpSpPr>
            <p:grpSpPr>
              <a:xfrm>
                <a:off x="550046" y="5098225"/>
                <a:ext cx="4078748" cy="862353"/>
                <a:chOff x="188821" y="4605529"/>
                <a:chExt cx="2331937" cy="493032"/>
              </a:xfrm>
            </p:grpSpPr>
            <p:grpSp>
              <p:nvGrpSpPr>
                <p:cNvPr id="53" name="Group 52">
                  <a:extLst>
                    <a:ext uri="{FF2B5EF4-FFF2-40B4-BE49-F238E27FC236}">
                      <a16:creationId xmlns:a16="http://schemas.microsoft.com/office/drawing/2014/main" id="{69325BD4-0498-62F2-3AD6-B339472C05E1}"/>
                    </a:ext>
                  </a:extLst>
                </p:cNvPr>
                <p:cNvGrpSpPr/>
                <p:nvPr/>
              </p:nvGrpSpPr>
              <p:grpSpPr>
                <a:xfrm>
                  <a:off x="188821" y="4605529"/>
                  <a:ext cx="2331937" cy="493032"/>
                  <a:chOff x="188821" y="5063342"/>
                  <a:chExt cx="2331937" cy="493032"/>
                </a:xfrm>
              </p:grpSpPr>
              <p:sp>
                <p:nvSpPr>
                  <p:cNvPr id="55" name="Freeform: Shape 54">
                    <a:extLst>
                      <a:ext uri="{FF2B5EF4-FFF2-40B4-BE49-F238E27FC236}">
                        <a16:creationId xmlns:a16="http://schemas.microsoft.com/office/drawing/2014/main" id="{E2A99109-7264-12AF-15A9-03F61F156301}"/>
                      </a:ext>
                    </a:extLst>
                  </p:cNvPr>
                  <p:cNvSpPr/>
                  <p:nvPr/>
                </p:nvSpPr>
                <p:spPr>
                  <a:xfrm>
                    <a:off x="188821" y="5063342"/>
                    <a:ext cx="493032" cy="493032"/>
                  </a:xfrm>
                  <a:custGeom>
                    <a:avLst/>
                    <a:gdLst>
                      <a:gd name="connsiteX0" fmla="*/ 336994 w 336994"/>
                      <a:gd name="connsiteY0" fmla="*/ 168497 h 336994"/>
                      <a:gd name="connsiteX1" fmla="*/ 168497 w 336994"/>
                      <a:gd name="connsiteY1" fmla="*/ 336995 h 336994"/>
                      <a:gd name="connsiteX2" fmla="*/ 0 w 336994"/>
                      <a:gd name="connsiteY2" fmla="*/ 168497 h 336994"/>
                      <a:gd name="connsiteX3" fmla="*/ 168497 w 336994"/>
                      <a:gd name="connsiteY3" fmla="*/ 0 h 336994"/>
                      <a:gd name="connsiteX4" fmla="*/ 336994 w 336994"/>
                      <a:gd name="connsiteY4" fmla="*/ 168497 h 3369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36994" h="336994">
                        <a:moveTo>
                          <a:pt x="336994" y="168497"/>
                        </a:moveTo>
                        <a:cubicBezTo>
                          <a:pt x="336994" y="261556"/>
                          <a:pt x="261555" y="336995"/>
                          <a:pt x="168497" y="336995"/>
                        </a:cubicBezTo>
                        <a:cubicBezTo>
                          <a:pt x="75439" y="336995"/>
                          <a:pt x="0" y="261556"/>
                          <a:pt x="0" y="168497"/>
                        </a:cubicBezTo>
                        <a:cubicBezTo>
                          <a:pt x="0" y="75439"/>
                          <a:pt x="75439" y="0"/>
                          <a:pt x="168497" y="0"/>
                        </a:cubicBezTo>
                        <a:cubicBezTo>
                          <a:pt x="261555" y="0"/>
                          <a:pt x="336994" y="75439"/>
                          <a:pt x="336994" y="1684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CA">
                      <a:solidFill>
                        <a:schemeClr val="bg2"/>
                      </a:solidFill>
                      <a:latin typeface="Arial Nova" panose="020B0504020202020204" pitchFamily="34" charset="0"/>
                    </a:endParaRPr>
                  </a:p>
                </p:txBody>
              </p:sp>
              <p:sp>
                <p:nvSpPr>
                  <p:cNvPr id="56" name="TextBox 55">
                    <a:extLst>
                      <a:ext uri="{FF2B5EF4-FFF2-40B4-BE49-F238E27FC236}">
                        <a16:creationId xmlns:a16="http://schemas.microsoft.com/office/drawing/2014/main" id="{B12AA114-B132-B258-A4DD-E07E15779BE0}"/>
                      </a:ext>
                    </a:extLst>
                  </p:cNvPr>
                  <p:cNvSpPr txBox="1"/>
                  <p:nvPr/>
                </p:nvSpPr>
                <p:spPr>
                  <a:xfrm>
                    <a:off x="867889" y="5141323"/>
                    <a:ext cx="1652869" cy="369526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just"/>
                    <a:r>
                      <a:rPr lang="en-CA" sz="1200" b="0" i="0" dirty="0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Lorem ipsum dolor sit </a:t>
                    </a:r>
                    <a:r>
                      <a:rPr lang="en-CA" sz="1200" b="0" i="0" dirty="0" err="1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amet</a:t>
                    </a:r>
                    <a:r>
                      <a:rPr lang="en-CA" sz="1200" b="0" i="0" dirty="0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, </a:t>
                    </a:r>
                    <a:r>
                      <a:rPr lang="en-CA" sz="1200" b="0" i="0" dirty="0" err="1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consectetur</a:t>
                    </a:r>
                    <a:r>
                      <a:rPr lang="en-CA" sz="1200" b="0" i="0" dirty="0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CA" sz="1200" b="0" i="0" dirty="0" err="1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adipiscing</a:t>
                    </a:r>
                    <a:r>
                      <a:rPr lang="en-CA" sz="1200" b="0" i="0" dirty="0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CA" sz="1200" b="0" i="0" dirty="0" err="1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elit</a:t>
                    </a:r>
                    <a:r>
                      <a:rPr lang="en-CA" sz="1200" b="0" i="0" dirty="0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, sed do </a:t>
                    </a:r>
                    <a:r>
                      <a:rPr lang="en-CA" sz="1200" b="0" i="0" dirty="0" err="1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eiusmod</a:t>
                    </a:r>
                    <a:r>
                      <a:rPr lang="en-CA" sz="1200" b="0" i="0" dirty="0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CA" sz="1200" b="0" i="0" dirty="0" err="1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tempor</a:t>
                    </a:r>
                    <a:r>
                      <a:rPr lang="en-CA" sz="1200" b="0" i="0" dirty="0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CA" sz="1200" b="0" i="0" dirty="0" err="1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incididunt</a:t>
                    </a:r>
                    <a:endParaRPr lang="en-CA" sz="1200" b="0" i="0" dirty="0">
                      <a:solidFill>
                        <a:schemeClr val="bg2"/>
                      </a:solidFill>
                      <a:effectLst/>
                      <a:latin typeface="Century Gothic" panose="020B0502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BD87D61-9A11-BF8C-37FD-54F38B395767}"/>
                    </a:ext>
                  </a:extLst>
                </p:cNvPr>
                <p:cNvSpPr/>
                <p:nvPr/>
              </p:nvSpPr>
              <p:spPr>
                <a:xfrm>
                  <a:off x="322846" y="4742317"/>
                  <a:ext cx="224980" cy="219551"/>
                </a:xfrm>
                <a:custGeom>
                  <a:avLst/>
                  <a:gdLst>
                    <a:gd name="connsiteX0" fmla="*/ 170973 w 224980"/>
                    <a:gd name="connsiteY0" fmla="*/ 118110 h 219551"/>
                    <a:gd name="connsiteX1" fmla="*/ 224980 w 224980"/>
                    <a:gd name="connsiteY1" fmla="*/ 118110 h 219551"/>
                    <a:gd name="connsiteX2" fmla="*/ 138112 w 224980"/>
                    <a:gd name="connsiteY2" fmla="*/ 219551 h 219551"/>
                    <a:gd name="connsiteX3" fmla="*/ 170973 w 224980"/>
                    <a:gd name="connsiteY3" fmla="*/ 118110 h 219551"/>
                    <a:gd name="connsiteX4" fmla="*/ 70770 w 224980"/>
                    <a:gd name="connsiteY4" fmla="*/ 118110 h 219551"/>
                    <a:gd name="connsiteX5" fmla="*/ 154209 w 224980"/>
                    <a:gd name="connsiteY5" fmla="*/ 118110 h 219551"/>
                    <a:gd name="connsiteX6" fmla="*/ 112490 w 224980"/>
                    <a:gd name="connsiteY6" fmla="*/ 214122 h 219551"/>
                    <a:gd name="connsiteX7" fmla="*/ 70770 w 224980"/>
                    <a:gd name="connsiteY7" fmla="*/ 118110 h 219551"/>
                    <a:gd name="connsiteX8" fmla="*/ 95 w 224980"/>
                    <a:gd name="connsiteY8" fmla="*/ 118110 h 219551"/>
                    <a:gd name="connsiteX9" fmla="*/ 54007 w 224980"/>
                    <a:gd name="connsiteY9" fmla="*/ 118110 h 219551"/>
                    <a:gd name="connsiteX10" fmla="*/ 86963 w 224980"/>
                    <a:gd name="connsiteY10" fmla="*/ 219551 h 219551"/>
                    <a:gd name="connsiteX11" fmla="*/ 95 w 224980"/>
                    <a:gd name="connsiteY11" fmla="*/ 118110 h 219551"/>
                    <a:gd name="connsiteX12" fmla="*/ 112490 w 224980"/>
                    <a:gd name="connsiteY12" fmla="*/ 5334 h 219551"/>
                    <a:gd name="connsiteX13" fmla="*/ 154304 w 224980"/>
                    <a:gd name="connsiteY13" fmla="*/ 101346 h 219551"/>
                    <a:gd name="connsiteX14" fmla="*/ 70770 w 224980"/>
                    <a:gd name="connsiteY14" fmla="*/ 101346 h 219551"/>
                    <a:gd name="connsiteX15" fmla="*/ 112490 w 224980"/>
                    <a:gd name="connsiteY15" fmla="*/ 5334 h 219551"/>
                    <a:gd name="connsiteX16" fmla="*/ 138017 w 224980"/>
                    <a:gd name="connsiteY16" fmla="*/ 0 h 219551"/>
                    <a:gd name="connsiteX17" fmla="*/ 224885 w 224980"/>
                    <a:gd name="connsiteY17" fmla="*/ 101441 h 219551"/>
                    <a:gd name="connsiteX18" fmla="*/ 170974 w 224980"/>
                    <a:gd name="connsiteY18" fmla="*/ 101441 h 219551"/>
                    <a:gd name="connsiteX19" fmla="*/ 138017 w 224980"/>
                    <a:gd name="connsiteY19" fmla="*/ 0 h 219551"/>
                    <a:gd name="connsiteX20" fmla="*/ 86868 w 224980"/>
                    <a:gd name="connsiteY20" fmla="*/ 0 h 219551"/>
                    <a:gd name="connsiteX21" fmla="*/ 54007 w 224980"/>
                    <a:gd name="connsiteY21" fmla="*/ 101441 h 219551"/>
                    <a:gd name="connsiteX22" fmla="*/ 0 w 224980"/>
                    <a:gd name="connsiteY22" fmla="*/ 101441 h 219551"/>
                    <a:gd name="connsiteX23" fmla="*/ 86868 w 224980"/>
                    <a:gd name="connsiteY23" fmla="*/ 0 h 219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24980" h="219551">
                      <a:moveTo>
                        <a:pt x="170973" y="118110"/>
                      </a:moveTo>
                      <a:lnTo>
                        <a:pt x="224980" y="118110"/>
                      </a:lnTo>
                      <a:cubicBezTo>
                        <a:pt x="221266" y="167831"/>
                        <a:pt x="185452" y="208598"/>
                        <a:pt x="138112" y="219551"/>
                      </a:cubicBezTo>
                      <a:cubicBezTo>
                        <a:pt x="156877" y="201739"/>
                        <a:pt x="169544" y="164211"/>
                        <a:pt x="170973" y="118110"/>
                      </a:cubicBezTo>
                      <a:close/>
                      <a:moveTo>
                        <a:pt x="70770" y="118110"/>
                      </a:moveTo>
                      <a:lnTo>
                        <a:pt x="154209" y="118110"/>
                      </a:lnTo>
                      <a:cubicBezTo>
                        <a:pt x="152304" y="175069"/>
                        <a:pt x="131349" y="214122"/>
                        <a:pt x="112490" y="214122"/>
                      </a:cubicBezTo>
                      <a:cubicBezTo>
                        <a:pt x="93630" y="214122"/>
                        <a:pt x="72675" y="175069"/>
                        <a:pt x="70770" y="118110"/>
                      </a:cubicBezTo>
                      <a:close/>
                      <a:moveTo>
                        <a:pt x="95" y="118110"/>
                      </a:moveTo>
                      <a:lnTo>
                        <a:pt x="54007" y="118110"/>
                      </a:lnTo>
                      <a:cubicBezTo>
                        <a:pt x="55340" y="164211"/>
                        <a:pt x="68104" y="201739"/>
                        <a:pt x="86963" y="219551"/>
                      </a:cubicBezTo>
                      <a:cubicBezTo>
                        <a:pt x="39624" y="208598"/>
                        <a:pt x="3715" y="167831"/>
                        <a:pt x="95" y="118110"/>
                      </a:cubicBezTo>
                      <a:close/>
                      <a:moveTo>
                        <a:pt x="112490" y="5334"/>
                      </a:moveTo>
                      <a:cubicBezTo>
                        <a:pt x="131349" y="5334"/>
                        <a:pt x="152304" y="44386"/>
                        <a:pt x="154304" y="101346"/>
                      </a:cubicBezTo>
                      <a:lnTo>
                        <a:pt x="70770" y="101346"/>
                      </a:lnTo>
                      <a:cubicBezTo>
                        <a:pt x="72675" y="44386"/>
                        <a:pt x="93630" y="5334"/>
                        <a:pt x="112490" y="5334"/>
                      </a:cubicBezTo>
                      <a:close/>
                      <a:moveTo>
                        <a:pt x="138017" y="0"/>
                      </a:moveTo>
                      <a:cubicBezTo>
                        <a:pt x="185357" y="10954"/>
                        <a:pt x="221266" y="51721"/>
                        <a:pt x="224885" y="101441"/>
                      </a:cubicBezTo>
                      <a:lnTo>
                        <a:pt x="170974" y="101441"/>
                      </a:lnTo>
                      <a:cubicBezTo>
                        <a:pt x="169545" y="55341"/>
                        <a:pt x="156782" y="17812"/>
                        <a:pt x="138017" y="0"/>
                      </a:cubicBezTo>
                      <a:close/>
                      <a:moveTo>
                        <a:pt x="86868" y="0"/>
                      </a:moveTo>
                      <a:cubicBezTo>
                        <a:pt x="68104" y="17812"/>
                        <a:pt x="55436" y="55341"/>
                        <a:pt x="54007" y="101441"/>
                      </a:cubicBezTo>
                      <a:lnTo>
                        <a:pt x="0" y="101441"/>
                      </a:lnTo>
                      <a:cubicBezTo>
                        <a:pt x="3715" y="51721"/>
                        <a:pt x="39529" y="10954"/>
                        <a:pt x="86868" y="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CA">
                    <a:solidFill>
                      <a:schemeClr val="bg2"/>
                    </a:solidFill>
                    <a:latin typeface="Arial Nova" panose="020B0504020202020204" pitchFamily="34" charset="0"/>
                  </a:endParaRPr>
                </a:p>
              </p:txBody>
            </p: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274B6250-8055-7329-764F-DB79E04F473E}"/>
                  </a:ext>
                </a:extLst>
              </p:cNvPr>
              <p:cNvGrpSpPr/>
              <p:nvPr/>
            </p:nvGrpSpPr>
            <p:grpSpPr>
              <a:xfrm>
                <a:off x="550045" y="4066201"/>
                <a:ext cx="4078746" cy="862353"/>
                <a:chOff x="4584493" y="1754862"/>
                <a:chExt cx="2331936" cy="493032"/>
              </a:xfrm>
            </p:grpSpPr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6B37D581-60BC-413C-BEC1-68EF8944DA26}"/>
                    </a:ext>
                  </a:extLst>
                </p:cNvPr>
                <p:cNvGrpSpPr/>
                <p:nvPr/>
              </p:nvGrpSpPr>
              <p:grpSpPr>
                <a:xfrm>
                  <a:off x="4584493" y="1754862"/>
                  <a:ext cx="2331936" cy="493032"/>
                  <a:chOff x="188821" y="3502325"/>
                  <a:chExt cx="2331936" cy="493032"/>
                </a:xfrm>
              </p:grpSpPr>
              <p:sp>
                <p:nvSpPr>
                  <p:cNvPr id="51" name="Freeform: Shape 50">
                    <a:extLst>
                      <a:ext uri="{FF2B5EF4-FFF2-40B4-BE49-F238E27FC236}">
                        <a16:creationId xmlns:a16="http://schemas.microsoft.com/office/drawing/2014/main" id="{02FDAE5B-3FF5-DAFF-B8E2-53F3FCDAA180}"/>
                      </a:ext>
                    </a:extLst>
                  </p:cNvPr>
                  <p:cNvSpPr/>
                  <p:nvPr/>
                </p:nvSpPr>
                <p:spPr>
                  <a:xfrm>
                    <a:off x="188821" y="3502325"/>
                    <a:ext cx="493032" cy="493032"/>
                  </a:xfrm>
                  <a:custGeom>
                    <a:avLst/>
                    <a:gdLst>
                      <a:gd name="connsiteX0" fmla="*/ 336994 w 336994"/>
                      <a:gd name="connsiteY0" fmla="*/ 168497 h 336994"/>
                      <a:gd name="connsiteX1" fmla="*/ 168497 w 336994"/>
                      <a:gd name="connsiteY1" fmla="*/ 336995 h 336994"/>
                      <a:gd name="connsiteX2" fmla="*/ 0 w 336994"/>
                      <a:gd name="connsiteY2" fmla="*/ 168497 h 336994"/>
                      <a:gd name="connsiteX3" fmla="*/ 168497 w 336994"/>
                      <a:gd name="connsiteY3" fmla="*/ 0 h 336994"/>
                      <a:gd name="connsiteX4" fmla="*/ 336994 w 336994"/>
                      <a:gd name="connsiteY4" fmla="*/ 168497 h 3369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36994" h="336994">
                        <a:moveTo>
                          <a:pt x="336994" y="168497"/>
                        </a:moveTo>
                        <a:cubicBezTo>
                          <a:pt x="336994" y="261556"/>
                          <a:pt x="261555" y="336995"/>
                          <a:pt x="168497" y="336995"/>
                        </a:cubicBezTo>
                        <a:cubicBezTo>
                          <a:pt x="75439" y="336995"/>
                          <a:pt x="0" y="261556"/>
                          <a:pt x="0" y="168497"/>
                        </a:cubicBezTo>
                        <a:cubicBezTo>
                          <a:pt x="0" y="75439"/>
                          <a:pt x="75439" y="0"/>
                          <a:pt x="168497" y="0"/>
                        </a:cubicBezTo>
                        <a:cubicBezTo>
                          <a:pt x="261555" y="0"/>
                          <a:pt x="336994" y="75439"/>
                          <a:pt x="336994" y="168497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CA">
                      <a:solidFill>
                        <a:schemeClr val="bg2"/>
                      </a:solidFill>
                      <a:latin typeface="Arial Nova" panose="020B0504020202020204" pitchFamily="34" charset="0"/>
                    </a:endParaRPr>
                  </a:p>
                </p:txBody>
              </p:sp>
              <p:sp>
                <p:nvSpPr>
                  <p:cNvPr id="52" name="TextBox 51">
                    <a:extLst>
                      <a:ext uri="{FF2B5EF4-FFF2-40B4-BE49-F238E27FC236}">
                        <a16:creationId xmlns:a16="http://schemas.microsoft.com/office/drawing/2014/main" id="{CD3B233F-F8DB-3503-D293-582672A476B6}"/>
                      </a:ext>
                    </a:extLst>
                  </p:cNvPr>
                  <p:cNvSpPr txBox="1"/>
                  <p:nvPr/>
                </p:nvSpPr>
                <p:spPr>
                  <a:xfrm>
                    <a:off x="867889" y="3575023"/>
                    <a:ext cx="1652868" cy="369526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just"/>
                    <a:r>
                      <a:rPr lang="en-CA" sz="1200" b="0" i="0" dirty="0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Lorem ipsum dolor sit </a:t>
                    </a:r>
                    <a:r>
                      <a:rPr lang="en-CA" sz="1200" b="0" i="0" dirty="0" err="1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amet</a:t>
                    </a:r>
                    <a:r>
                      <a:rPr lang="en-CA" sz="1200" b="0" i="0" dirty="0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, </a:t>
                    </a:r>
                    <a:r>
                      <a:rPr lang="en-CA" sz="1200" b="0" i="0" dirty="0" err="1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consectetur</a:t>
                    </a:r>
                    <a:r>
                      <a:rPr lang="en-CA" sz="1200" b="0" i="0" dirty="0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CA" sz="1200" b="0" i="0" dirty="0" err="1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adipiscing</a:t>
                    </a:r>
                    <a:r>
                      <a:rPr lang="en-CA" sz="1200" b="0" i="0" dirty="0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CA" sz="1200" b="0" i="0" dirty="0" err="1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elit</a:t>
                    </a:r>
                    <a:r>
                      <a:rPr lang="en-CA" sz="1200" b="0" i="0" dirty="0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, sed do </a:t>
                    </a:r>
                    <a:r>
                      <a:rPr lang="en-CA" sz="1200" b="0" i="0" dirty="0" err="1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eiusmod</a:t>
                    </a:r>
                    <a:r>
                      <a:rPr lang="en-CA" sz="1200" b="0" i="0" dirty="0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CA" sz="1200" b="0" i="0" dirty="0" err="1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tempor</a:t>
                    </a:r>
                    <a:r>
                      <a:rPr lang="en-CA" sz="1200" b="0" i="0" dirty="0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CA" sz="1200" b="0" i="0" dirty="0" err="1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incididunt</a:t>
                    </a:r>
                    <a:endParaRPr lang="en-CA" sz="1200" b="0" i="0" dirty="0">
                      <a:solidFill>
                        <a:schemeClr val="bg2"/>
                      </a:solidFill>
                      <a:effectLst/>
                      <a:latin typeface="Century Gothic" panose="020B0502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0E0BD2C3-F0DF-0ED9-60DC-9BD1BDACE15B}"/>
                    </a:ext>
                  </a:extLst>
                </p:cNvPr>
                <p:cNvSpPr/>
                <p:nvPr/>
              </p:nvSpPr>
              <p:spPr>
                <a:xfrm>
                  <a:off x="4754809" y="1888984"/>
                  <a:ext cx="152400" cy="224789"/>
                </a:xfrm>
                <a:custGeom>
                  <a:avLst/>
                  <a:gdLst>
                    <a:gd name="connsiteX0" fmla="*/ 76200 w 152400"/>
                    <a:gd name="connsiteY0" fmla="*/ 192881 h 224789"/>
                    <a:gd name="connsiteX1" fmla="*/ 67913 w 152400"/>
                    <a:gd name="connsiteY1" fmla="*/ 201168 h 224789"/>
                    <a:gd name="connsiteX2" fmla="*/ 76200 w 152400"/>
                    <a:gd name="connsiteY2" fmla="*/ 209454 h 224789"/>
                    <a:gd name="connsiteX3" fmla="*/ 84487 w 152400"/>
                    <a:gd name="connsiteY3" fmla="*/ 201168 h 224789"/>
                    <a:gd name="connsiteX4" fmla="*/ 76200 w 152400"/>
                    <a:gd name="connsiteY4" fmla="*/ 192881 h 224789"/>
                    <a:gd name="connsiteX5" fmla="*/ 0 w 152400"/>
                    <a:gd name="connsiteY5" fmla="*/ 180022 h 224789"/>
                    <a:gd name="connsiteX6" fmla="*/ 152400 w 152400"/>
                    <a:gd name="connsiteY6" fmla="*/ 180022 h 224789"/>
                    <a:gd name="connsiteX7" fmla="*/ 152400 w 152400"/>
                    <a:gd name="connsiteY7" fmla="*/ 197357 h 224789"/>
                    <a:gd name="connsiteX8" fmla="*/ 124873 w 152400"/>
                    <a:gd name="connsiteY8" fmla="*/ 224789 h 224789"/>
                    <a:gd name="connsiteX9" fmla="*/ 27432 w 152400"/>
                    <a:gd name="connsiteY9" fmla="*/ 224789 h 224789"/>
                    <a:gd name="connsiteX10" fmla="*/ 0 w 152400"/>
                    <a:gd name="connsiteY10" fmla="*/ 197357 h 224789"/>
                    <a:gd name="connsiteX11" fmla="*/ 76200 w 152400"/>
                    <a:gd name="connsiteY11" fmla="*/ 17050 h 224789"/>
                    <a:gd name="connsiteX12" fmla="*/ 67913 w 152400"/>
                    <a:gd name="connsiteY12" fmla="*/ 25337 h 224789"/>
                    <a:gd name="connsiteX13" fmla="*/ 76200 w 152400"/>
                    <a:gd name="connsiteY13" fmla="*/ 33623 h 224789"/>
                    <a:gd name="connsiteX14" fmla="*/ 84487 w 152400"/>
                    <a:gd name="connsiteY14" fmla="*/ 25337 h 224789"/>
                    <a:gd name="connsiteX15" fmla="*/ 76200 w 152400"/>
                    <a:gd name="connsiteY15" fmla="*/ 17050 h 224789"/>
                    <a:gd name="connsiteX16" fmla="*/ 27432 w 152400"/>
                    <a:gd name="connsiteY16" fmla="*/ 0 h 224789"/>
                    <a:gd name="connsiteX17" fmla="*/ 124873 w 152400"/>
                    <a:gd name="connsiteY17" fmla="*/ 0 h 224789"/>
                    <a:gd name="connsiteX18" fmla="*/ 152400 w 152400"/>
                    <a:gd name="connsiteY18" fmla="*/ 27432 h 224789"/>
                    <a:gd name="connsiteX19" fmla="*/ 152400 w 152400"/>
                    <a:gd name="connsiteY19" fmla="*/ 163544 h 224789"/>
                    <a:gd name="connsiteX20" fmla="*/ 0 w 152400"/>
                    <a:gd name="connsiteY20" fmla="*/ 163544 h 224789"/>
                    <a:gd name="connsiteX21" fmla="*/ 0 w 152400"/>
                    <a:gd name="connsiteY21" fmla="*/ 27432 h 224789"/>
                    <a:gd name="connsiteX22" fmla="*/ 27432 w 152400"/>
                    <a:gd name="connsiteY22" fmla="*/ 0 h 2247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52400" h="224789">
                      <a:moveTo>
                        <a:pt x="76200" y="192881"/>
                      </a:moveTo>
                      <a:cubicBezTo>
                        <a:pt x="71628" y="192881"/>
                        <a:pt x="67913" y="196595"/>
                        <a:pt x="67913" y="201168"/>
                      </a:cubicBezTo>
                      <a:cubicBezTo>
                        <a:pt x="67913" y="205739"/>
                        <a:pt x="71628" y="209454"/>
                        <a:pt x="76200" y="209454"/>
                      </a:cubicBezTo>
                      <a:cubicBezTo>
                        <a:pt x="80772" y="209454"/>
                        <a:pt x="84487" y="205739"/>
                        <a:pt x="84487" y="201168"/>
                      </a:cubicBezTo>
                      <a:cubicBezTo>
                        <a:pt x="84487" y="196595"/>
                        <a:pt x="80772" y="192881"/>
                        <a:pt x="76200" y="192881"/>
                      </a:cubicBezTo>
                      <a:close/>
                      <a:moveTo>
                        <a:pt x="0" y="180022"/>
                      </a:moveTo>
                      <a:lnTo>
                        <a:pt x="152400" y="180022"/>
                      </a:lnTo>
                      <a:lnTo>
                        <a:pt x="152400" y="197357"/>
                      </a:lnTo>
                      <a:cubicBezTo>
                        <a:pt x="152400" y="212502"/>
                        <a:pt x="140018" y="224789"/>
                        <a:pt x="124873" y="224789"/>
                      </a:cubicBezTo>
                      <a:lnTo>
                        <a:pt x="27432" y="224789"/>
                      </a:lnTo>
                      <a:cubicBezTo>
                        <a:pt x="12288" y="224789"/>
                        <a:pt x="0" y="212502"/>
                        <a:pt x="0" y="197357"/>
                      </a:cubicBezTo>
                      <a:close/>
                      <a:moveTo>
                        <a:pt x="76200" y="17050"/>
                      </a:moveTo>
                      <a:cubicBezTo>
                        <a:pt x="71628" y="17050"/>
                        <a:pt x="67913" y="20765"/>
                        <a:pt x="67913" y="25337"/>
                      </a:cubicBezTo>
                      <a:cubicBezTo>
                        <a:pt x="67913" y="29908"/>
                        <a:pt x="71628" y="33623"/>
                        <a:pt x="76200" y="33623"/>
                      </a:cubicBezTo>
                      <a:cubicBezTo>
                        <a:pt x="80772" y="33623"/>
                        <a:pt x="84487" y="29908"/>
                        <a:pt x="84487" y="25337"/>
                      </a:cubicBezTo>
                      <a:cubicBezTo>
                        <a:pt x="84487" y="20765"/>
                        <a:pt x="80772" y="17050"/>
                        <a:pt x="76200" y="17050"/>
                      </a:cubicBezTo>
                      <a:close/>
                      <a:moveTo>
                        <a:pt x="27432" y="0"/>
                      </a:moveTo>
                      <a:lnTo>
                        <a:pt x="124873" y="0"/>
                      </a:lnTo>
                      <a:cubicBezTo>
                        <a:pt x="140113" y="0"/>
                        <a:pt x="152400" y="12287"/>
                        <a:pt x="152400" y="27432"/>
                      </a:cubicBezTo>
                      <a:lnTo>
                        <a:pt x="152400" y="163544"/>
                      </a:lnTo>
                      <a:lnTo>
                        <a:pt x="0" y="163544"/>
                      </a:lnTo>
                      <a:lnTo>
                        <a:pt x="0" y="27432"/>
                      </a:lnTo>
                      <a:cubicBezTo>
                        <a:pt x="0" y="12287"/>
                        <a:pt x="12288" y="0"/>
                        <a:pt x="27432" y="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CA">
                    <a:solidFill>
                      <a:schemeClr val="bg2"/>
                    </a:solidFill>
                    <a:latin typeface="Arial Nova" panose="020B0504020202020204" pitchFamily="34" charset="0"/>
                  </a:endParaRPr>
                </a:p>
              </p:txBody>
            </p:sp>
          </p:grp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43956DA-91DC-E23E-D3F1-315F1B57922B}"/>
                </a:ext>
              </a:extLst>
            </p:cNvPr>
            <p:cNvGrpSpPr/>
            <p:nvPr/>
          </p:nvGrpSpPr>
          <p:grpSpPr>
            <a:xfrm>
              <a:off x="550045" y="1904044"/>
              <a:ext cx="4078746" cy="1894374"/>
              <a:chOff x="550045" y="1966703"/>
              <a:chExt cx="4078746" cy="1894374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D4AFACF4-B039-9762-5CFB-162957AF9F70}"/>
                  </a:ext>
                </a:extLst>
              </p:cNvPr>
              <p:cNvGrpSpPr/>
              <p:nvPr/>
            </p:nvGrpSpPr>
            <p:grpSpPr>
              <a:xfrm>
                <a:off x="550046" y="1966703"/>
                <a:ext cx="4072336" cy="862353"/>
                <a:chOff x="188821" y="4543004"/>
                <a:chExt cx="2328271" cy="493032"/>
              </a:xfrm>
            </p:grpSpPr>
            <p:grpSp>
              <p:nvGrpSpPr>
                <p:cNvPr id="57" name="Graphic 7">
                  <a:extLst>
                    <a:ext uri="{FF2B5EF4-FFF2-40B4-BE49-F238E27FC236}">
                      <a16:creationId xmlns:a16="http://schemas.microsoft.com/office/drawing/2014/main" id="{863196F1-5674-F776-A7BE-DA30310F9CC5}"/>
                    </a:ext>
                  </a:extLst>
                </p:cNvPr>
                <p:cNvGrpSpPr/>
                <p:nvPr/>
              </p:nvGrpSpPr>
              <p:grpSpPr>
                <a:xfrm>
                  <a:off x="188821" y="4543004"/>
                  <a:ext cx="493032" cy="493032"/>
                  <a:chOff x="7768009" y="4485218"/>
                  <a:chExt cx="493032" cy="493032"/>
                </a:xfrm>
              </p:grpSpPr>
              <p:sp>
                <p:nvSpPr>
                  <p:cNvPr id="59" name="Freeform: Shape 58">
                    <a:extLst>
                      <a:ext uri="{FF2B5EF4-FFF2-40B4-BE49-F238E27FC236}">
                        <a16:creationId xmlns:a16="http://schemas.microsoft.com/office/drawing/2014/main" id="{9CDD9A17-715B-8600-067E-468332C1FDCA}"/>
                      </a:ext>
                    </a:extLst>
                  </p:cNvPr>
                  <p:cNvSpPr/>
                  <p:nvPr/>
                </p:nvSpPr>
                <p:spPr>
                  <a:xfrm>
                    <a:off x="7768009" y="4485218"/>
                    <a:ext cx="493032" cy="493032"/>
                  </a:xfrm>
                  <a:custGeom>
                    <a:avLst/>
                    <a:gdLst>
                      <a:gd name="connsiteX0" fmla="*/ 336994 w 336994"/>
                      <a:gd name="connsiteY0" fmla="*/ 168497 h 336994"/>
                      <a:gd name="connsiteX1" fmla="*/ 168497 w 336994"/>
                      <a:gd name="connsiteY1" fmla="*/ 336994 h 336994"/>
                      <a:gd name="connsiteX2" fmla="*/ 0 w 336994"/>
                      <a:gd name="connsiteY2" fmla="*/ 168497 h 336994"/>
                      <a:gd name="connsiteX3" fmla="*/ 168497 w 336994"/>
                      <a:gd name="connsiteY3" fmla="*/ 0 h 336994"/>
                      <a:gd name="connsiteX4" fmla="*/ 336994 w 336994"/>
                      <a:gd name="connsiteY4" fmla="*/ 168497 h 3369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36994" h="336994">
                        <a:moveTo>
                          <a:pt x="336994" y="168497"/>
                        </a:moveTo>
                        <a:cubicBezTo>
                          <a:pt x="336994" y="261556"/>
                          <a:pt x="261555" y="336994"/>
                          <a:pt x="168497" y="336994"/>
                        </a:cubicBezTo>
                        <a:cubicBezTo>
                          <a:pt x="75439" y="336994"/>
                          <a:pt x="0" y="261556"/>
                          <a:pt x="0" y="168497"/>
                        </a:cubicBezTo>
                        <a:cubicBezTo>
                          <a:pt x="0" y="75439"/>
                          <a:pt x="75439" y="0"/>
                          <a:pt x="168497" y="0"/>
                        </a:cubicBezTo>
                        <a:cubicBezTo>
                          <a:pt x="261555" y="0"/>
                          <a:pt x="336994" y="75439"/>
                          <a:pt x="336994" y="168497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CA">
                      <a:solidFill>
                        <a:schemeClr val="bg2"/>
                      </a:solidFill>
                      <a:latin typeface="Arial Nova" panose="020B0504020202020204" pitchFamily="34" charset="0"/>
                    </a:endParaRPr>
                  </a:p>
                </p:txBody>
              </p:sp>
              <p:sp>
                <p:nvSpPr>
                  <p:cNvPr id="60" name="Freeform: Shape 59">
                    <a:extLst>
                      <a:ext uri="{FF2B5EF4-FFF2-40B4-BE49-F238E27FC236}">
                        <a16:creationId xmlns:a16="http://schemas.microsoft.com/office/drawing/2014/main" id="{543A5859-CE89-6E7B-C23D-90C383AAB869}"/>
                      </a:ext>
                    </a:extLst>
                  </p:cNvPr>
                  <p:cNvSpPr/>
                  <p:nvPr/>
                </p:nvSpPr>
                <p:spPr>
                  <a:xfrm>
                    <a:off x="7919728" y="4619339"/>
                    <a:ext cx="173640" cy="224789"/>
                  </a:xfrm>
                  <a:custGeom>
                    <a:avLst/>
                    <a:gdLst>
                      <a:gd name="connsiteX0" fmla="*/ 86773 w 173640"/>
                      <a:gd name="connsiteY0" fmla="*/ 0 h 224789"/>
                      <a:gd name="connsiteX1" fmla="*/ 0 w 173640"/>
                      <a:gd name="connsiteY1" fmla="*/ 86773 h 224789"/>
                      <a:gd name="connsiteX2" fmla="*/ 81725 w 173640"/>
                      <a:gd name="connsiteY2" fmla="*/ 222504 h 224789"/>
                      <a:gd name="connsiteX3" fmla="*/ 91916 w 173640"/>
                      <a:gd name="connsiteY3" fmla="*/ 222504 h 224789"/>
                      <a:gd name="connsiteX4" fmla="*/ 173641 w 173640"/>
                      <a:gd name="connsiteY4" fmla="*/ 86773 h 224789"/>
                      <a:gd name="connsiteX5" fmla="*/ 86773 w 173640"/>
                      <a:gd name="connsiteY5" fmla="*/ 0 h 224789"/>
                      <a:gd name="connsiteX6" fmla="*/ 86773 w 173640"/>
                      <a:gd name="connsiteY6" fmla="*/ 125539 h 224789"/>
                      <a:gd name="connsiteX7" fmla="*/ 43815 w 173640"/>
                      <a:gd name="connsiteY7" fmla="*/ 82582 h 224789"/>
                      <a:gd name="connsiteX8" fmla="*/ 86773 w 173640"/>
                      <a:gd name="connsiteY8" fmla="*/ 39624 h 224789"/>
                      <a:gd name="connsiteX9" fmla="*/ 129730 w 173640"/>
                      <a:gd name="connsiteY9" fmla="*/ 82582 h 224789"/>
                      <a:gd name="connsiteX10" fmla="*/ 86773 w 173640"/>
                      <a:gd name="connsiteY10" fmla="*/ 125539 h 2247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73640" h="224789">
                        <a:moveTo>
                          <a:pt x="86773" y="0"/>
                        </a:moveTo>
                        <a:cubicBezTo>
                          <a:pt x="38862" y="0"/>
                          <a:pt x="0" y="38862"/>
                          <a:pt x="0" y="86773"/>
                        </a:cubicBezTo>
                        <a:cubicBezTo>
                          <a:pt x="0" y="127635"/>
                          <a:pt x="63151" y="201644"/>
                          <a:pt x="81725" y="222504"/>
                        </a:cubicBezTo>
                        <a:cubicBezTo>
                          <a:pt x="84487" y="225552"/>
                          <a:pt x="89154" y="225552"/>
                          <a:pt x="91916" y="222504"/>
                        </a:cubicBezTo>
                        <a:cubicBezTo>
                          <a:pt x="110490" y="201644"/>
                          <a:pt x="173641" y="127635"/>
                          <a:pt x="173641" y="86773"/>
                        </a:cubicBezTo>
                        <a:cubicBezTo>
                          <a:pt x="173546" y="38862"/>
                          <a:pt x="134684" y="0"/>
                          <a:pt x="86773" y="0"/>
                        </a:cubicBezTo>
                        <a:close/>
                        <a:moveTo>
                          <a:pt x="86773" y="125539"/>
                        </a:moveTo>
                        <a:cubicBezTo>
                          <a:pt x="63151" y="125539"/>
                          <a:pt x="43815" y="106299"/>
                          <a:pt x="43815" y="82582"/>
                        </a:cubicBezTo>
                        <a:cubicBezTo>
                          <a:pt x="43815" y="58960"/>
                          <a:pt x="63055" y="39624"/>
                          <a:pt x="86773" y="39624"/>
                        </a:cubicBezTo>
                        <a:cubicBezTo>
                          <a:pt x="110395" y="39624"/>
                          <a:pt x="129730" y="58864"/>
                          <a:pt x="129730" y="82582"/>
                        </a:cubicBezTo>
                        <a:cubicBezTo>
                          <a:pt x="129635" y="106299"/>
                          <a:pt x="110395" y="125539"/>
                          <a:pt x="86773" y="125539"/>
                        </a:cubicBezTo>
                        <a:close/>
                      </a:path>
                    </a:pathLst>
                  </a:custGeom>
                  <a:solidFill>
                    <a:schemeClr val="bg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CA" dirty="0">
                      <a:solidFill>
                        <a:schemeClr val="bg2"/>
                      </a:solidFill>
                      <a:latin typeface="Arial Nova" panose="020B0504020202020204" pitchFamily="34" charset="0"/>
                    </a:endParaRPr>
                  </a:p>
                </p:txBody>
              </p:sp>
            </p:grp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12A6B9A4-0FB5-8373-121C-7ABEF36F2207}"/>
                    </a:ext>
                  </a:extLst>
                </p:cNvPr>
                <p:cNvSpPr txBox="1"/>
                <p:nvPr/>
              </p:nvSpPr>
              <p:spPr>
                <a:xfrm>
                  <a:off x="867889" y="4625404"/>
                  <a:ext cx="1649203" cy="36952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CA" sz="1200" b="0" i="0" dirty="0">
                      <a:solidFill>
                        <a:schemeClr val="bg2"/>
                      </a:solidFill>
                      <a:effectLst/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Lorem ipsum dolor sit </a:t>
                  </a:r>
                  <a:r>
                    <a:rPr lang="en-CA" sz="1200" b="0" i="0" dirty="0" err="1">
                      <a:solidFill>
                        <a:schemeClr val="bg2"/>
                      </a:solidFill>
                      <a:effectLst/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amet</a:t>
                  </a:r>
                  <a:r>
                    <a:rPr lang="en-CA" sz="1200" b="0" i="0" dirty="0">
                      <a:solidFill>
                        <a:schemeClr val="bg2"/>
                      </a:solidFill>
                      <a:effectLst/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en-CA" sz="1200" b="0" i="0" dirty="0" err="1">
                      <a:solidFill>
                        <a:schemeClr val="bg2"/>
                      </a:solidFill>
                      <a:effectLst/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consectetur</a:t>
                  </a:r>
                  <a:r>
                    <a:rPr lang="en-CA" sz="1200" b="0" i="0" dirty="0">
                      <a:solidFill>
                        <a:schemeClr val="bg2"/>
                      </a:solidFill>
                      <a:effectLst/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CA" sz="1200" b="0" i="0" dirty="0" err="1">
                      <a:solidFill>
                        <a:schemeClr val="bg2"/>
                      </a:solidFill>
                      <a:effectLst/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adipiscing</a:t>
                  </a:r>
                  <a:r>
                    <a:rPr lang="en-CA" sz="1200" b="0" i="0" dirty="0">
                      <a:solidFill>
                        <a:schemeClr val="bg2"/>
                      </a:solidFill>
                      <a:effectLst/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CA" sz="1200" b="0" i="0" dirty="0" err="1">
                      <a:solidFill>
                        <a:schemeClr val="bg2"/>
                      </a:solidFill>
                      <a:effectLst/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elit</a:t>
                  </a:r>
                  <a:r>
                    <a:rPr lang="en-CA" sz="1200" b="0" i="0" dirty="0">
                      <a:solidFill>
                        <a:schemeClr val="bg2"/>
                      </a:solidFill>
                      <a:effectLst/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, sed do </a:t>
                  </a:r>
                  <a:r>
                    <a:rPr lang="en-CA" sz="1200" b="0" i="0" dirty="0" err="1">
                      <a:solidFill>
                        <a:schemeClr val="bg2"/>
                      </a:solidFill>
                      <a:effectLst/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eiusmod</a:t>
                  </a:r>
                  <a:r>
                    <a:rPr lang="en-CA" sz="1200" b="0" i="0" dirty="0">
                      <a:solidFill>
                        <a:schemeClr val="bg2"/>
                      </a:solidFill>
                      <a:effectLst/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CA" sz="1200" b="0" i="0" dirty="0" err="1">
                      <a:solidFill>
                        <a:schemeClr val="bg2"/>
                      </a:solidFill>
                      <a:effectLst/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tempor</a:t>
                  </a:r>
                  <a:r>
                    <a:rPr lang="en-CA" sz="1200" b="0" i="0" dirty="0">
                      <a:solidFill>
                        <a:schemeClr val="bg2"/>
                      </a:solidFill>
                      <a:effectLst/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CA" sz="1200" b="0" i="0" dirty="0" err="1">
                      <a:solidFill>
                        <a:schemeClr val="bg2"/>
                      </a:solidFill>
                      <a:effectLst/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incididunt</a:t>
                  </a:r>
                  <a:endParaRPr lang="en-CA" sz="1200" b="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893EB543-FB56-5971-3258-F4CCB2C8706D}"/>
                  </a:ext>
                </a:extLst>
              </p:cNvPr>
              <p:cNvGrpSpPr/>
              <p:nvPr/>
            </p:nvGrpSpPr>
            <p:grpSpPr>
              <a:xfrm>
                <a:off x="550045" y="2998724"/>
                <a:ext cx="4078746" cy="862353"/>
                <a:chOff x="8497465" y="2199732"/>
                <a:chExt cx="2331936" cy="493032"/>
              </a:xfrm>
            </p:grpSpPr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A5FF9F42-3998-3AB9-53DC-6F3AE390C65F}"/>
                    </a:ext>
                  </a:extLst>
                </p:cNvPr>
                <p:cNvGrpSpPr/>
                <p:nvPr/>
              </p:nvGrpSpPr>
              <p:grpSpPr>
                <a:xfrm>
                  <a:off x="8497465" y="2199732"/>
                  <a:ext cx="2331936" cy="493032"/>
                  <a:chOff x="188821" y="4022664"/>
                  <a:chExt cx="2331936" cy="493032"/>
                </a:xfrm>
              </p:grpSpPr>
              <p:sp>
                <p:nvSpPr>
                  <p:cNvPr id="47" name="Freeform: Shape 46">
                    <a:extLst>
                      <a:ext uri="{FF2B5EF4-FFF2-40B4-BE49-F238E27FC236}">
                        <a16:creationId xmlns:a16="http://schemas.microsoft.com/office/drawing/2014/main" id="{9C05A283-C026-FA0C-9C61-F063FE966056}"/>
                      </a:ext>
                    </a:extLst>
                  </p:cNvPr>
                  <p:cNvSpPr/>
                  <p:nvPr/>
                </p:nvSpPr>
                <p:spPr>
                  <a:xfrm>
                    <a:off x="188821" y="4022664"/>
                    <a:ext cx="493032" cy="493032"/>
                  </a:xfrm>
                  <a:custGeom>
                    <a:avLst/>
                    <a:gdLst>
                      <a:gd name="connsiteX0" fmla="*/ 336994 w 336994"/>
                      <a:gd name="connsiteY0" fmla="*/ 168497 h 336994"/>
                      <a:gd name="connsiteX1" fmla="*/ 168497 w 336994"/>
                      <a:gd name="connsiteY1" fmla="*/ 336994 h 336994"/>
                      <a:gd name="connsiteX2" fmla="*/ 0 w 336994"/>
                      <a:gd name="connsiteY2" fmla="*/ 168497 h 336994"/>
                      <a:gd name="connsiteX3" fmla="*/ 168497 w 336994"/>
                      <a:gd name="connsiteY3" fmla="*/ 0 h 336994"/>
                      <a:gd name="connsiteX4" fmla="*/ 336994 w 336994"/>
                      <a:gd name="connsiteY4" fmla="*/ 168497 h 3369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36994" h="336994">
                        <a:moveTo>
                          <a:pt x="336994" y="168497"/>
                        </a:moveTo>
                        <a:cubicBezTo>
                          <a:pt x="336994" y="261556"/>
                          <a:pt x="261555" y="336994"/>
                          <a:pt x="168497" y="336994"/>
                        </a:cubicBezTo>
                        <a:cubicBezTo>
                          <a:pt x="75439" y="336994"/>
                          <a:pt x="0" y="261556"/>
                          <a:pt x="0" y="168497"/>
                        </a:cubicBezTo>
                        <a:cubicBezTo>
                          <a:pt x="0" y="75439"/>
                          <a:pt x="75439" y="0"/>
                          <a:pt x="168497" y="0"/>
                        </a:cubicBezTo>
                        <a:cubicBezTo>
                          <a:pt x="261555" y="0"/>
                          <a:pt x="336994" y="75439"/>
                          <a:pt x="336994" y="168497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CA">
                      <a:solidFill>
                        <a:schemeClr val="bg2"/>
                      </a:solidFill>
                      <a:latin typeface="Arial Nova" panose="020B0504020202020204" pitchFamily="34" charset="0"/>
                    </a:endParaRPr>
                  </a:p>
                </p:txBody>
              </p:sp>
              <p:sp>
                <p:nvSpPr>
                  <p:cNvPr id="48" name="TextBox 47">
                    <a:extLst>
                      <a:ext uri="{FF2B5EF4-FFF2-40B4-BE49-F238E27FC236}">
                        <a16:creationId xmlns:a16="http://schemas.microsoft.com/office/drawing/2014/main" id="{D63B4170-8BCD-87DE-0AE9-DE396AA84D56}"/>
                      </a:ext>
                    </a:extLst>
                  </p:cNvPr>
                  <p:cNvSpPr txBox="1"/>
                  <p:nvPr/>
                </p:nvSpPr>
                <p:spPr>
                  <a:xfrm>
                    <a:off x="867889" y="4110348"/>
                    <a:ext cx="1652868" cy="369526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just"/>
                    <a:r>
                      <a:rPr lang="en-CA" sz="1200" b="0" i="0" dirty="0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Lorem ipsum dolor sit </a:t>
                    </a:r>
                    <a:r>
                      <a:rPr lang="en-CA" sz="1200" b="0" i="0" dirty="0" err="1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amet</a:t>
                    </a:r>
                    <a:r>
                      <a:rPr lang="en-CA" sz="1200" b="0" i="0" dirty="0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, </a:t>
                    </a:r>
                    <a:r>
                      <a:rPr lang="en-CA" sz="1200" b="0" i="0" dirty="0" err="1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consectetur</a:t>
                    </a:r>
                    <a:r>
                      <a:rPr lang="en-CA" sz="1200" b="0" i="0" dirty="0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CA" sz="1200" b="0" i="0" dirty="0" err="1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adipiscing</a:t>
                    </a:r>
                    <a:r>
                      <a:rPr lang="en-CA" sz="1200" b="0" i="0" dirty="0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CA" sz="1200" b="0" i="0" dirty="0" err="1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elit</a:t>
                    </a:r>
                    <a:r>
                      <a:rPr lang="en-CA" sz="1200" b="0" i="0" dirty="0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, sed do </a:t>
                    </a:r>
                    <a:r>
                      <a:rPr lang="en-CA" sz="1200" b="0" i="0" dirty="0" err="1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eiusmod</a:t>
                    </a:r>
                    <a:r>
                      <a:rPr lang="en-CA" sz="1200" b="0" i="0" dirty="0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CA" sz="1200" b="0" i="0" dirty="0" err="1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tempor</a:t>
                    </a:r>
                    <a:r>
                      <a:rPr lang="en-CA" sz="1200" b="0" i="0" dirty="0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CA" sz="1200" b="0" i="0" dirty="0" err="1">
                        <a:solidFill>
                          <a:schemeClr val="bg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incididunt</a:t>
                    </a:r>
                    <a:endParaRPr lang="en-CA" sz="1200" b="0" i="0" dirty="0">
                      <a:solidFill>
                        <a:schemeClr val="bg2"/>
                      </a:solidFill>
                      <a:effectLst/>
                      <a:latin typeface="Century Gothic" panose="020B0502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E317A053-5DFE-9D14-9B98-70487E902E34}"/>
                    </a:ext>
                  </a:extLst>
                </p:cNvPr>
                <p:cNvSpPr/>
                <p:nvPr/>
              </p:nvSpPr>
              <p:spPr>
                <a:xfrm>
                  <a:off x="8631491" y="2359856"/>
                  <a:ext cx="224885" cy="172974"/>
                </a:xfrm>
                <a:custGeom>
                  <a:avLst/>
                  <a:gdLst>
                    <a:gd name="connsiteX0" fmla="*/ 220789 w 224885"/>
                    <a:gd name="connsiteY0" fmla="*/ 12287 h 172974"/>
                    <a:gd name="connsiteX1" fmla="*/ 224885 w 224885"/>
                    <a:gd name="connsiteY1" fmla="*/ 26384 h 172974"/>
                    <a:gd name="connsiteX2" fmla="*/ 224885 w 224885"/>
                    <a:gd name="connsiteY2" fmla="*/ 146399 h 172974"/>
                    <a:gd name="connsiteX3" fmla="*/ 198311 w 224885"/>
                    <a:gd name="connsiteY3" fmla="*/ 172974 h 172974"/>
                    <a:gd name="connsiteX4" fmla="*/ 26575 w 224885"/>
                    <a:gd name="connsiteY4" fmla="*/ 172974 h 172974"/>
                    <a:gd name="connsiteX5" fmla="*/ 0 w 224885"/>
                    <a:gd name="connsiteY5" fmla="*/ 146399 h 172974"/>
                    <a:gd name="connsiteX6" fmla="*/ 0 w 224885"/>
                    <a:gd name="connsiteY6" fmla="*/ 26384 h 172974"/>
                    <a:gd name="connsiteX7" fmla="*/ 3810 w 224885"/>
                    <a:gd name="connsiteY7" fmla="*/ 12668 h 172974"/>
                    <a:gd name="connsiteX8" fmla="*/ 4191 w 224885"/>
                    <a:gd name="connsiteY8" fmla="*/ 13240 h 172974"/>
                    <a:gd name="connsiteX9" fmla="*/ 82296 w 224885"/>
                    <a:gd name="connsiteY9" fmla="*/ 101917 h 172974"/>
                    <a:gd name="connsiteX10" fmla="*/ 112395 w 224885"/>
                    <a:gd name="connsiteY10" fmla="*/ 115443 h 172974"/>
                    <a:gd name="connsiteX11" fmla="*/ 142494 w 224885"/>
                    <a:gd name="connsiteY11" fmla="*/ 101917 h 172974"/>
                    <a:gd name="connsiteX12" fmla="*/ 219266 w 224885"/>
                    <a:gd name="connsiteY12" fmla="*/ 14859 h 172974"/>
                    <a:gd name="connsiteX13" fmla="*/ 220789 w 224885"/>
                    <a:gd name="connsiteY13" fmla="*/ 12287 h 172974"/>
                    <a:gd name="connsiteX14" fmla="*/ 26575 w 224885"/>
                    <a:gd name="connsiteY14" fmla="*/ 0 h 172974"/>
                    <a:gd name="connsiteX15" fmla="*/ 198310 w 224885"/>
                    <a:gd name="connsiteY15" fmla="*/ 0 h 172974"/>
                    <a:gd name="connsiteX16" fmla="*/ 208883 w 224885"/>
                    <a:gd name="connsiteY16" fmla="*/ 2191 h 172974"/>
                    <a:gd name="connsiteX17" fmla="*/ 206692 w 224885"/>
                    <a:gd name="connsiteY17" fmla="*/ 3905 h 172974"/>
                    <a:gd name="connsiteX18" fmla="*/ 129921 w 224885"/>
                    <a:gd name="connsiteY18" fmla="*/ 90964 h 172974"/>
                    <a:gd name="connsiteX19" fmla="*/ 112395 w 224885"/>
                    <a:gd name="connsiteY19" fmla="*/ 98870 h 172974"/>
                    <a:gd name="connsiteX20" fmla="*/ 94869 w 224885"/>
                    <a:gd name="connsiteY20" fmla="*/ 90964 h 172974"/>
                    <a:gd name="connsiteX21" fmla="*/ 16764 w 224885"/>
                    <a:gd name="connsiteY21" fmla="*/ 2286 h 172974"/>
                    <a:gd name="connsiteX22" fmla="*/ 16383 w 224885"/>
                    <a:gd name="connsiteY22" fmla="*/ 2000 h 172974"/>
                    <a:gd name="connsiteX23" fmla="*/ 26575 w 224885"/>
                    <a:gd name="connsiteY23" fmla="*/ 0 h 172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24885" h="172974">
                      <a:moveTo>
                        <a:pt x="220789" y="12287"/>
                      </a:moveTo>
                      <a:cubicBezTo>
                        <a:pt x="223361" y="16383"/>
                        <a:pt x="224885" y="21241"/>
                        <a:pt x="224885" y="26384"/>
                      </a:cubicBezTo>
                      <a:lnTo>
                        <a:pt x="224885" y="146399"/>
                      </a:lnTo>
                      <a:cubicBezTo>
                        <a:pt x="224885" y="161068"/>
                        <a:pt x="212979" y="172974"/>
                        <a:pt x="198311" y="172974"/>
                      </a:cubicBezTo>
                      <a:lnTo>
                        <a:pt x="26575" y="172974"/>
                      </a:lnTo>
                      <a:cubicBezTo>
                        <a:pt x="11906" y="172974"/>
                        <a:pt x="0" y="161068"/>
                        <a:pt x="0" y="146399"/>
                      </a:cubicBezTo>
                      <a:lnTo>
                        <a:pt x="0" y="26384"/>
                      </a:lnTo>
                      <a:cubicBezTo>
                        <a:pt x="0" y="21336"/>
                        <a:pt x="1429" y="16669"/>
                        <a:pt x="3810" y="12668"/>
                      </a:cubicBezTo>
                      <a:cubicBezTo>
                        <a:pt x="3906" y="12859"/>
                        <a:pt x="4001" y="13049"/>
                        <a:pt x="4191" y="13240"/>
                      </a:cubicBezTo>
                      <a:lnTo>
                        <a:pt x="82296" y="101917"/>
                      </a:lnTo>
                      <a:cubicBezTo>
                        <a:pt x="89916" y="110490"/>
                        <a:pt x="100870" y="115443"/>
                        <a:pt x="112395" y="115443"/>
                      </a:cubicBezTo>
                      <a:cubicBezTo>
                        <a:pt x="123920" y="115443"/>
                        <a:pt x="134874" y="110585"/>
                        <a:pt x="142494" y="101917"/>
                      </a:cubicBezTo>
                      <a:lnTo>
                        <a:pt x="219266" y="14859"/>
                      </a:lnTo>
                      <a:cubicBezTo>
                        <a:pt x="219933" y="14097"/>
                        <a:pt x="220409" y="13145"/>
                        <a:pt x="220789" y="12287"/>
                      </a:cubicBezTo>
                      <a:close/>
                      <a:moveTo>
                        <a:pt x="26575" y="0"/>
                      </a:moveTo>
                      <a:lnTo>
                        <a:pt x="198310" y="0"/>
                      </a:lnTo>
                      <a:cubicBezTo>
                        <a:pt x="202025" y="0"/>
                        <a:pt x="205645" y="762"/>
                        <a:pt x="208883" y="2191"/>
                      </a:cubicBezTo>
                      <a:cubicBezTo>
                        <a:pt x="208121" y="2667"/>
                        <a:pt x="207359" y="3143"/>
                        <a:pt x="206692" y="3905"/>
                      </a:cubicBezTo>
                      <a:lnTo>
                        <a:pt x="129921" y="90964"/>
                      </a:lnTo>
                      <a:cubicBezTo>
                        <a:pt x="125539" y="96012"/>
                        <a:pt x="119158" y="98870"/>
                        <a:pt x="112395" y="98870"/>
                      </a:cubicBezTo>
                      <a:cubicBezTo>
                        <a:pt x="105728" y="98870"/>
                        <a:pt x="99345" y="96012"/>
                        <a:pt x="94869" y="90964"/>
                      </a:cubicBezTo>
                      <a:lnTo>
                        <a:pt x="16764" y="2286"/>
                      </a:lnTo>
                      <a:cubicBezTo>
                        <a:pt x="16668" y="2096"/>
                        <a:pt x="16573" y="2000"/>
                        <a:pt x="16383" y="2000"/>
                      </a:cubicBezTo>
                      <a:cubicBezTo>
                        <a:pt x="19526" y="762"/>
                        <a:pt x="22955" y="0"/>
                        <a:pt x="26575" y="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CA">
                    <a:solidFill>
                      <a:schemeClr val="bg2"/>
                    </a:solidFill>
                    <a:latin typeface="Arial Nova" panose="020B0504020202020204" pitchFamily="34" charset="0"/>
                  </a:endParaRPr>
                </a:p>
              </p:txBody>
            </p:sp>
          </p:grpSp>
        </p:grpSp>
      </p:grp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716EC146-4A55-FBED-49EA-992C70D7712F}"/>
              </a:ext>
            </a:extLst>
          </p:cNvPr>
          <p:cNvSpPr/>
          <p:nvPr/>
        </p:nvSpPr>
        <p:spPr bwMode="auto">
          <a:xfrm rot="18688247">
            <a:off x="4937221" y="6299226"/>
            <a:ext cx="1018402" cy="1018402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466EA252-F994-6E38-F0EB-3F794354336D}"/>
              </a:ext>
            </a:extLst>
          </p:cNvPr>
          <p:cNvSpPr/>
          <p:nvPr/>
        </p:nvSpPr>
        <p:spPr bwMode="auto">
          <a:xfrm rot="3292218">
            <a:off x="-1493062" y="3641512"/>
            <a:ext cx="2401703" cy="2401700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0B73BDD-0F02-378E-62F7-8F6B02978EB3}"/>
              </a:ext>
            </a:extLst>
          </p:cNvPr>
          <p:cNvSpPr/>
          <p:nvPr/>
        </p:nvSpPr>
        <p:spPr>
          <a:xfrm flipH="1">
            <a:off x="11875068" y="3831768"/>
            <a:ext cx="236206" cy="23620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F30B9B5E-3E9F-AB51-02B7-C749AB1553F9}"/>
              </a:ext>
            </a:extLst>
          </p:cNvPr>
          <p:cNvSpPr/>
          <p:nvPr/>
        </p:nvSpPr>
        <p:spPr>
          <a:xfrm flipH="1">
            <a:off x="7170345" y="-92174"/>
            <a:ext cx="456546" cy="4565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552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>
            <a:extLst>
              <a:ext uri="{FF2B5EF4-FFF2-40B4-BE49-F238E27FC236}">
                <a16:creationId xmlns:a16="http://schemas.microsoft.com/office/drawing/2014/main" id="{EF510F8C-2BE5-9C8F-E174-1257126A71DF}"/>
              </a:ext>
            </a:extLst>
          </p:cNvPr>
          <p:cNvSpPr/>
          <p:nvPr/>
        </p:nvSpPr>
        <p:spPr>
          <a:xfrm>
            <a:off x="6166638" y="417035"/>
            <a:ext cx="5072646" cy="507263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3E64E3-9C0A-AE1B-E998-BBE5A8C5A7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28DE9B-0E0D-9A67-425E-C5553D1F3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3</a:t>
            </a:fld>
            <a:endParaRPr lang="en-IN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054208B-AAA1-B38D-ED77-A9F1406DC802}"/>
              </a:ext>
            </a:extLst>
          </p:cNvPr>
          <p:cNvGrpSpPr/>
          <p:nvPr/>
        </p:nvGrpSpPr>
        <p:grpSpPr>
          <a:xfrm>
            <a:off x="755282" y="3532744"/>
            <a:ext cx="5738651" cy="1680563"/>
            <a:chOff x="659848" y="3702795"/>
            <a:chExt cx="5738651" cy="1680563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87F5B03-721D-F4CE-0608-E6F34C5AA5C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9848" y="4379615"/>
              <a:ext cx="5738651" cy="1489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DE9BA1C-592A-5584-E887-B8F008FF23CA}"/>
                </a:ext>
              </a:extLst>
            </p:cNvPr>
            <p:cNvGrpSpPr/>
            <p:nvPr/>
          </p:nvGrpSpPr>
          <p:grpSpPr>
            <a:xfrm>
              <a:off x="659848" y="3702795"/>
              <a:ext cx="5063182" cy="1680563"/>
              <a:chOff x="516048" y="3067437"/>
              <a:chExt cx="5063182" cy="1680563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32C91F1-FA1A-0B3A-4703-1A1DF1091AA0}"/>
                  </a:ext>
                </a:extLst>
              </p:cNvPr>
              <p:cNvSpPr txBox="1"/>
              <p:nvPr/>
            </p:nvSpPr>
            <p:spPr>
              <a:xfrm>
                <a:off x="516048" y="3067437"/>
                <a:ext cx="4107847" cy="5847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dirty="0">
                    <a:solidFill>
                      <a:schemeClr val="bg2"/>
                    </a:solidFill>
                    <a:latin typeface="Britannic Bold" panose="020B0903060703020204" pitchFamily="34" charset="0"/>
                  </a:rPr>
                  <a:t>Artificial Intelligence</a:t>
                </a:r>
                <a:endParaRPr lang="en-US" sz="3200" b="1" spc="0" dirty="0">
                  <a:solidFill>
                    <a:schemeClr val="bg2"/>
                  </a:solidFill>
                  <a:latin typeface="Britannic Bold" panose="020B0903060703020204" pitchFamily="34" charset="0"/>
                  <a:ea typeface="Cascadia Mono" panose="020B0609020000020004" pitchFamily="49" charset="0"/>
                  <a:cs typeface="Cascadia Mono" panose="020B0609020000020004" pitchFamily="49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FDE30C8-CD8B-8B54-D085-7DF8E3F0AD7B}"/>
                  </a:ext>
                </a:extLst>
              </p:cNvPr>
              <p:cNvSpPr txBox="1"/>
              <p:nvPr/>
            </p:nvSpPr>
            <p:spPr>
              <a:xfrm>
                <a:off x="516048" y="4009336"/>
                <a:ext cx="5063182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400" b="1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Lorem ipsum </a:t>
                </a:r>
                <a:r>
                  <a:rPr lang="en-CA" sz="14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dolor sit </a:t>
                </a:r>
                <a:r>
                  <a:rPr lang="en-CA" sz="14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amet</a:t>
                </a:r>
                <a:r>
                  <a:rPr lang="en-CA" sz="14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, </a:t>
                </a:r>
                <a:r>
                  <a:rPr lang="en-CA" sz="14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consectetur</a:t>
                </a:r>
                <a:r>
                  <a:rPr lang="en-CA" sz="14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</a:t>
                </a:r>
                <a:r>
                  <a:rPr lang="en-CA" sz="14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adipiscing</a:t>
                </a:r>
                <a:r>
                  <a:rPr lang="en-CA" sz="14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</a:t>
                </a:r>
                <a:r>
                  <a:rPr lang="en-CA" sz="14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elit</a:t>
                </a:r>
                <a:r>
                  <a:rPr lang="en-CA" sz="14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, sed do </a:t>
                </a:r>
                <a:r>
                  <a:rPr lang="en-CA" sz="14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eiusmod</a:t>
                </a:r>
                <a:r>
                  <a:rPr lang="en-CA" sz="14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</a:t>
                </a:r>
                <a:r>
                  <a:rPr lang="en-CA" sz="14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tempor</a:t>
                </a:r>
                <a:r>
                  <a:rPr lang="en-CA" sz="14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</a:t>
                </a:r>
                <a:r>
                  <a:rPr lang="en-CA" sz="14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incididunt</a:t>
                </a:r>
                <a:r>
                  <a:rPr lang="en-CA" sz="14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</a:t>
                </a:r>
                <a:r>
                  <a:rPr lang="en-CA" sz="14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ut</a:t>
                </a:r>
                <a:r>
                  <a:rPr lang="en-CA" sz="14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labore et dolore magna </a:t>
                </a:r>
                <a:r>
                  <a:rPr lang="en-CA" sz="14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aliqua</a:t>
                </a:r>
                <a:r>
                  <a:rPr lang="en-CA" sz="14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. </a:t>
                </a:r>
              </a:p>
            </p:txBody>
          </p:sp>
        </p:grp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17ACC0E8-3422-42CE-331A-C612C6E16391}"/>
              </a:ext>
            </a:extLst>
          </p:cNvPr>
          <p:cNvSpPr/>
          <p:nvPr/>
        </p:nvSpPr>
        <p:spPr>
          <a:xfrm>
            <a:off x="755282" y="992474"/>
            <a:ext cx="2299574" cy="23027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  <a:latin typeface="Britannic Bold" panose="020B0903060703020204" pitchFamily="34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698D1C-27A1-A257-A0D1-747F7EABB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554" y="1503014"/>
            <a:ext cx="2031030" cy="1281668"/>
          </a:xfrm>
        </p:spPr>
        <p:txBody>
          <a:bodyPr>
            <a:normAutofit/>
          </a:bodyPr>
          <a:lstStyle/>
          <a:p>
            <a:pPr algn="ctr"/>
            <a:r>
              <a:rPr lang="en-CA" sz="8000" dirty="0">
                <a:solidFill>
                  <a:schemeClr val="bg2"/>
                </a:solidFill>
                <a:latin typeface="Britannic Bold" panose="020B0903060703020204" pitchFamily="34" charset="0"/>
                <a:cs typeface="Cascadia Mono" panose="020B0609020000020004" pitchFamily="49" charset="0"/>
              </a:rPr>
              <a:t>01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7A673B-C4F5-A2B3-B486-F3EC40800862}"/>
              </a:ext>
            </a:extLst>
          </p:cNvPr>
          <p:cNvSpPr txBox="1"/>
          <p:nvPr/>
        </p:nvSpPr>
        <p:spPr>
          <a:xfrm rot="5400000">
            <a:off x="9506442" y="3298019"/>
            <a:ext cx="4973576" cy="261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1100" b="1" spc="600" dirty="0">
                <a:solidFill>
                  <a:schemeClr val="accent2"/>
                </a:solidFill>
              </a:rPr>
              <a:t>ARTIFICIAL INTELLIGENCE</a:t>
            </a:r>
            <a:endParaRPr lang="en-CA" sz="1100" b="1" dirty="0">
              <a:solidFill>
                <a:schemeClr val="accent2"/>
              </a:solidFill>
            </a:endParaRPr>
          </a:p>
        </p:txBody>
      </p:sp>
      <p:pic>
        <p:nvPicPr>
          <p:cNvPr id="16" name="Picture Placeholder 15" descr="A robot with headphones and a colorful background&#10;&#10;Description automatically generated">
            <a:extLst>
              <a:ext uri="{FF2B5EF4-FFF2-40B4-BE49-F238E27FC236}">
                <a16:creationId xmlns:a16="http://schemas.microsoft.com/office/drawing/2014/main" id="{234ACFE6-03C9-93F4-C01D-35EECD6E2BE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6519134" y="839898"/>
            <a:ext cx="5242064" cy="5249298"/>
          </a:xfrm>
          <a:ln w="12700">
            <a:noFill/>
          </a:ln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E8C11E9-9A4B-474E-4FB0-BCED4ECAF5AA}"/>
              </a:ext>
            </a:extLst>
          </p:cNvPr>
          <p:cNvSpPr/>
          <p:nvPr/>
        </p:nvSpPr>
        <p:spPr bwMode="auto">
          <a:xfrm rot="18688247">
            <a:off x="4762435" y="2302604"/>
            <a:ext cx="1018402" cy="1018402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7ECD6D9-40D7-6920-59C0-362D3F6606FC}"/>
              </a:ext>
            </a:extLst>
          </p:cNvPr>
          <p:cNvSpPr/>
          <p:nvPr/>
        </p:nvSpPr>
        <p:spPr bwMode="auto">
          <a:xfrm rot="3292218">
            <a:off x="1854004" y="5827258"/>
            <a:ext cx="2401703" cy="2401700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5F746F5-7ADF-84F4-FC4C-39506BD5A3B4}"/>
              </a:ext>
            </a:extLst>
          </p:cNvPr>
          <p:cNvSpPr/>
          <p:nvPr/>
        </p:nvSpPr>
        <p:spPr>
          <a:xfrm flipH="1">
            <a:off x="9660763" y="216080"/>
            <a:ext cx="456546" cy="4565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07302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>
            <a:extLst>
              <a:ext uri="{FF2B5EF4-FFF2-40B4-BE49-F238E27FC236}">
                <a16:creationId xmlns:a16="http://schemas.microsoft.com/office/drawing/2014/main" id="{AAFE266E-D17B-4BF1-B9FF-A551851EEDA5}"/>
              </a:ext>
            </a:extLst>
          </p:cNvPr>
          <p:cNvSpPr/>
          <p:nvPr/>
        </p:nvSpPr>
        <p:spPr>
          <a:xfrm flipV="1">
            <a:off x="6092166" y="0"/>
            <a:ext cx="6096000" cy="6858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8DDCC1-D8C4-5305-0864-201130BA6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933" y="210454"/>
            <a:ext cx="5684068" cy="1126492"/>
          </a:xfrm>
        </p:spPr>
        <p:txBody>
          <a:bodyPr>
            <a:normAutofit/>
          </a:bodyPr>
          <a:lstStyle/>
          <a:p>
            <a:r>
              <a:rPr lang="en-US" dirty="0">
                <a:latin typeface="Britannic Bold" panose="020B0903060703020204" pitchFamily="34" charset="0"/>
              </a:rPr>
              <a:t>Introduction to AI and Its Evolution</a:t>
            </a:r>
            <a:endParaRPr lang="en-CA" dirty="0">
              <a:latin typeface="Britannic Bold" panose="020B0903060703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84AC00-454F-4ACB-44D4-2DD938402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B5855B-8714-F865-0859-769F8120E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4</a:t>
            </a:fld>
            <a:endParaRPr lang="en-IN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35FC835-C54D-56A6-20CA-D039DA092B8D}"/>
              </a:ext>
            </a:extLst>
          </p:cNvPr>
          <p:cNvGrpSpPr/>
          <p:nvPr/>
        </p:nvGrpSpPr>
        <p:grpSpPr>
          <a:xfrm>
            <a:off x="381605" y="1556907"/>
            <a:ext cx="5280824" cy="4870336"/>
            <a:chOff x="384374" y="1138369"/>
            <a:chExt cx="5280824" cy="4870336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740E335-5EC1-5237-F672-9695F4A3D439}"/>
                </a:ext>
              </a:extLst>
            </p:cNvPr>
            <p:cNvGrpSpPr/>
            <p:nvPr/>
          </p:nvGrpSpPr>
          <p:grpSpPr>
            <a:xfrm>
              <a:off x="384374" y="1138369"/>
              <a:ext cx="5280824" cy="1460705"/>
              <a:chOff x="6068442" y="1771796"/>
              <a:chExt cx="5280824" cy="1460705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74C70A45-4025-34BC-FC8C-8DF67706EE12}"/>
                  </a:ext>
                </a:extLst>
              </p:cNvPr>
              <p:cNvGrpSpPr/>
              <p:nvPr/>
            </p:nvGrpSpPr>
            <p:grpSpPr>
              <a:xfrm>
                <a:off x="6068442" y="1771796"/>
                <a:ext cx="3414581" cy="848876"/>
                <a:chOff x="5462984" y="2992029"/>
                <a:chExt cx="3414581" cy="848876"/>
              </a:xfrm>
            </p:grpSpPr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E1567304-4C8B-D403-315A-42F9F89C9675}"/>
                    </a:ext>
                  </a:extLst>
                </p:cNvPr>
                <p:cNvGrpSpPr/>
                <p:nvPr/>
              </p:nvGrpSpPr>
              <p:grpSpPr>
                <a:xfrm>
                  <a:off x="5462984" y="2992029"/>
                  <a:ext cx="847705" cy="848876"/>
                  <a:chOff x="5462984" y="2992029"/>
                  <a:chExt cx="847705" cy="848876"/>
                </a:xfrm>
              </p:grpSpPr>
              <p:sp>
                <p:nvSpPr>
                  <p:cNvPr id="34" name="Oval 33">
                    <a:extLst>
                      <a:ext uri="{FF2B5EF4-FFF2-40B4-BE49-F238E27FC236}">
                        <a16:creationId xmlns:a16="http://schemas.microsoft.com/office/drawing/2014/main" id="{CC740629-82D3-2168-E944-33A3C327AA37}"/>
                      </a:ext>
                    </a:extLst>
                  </p:cNvPr>
                  <p:cNvSpPr/>
                  <p:nvPr/>
                </p:nvSpPr>
                <p:spPr>
                  <a:xfrm>
                    <a:off x="5462984" y="2992029"/>
                    <a:ext cx="847705" cy="848876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</a:endParaRPr>
                  </a:p>
                </p:txBody>
              </p:sp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127E5F17-B81C-8226-6ABF-CFB925D9D9A4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3093302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cs typeface="Aharoni" panose="02010803020104030203" pitchFamily="2" charset="-79"/>
                      </a:rPr>
                      <a:t>1.</a:t>
                    </a:r>
                  </a:p>
                </p:txBody>
              </p:sp>
            </p:grp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233CEF65-9FAE-525D-5354-8D521D3BB5DB}"/>
                    </a:ext>
                  </a:extLst>
                </p:cNvPr>
                <p:cNvSpPr txBox="1"/>
                <p:nvPr/>
              </p:nvSpPr>
              <p:spPr>
                <a:xfrm>
                  <a:off x="6417625" y="3247190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</p:grp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F03DF26-77B9-582E-00EC-4D2130E3764A}"/>
                  </a:ext>
                </a:extLst>
              </p:cNvPr>
              <p:cNvSpPr txBox="1"/>
              <p:nvPr/>
            </p:nvSpPr>
            <p:spPr>
              <a:xfrm>
                <a:off x="7023083" y="2586170"/>
                <a:ext cx="432618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EDEF7DE-5619-6268-FF1D-49EC4610E1ED}"/>
                </a:ext>
              </a:extLst>
            </p:cNvPr>
            <p:cNvGrpSpPr/>
            <p:nvPr/>
          </p:nvGrpSpPr>
          <p:grpSpPr>
            <a:xfrm>
              <a:off x="384374" y="2843184"/>
              <a:ext cx="5280824" cy="1460705"/>
              <a:chOff x="6068442" y="1771796"/>
              <a:chExt cx="5280824" cy="1460705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2AFEAFA5-6435-4202-7FE4-8ACCED2BE047}"/>
                  </a:ext>
                </a:extLst>
              </p:cNvPr>
              <p:cNvGrpSpPr/>
              <p:nvPr/>
            </p:nvGrpSpPr>
            <p:grpSpPr>
              <a:xfrm>
                <a:off x="6068442" y="1771796"/>
                <a:ext cx="3414581" cy="848876"/>
                <a:chOff x="5462984" y="2992029"/>
                <a:chExt cx="3414581" cy="848876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F0559872-2093-36B0-3A2E-C1C04676D58A}"/>
                    </a:ext>
                  </a:extLst>
                </p:cNvPr>
                <p:cNvGrpSpPr/>
                <p:nvPr/>
              </p:nvGrpSpPr>
              <p:grpSpPr>
                <a:xfrm>
                  <a:off x="5462984" y="2992029"/>
                  <a:ext cx="847705" cy="848876"/>
                  <a:chOff x="5462984" y="2992029"/>
                  <a:chExt cx="847705" cy="848876"/>
                </a:xfrm>
              </p:grpSpPr>
              <p:sp>
                <p:nvSpPr>
                  <p:cNvPr id="26" name="Oval 25">
                    <a:extLst>
                      <a:ext uri="{FF2B5EF4-FFF2-40B4-BE49-F238E27FC236}">
                        <a16:creationId xmlns:a16="http://schemas.microsoft.com/office/drawing/2014/main" id="{6322B861-1D0B-C34F-F938-1471A808EDC7}"/>
                      </a:ext>
                    </a:extLst>
                  </p:cNvPr>
                  <p:cNvSpPr/>
                  <p:nvPr/>
                </p:nvSpPr>
                <p:spPr>
                  <a:xfrm>
                    <a:off x="5462984" y="2992029"/>
                    <a:ext cx="847705" cy="848876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</a:endParaRPr>
                  </a:p>
                </p:txBody>
              </p:sp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C0F6DEE3-C9BB-E773-34E9-899FB5C7B469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3093302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cs typeface="Aharoni" panose="02010803020104030203" pitchFamily="2" charset="-79"/>
                      </a:rPr>
                      <a:t>2.</a:t>
                    </a:r>
                  </a:p>
                </p:txBody>
              </p:sp>
            </p:grp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8AAE45B0-A678-C18E-5218-EDBDC7A31242}"/>
                    </a:ext>
                  </a:extLst>
                </p:cNvPr>
                <p:cNvSpPr txBox="1"/>
                <p:nvPr/>
              </p:nvSpPr>
              <p:spPr>
                <a:xfrm>
                  <a:off x="6417625" y="3247190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</p:grp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2F3B4B8-A2E5-4347-1FE5-F7282644BFBF}"/>
                  </a:ext>
                </a:extLst>
              </p:cNvPr>
              <p:cNvSpPr txBox="1"/>
              <p:nvPr/>
            </p:nvSpPr>
            <p:spPr>
              <a:xfrm>
                <a:off x="7023083" y="2586170"/>
                <a:ext cx="432618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CA89E0E-C9ED-1CF9-3740-C7E74DC74EAB}"/>
                </a:ext>
              </a:extLst>
            </p:cNvPr>
            <p:cNvGrpSpPr/>
            <p:nvPr/>
          </p:nvGrpSpPr>
          <p:grpSpPr>
            <a:xfrm>
              <a:off x="384374" y="4548000"/>
              <a:ext cx="5280824" cy="1460705"/>
              <a:chOff x="6068442" y="1771796"/>
              <a:chExt cx="5280824" cy="1460705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ED9FEC8F-D899-9421-8289-D45F570930F2}"/>
                  </a:ext>
                </a:extLst>
              </p:cNvPr>
              <p:cNvGrpSpPr/>
              <p:nvPr/>
            </p:nvGrpSpPr>
            <p:grpSpPr>
              <a:xfrm>
                <a:off x="6068442" y="1771796"/>
                <a:ext cx="3414581" cy="848876"/>
                <a:chOff x="5462984" y="2992029"/>
                <a:chExt cx="3414581" cy="848876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CC6AC5A6-ACAA-802E-848B-3DE03791D485}"/>
                    </a:ext>
                  </a:extLst>
                </p:cNvPr>
                <p:cNvGrpSpPr/>
                <p:nvPr/>
              </p:nvGrpSpPr>
              <p:grpSpPr>
                <a:xfrm>
                  <a:off x="5462984" y="2992029"/>
                  <a:ext cx="847705" cy="848876"/>
                  <a:chOff x="5462984" y="2992029"/>
                  <a:chExt cx="847705" cy="848876"/>
                </a:xfrm>
              </p:grpSpPr>
              <p:sp>
                <p:nvSpPr>
                  <p:cNvPr id="18" name="Oval 17">
                    <a:extLst>
                      <a:ext uri="{FF2B5EF4-FFF2-40B4-BE49-F238E27FC236}">
                        <a16:creationId xmlns:a16="http://schemas.microsoft.com/office/drawing/2014/main" id="{22FF8777-2F81-8F92-DE7E-7B4FE9FDFC79}"/>
                      </a:ext>
                    </a:extLst>
                  </p:cNvPr>
                  <p:cNvSpPr/>
                  <p:nvPr/>
                </p:nvSpPr>
                <p:spPr>
                  <a:xfrm>
                    <a:off x="5462984" y="2992029"/>
                    <a:ext cx="847705" cy="848876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</a:endParaRPr>
                  </a:p>
                </p:txBody>
              </p:sp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id="{0AF9782A-901C-3E1C-9C4B-6DCB3D924D3B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3093302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cs typeface="Aharoni" panose="02010803020104030203" pitchFamily="2" charset="-79"/>
                      </a:rPr>
                      <a:t>3.</a:t>
                    </a:r>
                  </a:p>
                </p:txBody>
              </p:sp>
            </p:grp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6ABAD524-7A32-234E-CDCA-8E5A68F09ECD}"/>
                    </a:ext>
                  </a:extLst>
                </p:cNvPr>
                <p:cNvSpPr txBox="1"/>
                <p:nvPr/>
              </p:nvSpPr>
              <p:spPr>
                <a:xfrm>
                  <a:off x="6417625" y="3247190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</p:grp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C4BAC1E-F75F-659D-B480-EAD17FA94EEA}"/>
                  </a:ext>
                </a:extLst>
              </p:cNvPr>
              <p:cNvSpPr txBox="1"/>
              <p:nvPr/>
            </p:nvSpPr>
            <p:spPr>
              <a:xfrm>
                <a:off x="7023083" y="2586170"/>
                <a:ext cx="432618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C07FD992-7846-0516-3F8F-B798583B7A6E}"/>
              </a:ext>
            </a:extLst>
          </p:cNvPr>
          <p:cNvSpPr txBox="1"/>
          <p:nvPr/>
        </p:nvSpPr>
        <p:spPr>
          <a:xfrm rot="5400000">
            <a:off x="9506442" y="3298019"/>
            <a:ext cx="4973576" cy="261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1100" b="1" spc="600" dirty="0">
                <a:solidFill>
                  <a:schemeClr val="accent2"/>
                </a:solidFill>
              </a:rPr>
              <a:t>ARTIFICIAL INTELLIGENCE</a:t>
            </a:r>
            <a:endParaRPr lang="en-CA" sz="1100" b="1" dirty="0">
              <a:solidFill>
                <a:schemeClr val="accent2"/>
              </a:solidFill>
            </a:endParaRPr>
          </a:p>
        </p:txBody>
      </p:sp>
      <p:pic>
        <p:nvPicPr>
          <p:cNvPr id="24" name="Picture Placeholder 23" descr="A robot with headphones and a colorful background&#10;&#10;Description automatically generated">
            <a:extLst>
              <a:ext uri="{FF2B5EF4-FFF2-40B4-BE49-F238E27FC236}">
                <a16:creationId xmlns:a16="http://schemas.microsoft.com/office/drawing/2014/main" id="{43DDB74E-B2C7-F701-E77F-B3D40248CC5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60BBBAB8-6522-FDB5-06CE-3653B3F49A85}"/>
              </a:ext>
            </a:extLst>
          </p:cNvPr>
          <p:cNvSpPr/>
          <p:nvPr/>
        </p:nvSpPr>
        <p:spPr bwMode="auto">
          <a:xfrm rot="18688247">
            <a:off x="3556828" y="4460774"/>
            <a:ext cx="1018402" cy="1018402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B6EA221-E23D-F7BA-44C5-1616DF786A59}"/>
              </a:ext>
            </a:extLst>
          </p:cNvPr>
          <p:cNvSpPr/>
          <p:nvPr/>
        </p:nvSpPr>
        <p:spPr>
          <a:xfrm flipH="1">
            <a:off x="5849104" y="731837"/>
            <a:ext cx="456546" cy="4565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51229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92F2AD95-AE27-D82F-84BA-4EDF6782D0B5}"/>
              </a:ext>
            </a:extLst>
          </p:cNvPr>
          <p:cNvSpPr/>
          <p:nvPr/>
        </p:nvSpPr>
        <p:spPr>
          <a:xfrm>
            <a:off x="3914121" y="168964"/>
            <a:ext cx="508790" cy="5087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98A796-197B-8951-5A2D-E06B49C1B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The Role of AI in Automation and Robotics</a:t>
            </a:r>
            <a:endParaRPr lang="en-CA" b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19CDF8-3C22-EDEE-1AB4-1D5F8288B7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869915-C37C-FC35-73DA-6A3C9B18D9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5</a:t>
            </a:fld>
            <a:endParaRPr lang="en-IN" dirty="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73510E4-4E1B-AF4E-C215-9C57E1E20B90}"/>
              </a:ext>
            </a:extLst>
          </p:cNvPr>
          <p:cNvGrpSpPr/>
          <p:nvPr/>
        </p:nvGrpSpPr>
        <p:grpSpPr>
          <a:xfrm>
            <a:off x="384578" y="1469537"/>
            <a:ext cx="11422845" cy="4850665"/>
            <a:chOff x="384578" y="841468"/>
            <a:chExt cx="11422845" cy="4850665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397A2074-5AC2-1C64-AB98-7066E13B64DA}"/>
                </a:ext>
              </a:extLst>
            </p:cNvPr>
            <p:cNvGrpSpPr/>
            <p:nvPr/>
          </p:nvGrpSpPr>
          <p:grpSpPr>
            <a:xfrm>
              <a:off x="384578" y="2983523"/>
              <a:ext cx="11422845" cy="890953"/>
              <a:chOff x="860079" y="3089084"/>
              <a:chExt cx="11422845" cy="890953"/>
            </a:xfrm>
            <a:solidFill>
              <a:schemeClr val="accent3"/>
            </a:solidFill>
          </p:grpSpPr>
          <p:sp>
            <p:nvSpPr>
              <p:cNvPr id="6" name="Arrow: Pentagon 5">
                <a:extLst>
                  <a:ext uri="{FF2B5EF4-FFF2-40B4-BE49-F238E27FC236}">
                    <a16:creationId xmlns:a16="http://schemas.microsoft.com/office/drawing/2014/main" id="{3ACDC5DF-5851-78CD-08DF-E55E3EFE6AB2}"/>
                  </a:ext>
                </a:extLst>
              </p:cNvPr>
              <p:cNvSpPr/>
              <p:nvPr/>
            </p:nvSpPr>
            <p:spPr>
              <a:xfrm>
                <a:off x="860079" y="3089084"/>
                <a:ext cx="2453489" cy="890953"/>
              </a:xfrm>
              <a:prstGeom prst="homePlat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2800" dirty="0">
                    <a:solidFill>
                      <a:schemeClr val="bg2"/>
                    </a:solidFill>
                    <a:latin typeface="Britannic Bold" panose="020B0903060703020204" pitchFamily="34" charset="0"/>
                  </a:rPr>
                  <a:t>1968</a:t>
                </a:r>
              </a:p>
            </p:txBody>
          </p:sp>
          <p:sp>
            <p:nvSpPr>
              <p:cNvPr id="7" name="Arrow: Chevron 6">
                <a:extLst>
                  <a:ext uri="{FF2B5EF4-FFF2-40B4-BE49-F238E27FC236}">
                    <a16:creationId xmlns:a16="http://schemas.microsoft.com/office/drawing/2014/main" id="{A25F33FC-F552-22DD-8AFE-40D80E9DE0DE}"/>
                  </a:ext>
                </a:extLst>
              </p:cNvPr>
              <p:cNvSpPr/>
              <p:nvPr/>
            </p:nvSpPr>
            <p:spPr>
              <a:xfrm>
                <a:off x="3102418" y="3089084"/>
                <a:ext cx="2453489" cy="890953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2800" dirty="0">
                    <a:solidFill>
                      <a:schemeClr val="bg2"/>
                    </a:solidFill>
                    <a:latin typeface="Britannic Bold" panose="020B0903060703020204" pitchFamily="34" charset="0"/>
                  </a:rPr>
                  <a:t>1981</a:t>
                </a:r>
              </a:p>
            </p:txBody>
          </p:sp>
          <p:sp>
            <p:nvSpPr>
              <p:cNvPr id="45" name="Arrow: Chevron 44">
                <a:extLst>
                  <a:ext uri="{FF2B5EF4-FFF2-40B4-BE49-F238E27FC236}">
                    <a16:creationId xmlns:a16="http://schemas.microsoft.com/office/drawing/2014/main" id="{A5A59E4B-5345-935B-71AA-1094CA4E8275}"/>
                  </a:ext>
                </a:extLst>
              </p:cNvPr>
              <p:cNvSpPr/>
              <p:nvPr/>
            </p:nvSpPr>
            <p:spPr>
              <a:xfrm>
                <a:off x="5344757" y="3089084"/>
                <a:ext cx="2453489" cy="890953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2800" dirty="0">
                    <a:solidFill>
                      <a:schemeClr val="bg2"/>
                    </a:solidFill>
                    <a:latin typeface="Britannic Bold" panose="020B0903060703020204" pitchFamily="34" charset="0"/>
                  </a:rPr>
                  <a:t>2000</a:t>
                </a:r>
              </a:p>
            </p:txBody>
          </p:sp>
          <p:sp>
            <p:nvSpPr>
              <p:cNvPr id="46" name="Arrow: Chevron 45">
                <a:extLst>
                  <a:ext uri="{FF2B5EF4-FFF2-40B4-BE49-F238E27FC236}">
                    <a16:creationId xmlns:a16="http://schemas.microsoft.com/office/drawing/2014/main" id="{05A65069-2949-E77C-122A-28F0BC8D44D4}"/>
                  </a:ext>
                </a:extLst>
              </p:cNvPr>
              <p:cNvSpPr/>
              <p:nvPr/>
            </p:nvSpPr>
            <p:spPr>
              <a:xfrm>
                <a:off x="7587096" y="3089084"/>
                <a:ext cx="2453489" cy="890953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2800" dirty="0">
                    <a:solidFill>
                      <a:schemeClr val="bg2"/>
                    </a:solidFill>
                    <a:latin typeface="Britannic Bold" panose="020B0903060703020204" pitchFamily="34" charset="0"/>
                  </a:rPr>
                  <a:t>2005</a:t>
                </a:r>
              </a:p>
            </p:txBody>
          </p:sp>
          <p:sp>
            <p:nvSpPr>
              <p:cNvPr id="47" name="Arrow: Chevron 46">
                <a:extLst>
                  <a:ext uri="{FF2B5EF4-FFF2-40B4-BE49-F238E27FC236}">
                    <a16:creationId xmlns:a16="http://schemas.microsoft.com/office/drawing/2014/main" id="{1AC85C62-24DD-6BA2-18A1-FCC5F56B17A6}"/>
                  </a:ext>
                </a:extLst>
              </p:cNvPr>
              <p:cNvSpPr/>
              <p:nvPr/>
            </p:nvSpPr>
            <p:spPr>
              <a:xfrm>
                <a:off x="9829435" y="3089084"/>
                <a:ext cx="2453489" cy="890953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2800" dirty="0">
                    <a:solidFill>
                      <a:schemeClr val="bg2"/>
                    </a:solidFill>
                    <a:latin typeface="Britannic Bold" panose="020B0903060703020204" pitchFamily="34" charset="0"/>
                  </a:rPr>
                  <a:t>2021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3A5B4BF2-A2BA-A1A7-43DF-A8A96E9F8190}"/>
                </a:ext>
              </a:extLst>
            </p:cNvPr>
            <p:cNvGrpSpPr/>
            <p:nvPr/>
          </p:nvGrpSpPr>
          <p:grpSpPr>
            <a:xfrm>
              <a:off x="384578" y="841468"/>
              <a:ext cx="2743200" cy="1728764"/>
              <a:chOff x="660007" y="4322553"/>
              <a:chExt cx="2743200" cy="1728764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CFE0DA4-1923-BCC3-3C0E-CD96D32E6500}"/>
                  </a:ext>
                </a:extLst>
              </p:cNvPr>
              <p:cNvSpPr txBox="1"/>
              <p:nvPr/>
            </p:nvSpPr>
            <p:spPr>
              <a:xfrm>
                <a:off x="660007" y="4322553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spc="0" dirty="0">
                    <a:solidFill>
                      <a:schemeClr val="bg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PLACEHOLDER TITLE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5FA0FAA-313E-476B-F25E-6574F22F8F9D}"/>
                  </a:ext>
                </a:extLst>
              </p:cNvPr>
              <p:cNvSpPr txBox="1"/>
              <p:nvPr/>
            </p:nvSpPr>
            <p:spPr>
              <a:xfrm>
                <a:off x="660007" y="4881766"/>
                <a:ext cx="2743200" cy="11695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amet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,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consectetur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adipiscing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elit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, sed do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eiusmod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tempor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incididunt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ut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aliqua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A5DCFC8-ADE7-5A5E-C636-4949A19499BA}"/>
                </a:ext>
              </a:extLst>
            </p:cNvPr>
            <p:cNvGrpSpPr/>
            <p:nvPr/>
          </p:nvGrpSpPr>
          <p:grpSpPr>
            <a:xfrm>
              <a:off x="6858407" y="3963369"/>
              <a:ext cx="2743200" cy="1728764"/>
              <a:chOff x="660007" y="4322553"/>
              <a:chExt cx="2743200" cy="1728764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467BDDE9-46C2-183E-B0BF-6F7FC07D55FA}"/>
                  </a:ext>
                </a:extLst>
              </p:cNvPr>
              <p:cNvSpPr txBox="1"/>
              <p:nvPr/>
            </p:nvSpPr>
            <p:spPr>
              <a:xfrm>
                <a:off x="660007" y="4322553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spc="0" dirty="0">
                    <a:solidFill>
                      <a:schemeClr val="bg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PLACEHOLDER TITLE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C7B1E471-18B6-BA57-99C2-B0A316E8B9D5}"/>
                  </a:ext>
                </a:extLst>
              </p:cNvPr>
              <p:cNvSpPr txBox="1"/>
              <p:nvPr/>
            </p:nvSpPr>
            <p:spPr>
              <a:xfrm>
                <a:off x="660007" y="4881766"/>
                <a:ext cx="2743200" cy="11695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amet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,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consectetur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adipiscing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elit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, sed do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eiusmod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tempor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incididunt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ut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aliqua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599D6BC-CBDC-5F09-4534-133115070CC4}"/>
                </a:ext>
              </a:extLst>
            </p:cNvPr>
            <p:cNvGrpSpPr/>
            <p:nvPr/>
          </p:nvGrpSpPr>
          <p:grpSpPr>
            <a:xfrm>
              <a:off x="9016351" y="841468"/>
              <a:ext cx="2743200" cy="1728764"/>
              <a:chOff x="660007" y="4322553"/>
              <a:chExt cx="2743200" cy="1728764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A50BC3BA-ED61-4833-237C-DB8BE53EFCEE}"/>
                  </a:ext>
                </a:extLst>
              </p:cNvPr>
              <p:cNvSpPr txBox="1"/>
              <p:nvPr/>
            </p:nvSpPr>
            <p:spPr>
              <a:xfrm>
                <a:off x="660007" y="4322553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spc="0" dirty="0">
                    <a:solidFill>
                      <a:schemeClr val="bg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PLACEHOLDER TITLE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38291720-8597-291D-BC8F-63DA347A3673}"/>
                  </a:ext>
                </a:extLst>
              </p:cNvPr>
              <p:cNvSpPr txBox="1"/>
              <p:nvPr/>
            </p:nvSpPr>
            <p:spPr>
              <a:xfrm>
                <a:off x="660007" y="4881766"/>
                <a:ext cx="2743200" cy="11695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amet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,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consectetur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adipiscing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elit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, sed do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eiusmod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tempor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incididunt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ut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aliqua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BA137D5F-4D6C-5751-31E6-FBEB7F41FC4D}"/>
                </a:ext>
              </a:extLst>
            </p:cNvPr>
            <p:cNvGrpSpPr/>
            <p:nvPr/>
          </p:nvGrpSpPr>
          <p:grpSpPr>
            <a:xfrm>
              <a:off x="2542521" y="3963369"/>
              <a:ext cx="2743200" cy="1728764"/>
              <a:chOff x="660007" y="4322553"/>
              <a:chExt cx="2743200" cy="1728764"/>
            </a:xfrm>
          </p:grpSpPr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D2B8C464-0FFA-B3F6-A34C-81F5CFFC0C70}"/>
                  </a:ext>
                </a:extLst>
              </p:cNvPr>
              <p:cNvSpPr txBox="1"/>
              <p:nvPr/>
            </p:nvSpPr>
            <p:spPr>
              <a:xfrm>
                <a:off x="660007" y="4322553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spc="0" dirty="0">
                    <a:solidFill>
                      <a:schemeClr val="bg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PLACEHOLDER TITLE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DD2210F-8757-97B6-B2B5-6BFA76523F06}"/>
                  </a:ext>
                </a:extLst>
              </p:cNvPr>
              <p:cNvSpPr txBox="1"/>
              <p:nvPr/>
            </p:nvSpPr>
            <p:spPr>
              <a:xfrm>
                <a:off x="660007" y="4881766"/>
                <a:ext cx="2743200" cy="11695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amet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,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consectetur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adipiscing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elit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, sed do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eiusmod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tempor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incididunt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ut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aliqua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41B81386-6309-4BC8-3BCE-8665EFB48D59}"/>
                </a:ext>
              </a:extLst>
            </p:cNvPr>
            <p:cNvGrpSpPr/>
            <p:nvPr/>
          </p:nvGrpSpPr>
          <p:grpSpPr>
            <a:xfrm>
              <a:off x="4700464" y="841468"/>
              <a:ext cx="2743200" cy="1728764"/>
              <a:chOff x="660007" y="4322553"/>
              <a:chExt cx="2743200" cy="1728764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29F580BF-9035-754F-3727-A733DC5E74A9}"/>
                  </a:ext>
                </a:extLst>
              </p:cNvPr>
              <p:cNvSpPr txBox="1"/>
              <p:nvPr/>
            </p:nvSpPr>
            <p:spPr>
              <a:xfrm>
                <a:off x="660007" y="4322553"/>
                <a:ext cx="245994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spc="0" dirty="0">
                    <a:solidFill>
                      <a:schemeClr val="bg2"/>
                    </a:solidFill>
                    <a:latin typeface="Britannic Bold" panose="020B0903060703020204" pitchFamily="34" charset="0"/>
                    <a:cs typeface="Aharoni" panose="02010803020104030203" pitchFamily="2" charset="-79"/>
                  </a:rPr>
                  <a:t>PLACEHOLDER TITLE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401C674F-1071-4E49-36EF-DCDE7F65178B}"/>
                  </a:ext>
                </a:extLst>
              </p:cNvPr>
              <p:cNvSpPr txBox="1"/>
              <p:nvPr/>
            </p:nvSpPr>
            <p:spPr>
              <a:xfrm>
                <a:off x="660007" y="4881766"/>
                <a:ext cx="2743200" cy="11695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amet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,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consectetur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adipiscing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elit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, sed do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eiusmod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tempor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incididunt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ut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400" i="0" dirty="0" err="1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aliqua</a:t>
                </a:r>
                <a:r>
                  <a:rPr lang="en-CA" sz="1400" i="0" dirty="0">
                    <a:solidFill>
                      <a:schemeClr val="bg2"/>
                    </a:solidFill>
                    <a:effectLst/>
                    <a:latin typeface="Century Gothic" panose="020B0502020202020204" pitchFamily="34" charset="0"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2CB28FE-6BBA-1637-BA0E-C0CE41F8C11F}"/>
              </a:ext>
            </a:extLst>
          </p:cNvPr>
          <p:cNvSpPr txBox="1"/>
          <p:nvPr/>
        </p:nvSpPr>
        <p:spPr>
          <a:xfrm rot="5400000">
            <a:off x="9506442" y="3298019"/>
            <a:ext cx="4973576" cy="261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1100" b="1" spc="600" dirty="0">
                <a:solidFill>
                  <a:schemeClr val="accent2"/>
                </a:solidFill>
              </a:rPr>
              <a:t>ARTIFICIAL INTELLIGENCE</a:t>
            </a:r>
            <a:endParaRPr lang="en-CA" sz="1100" b="1" dirty="0">
              <a:solidFill>
                <a:schemeClr val="accent2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7683A68-4224-E4D5-CA52-CC0B38E10351}"/>
              </a:ext>
            </a:extLst>
          </p:cNvPr>
          <p:cNvSpPr/>
          <p:nvPr/>
        </p:nvSpPr>
        <p:spPr bwMode="auto">
          <a:xfrm rot="18688247">
            <a:off x="568401" y="4784751"/>
            <a:ext cx="1018402" cy="1018402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A72675C-46C4-2903-E431-8A217F0FCB04}"/>
              </a:ext>
            </a:extLst>
          </p:cNvPr>
          <p:cNvSpPr/>
          <p:nvPr/>
        </p:nvSpPr>
        <p:spPr bwMode="auto">
          <a:xfrm rot="3292218">
            <a:off x="4370141" y="6484980"/>
            <a:ext cx="2401703" cy="2401700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9777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7DE94-22C1-72AA-5149-75EDC01C0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Britannic Bold" panose="020B0903060703020204" pitchFamily="34" charset="0"/>
              </a:rPr>
              <a:t>AI vs. Human Intelligence: Complement or Competition?</a:t>
            </a:r>
            <a:endParaRPr lang="en-C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8B9BE-25E1-4901-B6AD-D4FF4BF121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49092C-0DD4-DAB5-7C39-35871E50F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6</a:t>
            </a:fld>
            <a:endParaRPr lang="en-IN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47DA203-A5DB-8996-6E16-E846C7FB656D}"/>
              </a:ext>
            </a:extLst>
          </p:cNvPr>
          <p:cNvGrpSpPr/>
          <p:nvPr/>
        </p:nvGrpSpPr>
        <p:grpSpPr>
          <a:xfrm>
            <a:off x="276492" y="1378512"/>
            <a:ext cx="5919853" cy="4685670"/>
            <a:chOff x="384374" y="1138369"/>
            <a:chExt cx="5919853" cy="468567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6D2B084-5724-325A-BABA-F914ED3513E2}"/>
                </a:ext>
              </a:extLst>
            </p:cNvPr>
            <p:cNvGrpSpPr/>
            <p:nvPr/>
          </p:nvGrpSpPr>
          <p:grpSpPr>
            <a:xfrm>
              <a:off x="384374" y="1138369"/>
              <a:ext cx="5919853" cy="1276039"/>
              <a:chOff x="6068442" y="1771796"/>
              <a:chExt cx="5919853" cy="1276039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A0ED2D9D-1155-CC53-FFE7-DFC4A0E4580E}"/>
                  </a:ext>
                </a:extLst>
              </p:cNvPr>
              <p:cNvGrpSpPr/>
              <p:nvPr/>
            </p:nvGrpSpPr>
            <p:grpSpPr>
              <a:xfrm>
                <a:off x="6068442" y="1771796"/>
                <a:ext cx="3414581" cy="848876"/>
                <a:chOff x="5462984" y="2992029"/>
                <a:chExt cx="3414581" cy="848876"/>
              </a:xfrm>
            </p:grpSpPr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EC3A22FD-82F7-0D47-8BD0-200EA11D01E2}"/>
                    </a:ext>
                  </a:extLst>
                </p:cNvPr>
                <p:cNvGrpSpPr/>
                <p:nvPr/>
              </p:nvGrpSpPr>
              <p:grpSpPr>
                <a:xfrm>
                  <a:off x="5462984" y="2992029"/>
                  <a:ext cx="847705" cy="848876"/>
                  <a:chOff x="5462984" y="2992029"/>
                  <a:chExt cx="847705" cy="848876"/>
                </a:xfrm>
              </p:grpSpPr>
              <p:sp>
                <p:nvSpPr>
                  <p:cNvPr id="25" name="Oval 24">
                    <a:extLst>
                      <a:ext uri="{FF2B5EF4-FFF2-40B4-BE49-F238E27FC236}">
                        <a16:creationId xmlns:a16="http://schemas.microsoft.com/office/drawing/2014/main" id="{AC5014B3-45A3-C9F4-2F93-2A309F5C159C}"/>
                      </a:ext>
                    </a:extLst>
                  </p:cNvPr>
                  <p:cNvSpPr/>
                  <p:nvPr/>
                </p:nvSpPr>
                <p:spPr>
                  <a:xfrm>
                    <a:off x="5462984" y="2992029"/>
                    <a:ext cx="847705" cy="848876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</a:endParaRPr>
                  </a:p>
                </p:txBody>
              </p:sp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80EB62F0-590E-0CCA-888F-815239B13A7A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3093302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cs typeface="Aharoni" panose="02010803020104030203" pitchFamily="2" charset="-79"/>
                      </a:rPr>
                      <a:t>1.</a:t>
                    </a:r>
                  </a:p>
                </p:txBody>
              </p:sp>
            </p:grp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9B3234CB-A538-081A-3BFB-49B880A69256}"/>
                    </a:ext>
                  </a:extLst>
                </p:cNvPr>
                <p:cNvSpPr txBox="1"/>
                <p:nvPr/>
              </p:nvSpPr>
              <p:spPr>
                <a:xfrm>
                  <a:off x="6417625" y="3247190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</p:grp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32B5562-BE0D-03C5-8D7B-D9A69F5BE67A}"/>
                  </a:ext>
                </a:extLst>
              </p:cNvPr>
              <p:cNvSpPr txBox="1"/>
              <p:nvPr/>
            </p:nvSpPr>
            <p:spPr>
              <a:xfrm>
                <a:off x="7023083" y="2586170"/>
                <a:ext cx="49652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6A25F98-99E2-B77D-C4B0-20E5DFBD15C1}"/>
                </a:ext>
              </a:extLst>
            </p:cNvPr>
            <p:cNvGrpSpPr/>
            <p:nvPr/>
          </p:nvGrpSpPr>
          <p:grpSpPr>
            <a:xfrm>
              <a:off x="384374" y="2843184"/>
              <a:ext cx="5919853" cy="1276039"/>
              <a:chOff x="6068442" y="1771796"/>
              <a:chExt cx="5919853" cy="1276039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AA98E24E-3D62-AF00-1EED-932C73A28364}"/>
                  </a:ext>
                </a:extLst>
              </p:cNvPr>
              <p:cNvGrpSpPr/>
              <p:nvPr/>
            </p:nvGrpSpPr>
            <p:grpSpPr>
              <a:xfrm>
                <a:off x="6068442" y="1771796"/>
                <a:ext cx="3414581" cy="848876"/>
                <a:chOff x="5462984" y="2992029"/>
                <a:chExt cx="3414581" cy="848876"/>
              </a:xfrm>
            </p:grpSpPr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DD854D7C-F80C-679F-65C9-0020D26FAFB4}"/>
                    </a:ext>
                  </a:extLst>
                </p:cNvPr>
                <p:cNvGrpSpPr/>
                <p:nvPr/>
              </p:nvGrpSpPr>
              <p:grpSpPr>
                <a:xfrm>
                  <a:off x="5462984" y="2992029"/>
                  <a:ext cx="847705" cy="848876"/>
                  <a:chOff x="5462984" y="2992029"/>
                  <a:chExt cx="847705" cy="848876"/>
                </a:xfrm>
              </p:grpSpPr>
              <p:sp>
                <p:nvSpPr>
                  <p:cNvPr id="19" name="Oval 18">
                    <a:extLst>
                      <a:ext uri="{FF2B5EF4-FFF2-40B4-BE49-F238E27FC236}">
                        <a16:creationId xmlns:a16="http://schemas.microsoft.com/office/drawing/2014/main" id="{705466BA-6B1D-054F-20BF-835FCD364A7A}"/>
                      </a:ext>
                    </a:extLst>
                  </p:cNvPr>
                  <p:cNvSpPr/>
                  <p:nvPr/>
                </p:nvSpPr>
                <p:spPr>
                  <a:xfrm>
                    <a:off x="5462984" y="2992029"/>
                    <a:ext cx="847705" cy="848876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</a:endParaRPr>
                  </a:p>
                </p:txBody>
              </p:sp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D856A94D-AD6F-35D8-1DDA-5DAE79E5B173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3093302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cs typeface="Aharoni" panose="02010803020104030203" pitchFamily="2" charset="-79"/>
                      </a:rPr>
                      <a:t>2.</a:t>
                    </a:r>
                  </a:p>
                </p:txBody>
              </p:sp>
            </p:grp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86F9F135-F09E-ACE2-67BC-1772438D6FE2}"/>
                    </a:ext>
                  </a:extLst>
                </p:cNvPr>
                <p:cNvSpPr txBox="1"/>
                <p:nvPr/>
              </p:nvSpPr>
              <p:spPr>
                <a:xfrm>
                  <a:off x="6417625" y="3247190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</p:grp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1204943-33A8-BD6D-5346-47A5B2F7C425}"/>
                  </a:ext>
                </a:extLst>
              </p:cNvPr>
              <p:cNvSpPr txBox="1"/>
              <p:nvPr/>
            </p:nvSpPr>
            <p:spPr>
              <a:xfrm>
                <a:off x="7023083" y="2586170"/>
                <a:ext cx="49652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8657F7D-A2B5-D89C-4CA6-A5C20DFDD096}"/>
                </a:ext>
              </a:extLst>
            </p:cNvPr>
            <p:cNvGrpSpPr/>
            <p:nvPr/>
          </p:nvGrpSpPr>
          <p:grpSpPr>
            <a:xfrm>
              <a:off x="384374" y="4548000"/>
              <a:ext cx="5919853" cy="1276039"/>
              <a:chOff x="6068442" y="1771796"/>
              <a:chExt cx="5919853" cy="1276039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7047044A-A575-A691-5B97-0214FA041598}"/>
                  </a:ext>
                </a:extLst>
              </p:cNvPr>
              <p:cNvGrpSpPr/>
              <p:nvPr/>
            </p:nvGrpSpPr>
            <p:grpSpPr>
              <a:xfrm>
                <a:off x="6068442" y="1771796"/>
                <a:ext cx="3414581" cy="848876"/>
                <a:chOff x="5462984" y="2992029"/>
                <a:chExt cx="3414581" cy="848876"/>
              </a:xfrm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46BF0A3B-6B03-FBAD-03EC-FC594B8712B5}"/>
                    </a:ext>
                  </a:extLst>
                </p:cNvPr>
                <p:cNvGrpSpPr/>
                <p:nvPr/>
              </p:nvGrpSpPr>
              <p:grpSpPr>
                <a:xfrm>
                  <a:off x="5462984" y="2992029"/>
                  <a:ext cx="847705" cy="848876"/>
                  <a:chOff x="5462984" y="2992029"/>
                  <a:chExt cx="847705" cy="848876"/>
                </a:xfrm>
              </p:grpSpPr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id="{0AA57231-FC91-A905-114E-1309F2655A0D}"/>
                      </a:ext>
                    </a:extLst>
                  </p:cNvPr>
                  <p:cNvSpPr/>
                  <p:nvPr/>
                </p:nvSpPr>
                <p:spPr>
                  <a:xfrm>
                    <a:off x="5462984" y="2992029"/>
                    <a:ext cx="847705" cy="848876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</a:endParaRPr>
                  </a:p>
                </p:txBody>
              </p:sp>
              <p:sp>
                <p:nvSpPr>
                  <p:cNvPr id="14" name="TextBox 13">
                    <a:extLst>
                      <a:ext uri="{FF2B5EF4-FFF2-40B4-BE49-F238E27FC236}">
                        <a16:creationId xmlns:a16="http://schemas.microsoft.com/office/drawing/2014/main" id="{88391BE0-0059-5D5D-BF6E-81C7EC2E6377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3093302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cs typeface="Aharoni" panose="02010803020104030203" pitchFamily="2" charset="-79"/>
                      </a:rPr>
                      <a:t>3.</a:t>
                    </a:r>
                  </a:p>
                </p:txBody>
              </p:sp>
            </p:grp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502185F-0300-C95B-A036-9C14C9B52927}"/>
                    </a:ext>
                  </a:extLst>
                </p:cNvPr>
                <p:cNvSpPr txBox="1"/>
                <p:nvPr/>
              </p:nvSpPr>
              <p:spPr>
                <a:xfrm>
                  <a:off x="6417625" y="3247190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</p:grp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B383527-D489-77EE-4042-184D9604F709}"/>
                  </a:ext>
                </a:extLst>
              </p:cNvPr>
              <p:cNvSpPr txBox="1"/>
              <p:nvPr/>
            </p:nvSpPr>
            <p:spPr>
              <a:xfrm>
                <a:off x="7023083" y="2586170"/>
                <a:ext cx="49652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85432EC-A752-D8F5-559D-4BA8E5B90092}"/>
              </a:ext>
            </a:extLst>
          </p:cNvPr>
          <p:cNvGrpSpPr/>
          <p:nvPr/>
        </p:nvGrpSpPr>
        <p:grpSpPr>
          <a:xfrm>
            <a:off x="5995655" y="1378512"/>
            <a:ext cx="5919853" cy="4685670"/>
            <a:chOff x="384374" y="1138369"/>
            <a:chExt cx="5919853" cy="468567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BE67A8F-D0E8-EF26-3CCC-EDC8FC95F6EB}"/>
                </a:ext>
              </a:extLst>
            </p:cNvPr>
            <p:cNvGrpSpPr/>
            <p:nvPr/>
          </p:nvGrpSpPr>
          <p:grpSpPr>
            <a:xfrm>
              <a:off x="384374" y="1138369"/>
              <a:ext cx="5919853" cy="1276039"/>
              <a:chOff x="6068442" y="1771796"/>
              <a:chExt cx="5919853" cy="1276039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8B98B9AF-EB78-8F32-6221-83014250C34D}"/>
                  </a:ext>
                </a:extLst>
              </p:cNvPr>
              <p:cNvGrpSpPr/>
              <p:nvPr/>
            </p:nvGrpSpPr>
            <p:grpSpPr>
              <a:xfrm>
                <a:off x="6068442" y="1771796"/>
                <a:ext cx="3414581" cy="848876"/>
                <a:chOff x="5462984" y="2992029"/>
                <a:chExt cx="3414581" cy="848876"/>
              </a:xfrm>
            </p:grpSpPr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03C4C411-3A38-D23D-069C-66378CF03111}"/>
                    </a:ext>
                  </a:extLst>
                </p:cNvPr>
                <p:cNvGrpSpPr/>
                <p:nvPr/>
              </p:nvGrpSpPr>
              <p:grpSpPr>
                <a:xfrm>
                  <a:off x="5462984" y="2992029"/>
                  <a:ext cx="847705" cy="848876"/>
                  <a:chOff x="5462984" y="2992029"/>
                  <a:chExt cx="847705" cy="848876"/>
                </a:xfrm>
              </p:grpSpPr>
              <p:sp>
                <p:nvSpPr>
                  <p:cNvPr id="47" name="Oval 46">
                    <a:extLst>
                      <a:ext uri="{FF2B5EF4-FFF2-40B4-BE49-F238E27FC236}">
                        <a16:creationId xmlns:a16="http://schemas.microsoft.com/office/drawing/2014/main" id="{039C239F-7316-4C01-1AFF-9560AB206A15}"/>
                      </a:ext>
                    </a:extLst>
                  </p:cNvPr>
                  <p:cNvSpPr/>
                  <p:nvPr/>
                </p:nvSpPr>
                <p:spPr>
                  <a:xfrm>
                    <a:off x="5462984" y="2992029"/>
                    <a:ext cx="847705" cy="848876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</a:endParaRPr>
                  </a:p>
                </p:txBody>
              </p:sp>
              <p:sp>
                <p:nvSpPr>
                  <p:cNvPr id="48" name="TextBox 47">
                    <a:extLst>
                      <a:ext uri="{FF2B5EF4-FFF2-40B4-BE49-F238E27FC236}">
                        <a16:creationId xmlns:a16="http://schemas.microsoft.com/office/drawing/2014/main" id="{4BB3E623-5517-3082-9733-106BE1EEAB67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3093302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cs typeface="Aharoni" panose="02010803020104030203" pitchFamily="2" charset="-79"/>
                      </a:rPr>
                      <a:t>1.</a:t>
                    </a:r>
                  </a:p>
                </p:txBody>
              </p:sp>
            </p:grp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1B1D5BD5-B067-0A27-0BCC-5587CE0FEE84}"/>
                    </a:ext>
                  </a:extLst>
                </p:cNvPr>
                <p:cNvSpPr txBox="1"/>
                <p:nvPr/>
              </p:nvSpPr>
              <p:spPr>
                <a:xfrm>
                  <a:off x="6417625" y="3247190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</p:grp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9626E4A-8862-B4B4-8882-14A11C84EB95}"/>
                  </a:ext>
                </a:extLst>
              </p:cNvPr>
              <p:cNvSpPr txBox="1"/>
              <p:nvPr/>
            </p:nvSpPr>
            <p:spPr>
              <a:xfrm>
                <a:off x="7023083" y="2586170"/>
                <a:ext cx="49652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ED59990-5492-9D64-0548-E68A759CA418}"/>
                </a:ext>
              </a:extLst>
            </p:cNvPr>
            <p:cNvGrpSpPr/>
            <p:nvPr/>
          </p:nvGrpSpPr>
          <p:grpSpPr>
            <a:xfrm>
              <a:off x="384374" y="2843184"/>
              <a:ext cx="5919853" cy="1276039"/>
              <a:chOff x="6068442" y="1771796"/>
              <a:chExt cx="5919853" cy="1276039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D7A93569-1F2D-82EF-B4FE-5C00EF402551}"/>
                  </a:ext>
                </a:extLst>
              </p:cNvPr>
              <p:cNvGrpSpPr/>
              <p:nvPr/>
            </p:nvGrpSpPr>
            <p:grpSpPr>
              <a:xfrm>
                <a:off x="6068442" y="1771796"/>
                <a:ext cx="3414581" cy="848876"/>
                <a:chOff x="5462984" y="2992029"/>
                <a:chExt cx="3414581" cy="848876"/>
              </a:xfrm>
            </p:grpSpPr>
            <p:grpSp>
              <p:nvGrpSpPr>
                <p:cNvPr id="39" name="Group 38">
                  <a:extLst>
                    <a:ext uri="{FF2B5EF4-FFF2-40B4-BE49-F238E27FC236}">
                      <a16:creationId xmlns:a16="http://schemas.microsoft.com/office/drawing/2014/main" id="{FB220CC4-D181-5890-2990-434D40E74809}"/>
                    </a:ext>
                  </a:extLst>
                </p:cNvPr>
                <p:cNvGrpSpPr/>
                <p:nvPr/>
              </p:nvGrpSpPr>
              <p:grpSpPr>
                <a:xfrm>
                  <a:off x="5462984" y="2992029"/>
                  <a:ext cx="847705" cy="848876"/>
                  <a:chOff x="5462984" y="2992029"/>
                  <a:chExt cx="847705" cy="848876"/>
                </a:xfrm>
              </p:grpSpPr>
              <p:sp>
                <p:nvSpPr>
                  <p:cNvPr id="41" name="Oval 40">
                    <a:extLst>
                      <a:ext uri="{FF2B5EF4-FFF2-40B4-BE49-F238E27FC236}">
                        <a16:creationId xmlns:a16="http://schemas.microsoft.com/office/drawing/2014/main" id="{6F4EFEB1-4305-2A9B-E7BF-75E813123860}"/>
                      </a:ext>
                    </a:extLst>
                  </p:cNvPr>
                  <p:cNvSpPr/>
                  <p:nvPr/>
                </p:nvSpPr>
                <p:spPr>
                  <a:xfrm>
                    <a:off x="5462984" y="2992029"/>
                    <a:ext cx="847705" cy="848876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</a:endParaRPr>
                  </a:p>
                </p:txBody>
              </p:sp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ED1E4527-9E08-F73E-963F-39BAD792B767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3093302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cs typeface="Aharoni" panose="02010803020104030203" pitchFamily="2" charset="-79"/>
                      </a:rPr>
                      <a:t>2.</a:t>
                    </a:r>
                  </a:p>
                </p:txBody>
              </p:sp>
            </p:grp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F06FC51D-5950-DDDB-2F0C-476FE91C2146}"/>
                    </a:ext>
                  </a:extLst>
                </p:cNvPr>
                <p:cNvSpPr txBox="1"/>
                <p:nvPr/>
              </p:nvSpPr>
              <p:spPr>
                <a:xfrm>
                  <a:off x="6417625" y="3247190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</p:grp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C6D0434-AD0C-7F8F-05D4-28ED5079E313}"/>
                  </a:ext>
                </a:extLst>
              </p:cNvPr>
              <p:cNvSpPr txBox="1"/>
              <p:nvPr/>
            </p:nvSpPr>
            <p:spPr>
              <a:xfrm>
                <a:off x="7023083" y="2586170"/>
                <a:ext cx="49652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0501AE9-C15F-5355-7095-EC9380EC27DB}"/>
                </a:ext>
              </a:extLst>
            </p:cNvPr>
            <p:cNvGrpSpPr/>
            <p:nvPr/>
          </p:nvGrpSpPr>
          <p:grpSpPr>
            <a:xfrm>
              <a:off x="384374" y="4548000"/>
              <a:ext cx="5919853" cy="1276039"/>
              <a:chOff x="6068442" y="1771796"/>
              <a:chExt cx="5919853" cy="1276039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71377E5F-12E0-D20C-F0FA-F217C00A425C}"/>
                  </a:ext>
                </a:extLst>
              </p:cNvPr>
              <p:cNvGrpSpPr/>
              <p:nvPr/>
            </p:nvGrpSpPr>
            <p:grpSpPr>
              <a:xfrm>
                <a:off x="6068442" y="1771796"/>
                <a:ext cx="3414581" cy="848876"/>
                <a:chOff x="5462984" y="2992029"/>
                <a:chExt cx="3414581" cy="848876"/>
              </a:xfrm>
            </p:grpSpPr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58B543E6-C690-B389-3CD1-DB4CD55D9040}"/>
                    </a:ext>
                  </a:extLst>
                </p:cNvPr>
                <p:cNvGrpSpPr/>
                <p:nvPr/>
              </p:nvGrpSpPr>
              <p:grpSpPr>
                <a:xfrm>
                  <a:off x="5462984" y="2992029"/>
                  <a:ext cx="847705" cy="848876"/>
                  <a:chOff x="5462984" y="2992029"/>
                  <a:chExt cx="847705" cy="848876"/>
                </a:xfrm>
              </p:grpSpPr>
              <p:sp>
                <p:nvSpPr>
                  <p:cNvPr id="35" name="Oval 34">
                    <a:extLst>
                      <a:ext uri="{FF2B5EF4-FFF2-40B4-BE49-F238E27FC236}">
                        <a16:creationId xmlns:a16="http://schemas.microsoft.com/office/drawing/2014/main" id="{61278D97-D3F8-51CB-D6C1-7D3ED4C80D1A}"/>
                      </a:ext>
                    </a:extLst>
                  </p:cNvPr>
                  <p:cNvSpPr/>
                  <p:nvPr/>
                </p:nvSpPr>
                <p:spPr>
                  <a:xfrm>
                    <a:off x="5462984" y="2992029"/>
                    <a:ext cx="847705" cy="848876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</a:endParaRPr>
                  </a:p>
                </p:txBody>
              </p:sp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DE6901E3-0967-7244-531F-5D45550A9645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3093302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cs typeface="Aharoni" panose="02010803020104030203" pitchFamily="2" charset="-79"/>
                      </a:rPr>
                      <a:t>3.</a:t>
                    </a:r>
                  </a:p>
                </p:txBody>
              </p:sp>
            </p:grp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C16F97EA-272E-886D-E24C-05354BABC9DD}"/>
                    </a:ext>
                  </a:extLst>
                </p:cNvPr>
                <p:cNvSpPr txBox="1"/>
                <p:nvPr/>
              </p:nvSpPr>
              <p:spPr>
                <a:xfrm>
                  <a:off x="6417625" y="3247190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cs typeface="Aharoni" panose="02010803020104030203" pitchFamily="2" charset="-79"/>
                    </a:rPr>
                    <a:t>Placeholder title</a:t>
                  </a:r>
                </a:p>
              </p:txBody>
            </p:sp>
          </p:grp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7030608-697C-F16C-A5C9-099606F35066}"/>
                  </a:ext>
                </a:extLst>
              </p:cNvPr>
              <p:cNvSpPr txBox="1"/>
              <p:nvPr/>
            </p:nvSpPr>
            <p:spPr>
              <a:xfrm>
                <a:off x="7023083" y="2586170"/>
                <a:ext cx="49652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Lorem ipsum dolor sit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amet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consectetur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adipiscing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elit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, sed do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eiusmod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tempor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incididunt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ut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 labore et dolore magna </a:t>
                </a:r>
                <a:r>
                  <a:rPr lang="en-CA" sz="1200" i="0" dirty="0" err="1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aliqua</a:t>
                </a:r>
                <a:r>
                  <a:rPr lang="en-CA" sz="1200" i="0" dirty="0">
                    <a:solidFill>
                      <a:schemeClr val="bg2"/>
                    </a:solidFill>
                    <a:effectLst/>
                    <a:cs typeface="Poppins Light" panose="00000400000000000000" pitchFamily="2" charset="0"/>
                  </a:rPr>
                  <a:t>.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10290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1BEBF-6A08-31C0-1B2A-9CDDFD4CF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latin typeface="Britannic Bold" panose="020B0903060703020204" pitchFamily="34" charset="0"/>
              </a:rPr>
              <a:t>AI in Healthcare: Revolutionizing Medicine</a:t>
            </a:r>
            <a:endParaRPr lang="en-CA" dirty="0">
              <a:solidFill>
                <a:schemeClr val="bg2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1A1A93-FDF7-A3B9-7456-25C2B874E2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C38F8B-8643-3FCD-96A1-44D48D7128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7</a:t>
            </a:fld>
            <a:endParaRPr lang="en-IN" dirty="0"/>
          </a:p>
        </p:txBody>
      </p:sp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416636FF-C23E-E690-9524-9160229ADC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726299"/>
              </p:ext>
            </p:extLst>
          </p:nvPr>
        </p:nvGraphicFramePr>
        <p:xfrm>
          <a:off x="596714" y="1228881"/>
          <a:ext cx="10990908" cy="4845057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3663636">
                  <a:extLst>
                    <a:ext uri="{9D8B030D-6E8A-4147-A177-3AD203B41FA5}">
                      <a16:colId xmlns:a16="http://schemas.microsoft.com/office/drawing/2014/main" val="1096341369"/>
                    </a:ext>
                  </a:extLst>
                </a:gridCol>
                <a:gridCol w="3663636">
                  <a:extLst>
                    <a:ext uri="{9D8B030D-6E8A-4147-A177-3AD203B41FA5}">
                      <a16:colId xmlns:a16="http://schemas.microsoft.com/office/drawing/2014/main" val="2987686822"/>
                    </a:ext>
                  </a:extLst>
                </a:gridCol>
                <a:gridCol w="3663636">
                  <a:extLst>
                    <a:ext uri="{9D8B030D-6E8A-4147-A177-3AD203B41FA5}">
                      <a16:colId xmlns:a16="http://schemas.microsoft.com/office/drawing/2014/main" val="1998895181"/>
                    </a:ext>
                  </a:extLst>
                </a:gridCol>
              </a:tblGrid>
              <a:tr h="5675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uLnTx/>
                          <a:uFillTx/>
                        </a:rPr>
                        <a:t>Lorem ipsum dolor </a:t>
                      </a:r>
                      <a:endParaRPr kumimoji="0" lang="en-CA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uLnTx/>
                        <a:uFillTx/>
                        <a:latin typeface="Britannic Bold" panose="020B0903060703020204" pitchFamily="34" charset="0"/>
                        <a:ea typeface="+mn-ea"/>
                        <a:cs typeface="+mn-cs"/>
                      </a:endParaRPr>
                    </a:p>
                  </a:txBody>
                  <a:tcPr marL="165663" marR="165663" marT="82831" marB="82831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uLnTx/>
                          <a:uFillTx/>
                        </a:rPr>
                        <a:t>Lorem ipsum dolor </a:t>
                      </a:r>
                      <a:endParaRPr kumimoji="0" lang="en-CA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uLnTx/>
                        <a:uFillTx/>
                        <a:latin typeface="Britannic Bold" panose="020B0903060703020204" pitchFamily="34" charset="0"/>
                        <a:ea typeface="+mn-ea"/>
                        <a:cs typeface="+mn-cs"/>
                      </a:endParaRPr>
                    </a:p>
                  </a:txBody>
                  <a:tcPr marL="165663" marR="165663" marT="82831" marB="82831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uLnTx/>
                          <a:uFillTx/>
                        </a:rPr>
                        <a:t>Lorem ipsum dolor </a:t>
                      </a:r>
                      <a:endParaRPr kumimoji="0" lang="en-CA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uLnTx/>
                        <a:uFillTx/>
                        <a:latin typeface="Britannic Bold" panose="020B0903060703020204" pitchFamily="34" charset="0"/>
                        <a:ea typeface="+mn-ea"/>
                        <a:cs typeface="+mn-cs"/>
                      </a:endParaRPr>
                    </a:p>
                  </a:txBody>
                  <a:tcPr marL="165663" marR="165663" marT="82831" marB="82831"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1391791"/>
                  </a:ext>
                </a:extLst>
              </a:tr>
              <a:tr h="9374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Lorem ipsum dolor </a:t>
                      </a:r>
                      <a:endParaRPr kumimoji="0" lang="en-CA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165663" marR="165663" marT="82831" marB="82831" anchor="ctr">
                    <a:solidFill>
                      <a:schemeClr val="tx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Lorem ipsum dolor </a:t>
                      </a:r>
                      <a:endParaRPr lang="en-CA" sz="1600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 marL="165663" marR="165663" marT="82831" marB="82831" anchor="ctr">
                    <a:solidFill>
                      <a:schemeClr val="tx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Lorem ipsum dolor sit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amet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,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consectetur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adipisicing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elit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, sed do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eiusmod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tempor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incididunt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ut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labore et dolore magna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aliqua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. </a:t>
                      </a:r>
                      <a:endParaRPr kumimoji="0" lang="en-CA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Aharoni" panose="02010803020104030203" pitchFamily="2" charset="-79"/>
                      </a:endParaRPr>
                    </a:p>
                  </a:txBody>
                  <a:tcPr marL="165663" marR="165663" marT="82831" marB="82831" anchor="ctr">
                    <a:solidFill>
                      <a:schemeClr val="tx2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2868"/>
                  </a:ext>
                </a:extLst>
              </a:tr>
              <a:tr h="9374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Lorem ipsum dolor </a:t>
                      </a:r>
                      <a:endParaRPr kumimoji="0" lang="en-CA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165663" marR="165663" marT="82831" marB="82831" anchor="ctr">
                    <a:solidFill>
                      <a:schemeClr val="tx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Lorem ipsum dolor </a:t>
                      </a:r>
                      <a:endParaRPr lang="en-CA" sz="1600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 marL="165663" marR="165663" marT="82831" marB="82831" anchor="ctr">
                    <a:solidFill>
                      <a:schemeClr val="tx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Lorem ipsum dolor sit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amet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,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consectetur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adipisicing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elit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, sed do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eiusmod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tempor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incididunt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ut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labore et dolore magna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aliqua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. </a:t>
                      </a:r>
                      <a:endParaRPr kumimoji="0" lang="en-CA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Aharoni" panose="02010803020104030203" pitchFamily="2" charset="-79"/>
                      </a:endParaRPr>
                    </a:p>
                  </a:txBody>
                  <a:tcPr marL="165663" marR="165663" marT="82831" marB="82831" anchor="ctr">
                    <a:solidFill>
                      <a:schemeClr val="tx2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965983"/>
                  </a:ext>
                </a:extLst>
              </a:tr>
              <a:tr h="6538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Lorem ipsum dolor </a:t>
                      </a:r>
                      <a:endParaRPr kumimoji="0" lang="en-CA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165663" marR="165663" marT="82831" marB="82831" anchor="ctr">
                    <a:solidFill>
                      <a:schemeClr val="tx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Lorem ipsum dolor </a:t>
                      </a:r>
                      <a:endParaRPr lang="en-CA" sz="1600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 marL="165663" marR="165663" marT="82831" marB="82831" anchor="ctr">
                    <a:solidFill>
                      <a:schemeClr val="tx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Lorem ipsum dolor sit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amet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,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consectetur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adipisicing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elit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, sed do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eiusmod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tempor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incididunt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ut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labore et dolore magna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aliqua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. </a:t>
                      </a:r>
                      <a:endParaRPr kumimoji="0" lang="en-CA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Aharoni" panose="02010803020104030203" pitchFamily="2" charset="-79"/>
                      </a:endParaRPr>
                    </a:p>
                  </a:txBody>
                  <a:tcPr marL="165663" marR="165663" marT="82831" marB="82831" anchor="ctr">
                    <a:solidFill>
                      <a:schemeClr val="tx2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946699"/>
                  </a:ext>
                </a:extLst>
              </a:tr>
              <a:tr h="7509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Lorem ipsum dolor </a:t>
                      </a:r>
                      <a:endParaRPr kumimoji="0" lang="en-CA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165663" marR="165663" marT="82831" marB="82831" anchor="ctr">
                    <a:solidFill>
                      <a:schemeClr val="tx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Lorem ipsum dolor </a:t>
                      </a:r>
                      <a:endParaRPr lang="en-CA" sz="1600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 marL="165663" marR="165663" marT="82831" marB="82831" anchor="ctr">
                    <a:solidFill>
                      <a:schemeClr val="tx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Lorem ipsum dolor sit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amet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,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consectetur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adipisicing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elit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, sed do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eiusmod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tempor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incididunt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ut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labore et dolore magna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aliqua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. </a:t>
                      </a:r>
                      <a:endParaRPr kumimoji="0" lang="en-CA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Aharoni" panose="02010803020104030203" pitchFamily="2" charset="-79"/>
                      </a:endParaRPr>
                    </a:p>
                  </a:txBody>
                  <a:tcPr marL="165663" marR="165663" marT="82831" marB="82831" anchor="ctr">
                    <a:solidFill>
                      <a:schemeClr val="tx2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3882795"/>
                  </a:ext>
                </a:extLst>
              </a:tr>
              <a:tr h="9374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Lorem ipsum dolor </a:t>
                      </a:r>
                      <a:endParaRPr kumimoji="0" lang="en-CA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165663" marR="165663" marT="82831" marB="82831" anchor="ctr">
                    <a:solidFill>
                      <a:schemeClr val="tx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Lorem ipsum dolor </a:t>
                      </a:r>
                      <a:endParaRPr lang="en-CA" sz="1600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 marL="165663" marR="165663" marT="82831" marB="82831" anchor="ctr">
                    <a:solidFill>
                      <a:schemeClr val="tx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Lorem ipsum dolor sit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amet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,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consectetur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adipisicing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elit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, sed do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eiusmod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tempor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incididunt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ut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 labore et dolore magna </a:t>
                      </a:r>
                      <a:r>
                        <a:rPr kumimoji="0" lang="en-CA" sz="12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aliqua</a:t>
                      </a:r>
                      <a:r>
                        <a:rPr kumimoji="0" lang="en-C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. </a:t>
                      </a:r>
                      <a:endParaRPr kumimoji="0" lang="en-CA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Aharoni" panose="02010803020104030203" pitchFamily="2" charset="-79"/>
                      </a:endParaRPr>
                    </a:p>
                  </a:txBody>
                  <a:tcPr marL="165663" marR="165663" marT="82831" marB="82831" anchor="ctr">
                    <a:solidFill>
                      <a:schemeClr val="tx2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83563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AD3F237-2599-8AC7-7944-32F1AF4528D4}"/>
              </a:ext>
            </a:extLst>
          </p:cNvPr>
          <p:cNvSpPr txBox="1"/>
          <p:nvPr/>
        </p:nvSpPr>
        <p:spPr>
          <a:xfrm rot="5400000">
            <a:off x="9506442" y="3298019"/>
            <a:ext cx="4973576" cy="261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1100" b="1" spc="600" dirty="0">
                <a:solidFill>
                  <a:schemeClr val="tx2"/>
                </a:solidFill>
              </a:rPr>
              <a:t>ARTIFICIAL INTELLIGENCE</a:t>
            </a:r>
            <a:endParaRPr lang="en-CA" sz="1100" b="1" dirty="0">
              <a:solidFill>
                <a:schemeClr val="tx2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6259A0-941B-B2CB-AAD9-E0C48110C6E2}"/>
              </a:ext>
            </a:extLst>
          </p:cNvPr>
          <p:cNvSpPr/>
          <p:nvPr/>
        </p:nvSpPr>
        <p:spPr bwMode="auto">
          <a:xfrm rot="18688247">
            <a:off x="6551672" y="6283490"/>
            <a:ext cx="1018402" cy="1018402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787F2AE-5B47-25CC-2D09-CFB9CD2C0186}"/>
              </a:ext>
            </a:extLst>
          </p:cNvPr>
          <p:cNvSpPr/>
          <p:nvPr/>
        </p:nvSpPr>
        <p:spPr>
          <a:xfrm flipH="1">
            <a:off x="-326070" y="411079"/>
            <a:ext cx="456546" cy="4565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35895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79A3738-678A-3954-8589-AFD55F871E97}"/>
              </a:ext>
            </a:extLst>
          </p:cNvPr>
          <p:cNvSpPr/>
          <p:nvPr/>
        </p:nvSpPr>
        <p:spPr>
          <a:xfrm flipH="1">
            <a:off x="6571478" y="0"/>
            <a:ext cx="562052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5EC6F7-C747-1FD5-EBD1-424602BA9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59" y="210454"/>
            <a:ext cx="10655883" cy="875396"/>
          </a:xfrm>
        </p:spPr>
        <p:txBody>
          <a:bodyPr>
            <a:normAutofit/>
          </a:bodyPr>
          <a:lstStyle/>
          <a:p>
            <a:r>
              <a:rPr lang="en-CA" sz="3600" b="1" i="0" dirty="0">
                <a:effectLst/>
                <a:latin typeface="Britannic Bold" panose="020B0903060703020204" pitchFamily="34" charset="0"/>
                <a:cs typeface="Poppins Light" panose="00000400000000000000" pitchFamily="2" charset="0"/>
              </a:rPr>
              <a:t>Quotes for AI </a:t>
            </a:r>
            <a:endParaRPr lang="en-CA" dirty="0">
              <a:latin typeface="Agency FB" panose="020B0503020202020204" pitchFamily="34" charset="0"/>
              <a:cs typeface="Cascadia Mono" panose="020B0609020000020004" pitchFamily="49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52CEA8-C7B3-D477-F310-96207DFF9A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331F82-2393-72B7-A467-0BA146160E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8</a:t>
            </a:fld>
            <a:endParaRPr lang="en-IN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C3AAD6E-AA90-D5E7-15D4-C872D1BFC2A2}"/>
              </a:ext>
            </a:extLst>
          </p:cNvPr>
          <p:cNvGrpSpPr/>
          <p:nvPr/>
        </p:nvGrpSpPr>
        <p:grpSpPr>
          <a:xfrm>
            <a:off x="536348" y="1367180"/>
            <a:ext cx="1328666" cy="1328666"/>
            <a:chOff x="536348" y="1367180"/>
            <a:chExt cx="1328666" cy="1328666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B3EC663-B4AF-CFCA-92DF-6354372BD98D}"/>
                </a:ext>
              </a:extLst>
            </p:cNvPr>
            <p:cNvSpPr/>
            <p:nvPr/>
          </p:nvSpPr>
          <p:spPr>
            <a:xfrm>
              <a:off x="536348" y="1367180"/>
              <a:ext cx="1328666" cy="132866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88900" dist="38100" sx="102000" sy="102000" algn="c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accent4"/>
                </a:solidFill>
                <a:latin typeface="Century Gothic" panose="020B0502020202020204" pitchFamily="34" charset="0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9159681-1AED-9BD1-AC63-63E2A75476D5}"/>
                </a:ext>
              </a:extLst>
            </p:cNvPr>
            <p:cNvGrpSpPr/>
            <p:nvPr/>
          </p:nvGrpSpPr>
          <p:grpSpPr>
            <a:xfrm>
              <a:off x="719434" y="1608858"/>
              <a:ext cx="921064" cy="730956"/>
              <a:chOff x="5780321" y="3102680"/>
              <a:chExt cx="921064" cy="730956"/>
            </a:xfrm>
            <a:solidFill>
              <a:schemeClr val="accent6"/>
            </a:solidFill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B0595BF4-2AB9-1A19-B576-C6827F400FD6}"/>
                  </a:ext>
                </a:extLst>
              </p:cNvPr>
              <p:cNvSpPr/>
              <p:nvPr/>
            </p:nvSpPr>
            <p:spPr>
              <a:xfrm>
                <a:off x="6332960" y="3102680"/>
                <a:ext cx="368425" cy="730956"/>
              </a:xfrm>
              <a:custGeom>
                <a:avLst/>
                <a:gdLst>
                  <a:gd name="connsiteX0" fmla="*/ 368426 w 368425"/>
                  <a:gd name="connsiteY0" fmla="*/ 730957 h 730956"/>
                  <a:gd name="connsiteX1" fmla="*/ 368426 w 368425"/>
                  <a:gd name="connsiteY1" fmla="*/ 362531 h 730956"/>
                  <a:gd name="connsiteX2" fmla="*/ 158239 w 368425"/>
                  <a:gd name="connsiteY2" fmla="*/ 362531 h 730956"/>
                  <a:gd name="connsiteX3" fmla="*/ 368426 w 368425"/>
                  <a:gd name="connsiteY3" fmla="*/ 158055 h 730956"/>
                  <a:gd name="connsiteX4" fmla="*/ 368426 w 368425"/>
                  <a:gd name="connsiteY4" fmla="*/ 0 h 730956"/>
                  <a:gd name="connsiteX5" fmla="*/ 0 w 368425"/>
                  <a:gd name="connsiteY5" fmla="*/ 362531 h 730956"/>
                  <a:gd name="connsiteX6" fmla="*/ 0 w 368425"/>
                  <a:gd name="connsiteY6" fmla="*/ 362531 h 730956"/>
                  <a:gd name="connsiteX7" fmla="*/ 0 w 368425"/>
                  <a:gd name="connsiteY7" fmla="*/ 730957 h 730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8425" h="730956">
                    <a:moveTo>
                      <a:pt x="368426" y="730957"/>
                    </a:moveTo>
                    <a:lnTo>
                      <a:pt x="368426" y="362531"/>
                    </a:lnTo>
                    <a:lnTo>
                      <a:pt x="158239" y="362531"/>
                    </a:lnTo>
                    <a:cubicBezTo>
                      <a:pt x="161429" y="248726"/>
                      <a:pt x="254577" y="158110"/>
                      <a:pt x="368426" y="158055"/>
                    </a:cubicBezTo>
                    <a:lnTo>
                      <a:pt x="368426" y="0"/>
                    </a:lnTo>
                    <a:cubicBezTo>
                      <a:pt x="167230" y="-26"/>
                      <a:pt x="3220" y="161361"/>
                      <a:pt x="0" y="362531"/>
                    </a:cubicBezTo>
                    <a:lnTo>
                      <a:pt x="0" y="362531"/>
                    </a:lnTo>
                    <a:lnTo>
                      <a:pt x="0" y="730957"/>
                    </a:lnTo>
                    <a:close/>
                  </a:path>
                </a:pathLst>
              </a:custGeom>
              <a:solidFill>
                <a:schemeClr val="bg2"/>
              </a:solidFill>
              <a:ln w="18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CA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4BDE4496-C950-0716-5E7D-8001F70EDC77}"/>
                  </a:ext>
                </a:extLst>
              </p:cNvPr>
              <p:cNvSpPr/>
              <p:nvPr/>
            </p:nvSpPr>
            <p:spPr>
              <a:xfrm>
                <a:off x="5780321" y="3102680"/>
                <a:ext cx="368425" cy="730956"/>
              </a:xfrm>
              <a:custGeom>
                <a:avLst/>
                <a:gdLst>
                  <a:gd name="connsiteX0" fmla="*/ 368426 w 368425"/>
                  <a:gd name="connsiteY0" fmla="*/ 730957 h 730956"/>
                  <a:gd name="connsiteX1" fmla="*/ 368426 w 368425"/>
                  <a:gd name="connsiteY1" fmla="*/ 362531 h 730956"/>
                  <a:gd name="connsiteX2" fmla="*/ 158239 w 368425"/>
                  <a:gd name="connsiteY2" fmla="*/ 362531 h 730956"/>
                  <a:gd name="connsiteX3" fmla="*/ 368426 w 368425"/>
                  <a:gd name="connsiteY3" fmla="*/ 158055 h 730956"/>
                  <a:gd name="connsiteX4" fmla="*/ 368426 w 368425"/>
                  <a:gd name="connsiteY4" fmla="*/ 0 h 730956"/>
                  <a:gd name="connsiteX5" fmla="*/ 0 w 368425"/>
                  <a:gd name="connsiteY5" fmla="*/ 362531 h 730956"/>
                  <a:gd name="connsiteX6" fmla="*/ 0 w 368425"/>
                  <a:gd name="connsiteY6" fmla="*/ 362531 h 730956"/>
                  <a:gd name="connsiteX7" fmla="*/ 0 w 368425"/>
                  <a:gd name="connsiteY7" fmla="*/ 730957 h 730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8425" h="730956">
                    <a:moveTo>
                      <a:pt x="368426" y="730957"/>
                    </a:moveTo>
                    <a:lnTo>
                      <a:pt x="368426" y="362531"/>
                    </a:lnTo>
                    <a:lnTo>
                      <a:pt x="158239" y="362531"/>
                    </a:lnTo>
                    <a:cubicBezTo>
                      <a:pt x="161429" y="248726"/>
                      <a:pt x="254577" y="158110"/>
                      <a:pt x="368426" y="158055"/>
                    </a:cubicBezTo>
                    <a:lnTo>
                      <a:pt x="368426" y="0"/>
                    </a:lnTo>
                    <a:cubicBezTo>
                      <a:pt x="167230" y="-26"/>
                      <a:pt x="3220" y="161361"/>
                      <a:pt x="0" y="362531"/>
                    </a:cubicBezTo>
                    <a:lnTo>
                      <a:pt x="0" y="362531"/>
                    </a:lnTo>
                    <a:lnTo>
                      <a:pt x="0" y="730957"/>
                    </a:lnTo>
                    <a:close/>
                  </a:path>
                </a:pathLst>
              </a:custGeom>
              <a:solidFill>
                <a:schemeClr val="bg2"/>
              </a:solidFill>
              <a:ln w="18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CA"/>
              </a:p>
            </p:txBody>
          </p: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882E809-EAF7-A6FC-5276-5E951B1C9DAA}"/>
              </a:ext>
            </a:extLst>
          </p:cNvPr>
          <p:cNvSpPr txBox="1"/>
          <p:nvPr/>
        </p:nvSpPr>
        <p:spPr>
          <a:xfrm>
            <a:off x="642531" y="5149915"/>
            <a:ext cx="24599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spc="0" dirty="0">
                <a:solidFill>
                  <a:schemeClr val="accent1"/>
                </a:solidFill>
                <a:latin typeface="Britannic Bold" panose="020B09030607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PLACEHOLDER TITLE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996A5F-E650-3A24-C1C9-AA7AF3B2D87B}"/>
              </a:ext>
            </a:extLst>
          </p:cNvPr>
          <p:cNvSpPr txBox="1"/>
          <p:nvPr/>
        </p:nvSpPr>
        <p:spPr>
          <a:xfrm>
            <a:off x="574580" y="2901820"/>
            <a:ext cx="59968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b="1" i="0" dirty="0">
                <a:solidFill>
                  <a:schemeClr val="bg2"/>
                </a:solidFill>
                <a:effectLst/>
                <a:ea typeface="Cascadia Mono" panose="020B0609020000020004" pitchFamily="49" charset="0"/>
                <a:cs typeface="Cascadia Mono" panose="020B0609020000020004" pitchFamily="49" charset="0"/>
              </a:rPr>
              <a:t>Lorem ipsum </a:t>
            </a:r>
            <a:r>
              <a:rPr lang="en-CA" sz="2000" b="0" i="0" dirty="0">
                <a:solidFill>
                  <a:schemeClr val="bg2"/>
                </a:solidFill>
                <a:effectLst/>
                <a:ea typeface="Cascadia Mono" panose="020B0609020000020004" pitchFamily="49" charset="0"/>
                <a:cs typeface="Cascadia Mono" panose="020B0609020000020004" pitchFamily="49" charset="0"/>
              </a:rPr>
              <a:t>dolor sit </a:t>
            </a:r>
            <a:r>
              <a:rPr lang="en-CA" sz="2000" b="0" i="0" dirty="0" err="1">
                <a:solidFill>
                  <a:schemeClr val="bg2"/>
                </a:solidFill>
                <a:effectLst/>
                <a:ea typeface="Cascadia Mono" panose="020B0609020000020004" pitchFamily="49" charset="0"/>
                <a:cs typeface="Cascadia Mono" panose="020B0609020000020004" pitchFamily="49" charset="0"/>
              </a:rPr>
              <a:t>amet</a:t>
            </a:r>
            <a:r>
              <a:rPr lang="en-CA" sz="2000" b="0" i="0" dirty="0">
                <a:solidFill>
                  <a:schemeClr val="bg2"/>
                </a:solidFill>
                <a:effectLst/>
                <a:ea typeface="Cascadia Mono" panose="020B0609020000020004" pitchFamily="49" charset="0"/>
                <a:cs typeface="Cascadia Mono" panose="020B0609020000020004" pitchFamily="49" charset="0"/>
              </a:rPr>
              <a:t>, </a:t>
            </a:r>
            <a:r>
              <a:rPr lang="en-CA" sz="2000" b="0" i="0" dirty="0" err="1">
                <a:solidFill>
                  <a:schemeClr val="bg2"/>
                </a:solidFill>
                <a:effectLst/>
                <a:ea typeface="Cascadia Mono" panose="020B0609020000020004" pitchFamily="49" charset="0"/>
                <a:cs typeface="Cascadia Mono" panose="020B0609020000020004" pitchFamily="49" charset="0"/>
              </a:rPr>
              <a:t>consectetur</a:t>
            </a:r>
            <a:r>
              <a:rPr lang="en-CA" sz="2000" b="0" i="0" dirty="0">
                <a:solidFill>
                  <a:schemeClr val="bg2"/>
                </a:solidFill>
                <a:effectLst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CA" sz="2000" b="0" i="0" dirty="0" err="1">
                <a:solidFill>
                  <a:schemeClr val="bg2"/>
                </a:solidFill>
                <a:effectLst/>
                <a:ea typeface="Cascadia Mono" panose="020B0609020000020004" pitchFamily="49" charset="0"/>
                <a:cs typeface="Cascadia Mono" panose="020B0609020000020004" pitchFamily="49" charset="0"/>
              </a:rPr>
              <a:t>adipiscing</a:t>
            </a:r>
            <a:r>
              <a:rPr lang="en-CA" sz="2000" b="0" i="0" dirty="0">
                <a:solidFill>
                  <a:schemeClr val="bg2"/>
                </a:solidFill>
                <a:effectLst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CA" sz="2000" b="0" i="0" dirty="0" err="1">
                <a:solidFill>
                  <a:schemeClr val="bg2"/>
                </a:solidFill>
                <a:effectLst/>
                <a:ea typeface="Cascadia Mono" panose="020B0609020000020004" pitchFamily="49" charset="0"/>
                <a:cs typeface="Cascadia Mono" panose="020B0609020000020004" pitchFamily="49" charset="0"/>
              </a:rPr>
              <a:t>elit</a:t>
            </a:r>
            <a:r>
              <a:rPr lang="en-CA" sz="2000" b="0" i="0" dirty="0">
                <a:solidFill>
                  <a:schemeClr val="bg2"/>
                </a:solidFill>
                <a:effectLst/>
                <a:ea typeface="Cascadia Mono" panose="020B0609020000020004" pitchFamily="49" charset="0"/>
                <a:cs typeface="Cascadia Mono" panose="020B0609020000020004" pitchFamily="49" charset="0"/>
              </a:rPr>
              <a:t>, sed do </a:t>
            </a:r>
            <a:r>
              <a:rPr lang="en-CA" sz="2000" b="0" i="0" dirty="0" err="1">
                <a:solidFill>
                  <a:schemeClr val="bg2"/>
                </a:solidFill>
                <a:effectLst/>
                <a:ea typeface="Cascadia Mono" panose="020B0609020000020004" pitchFamily="49" charset="0"/>
                <a:cs typeface="Cascadia Mono" panose="020B0609020000020004" pitchFamily="49" charset="0"/>
              </a:rPr>
              <a:t>eiusmod</a:t>
            </a:r>
            <a:r>
              <a:rPr lang="en-CA" sz="2000" b="0" i="0" dirty="0">
                <a:solidFill>
                  <a:schemeClr val="bg2"/>
                </a:solidFill>
                <a:effectLst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CA" sz="2000" b="0" i="0" dirty="0" err="1">
                <a:solidFill>
                  <a:schemeClr val="bg2"/>
                </a:solidFill>
                <a:effectLst/>
                <a:ea typeface="Cascadia Mono" panose="020B0609020000020004" pitchFamily="49" charset="0"/>
                <a:cs typeface="Cascadia Mono" panose="020B0609020000020004" pitchFamily="49" charset="0"/>
              </a:rPr>
              <a:t>tempor</a:t>
            </a:r>
            <a:r>
              <a:rPr lang="en-CA" sz="2000" b="0" i="0" dirty="0">
                <a:solidFill>
                  <a:schemeClr val="bg2"/>
                </a:solidFill>
                <a:effectLst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CA" sz="2000" b="0" i="0" dirty="0" err="1">
                <a:solidFill>
                  <a:schemeClr val="bg2"/>
                </a:solidFill>
                <a:effectLst/>
                <a:ea typeface="Cascadia Mono" panose="020B0609020000020004" pitchFamily="49" charset="0"/>
                <a:cs typeface="Cascadia Mono" panose="020B0609020000020004" pitchFamily="49" charset="0"/>
              </a:rPr>
              <a:t>incididunt</a:t>
            </a:r>
            <a:r>
              <a:rPr lang="en-CA" sz="2000" b="0" i="0" dirty="0">
                <a:solidFill>
                  <a:schemeClr val="bg2"/>
                </a:solidFill>
                <a:effectLst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CA" sz="2000" b="0" i="0" dirty="0" err="1">
                <a:solidFill>
                  <a:schemeClr val="bg2"/>
                </a:solidFill>
                <a:effectLst/>
                <a:ea typeface="Cascadia Mono" panose="020B0609020000020004" pitchFamily="49" charset="0"/>
                <a:cs typeface="Cascadia Mono" panose="020B0609020000020004" pitchFamily="49" charset="0"/>
              </a:rPr>
              <a:t>ut</a:t>
            </a:r>
            <a:r>
              <a:rPr lang="en-CA" sz="2000" b="0" i="0" dirty="0">
                <a:solidFill>
                  <a:schemeClr val="bg2"/>
                </a:solidFill>
                <a:effectLst/>
                <a:ea typeface="Cascadia Mono" panose="020B0609020000020004" pitchFamily="49" charset="0"/>
                <a:cs typeface="Cascadia Mono" panose="020B0609020000020004" pitchFamily="49" charset="0"/>
              </a:rPr>
              <a:t> labore et dolore magna </a:t>
            </a:r>
            <a:r>
              <a:rPr lang="en-CA" sz="2000" b="0" i="0" dirty="0" err="1">
                <a:solidFill>
                  <a:schemeClr val="bg2"/>
                </a:solidFill>
                <a:effectLst/>
                <a:ea typeface="Cascadia Mono" panose="020B0609020000020004" pitchFamily="49" charset="0"/>
                <a:cs typeface="Cascadia Mono" panose="020B0609020000020004" pitchFamily="49" charset="0"/>
              </a:rPr>
              <a:t>aliqua</a:t>
            </a:r>
            <a:r>
              <a:rPr lang="en-CA" sz="2000" b="0" i="0" dirty="0">
                <a:solidFill>
                  <a:schemeClr val="bg2"/>
                </a:solidFill>
                <a:effectLst/>
                <a:ea typeface="Cascadia Mono" panose="020B0609020000020004" pitchFamily="49" charset="0"/>
                <a:cs typeface="Cascadia Mono" panose="020B0609020000020004" pitchFamily="49" charset="0"/>
              </a:rPr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C860CE-47F9-B282-A567-3D052C0C4884}"/>
              </a:ext>
            </a:extLst>
          </p:cNvPr>
          <p:cNvSpPr txBox="1"/>
          <p:nvPr/>
        </p:nvSpPr>
        <p:spPr>
          <a:xfrm rot="5400000">
            <a:off x="9506442" y="3298019"/>
            <a:ext cx="4973576" cy="261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1100" b="1" spc="600" dirty="0">
                <a:solidFill>
                  <a:schemeClr val="tx2"/>
                </a:solidFill>
              </a:rPr>
              <a:t>ARTIFICIAL INTELLIGENCE</a:t>
            </a:r>
            <a:endParaRPr lang="en-CA" sz="1100" b="1" dirty="0">
              <a:solidFill>
                <a:schemeClr val="tx2"/>
              </a:solidFill>
            </a:endParaRPr>
          </a:p>
        </p:txBody>
      </p:sp>
      <p:pic>
        <p:nvPicPr>
          <p:cNvPr id="9" name="Picture Placeholder 8" descr="A robot with headphones and a colorful background&#10;&#10;Description automatically generated">
            <a:extLst>
              <a:ext uri="{FF2B5EF4-FFF2-40B4-BE49-F238E27FC236}">
                <a16:creationId xmlns:a16="http://schemas.microsoft.com/office/drawing/2014/main" id="{64EC5F79-7A7E-CF73-1C48-5AF54487403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798424" y="0"/>
            <a:ext cx="5393575" cy="6858000"/>
          </a:xfr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A8CA2330-403F-5E34-25A9-24D979EC1048}"/>
              </a:ext>
            </a:extLst>
          </p:cNvPr>
          <p:cNvSpPr/>
          <p:nvPr/>
        </p:nvSpPr>
        <p:spPr>
          <a:xfrm>
            <a:off x="5264845" y="156685"/>
            <a:ext cx="508790" cy="5087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1C493A9-5793-76ED-8AB0-6A360AF60956}"/>
              </a:ext>
            </a:extLst>
          </p:cNvPr>
          <p:cNvSpPr/>
          <p:nvPr/>
        </p:nvSpPr>
        <p:spPr bwMode="auto">
          <a:xfrm rot="18688247">
            <a:off x="4367249" y="5473360"/>
            <a:ext cx="1018402" cy="1018402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0B39C65-D022-29E5-FFEE-B4F5AB9E7C0B}"/>
              </a:ext>
            </a:extLst>
          </p:cNvPr>
          <p:cNvSpPr/>
          <p:nvPr/>
        </p:nvSpPr>
        <p:spPr bwMode="auto">
          <a:xfrm rot="3292218">
            <a:off x="1809758" y="5960741"/>
            <a:ext cx="2401703" cy="2401700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BA02A1-F129-246F-BF38-AEA47203F287}"/>
              </a:ext>
            </a:extLst>
          </p:cNvPr>
          <p:cNvSpPr/>
          <p:nvPr/>
        </p:nvSpPr>
        <p:spPr>
          <a:xfrm flipH="1">
            <a:off x="9660763" y="216080"/>
            <a:ext cx="456546" cy="4565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2788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970CE-D6AC-EBFF-0FBC-5C3E4C91C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137" y="168964"/>
            <a:ext cx="11513297" cy="890953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bg2"/>
                </a:solidFill>
                <a:latin typeface="Britannic Bold" panose="020B0903060703020204" pitchFamily="34" charset="0"/>
              </a:rPr>
              <a:t>AI in Finance and Business Decision-Making</a:t>
            </a:r>
            <a:endParaRPr lang="en-CA" b="0" dirty="0">
              <a:latin typeface="Britannic Bold" panose="020B0903060703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19F3AF-05FD-687A-CF4A-E0EAB473DD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www.yourwebsite.com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787A7C-2B9A-5C91-27FB-6B2E0B786B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Slide </a:t>
            </a:r>
            <a:fld id="{6CB62808-88BB-4E82-9200-19DAFECDBB5A}" type="slidenum">
              <a:rPr lang="en-IN" smtClean="0"/>
              <a:pPr/>
              <a:t>9</a:t>
            </a:fld>
            <a:endParaRPr lang="en-IN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52C1117-292A-7F96-FBEA-0C2C302EB325}"/>
              </a:ext>
            </a:extLst>
          </p:cNvPr>
          <p:cNvGrpSpPr/>
          <p:nvPr/>
        </p:nvGrpSpPr>
        <p:grpSpPr>
          <a:xfrm>
            <a:off x="6245557" y="1234073"/>
            <a:ext cx="5310255" cy="4870336"/>
            <a:chOff x="384374" y="1138369"/>
            <a:chExt cx="5310255" cy="4870336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FDF9838-8D25-6B4B-29E6-3F427EDCBD95}"/>
                </a:ext>
              </a:extLst>
            </p:cNvPr>
            <p:cNvGrpSpPr/>
            <p:nvPr/>
          </p:nvGrpSpPr>
          <p:grpSpPr>
            <a:xfrm>
              <a:off x="384374" y="1138369"/>
              <a:ext cx="5310255" cy="1460705"/>
              <a:chOff x="6068442" y="1771796"/>
              <a:chExt cx="5310255" cy="1460705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D4BB054A-182A-45B5-E886-738DF47B8B63}"/>
                  </a:ext>
                </a:extLst>
              </p:cNvPr>
              <p:cNvGrpSpPr/>
              <p:nvPr/>
            </p:nvGrpSpPr>
            <p:grpSpPr>
              <a:xfrm>
                <a:off x="6068442" y="1771796"/>
                <a:ext cx="3414581" cy="848876"/>
                <a:chOff x="5462984" y="2992029"/>
                <a:chExt cx="3414581" cy="848876"/>
              </a:xfrm>
            </p:grpSpPr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C5E2BF78-EB0D-F743-C33D-B2BC62744E8F}"/>
                    </a:ext>
                  </a:extLst>
                </p:cNvPr>
                <p:cNvGrpSpPr/>
                <p:nvPr/>
              </p:nvGrpSpPr>
              <p:grpSpPr>
                <a:xfrm>
                  <a:off x="5462984" y="2992029"/>
                  <a:ext cx="847705" cy="848876"/>
                  <a:chOff x="5462984" y="2992029"/>
                  <a:chExt cx="847705" cy="848876"/>
                </a:xfrm>
              </p:grpSpPr>
              <p:sp>
                <p:nvSpPr>
                  <p:cNvPr id="35" name="Oval 34">
                    <a:extLst>
                      <a:ext uri="{FF2B5EF4-FFF2-40B4-BE49-F238E27FC236}">
                        <a16:creationId xmlns:a16="http://schemas.microsoft.com/office/drawing/2014/main" id="{242E1899-5E68-F5C3-406E-0492201965C9}"/>
                      </a:ext>
                    </a:extLst>
                  </p:cNvPr>
                  <p:cNvSpPr/>
                  <p:nvPr/>
                </p:nvSpPr>
                <p:spPr>
                  <a:xfrm>
                    <a:off x="5462984" y="2992029"/>
                    <a:ext cx="847705" cy="848876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  <a:ea typeface="Cascadia Mono" panose="020B0609020000020004" pitchFamily="49" charset="0"/>
                      <a:cs typeface="Cascadia Mono" panose="020B0609020000020004" pitchFamily="49" charset="0"/>
                    </a:endParaRPr>
                  </a:p>
                </p:txBody>
              </p:sp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EAFCA298-EA12-6150-B072-76C985EB9D8E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3093302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b="1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ea typeface="Cascadia Mono" panose="020B0609020000020004" pitchFamily="49" charset="0"/>
                        <a:cs typeface="Cascadia Mono" panose="020B0609020000020004" pitchFamily="49" charset="0"/>
                      </a:rPr>
                      <a:t>1.</a:t>
                    </a:r>
                  </a:p>
                </p:txBody>
              </p:sp>
            </p:grp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1CAEC31C-733C-02F3-91F2-41059C1FE5A1}"/>
                    </a:ext>
                  </a:extLst>
                </p:cNvPr>
                <p:cNvSpPr txBox="1"/>
                <p:nvPr/>
              </p:nvSpPr>
              <p:spPr>
                <a:xfrm>
                  <a:off x="6417625" y="3247190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b="1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ea typeface="Cascadia Mono" panose="020B0609020000020004" pitchFamily="49" charset="0"/>
                      <a:cs typeface="Cascadia Mono" panose="020B0609020000020004" pitchFamily="49" charset="0"/>
                    </a:rPr>
                    <a:t>Placeholder Title</a:t>
                  </a:r>
                </a:p>
              </p:txBody>
            </p:sp>
          </p:grp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A03FBAA-CDE1-3091-CE02-2D311BEFAD35}"/>
                  </a:ext>
                </a:extLst>
              </p:cNvPr>
              <p:cNvSpPr txBox="1"/>
              <p:nvPr/>
            </p:nvSpPr>
            <p:spPr>
              <a:xfrm>
                <a:off x="7023083" y="2586170"/>
                <a:ext cx="435561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b="1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Lorem ipsum 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dolor sit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amet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,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consectetur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adipiscing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elit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, sed do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eiusmod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tempor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incididunt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ut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labore et dolore magna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aliqua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. 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2C7C7B3-B238-E18B-64B8-0080B877BA84}"/>
                </a:ext>
              </a:extLst>
            </p:cNvPr>
            <p:cNvGrpSpPr/>
            <p:nvPr/>
          </p:nvGrpSpPr>
          <p:grpSpPr>
            <a:xfrm>
              <a:off x="384374" y="2843184"/>
              <a:ext cx="5310255" cy="1460705"/>
              <a:chOff x="6068442" y="1771796"/>
              <a:chExt cx="5310255" cy="1460705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29259D0F-E075-5D65-1A5E-1C96C0B2992D}"/>
                  </a:ext>
                </a:extLst>
              </p:cNvPr>
              <p:cNvGrpSpPr/>
              <p:nvPr/>
            </p:nvGrpSpPr>
            <p:grpSpPr>
              <a:xfrm>
                <a:off x="6068442" y="1771796"/>
                <a:ext cx="3414581" cy="848876"/>
                <a:chOff x="5462984" y="2992029"/>
                <a:chExt cx="3414581" cy="848876"/>
              </a:xfrm>
            </p:grpSpPr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7C1C7672-7661-9928-426F-500891FAC219}"/>
                    </a:ext>
                  </a:extLst>
                </p:cNvPr>
                <p:cNvGrpSpPr/>
                <p:nvPr/>
              </p:nvGrpSpPr>
              <p:grpSpPr>
                <a:xfrm>
                  <a:off x="5462984" y="2992029"/>
                  <a:ext cx="847705" cy="848876"/>
                  <a:chOff x="5462984" y="2992029"/>
                  <a:chExt cx="847705" cy="848876"/>
                </a:xfrm>
              </p:grpSpPr>
              <p:sp>
                <p:nvSpPr>
                  <p:cNvPr id="27" name="Oval 26">
                    <a:extLst>
                      <a:ext uri="{FF2B5EF4-FFF2-40B4-BE49-F238E27FC236}">
                        <a16:creationId xmlns:a16="http://schemas.microsoft.com/office/drawing/2014/main" id="{559B048B-69E1-0C32-3AAB-7667675ED719}"/>
                      </a:ext>
                    </a:extLst>
                  </p:cNvPr>
                  <p:cNvSpPr/>
                  <p:nvPr/>
                </p:nvSpPr>
                <p:spPr>
                  <a:xfrm>
                    <a:off x="5462984" y="2992029"/>
                    <a:ext cx="847705" cy="848876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  <a:ea typeface="Cascadia Mono" panose="020B0609020000020004" pitchFamily="49" charset="0"/>
                      <a:cs typeface="Cascadia Mono" panose="020B0609020000020004" pitchFamily="49" charset="0"/>
                    </a:endParaRPr>
                  </a:p>
                </p:txBody>
              </p:sp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185E9562-9249-9753-FFE5-70389EB9C9F9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3093302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b="1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ea typeface="Cascadia Mono" panose="020B0609020000020004" pitchFamily="49" charset="0"/>
                        <a:cs typeface="Cascadia Mono" panose="020B0609020000020004" pitchFamily="49" charset="0"/>
                      </a:rPr>
                      <a:t>2.</a:t>
                    </a:r>
                  </a:p>
                </p:txBody>
              </p:sp>
            </p:grp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ABE9DCA-65CF-CEA7-4C96-55339DBB448C}"/>
                    </a:ext>
                  </a:extLst>
                </p:cNvPr>
                <p:cNvSpPr txBox="1"/>
                <p:nvPr/>
              </p:nvSpPr>
              <p:spPr>
                <a:xfrm>
                  <a:off x="6417625" y="3247190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b="1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ea typeface="Cascadia Mono" panose="020B0609020000020004" pitchFamily="49" charset="0"/>
                      <a:cs typeface="Cascadia Mono" panose="020B0609020000020004" pitchFamily="49" charset="0"/>
                    </a:rPr>
                    <a:t>Placeholder Title</a:t>
                  </a:r>
                </a:p>
              </p:txBody>
            </p:sp>
          </p:grp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84451BF-8197-835C-2182-DD7EEEDEA615}"/>
                  </a:ext>
                </a:extLst>
              </p:cNvPr>
              <p:cNvSpPr txBox="1"/>
              <p:nvPr/>
            </p:nvSpPr>
            <p:spPr>
              <a:xfrm>
                <a:off x="7023083" y="2586170"/>
                <a:ext cx="435561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b="1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Lorem ipsum 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dolor sit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amet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,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consectetur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adipiscing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elit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, sed do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eiusmod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tempor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incididunt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ut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labore et dolore magna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aliqua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. 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2B63534-FA10-F9A7-EFE9-97B39200BC0C}"/>
                </a:ext>
              </a:extLst>
            </p:cNvPr>
            <p:cNvGrpSpPr/>
            <p:nvPr/>
          </p:nvGrpSpPr>
          <p:grpSpPr>
            <a:xfrm>
              <a:off x="384374" y="4548000"/>
              <a:ext cx="5310255" cy="1460705"/>
              <a:chOff x="6068442" y="1771796"/>
              <a:chExt cx="5310255" cy="1460705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06D57D5E-8A9C-22C8-12E4-2948EA43695F}"/>
                  </a:ext>
                </a:extLst>
              </p:cNvPr>
              <p:cNvGrpSpPr/>
              <p:nvPr/>
            </p:nvGrpSpPr>
            <p:grpSpPr>
              <a:xfrm>
                <a:off x="6068442" y="1771796"/>
                <a:ext cx="3414581" cy="848876"/>
                <a:chOff x="5462984" y="2992029"/>
                <a:chExt cx="3414581" cy="848876"/>
              </a:xfrm>
            </p:grpSpPr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1241E780-CDDD-B267-19AF-99DD703242BB}"/>
                    </a:ext>
                  </a:extLst>
                </p:cNvPr>
                <p:cNvGrpSpPr/>
                <p:nvPr/>
              </p:nvGrpSpPr>
              <p:grpSpPr>
                <a:xfrm>
                  <a:off x="5462984" y="2992029"/>
                  <a:ext cx="847705" cy="848876"/>
                  <a:chOff x="5462984" y="2992029"/>
                  <a:chExt cx="847705" cy="848876"/>
                </a:xfrm>
              </p:grpSpPr>
              <p:sp>
                <p:nvSpPr>
                  <p:cNvPr id="19" name="Oval 18">
                    <a:extLst>
                      <a:ext uri="{FF2B5EF4-FFF2-40B4-BE49-F238E27FC236}">
                        <a16:creationId xmlns:a16="http://schemas.microsoft.com/office/drawing/2014/main" id="{49D28CE8-52B5-8E8C-EDCD-89D241BCE8CD}"/>
                      </a:ext>
                    </a:extLst>
                  </p:cNvPr>
                  <p:cNvSpPr/>
                  <p:nvPr/>
                </p:nvSpPr>
                <p:spPr>
                  <a:xfrm>
                    <a:off x="5462984" y="2992029"/>
                    <a:ext cx="847705" cy="848876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solidFill>
                        <a:schemeClr val="bg2"/>
                      </a:solidFill>
                      <a:latin typeface="Britannic Bold" panose="020B0903060703020204" pitchFamily="34" charset="0"/>
                      <a:ea typeface="Cascadia Mono" panose="020B0609020000020004" pitchFamily="49" charset="0"/>
                      <a:cs typeface="Cascadia Mono" panose="020B0609020000020004" pitchFamily="49" charset="0"/>
                    </a:endParaRPr>
                  </a:p>
                </p:txBody>
              </p:sp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BCC6B248-51FB-4EC5-3ED4-92FD5FD3836D}"/>
                      </a:ext>
                    </a:extLst>
                  </p:cNvPr>
                  <p:cNvSpPr txBox="1"/>
                  <p:nvPr/>
                </p:nvSpPr>
                <p:spPr>
                  <a:xfrm>
                    <a:off x="5490542" y="3093302"/>
                    <a:ext cx="774921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IN" sz="3600" b="1" dirty="0">
                        <a:solidFill>
                          <a:schemeClr val="bg2"/>
                        </a:solidFill>
                        <a:latin typeface="Britannic Bold" panose="020B0903060703020204" pitchFamily="34" charset="0"/>
                        <a:ea typeface="Cascadia Mono" panose="020B0609020000020004" pitchFamily="49" charset="0"/>
                        <a:cs typeface="Cascadia Mono" panose="020B0609020000020004" pitchFamily="49" charset="0"/>
                      </a:rPr>
                      <a:t>3.</a:t>
                    </a:r>
                  </a:p>
                </p:txBody>
              </p:sp>
            </p:grp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AFADEA5-36A1-A659-99EB-E9FF2DCEE13F}"/>
                    </a:ext>
                  </a:extLst>
                </p:cNvPr>
                <p:cNvSpPr txBox="1"/>
                <p:nvPr/>
              </p:nvSpPr>
              <p:spPr>
                <a:xfrm>
                  <a:off x="6417625" y="3247190"/>
                  <a:ext cx="245994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b="1" spc="0" dirty="0">
                      <a:solidFill>
                        <a:schemeClr val="bg2"/>
                      </a:solidFill>
                      <a:latin typeface="Britannic Bold" panose="020B0903060703020204" pitchFamily="34" charset="0"/>
                      <a:ea typeface="Cascadia Mono" panose="020B0609020000020004" pitchFamily="49" charset="0"/>
                      <a:cs typeface="Cascadia Mono" panose="020B0609020000020004" pitchFamily="49" charset="0"/>
                    </a:rPr>
                    <a:t>Placeholder Title</a:t>
                  </a:r>
                </a:p>
              </p:txBody>
            </p:sp>
          </p:grp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E41648F-F41D-27A5-D44D-B721C49E6C0C}"/>
                  </a:ext>
                </a:extLst>
              </p:cNvPr>
              <p:cNvSpPr txBox="1"/>
              <p:nvPr/>
            </p:nvSpPr>
            <p:spPr>
              <a:xfrm>
                <a:off x="7023083" y="2586170"/>
                <a:ext cx="435561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200" b="1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Lorem ipsum 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dolor sit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amet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,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consectetur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adipiscing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elit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, sed do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eiusmod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tempor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incididunt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ut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 labore et dolore magna </a:t>
                </a:r>
                <a:r>
                  <a:rPr lang="en-CA" sz="1200" b="0" i="0" dirty="0" err="1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aliqua</a:t>
                </a:r>
                <a:r>
                  <a:rPr lang="en-CA" sz="1200" b="0" i="0" dirty="0">
                    <a:solidFill>
                      <a:schemeClr val="bg2"/>
                    </a:solidFill>
                    <a:effectLst/>
                    <a:ea typeface="Cascadia Mono" panose="020B0609020000020004" pitchFamily="49" charset="0"/>
                    <a:cs typeface="Cascadia Mono" panose="020B0609020000020004" pitchFamily="49" charset="0"/>
                  </a:rPr>
                  <a:t>. </a:t>
                </a:r>
              </a:p>
            </p:txBody>
          </p: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F0D828C6-BC4A-1C8C-69AE-6A3615D5B97C}"/>
              </a:ext>
            </a:extLst>
          </p:cNvPr>
          <p:cNvSpPr txBox="1"/>
          <p:nvPr/>
        </p:nvSpPr>
        <p:spPr>
          <a:xfrm rot="5400000">
            <a:off x="9506442" y="3298019"/>
            <a:ext cx="4973576" cy="261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1100" b="1" spc="600" dirty="0">
                <a:solidFill>
                  <a:schemeClr val="accent2"/>
                </a:solidFill>
              </a:rPr>
              <a:t>ARTIFICIAL INTELLIGENCE</a:t>
            </a:r>
            <a:endParaRPr lang="en-CA" sz="1100" b="1" dirty="0">
              <a:solidFill>
                <a:schemeClr val="accent2"/>
              </a:solidFill>
            </a:endParaRPr>
          </a:p>
        </p:txBody>
      </p:sp>
      <p:graphicFrame>
        <p:nvGraphicFramePr>
          <p:cNvPr id="43" name="Chart 42">
            <a:extLst>
              <a:ext uri="{FF2B5EF4-FFF2-40B4-BE49-F238E27FC236}">
                <a16:creationId xmlns:a16="http://schemas.microsoft.com/office/drawing/2014/main" id="{C7624C65-550D-3E3B-10A7-F75508A25E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7754850"/>
              </p:ext>
            </p:extLst>
          </p:nvPr>
        </p:nvGraphicFramePr>
        <p:xfrm>
          <a:off x="396798" y="929080"/>
          <a:ext cx="5650142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67D39FB1-77EB-0897-A51E-DA69B91232CE}"/>
              </a:ext>
            </a:extLst>
          </p:cNvPr>
          <p:cNvSpPr/>
          <p:nvPr/>
        </p:nvSpPr>
        <p:spPr>
          <a:xfrm>
            <a:off x="872122" y="-339824"/>
            <a:ext cx="508790" cy="5087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C481E3C-079E-A3CE-BB6F-0DB1A657EC94}"/>
              </a:ext>
            </a:extLst>
          </p:cNvPr>
          <p:cNvSpPr/>
          <p:nvPr/>
        </p:nvSpPr>
        <p:spPr bwMode="auto">
          <a:xfrm rot="18688247">
            <a:off x="2512815" y="1310832"/>
            <a:ext cx="1018402" cy="1018402"/>
          </a:xfrm>
          <a:custGeom>
            <a:avLst/>
            <a:gdLst>
              <a:gd name="connsiteX0" fmla="*/ 1243667 w 2932788"/>
              <a:gd name="connsiteY0" fmla="*/ 2917337 h 2932786"/>
              <a:gd name="connsiteX1" fmla="*/ 1689122 w 2932788"/>
              <a:gd name="connsiteY1" fmla="*/ 2917337 h 2932786"/>
              <a:gd name="connsiteX2" fmla="*/ 1466395 w 2932788"/>
              <a:gd name="connsiteY2" fmla="*/ 2932786 h 2932786"/>
              <a:gd name="connsiteX3" fmla="*/ 1243667 w 2932788"/>
              <a:gd name="connsiteY3" fmla="*/ 2917337 h 2932786"/>
              <a:gd name="connsiteX4" fmla="*/ 844560 w 2932788"/>
              <a:gd name="connsiteY4" fmla="*/ 2798892 h 2932786"/>
              <a:gd name="connsiteX5" fmla="*/ 2094121 w 2932788"/>
              <a:gd name="connsiteY5" fmla="*/ 2798892 h 2932786"/>
              <a:gd name="connsiteX6" fmla="*/ 2058756 w 2932788"/>
              <a:gd name="connsiteY6" fmla="*/ 2809192 h 2932786"/>
              <a:gd name="connsiteX7" fmla="*/ 879925 w 2932788"/>
              <a:gd name="connsiteY7" fmla="*/ 2809192 h 2932786"/>
              <a:gd name="connsiteX8" fmla="*/ 844560 w 2932788"/>
              <a:gd name="connsiteY8" fmla="*/ 2798892 h 2932786"/>
              <a:gd name="connsiteX9" fmla="*/ 633420 w 2932788"/>
              <a:gd name="connsiteY9" fmla="*/ 2675298 h 2932786"/>
              <a:gd name="connsiteX10" fmla="*/ 2299368 w 2932788"/>
              <a:gd name="connsiteY10" fmla="*/ 2675298 h 2932786"/>
              <a:gd name="connsiteX11" fmla="*/ 2275904 w 2932788"/>
              <a:gd name="connsiteY11" fmla="*/ 2693323 h 2932786"/>
              <a:gd name="connsiteX12" fmla="*/ 656884 w 2932788"/>
              <a:gd name="connsiteY12" fmla="*/ 2693323 h 2932786"/>
              <a:gd name="connsiteX13" fmla="*/ 633420 w 2932788"/>
              <a:gd name="connsiteY13" fmla="*/ 2675298 h 2932786"/>
              <a:gd name="connsiteX14" fmla="*/ 481503 w 2932788"/>
              <a:gd name="connsiteY14" fmla="*/ 2551704 h 2932786"/>
              <a:gd name="connsiteX15" fmla="*/ 2453860 w 2932788"/>
              <a:gd name="connsiteY15" fmla="*/ 2551704 h 2932786"/>
              <a:gd name="connsiteX16" fmla="*/ 2436250 w 2932788"/>
              <a:gd name="connsiteY16" fmla="*/ 2569729 h 2932786"/>
              <a:gd name="connsiteX17" fmla="*/ 499113 w 2932788"/>
              <a:gd name="connsiteY17" fmla="*/ 2569729 h 2932786"/>
              <a:gd name="connsiteX18" fmla="*/ 481503 w 2932788"/>
              <a:gd name="connsiteY18" fmla="*/ 2551704 h 2932786"/>
              <a:gd name="connsiteX19" fmla="*/ 357909 w 2932788"/>
              <a:gd name="connsiteY19" fmla="*/ 2428110 h 2932786"/>
              <a:gd name="connsiteX20" fmla="*/ 2574881 w 2932788"/>
              <a:gd name="connsiteY20" fmla="*/ 2428110 h 2932786"/>
              <a:gd name="connsiteX21" fmla="*/ 2557286 w 2932788"/>
              <a:gd name="connsiteY21" fmla="*/ 2446135 h 2932786"/>
              <a:gd name="connsiteX22" fmla="*/ 375504 w 2932788"/>
              <a:gd name="connsiteY22" fmla="*/ 2446135 h 2932786"/>
              <a:gd name="connsiteX23" fmla="*/ 357909 w 2932788"/>
              <a:gd name="connsiteY23" fmla="*/ 2428110 h 2932786"/>
              <a:gd name="connsiteX24" fmla="*/ 265213 w 2932788"/>
              <a:gd name="connsiteY24" fmla="*/ 2312240 h 2932786"/>
              <a:gd name="connsiteX25" fmla="*/ 2670150 w 2932788"/>
              <a:gd name="connsiteY25" fmla="*/ 2312240 h 2932786"/>
              <a:gd name="connsiteX26" fmla="*/ 2658419 w 2932788"/>
              <a:gd name="connsiteY26" fmla="*/ 2330265 h 2932786"/>
              <a:gd name="connsiteX27" fmla="*/ 276944 w 2932788"/>
              <a:gd name="connsiteY27" fmla="*/ 2330265 h 2932786"/>
              <a:gd name="connsiteX28" fmla="*/ 265213 w 2932788"/>
              <a:gd name="connsiteY28" fmla="*/ 2312240 h 2932786"/>
              <a:gd name="connsiteX29" fmla="*/ 187967 w 2932788"/>
              <a:gd name="connsiteY29" fmla="*/ 2188646 h 2932786"/>
              <a:gd name="connsiteX30" fmla="*/ 2744823 w 2932788"/>
              <a:gd name="connsiteY30" fmla="*/ 2188646 h 2932786"/>
              <a:gd name="connsiteX31" fmla="*/ 2733094 w 2932788"/>
              <a:gd name="connsiteY31" fmla="*/ 2206671 h 2932786"/>
              <a:gd name="connsiteX32" fmla="*/ 199696 w 2932788"/>
              <a:gd name="connsiteY32" fmla="*/ 2206671 h 2932786"/>
              <a:gd name="connsiteX33" fmla="*/ 187967 w 2932788"/>
              <a:gd name="connsiteY33" fmla="*/ 2188646 h 2932786"/>
              <a:gd name="connsiteX34" fmla="*/ 131320 w 2932788"/>
              <a:gd name="connsiteY34" fmla="*/ 2065052 h 2932786"/>
              <a:gd name="connsiteX35" fmla="*/ 2804044 w 2932788"/>
              <a:gd name="connsiteY35" fmla="*/ 2065052 h 2932786"/>
              <a:gd name="connsiteX36" fmla="*/ 2798183 w 2932788"/>
              <a:gd name="connsiteY36" fmla="*/ 2083077 h 2932786"/>
              <a:gd name="connsiteX37" fmla="*/ 137181 w 2932788"/>
              <a:gd name="connsiteY37" fmla="*/ 2083077 h 2932786"/>
              <a:gd name="connsiteX38" fmla="*/ 131320 w 2932788"/>
              <a:gd name="connsiteY38" fmla="*/ 2065052 h 2932786"/>
              <a:gd name="connsiteX39" fmla="*/ 77246 w 2932788"/>
              <a:gd name="connsiteY39" fmla="*/ 1941457 h 2932786"/>
              <a:gd name="connsiteX40" fmla="*/ 2863994 w 2932788"/>
              <a:gd name="connsiteY40" fmla="*/ 1941457 h 2932786"/>
              <a:gd name="connsiteX41" fmla="*/ 2858115 w 2932788"/>
              <a:gd name="connsiteY41" fmla="*/ 1959482 h 2932786"/>
              <a:gd name="connsiteX42" fmla="*/ 83125 w 2932788"/>
              <a:gd name="connsiteY42" fmla="*/ 1959482 h 2932786"/>
              <a:gd name="connsiteX43" fmla="*/ 77246 w 2932788"/>
              <a:gd name="connsiteY43" fmla="*/ 1941457 h 2932786"/>
              <a:gd name="connsiteX44" fmla="*/ 41198 w 2932788"/>
              <a:gd name="connsiteY44" fmla="*/ 1825589 h 2932786"/>
              <a:gd name="connsiteX45" fmla="*/ 2891590 w 2932788"/>
              <a:gd name="connsiteY45" fmla="*/ 1825589 h 2932786"/>
              <a:gd name="connsiteX46" fmla="*/ 2885725 w 2932788"/>
              <a:gd name="connsiteY46" fmla="*/ 1843614 h 2932786"/>
              <a:gd name="connsiteX47" fmla="*/ 47063 w 2932788"/>
              <a:gd name="connsiteY47" fmla="*/ 1843614 h 2932786"/>
              <a:gd name="connsiteX48" fmla="*/ 41198 w 2932788"/>
              <a:gd name="connsiteY48" fmla="*/ 1825589 h 2932786"/>
              <a:gd name="connsiteX49" fmla="*/ 18025 w 2932788"/>
              <a:gd name="connsiteY49" fmla="*/ 1701995 h 2932786"/>
              <a:gd name="connsiteX50" fmla="*/ 2920641 w 2932788"/>
              <a:gd name="connsiteY50" fmla="*/ 1701995 h 2932786"/>
              <a:gd name="connsiteX51" fmla="*/ 2914765 w 2932788"/>
              <a:gd name="connsiteY51" fmla="*/ 1720020 h 2932786"/>
              <a:gd name="connsiteX52" fmla="*/ 23901 w 2932788"/>
              <a:gd name="connsiteY52" fmla="*/ 1720020 h 2932786"/>
              <a:gd name="connsiteX53" fmla="*/ 18025 w 2932788"/>
              <a:gd name="connsiteY53" fmla="*/ 1701995 h 2932786"/>
              <a:gd name="connsiteX54" fmla="*/ 7725 w 2932788"/>
              <a:gd name="connsiteY54" fmla="*/ 1578401 h 2932786"/>
              <a:gd name="connsiteX55" fmla="*/ 2927638 w 2932788"/>
              <a:gd name="connsiteY55" fmla="*/ 1578401 h 2932786"/>
              <a:gd name="connsiteX56" fmla="*/ 2927638 w 2932788"/>
              <a:gd name="connsiteY56" fmla="*/ 1596426 h 2932786"/>
              <a:gd name="connsiteX57" fmla="*/ 7725 w 2932788"/>
              <a:gd name="connsiteY57" fmla="*/ 1596426 h 2932786"/>
              <a:gd name="connsiteX58" fmla="*/ 7725 w 2932788"/>
              <a:gd name="connsiteY58" fmla="*/ 1578401 h 2932786"/>
              <a:gd name="connsiteX59" fmla="*/ 0 w 2932788"/>
              <a:gd name="connsiteY59" fmla="*/ 1459956 h 2932786"/>
              <a:gd name="connsiteX60" fmla="*/ 2932788 w 2932788"/>
              <a:gd name="connsiteY60" fmla="*/ 1459956 h 2932786"/>
              <a:gd name="connsiteX61" fmla="*/ 2932788 w 2932788"/>
              <a:gd name="connsiteY61" fmla="*/ 1466394 h 2932786"/>
              <a:gd name="connsiteX62" fmla="*/ 2932788 w 2932788"/>
              <a:gd name="connsiteY62" fmla="*/ 1472831 h 2932786"/>
              <a:gd name="connsiteX63" fmla="*/ 0 w 2932788"/>
              <a:gd name="connsiteY63" fmla="*/ 1472831 h 2932786"/>
              <a:gd name="connsiteX64" fmla="*/ 0 w 2932788"/>
              <a:gd name="connsiteY64" fmla="*/ 1466394 h 2932786"/>
              <a:gd name="connsiteX65" fmla="*/ 0 w 2932788"/>
              <a:gd name="connsiteY65" fmla="*/ 1459956 h 2932786"/>
              <a:gd name="connsiteX66" fmla="*/ 7725 w 2932788"/>
              <a:gd name="connsiteY66" fmla="*/ 1338936 h 2932786"/>
              <a:gd name="connsiteX67" fmla="*/ 2927638 w 2932788"/>
              <a:gd name="connsiteY67" fmla="*/ 1338936 h 2932786"/>
              <a:gd name="connsiteX68" fmla="*/ 2927638 w 2932788"/>
              <a:gd name="connsiteY68" fmla="*/ 1354385 h 2932786"/>
              <a:gd name="connsiteX69" fmla="*/ 7725 w 2932788"/>
              <a:gd name="connsiteY69" fmla="*/ 1354385 h 2932786"/>
              <a:gd name="connsiteX70" fmla="*/ 7725 w 2932788"/>
              <a:gd name="connsiteY70" fmla="*/ 1338936 h 2932786"/>
              <a:gd name="connsiteX71" fmla="*/ 23901 w 2932788"/>
              <a:gd name="connsiteY71" fmla="*/ 1215342 h 2932786"/>
              <a:gd name="connsiteX72" fmla="*/ 2914765 w 2932788"/>
              <a:gd name="connsiteY72" fmla="*/ 1215342 h 2932786"/>
              <a:gd name="connsiteX73" fmla="*/ 2920641 w 2932788"/>
              <a:gd name="connsiteY73" fmla="*/ 1233367 h 2932786"/>
              <a:gd name="connsiteX74" fmla="*/ 18025 w 2932788"/>
              <a:gd name="connsiteY74" fmla="*/ 1233367 h 2932786"/>
              <a:gd name="connsiteX75" fmla="*/ 23901 w 2932788"/>
              <a:gd name="connsiteY75" fmla="*/ 1215342 h 2932786"/>
              <a:gd name="connsiteX76" fmla="*/ 47063 w 2932788"/>
              <a:gd name="connsiteY76" fmla="*/ 1091748 h 2932786"/>
              <a:gd name="connsiteX77" fmla="*/ 2885725 w 2932788"/>
              <a:gd name="connsiteY77" fmla="*/ 1091748 h 2932786"/>
              <a:gd name="connsiteX78" fmla="*/ 2891590 w 2932788"/>
              <a:gd name="connsiteY78" fmla="*/ 1109773 h 2932786"/>
              <a:gd name="connsiteX79" fmla="*/ 41198 w 2932788"/>
              <a:gd name="connsiteY79" fmla="*/ 1109773 h 2932786"/>
              <a:gd name="connsiteX80" fmla="*/ 47063 w 2932788"/>
              <a:gd name="connsiteY80" fmla="*/ 1091748 h 2932786"/>
              <a:gd name="connsiteX81" fmla="*/ 83125 w 2932788"/>
              <a:gd name="connsiteY81" fmla="*/ 973304 h 2932786"/>
              <a:gd name="connsiteX82" fmla="*/ 2858115 w 2932788"/>
              <a:gd name="connsiteY82" fmla="*/ 973304 h 2932786"/>
              <a:gd name="connsiteX83" fmla="*/ 2863994 w 2932788"/>
              <a:gd name="connsiteY83" fmla="*/ 991329 h 2932786"/>
              <a:gd name="connsiteX84" fmla="*/ 77246 w 2932788"/>
              <a:gd name="connsiteY84" fmla="*/ 991329 h 2932786"/>
              <a:gd name="connsiteX85" fmla="*/ 83125 w 2932788"/>
              <a:gd name="connsiteY85" fmla="*/ 973304 h 2932786"/>
              <a:gd name="connsiteX86" fmla="*/ 137181 w 2932788"/>
              <a:gd name="connsiteY86" fmla="*/ 849709 h 2932786"/>
              <a:gd name="connsiteX87" fmla="*/ 2798183 w 2932788"/>
              <a:gd name="connsiteY87" fmla="*/ 849709 h 2932786"/>
              <a:gd name="connsiteX88" fmla="*/ 2804044 w 2932788"/>
              <a:gd name="connsiteY88" fmla="*/ 867734 h 2932786"/>
              <a:gd name="connsiteX89" fmla="*/ 131320 w 2932788"/>
              <a:gd name="connsiteY89" fmla="*/ 867734 h 2932786"/>
              <a:gd name="connsiteX90" fmla="*/ 137181 w 2932788"/>
              <a:gd name="connsiteY90" fmla="*/ 849709 h 2932786"/>
              <a:gd name="connsiteX91" fmla="*/ 199696 w 2932788"/>
              <a:gd name="connsiteY91" fmla="*/ 728691 h 2932786"/>
              <a:gd name="connsiteX92" fmla="*/ 2733094 w 2932788"/>
              <a:gd name="connsiteY92" fmla="*/ 728691 h 2932786"/>
              <a:gd name="connsiteX93" fmla="*/ 2744823 w 2932788"/>
              <a:gd name="connsiteY93" fmla="*/ 744140 h 2932786"/>
              <a:gd name="connsiteX94" fmla="*/ 187967 w 2932788"/>
              <a:gd name="connsiteY94" fmla="*/ 744140 h 2932786"/>
              <a:gd name="connsiteX95" fmla="*/ 199696 w 2932788"/>
              <a:gd name="connsiteY95" fmla="*/ 728691 h 2932786"/>
              <a:gd name="connsiteX96" fmla="*/ 276944 w 2932788"/>
              <a:gd name="connsiteY96" fmla="*/ 605097 h 2932786"/>
              <a:gd name="connsiteX97" fmla="*/ 2658419 w 2932788"/>
              <a:gd name="connsiteY97" fmla="*/ 605097 h 2932786"/>
              <a:gd name="connsiteX98" fmla="*/ 2670150 w 2932788"/>
              <a:gd name="connsiteY98" fmla="*/ 623122 h 2932786"/>
              <a:gd name="connsiteX99" fmla="*/ 265213 w 2932788"/>
              <a:gd name="connsiteY99" fmla="*/ 623122 h 2932786"/>
              <a:gd name="connsiteX100" fmla="*/ 276944 w 2932788"/>
              <a:gd name="connsiteY100" fmla="*/ 605097 h 2932786"/>
              <a:gd name="connsiteX101" fmla="*/ 375504 w 2932788"/>
              <a:gd name="connsiteY101" fmla="*/ 486653 h 2932786"/>
              <a:gd name="connsiteX102" fmla="*/ 2557286 w 2932788"/>
              <a:gd name="connsiteY102" fmla="*/ 486653 h 2932786"/>
              <a:gd name="connsiteX103" fmla="*/ 2574881 w 2932788"/>
              <a:gd name="connsiteY103" fmla="*/ 504678 h 2932786"/>
              <a:gd name="connsiteX104" fmla="*/ 357909 w 2932788"/>
              <a:gd name="connsiteY104" fmla="*/ 504678 h 2932786"/>
              <a:gd name="connsiteX105" fmla="*/ 375504 w 2932788"/>
              <a:gd name="connsiteY105" fmla="*/ 486653 h 2932786"/>
              <a:gd name="connsiteX106" fmla="*/ 499113 w 2932788"/>
              <a:gd name="connsiteY106" fmla="*/ 363059 h 2932786"/>
              <a:gd name="connsiteX107" fmla="*/ 2436250 w 2932788"/>
              <a:gd name="connsiteY107" fmla="*/ 363059 h 2932786"/>
              <a:gd name="connsiteX108" fmla="*/ 2453860 w 2932788"/>
              <a:gd name="connsiteY108" fmla="*/ 381084 h 2932786"/>
              <a:gd name="connsiteX109" fmla="*/ 481503 w 2932788"/>
              <a:gd name="connsiteY109" fmla="*/ 381084 h 2932786"/>
              <a:gd name="connsiteX110" fmla="*/ 499113 w 2932788"/>
              <a:gd name="connsiteY110" fmla="*/ 363059 h 2932786"/>
              <a:gd name="connsiteX111" fmla="*/ 656884 w 2932788"/>
              <a:gd name="connsiteY111" fmla="*/ 242038 h 2932786"/>
              <a:gd name="connsiteX112" fmla="*/ 2275904 w 2932788"/>
              <a:gd name="connsiteY112" fmla="*/ 242038 h 2932786"/>
              <a:gd name="connsiteX113" fmla="*/ 2299368 w 2932788"/>
              <a:gd name="connsiteY113" fmla="*/ 257487 h 2932786"/>
              <a:gd name="connsiteX114" fmla="*/ 633420 w 2932788"/>
              <a:gd name="connsiteY114" fmla="*/ 257487 h 2932786"/>
              <a:gd name="connsiteX115" fmla="*/ 656884 w 2932788"/>
              <a:gd name="connsiteY115" fmla="*/ 242038 h 2932786"/>
              <a:gd name="connsiteX116" fmla="*/ 879925 w 2932788"/>
              <a:gd name="connsiteY116" fmla="*/ 123594 h 2932786"/>
              <a:gd name="connsiteX117" fmla="*/ 2058756 w 2932788"/>
              <a:gd name="connsiteY117" fmla="*/ 123594 h 2932786"/>
              <a:gd name="connsiteX118" fmla="*/ 2094121 w 2932788"/>
              <a:gd name="connsiteY118" fmla="*/ 136469 h 2932786"/>
              <a:gd name="connsiteX119" fmla="*/ 844560 w 2932788"/>
              <a:gd name="connsiteY119" fmla="*/ 136469 h 2932786"/>
              <a:gd name="connsiteX120" fmla="*/ 879925 w 2932788"/>
              <a:gd name="connsiteY120" fmla="*/ 123594 h 2932786"/>
              <a:gd name="connsiteX121" fmla="*/ 1466395 w 2932788"/>
              <a:gd name="connsiteY121" fmla="*/ 0 h 2932786"/>
              <a:gd name="connsiteX122" fmla="*/ 1689122 w 2932788"/>
              <a:gd name="connsiteY122" fmla="*/ 18025 h 2932786"/>
              <a:gd name="connsiteX123" fmla="*/ 1243667 w 2932788"/>
              <a:gd name="connsiteY123" fmla="*/ 18025 h 2932786"/>
              <a:gd name="connsiteX124" fmla="*/ 1466395 w 2932788"/>
              <a:gd name="connsiteY124" fmla="*/ 0 h 29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932788" h="2932786">
                <a:moveTo>
                  <a:pt x="1243667" y="2917337"/>
                </a:moveTo>
                <a:cubicBezTo>
                  <a:pt x="1243667" y="2917337"/>
                  <a:pt x="1243667" y="2917337"/>
                  <a:pt x="1689122" y="2917337"/>
                </a:cubicBezTo>
                <a:cubicBezTo>
                  <a:pt x="1612926" y="2927637"/>
                  <a:pt x="1542591" y="2932786"/>
                  <a:pt x="1466395" y="2932786"/>
                </a:cubicBezTo>
                <a:cubicBezTo>
                  <a:pt x="1390198" y="2932786"/>
                  <a:pt x="1319863" y="2927637"/>
                  <a:pt x="1243667" y="2917337"/>
                </a:cubicBezTo>
                <a:close/>
                <a:moveTo>
                  <a:pt x="844560" y="2798892"/>
                </a:moveTo>
                <a:cubicBezTo>
                  <a:pt x="844560" y="2798892"/>
                  <a:pt x="844560" y="2798892"/>
                  <a:pt x="2094121" y="2798892"/>
                </a:cubicBezTo>
                <a:cubicBezTo>
                  <a:pt x="2082333" y="2804042"/>
                  <a:pt x="2070545" y="2804042"/>
                  <a:pt x="2058756" y="2809192"/>
                </a:cubicBezTo>
                <a:cubicBezTo>
                  <a:pt x="2058756" y="2809192"/>
                  <a:pt x="2058756" y="2809192"/>
                  <a:pt x="879925" y="2809192"/>
                </a:cubicBezTo>
                <a:cubicBezTo>
                  <a:pt x="868136" y="2804042"/>
                  <a:pt x="856348" y="2804042"/>
                  <a:pt x="844560" y="2798892"/>
                </a:cubicBezTo>
                <a:close/>
                <a:moveTo>
                  <a:pt x="633420" y="2675298"/>
                </a:moveTo>
                <a:cubicBezTo>
                  <a:pt x="633420" y="2675298"/>
                  <a:pt x="633420" y="2675298"/>
                  <a:pt x="2299368" y="2675298"/>
                </a:cubicBezTo>
                <a:cubicBezTo>
                  <a:pt x="2293502" y="2681307"/>
                  <a:pt x="2281770" y="2687315"/>
                  <a:pt x="2275904" y="2693323"/>
                </a:cubicBezTo>
                <a:cubicBezTo>
                  <a:pt x="2275904" y="2693323"/>
                  <a:pt x="2275904" y="2693323"/>
                  <a:pt x="656884" y="2693323"/>
                </a:cubicBezTo>
                <a:cubicBezTo>
                  <a:pt x="651018" y="2687315"/>
                  <a:pt x="639286" y="2681307"/>
                  <a:pt x="633420" y="2675298"/>
                </a:cubicBezTo>
                <a:close/>
                <a:moveTo>
                  <a:pt x="481503" y="2551704"/>
                </a:moveTo>
                <a:cubicBezTo>
                  <a:pt x="481503" y="2551704"/>
                  <a:pt x="481503" y="2551704"/>
                  <a:pt x="2453860" y="2551704"/>
                </a:cubicBezTo>
                <a:cubicBezTo>
                  <a:pt x="2447990" y="2557713"/>
                  <a:pt x="2442120" y="2563721"/>
                  <a:pt x="2436250" y="2569729"/>
                </a:cubicBezTo>
                <a:cubicBezTo>
                  <a:pt x="2436250" y="2569729"/>
                  <a:pt x="2436250" y="2569729"/>
                  <a:pt x="499113" y="2569729"/>
                </a:cubicBezTo>
                <a:cubicBezTo>
                  <a:pt x="493243" y="2563721"/>
                  <a:pt x="487373" y="2557713"/>
                  <a:pt x="481503" y="2551704"/>
                </a:cubicBezTo>
                <a:close/>
                <a:moveTo>
                  <a:pt x="357909" y="2428110"/>
                </a:moveTo>
                <a:cubicBezTo>
                  <a:pt x="357909" y="2428110"/>
                  <a:pt x="357909" y="2428110"/>
                  <a:pt x="2574881" y="2428110"/>
                </a:cubicBezTo>
                <a:cubicBezTo>
                  <a:pt x="2569016" y="2434119"/>
                  <a:pt x="2563151" y="2440127"/>
                  <a:pt x="2557286" y="2446135"/>
                </a:cubicBezTo>
                <a:cubicBezTo>
                  <a:pt x="2557286" y="2446135"/>
                  <a:pt x="2557286" y="2446135"/>
                  <a:pt x="375504" y="2446135"/>
                </a:cubicBezTo>
                <a:cubicBezTo>
                  <a:pt x="369639" y="2440127"/>
                  <a:pt x="363774" y="2434119"/>
                  <a:pt x="357909" y="2428110"/>
                </a:cubicBezTo>
                <a:close/>
                <a:moveTo>
                  <a:pt x="265213" y="2312240"/>
                </a:moveTo>
                <a:cubicBezTo>
                  <a:pt x="265213" y="2312240"/>
                  <a:pt x="265213" y="2312240"/>
                  <a:pt x="2670150" y="2312240"/>
                </a:cubicBezTo>
                <a:cubicBezTo>
                  <a:pt x="2664284" y="2318249"/>
                  <a:pt x="2658419" y="2324257"/>
                  <a:pt x="2658419" y="2330265"/>
                </a:cubicBezTo>
                <a:cubicBezTo>
                  <a:pt x="2658419" y="2330265"/>
                  <a:pt x="2658419" y="2330265"/>
                  <a:pt x="276944" y="2330265"/>
                </a:cubicBezTo>
                <a:cubicBezTo>
                  <a:pt x="276944" y="2324257"/>
                  <a:pt x="271079" y="2318249"/>
                  <a:pt x="265213" y="2312240"/>
                </a:cubicBezTo>
                <a:close/>
                <a:moveTo>
                  <a:pt x="187967" y="2188646"/>
                </a:moveTo>
                <a:cubicBezTo>
                  <a:pt x="187967" y="2188646"/>
                  <a:pt x="187967" y="2188646"/>
                  <a:pt x="2744823" y="2188646"/>
                </a:cubicBezTo>
                <a:cubicBezTo>
                  <a:pt x="2738959" y="2194655"/>
                  <a:pt x="2738959" y="2200663"/>
                  <a:pt x="2733094" y="2206671"/>
                </a:cubicBezTo>
                <a:cubicBezTo>
                  <a:pt x="2733094" y="2206671"/>
                  <a:pt x="2733094" y="2206671"/>
                  <a:pt x="199696" y="2206671"/>
                </a:cubicBezTo>
                <a:cubicBezTo>
                  <a:pt x="193831" y="2200663"/>
                  <a:pt x="193831" y="2194655"/>
                  <a:pt x="187967" y="2188646"/>
                </a:cubicBezTo>
                <a:close/>
                <a:moveTo>
                  <a:pt x="131320" y="2065052"/>
                </a:moveTo>
                <a:cubicBezTo>
                  <a:pt x="131320" y="2065052"/>
                  <a:pt x="131320" y="2065052"/>
                  <a:pt x="2804044" y="2065052"/>
                </a:cubicBezTo>
                <a:cubicBezTo>
                  <a:pt x="2804044" y="2071061"/>
                  <a:pt x="2798183" y="2077069"/>
                  <a:pt x="2798183" y="2083077"/>
                </a:cubicBezTo>
                <a:cubicBezTo>
                  <a:pt x="2798183" y="2083077"/>
                  <a:pt x="2798183" y="2083077"/>
                  <a:pt x="137181" y="2083077"/>
                </a:cubicBezTo>
                <a:cubicBezTo>
                  <a:pt x="137181" y="2077069"/>
                  <a:pt x="131320" y="2071061"/>
                  <a:pt x="131320" y="2065052"/>
                </a:cubicBezTo>
                <a:close/>
                <a:moveTo>
                  <a:pt x="77246" y="1941457"/>
                </a:moveTo>
                <a:cubicBezTo>
                  <a:pt x="77246" y="1941457"/>
                  <a:pt x="77246" y="1941457"/>
                  <a:pt x="2863994" y="1941457"/>
                </a:cubicBezTo>
                <a:cubicBezTo>
                  <a:pt x="2858115" y="1947466"/>
                  <a:pt x="2858115" y="1953474"/>
                  <a:pt x="2858115" y="1959482"/>
                </a:cubicBezTo>
                <a:cubicBezTo>
                  <a:pt x="2858115" y="1959482"/>
                  <a:pt x="2858115" y="1959482"/>
                  <a:pt x="83125" y="1959482"/>
                </a:cubicBezTo>
                <a:cubicBezTo>
                  <a:pt x="83125" y="1953474"/>
                  <a:pt x="83125" y="1947466"/>
                  <a:pt x="77246" y="1941457"/>
                </a:cubicBezTo>
                <a:close/>
                <a:moveTo>
                  <a:pt x="41198" y="1825589"/>
                </a:moveTo>
                <a:cubicBezTo>
                  <a:pt x="41198" y="1825589"/>
                  <a:pt x="41198" y="1825589"/>
                  <a:pt x="2891590" y="1825589"/>
                </a:cubicBezTo>
                <a:cubicBezTo>
                  <a:pt x="2885725" y="1831598"/>
                  <a:pt x="2885725" y="1837606"/>
                  <a:pt x="2885725" y="1843614"/>
                </a:cubicBezTo>
                <a:cubicBezTo>
                  <a:pt x="2885725" y="1843614"/>
                  <a:pt x="2885725" y="1843614"/>
                  <a:pt x="47063" y="1843614"/>
                </a:cubicBezTo>
                <a:cubicBezTo>
                  <a:pt x="47063" y="1837606"/>
                  <a:pt x="47063" y="1831598"/>
                  <a:pt x="41198" y="1825589"/>
                </a:cubicBezTo>
                <a:close/>
                <a:moveTo>
                  <a:pt x="18025" y="1701995"/>
                </a:moveTo>
                <a:cubicBezTo>
                  <a:pt x="18025" y="1701995"/>
                  <a:pt x="18025" y="1701995"/>
                  <a:pt x="2920641" y="1701995"/>
                </a:cubicBezTo>
                <a:cubicBezTo>
                  <a:pt x="2920641" y="1708004"/>
                  <a:pt x="2920641" y="1714012"/>
                  <a:pt x="2914765" y="1720020"/>
                </a:cubicBezTo>
                <a:cubicBezTo>
                  <a:pt x="2914765" y="1720020"/>
                  <a:pt x="2914765" y="1720020"/>
                  <a:pt x="23901" y="1720020"/>
                </a:cubicBezTo>
                <a:cubicBezTo>
                  <a:pt x="18025" y="1714012"/>
                  <a:pt x="18025" y="1708004"/>
                  <a:pt x="18025" y="1701995"/>
                </a:cubicBezTo>
                <a:close/>
                <a:moveTo>
                  <a:pt x="7725" y="1578401"/>
                </a:moveTo>
                <a:cubicBezTo>
                  <a:pt x="7725" y="1578401"/>
                  <a:pt x="7725" y="1578401"/>
                  <a:pt x="2927638" y="1578401"/>
                </a:cubicBezTo>
                <a:cubicBezTo>
                  <a:pt x="2927638" y="1584410"/>
                  <a:pt x="2927638" y="1590418"/>
                  <a:pt x="2927638" y="1596426"/>
                </a:cubicBezTo>
                <a:cubicBezTo>
                  <a:pt x="2927638" y="1596426"/>
                  <a:pt x="2927638" y="1596426"/>
                  <a:pt x="7725" y="1596426"/>
                </a:cubicBezTo>
                <a:cubicBezTo>
                  <a:pt x="7725" y="1590418"/>
                  <a:pt x="7725" y="1584410"/>
                  <a:pt x="7725" y="1578401"/>
                </a:cubicBezTo>
                <a:close/>
                <a:moveTo>
                  <a:pt x="0" y="1459956"/>
                </a:moveTo>
                <a:cubicBezTo>
                  <a:pt x="0" y="1459956"/>
                  <a:pt x="0" y="1459956"/>
                  <a:pt x="2932788" y="1459956"/>
                </a:cubicBezTo>
                <a:cubicBezTo>
                  <a:pt x="2932788" y="1459956"/>
                  <a:pt x="2932788" y="1466394"/>
                  <a:pt x="2932788" y="1466394"/>
                </a:cubicBezTo>
                <a:cubicBezTo>
                  <a:pt x="2932788" y="1466394"/>
                  <a:pt x="2932788" y="1472831"/>
                  <a:pt x="2932788" y="1472831"/>
                </a:cubicBezTo>
                <a:cubicBezTo>
                  <a:pt x="2932788" y="1472831"/>
                  <a:pt x="2932788" y="1472831"/>
                  <a:pt x="0" y="1472831"/>
                </a:cubicBezTo>
                <a:cubicBezTo>
                  <a:pt x="0" y="1472831"/>
                  <a:pt x="0" y="1466394"/>
                  <a:pt x="0" y="1466394"/>
                </a:cubicBezTo>
                <a:cubicBezTo>
                  <a:pt x="0" y="1466394"/>
                  <a:pt x="0" y="1459956"/>
                  <a:pt x="0" y="1459956"/>
                </a:cubicBezTo>
                <a:close/>
                <a:moveTo>
                  <a:pt x="7725" y="1338936"/>
                </a:moveTo>
                <a:cubicBezTo>
                  <a:pt x="7725" y="1338936"/>
                  <a:pt x="7725" y="1338936"/>
                  <a:pt x="2927638" y="1338936"/>
                </a:cubicBezTo>
                <a:cubicBezTo>
                  <a:pt x="2927638" y="1344086"/>
                  <a:pt x="2927638" y="1349236"/>
                  <a:pt x="2927638" y="1354385"/>
                </a:cubicBezTo>
                <a:cubicBezTo>
                  <a:pt x="2927638" y="1354385"/>
                  <a:pt x="2927638" y="1354385"/>
                  <a:pt x="7725" y="1354385"/>
                </a:cubicBezTo>
                <a:cubicBezTo>
                  <a:pt x="7725" y="1349236"/>
                  <a:pt x="7725" y="1344086"/>
                  <a:pt x="7725" y="1338936"/>
                </a:cubicBezTo>
                <a:close/>
                <a:moveTo>
                  <a:pt x="23901" y="1215342"/>
                </a:moveTo>
                <a:cubicBezTo>
                  <a:pt x="23901" y="1215342"/>
                  <a:pt x="23901" y="1215342"/>
                  <a:pt x="2914765" y="1215342"/>
                </a:cubicBezTo>
                <a:cubicBezTo>
                  <a:pt x="2920641" y="1221351"/>
                  <a:pt x="2920641" y="1227359"/>
                  <a:pt x="2920641" y="1233367"/>
                </a:cubicBezTo>
                <a:cubicBezTo>
                  <a:pt x="2920641" y="1233367"/>
                  <a:pt x="2920641" y="1233367"/>
                  <a:pt x="18025" y="1233367"/>
                </a:cubicBezTo>
                <a:cubicBezTo>
                  <a:pt x="18025" y="1227359"/>
                  <a:pt x="18025" y="1221351"/>
                  <a:pt x="23901" y="1215342"/>
                </a:cubicBezTo>
                <a:close/>
                <a:moveTo>
                  <a:pt x="47063" y="1091748"/>
                </a:moveTo>
                <a:cubicBezTo>
                  <a:pt x="47063" y="1091748"/>
                  <a:pt x="47063" y="1091748"/>
                  <a:pt x="2885725" y="1091748"/>
                </a:cubicBezTo>
                <a:cubicBezTo>
                  <a:pt x="2885725" y="1097757"/>
                  <a:pt x="2885725" y="1103765"/>
                  <a:pt x="2891590" y="1109773"/>
                </a:cubicBezTo>
                <a:cubicBezTo>
                  <a:pt x="2891590" y="1109773"/>
                  <a:pt x="2891590" y="1109773"/>
                  <a:pt x="41198" y="1109773"/>
                </a:cubicBezTo>
                <a:cubicBezTo>
                  <a:pt x="47063" y="1103765"/>
                  <a:pt x="47063" y="1097757"/>
                  <a:pt x="47063" y="1091748"/>
                </a:cubicBezTo>
                <a:close/>
                <a:moveTo>
                  <a:pt x="83125" y="973304"/>
                </a:moveTo>
                <a:cubicBezTo>
                  <a:pt x="83125" y="973304"/>
                  <a:pt x="83125" y="973304"/>
                  <a:pt x="2858115" y="973304"/>
                </a:cubicBezTo>
                <a:cubicBezTo>
                  <a:pt x="2858115" y="979313"/>
                  <a:pt x="2858115" y="985321"/>
                  <a:pt x="2863994" y="991329"/>
                </a:cubicBezTo>
                <a:cubicBezTo>
                  <a:pt x="2863994" y="991329"/>
                  <a:pt x="2863994" y="991329"/>
                  <a:pt x="77246" y="991329"/>
                </a:cubicBezTo>
                <a:cubicBezTo>
                  <a:pt x="83125" y="985321"/>
                  <a:pt x="83125" y="979313"/>
                  <a:pt x="83125" y="973304"/>
                </a:cubicBezTo>
                <a:close/>
                <a:moveTo>
                  <a:pt x="137181" y="849709"/>
                </a:moveTo>
                <a:cubicBezTo>
                  <a:pt x="137181" y="849709"/>
                  <a:pt x="137181" y="849709"/>
                  <a:pt x="2798183" y="849709"/>
                </a:cubicBezTo>
                <a:cubicBezTo>
                  <a:pt x="2798183" y="855718"/>
                  <a:pt x="2804044" y="861726"/>
                  <a:pt x="2804044" y="867734"/>
                </a:cubicBezTo>
                <a:cubicBezTo>
                  <a:pt x="2804044" y="867734"/>
                  <a:pt x="2804044" y="867734"/>
                  <a:pt x="131320" y="867734"/>
                </a:cubicBezTo>
                <a:cubicBezTo>
                  <a:pt x="131320" y="861726"/>
                  <a:pt x="137181" y="855718"/>
                  <a:pt x="137181" y="849709"/>
                </a:cubicBezTo>
                <a:close/>
                <a:moveTo>
                  <a:pt x="199696" y="728691"/>
                </a:moveTo>
                <a:cubicBezTo>
                  <a:pt x="199696" y="728691"/>
                  <a:pt x="199696" y="728691"/>
                  <a:pt x="2733094" y="728691"/>
                </a:cubicBezTo>
                <a:cubicBezTo>
                  <a:pt x="2738959" y="733841"/>
                  <a:pt x="2738959" y="738991"/>
                  <a:pt x="2744823" y="744140"/>
                </a:cubicBezTo>
                <a:cubicBezTo>
                  <a:pt x="2744823" y="744140"/>
                  <a:pt x="2744823" y="744140"/>
                  <a:pt x="187967" y="744140"/>
                </a:cubicBezTo>
                <a:cubicBezTo>
                  <a:pt x="193831" y="738991"/>
                  <a:pt x="193831" y="733841"/>
                  <a:pt x="199696" y="728691"/>
                </a:cubicBezTo>
                <a:close/>
                <a:moveTo>
                  <a:pt x="276944" y="605097"/>
                </a:moveTo>
                <a:cubicBezTo>
                  <a:pt x="276944" y="605097"/>
                  <a:pt x="276944" y="605097"/>
                  <a:pt x="2658419" y="605097"/>
                </a:cubicBezTo>
                <a:cubicBezTo>
                  <a:pt x="2658419" y="611105"/>
                  <a:pt x="2664284" y="617114"/>
                  <a:pt x="2670150" y="623122"/>
                </a:cubicBezTo>
                <a:cubicBezTo>
                  <a:pt x="2670150" y="623122"/>
                  <a:pt x="2670150" y="623122"/>
                  <a:pt x="265213" y="623122"/>
                </a:cubicBezTo>
                <a:cubicBezTo>
                  <a:pt x="271079" y="617114"/>
                  <a:pt x="276944" y="611105"/>
                  <a:pt x="276944" y="605097"/>
                </a:cubicBezTo>
                <a:close/>
                <a:moveTo>
                  <a:pt x="375504" y="486653"/>
                </a:moveTo>
                <a:cubicBezTo>
                  <a:pt x="375504" y="486653"/>
                  <a:pt x="375504" y="486653"/>
                  <a:pt x="2557286" y="486653"/>
                </a:cubicBezTo>
                <a:cubicBezTo>
                  <a:pt x="2563151" y="492661"/>
                  <a:pt x="2569016" y="498670"/>
                  <a:pt x="2574881" y="504678"/>
                </a:cubicBezTo>
                <a:cubicBezTo>
                  <a:pt x="2574881" y="504678"/>
                  <a:pt x="2574881" y="504678"/>
                  <a:pt x="357909" y="504678"/>
                </a:cubicBezTo>
                <a:cubicBezTo>
                  <a:pt x="363774" y="498670"/>
                  <a:pt x="369639" y="492661"/>
                  <a:pt x="375504" y="486653"/>
                </a:cubicBezTo>
                <a:close/>
                <a:moveTo>
                  <a:pt x="499113" y="363059"/>
                </a:moveTo>
                <a:cubicBezTo>
                  <a:pt x="499113" y="363059"/>
                  <a:pt x="499113" y="363059"/>
                  <a:pt x="2436250" y="363059"/>
                </a:cubicBezTo>
                <a:cubicBezTo>
                  <a:pt x="2442120" y="369067"/>
                  <a:pt x="2447990" y="375076"/>
                  <a:pt x="2453860" y="381084"/>
                </a:cubicBezTo>
                <a:cubicBezTo>
                  <a:pt x="2453860" y="381084"/>
                  <a:pt x="2453860" y="381084"/>
                  <a:pt x="481503" y="381084"/>
                </a:cubicBezTo>
                <a:cubicBezTo>
                  <a:pt x="487373" y="375076"/>
                  <a:pt x="493243" y="369067"/>
                  <a:pt x="499113" y="363059"/>
                </a:cubicBezTo>
                <a:close/>
                <a:moveTo>
                  <a:pt x="656884" y="242038"/>
                </a:moveTo>
                <a:cubicBezTo>
                  <a:pt x="656884" y="242038"/>
                  <a:pt x="656884" y="242038"/>
                  <a:pt x="2275904" y="242038"/>
                </a:cubicBezTo>
                <a:cubicBezTo>
                  <a:pt x="2281770" y="247188"/>
                  <a:pt x="2293502" y="252337"/>
                  <a:pt x="2299368" y="257487"/>
                </a:cubicBezTo>
                <a:cubicBezTo>
                  <a:pt x="2299368" y="257487"/>
                  <a:pt x="2299368" y="257487"/>
                  <a:pt x="633420" y="257487"/>
                </a:cubicBezTo>
                <a:cubicBezTo>
                  <a:pt x="639286" y="252337"/>
                  <a:pt x="651018" y="247188"/>
                  <a:pt x="656884" y="242038"/>
                </a:cubicBezTo>
                <a:close/>
                <a:moveTo>
                  <a:pt x="879925" y="123594"/>
                </a:moveTo>
                <a:cubicBezTo>
                  <a:pt x="879925" y="123594"/>
                  <a:pt x="879925" y="123594"/>
                  <a:pt x="2058756" y="123594"/>
                </a:cubicBezTo>
                <a:cubicBezTo>
                  <a:pt x="2070545" y="123594"/>
                  <a:pt x="2082333" y="130032"/>
                  <a:pt x="2094121" y="136469"/>
                </a:cubicBezTo>
                <a:cubicBezTo>
                  <a:pt x="2094121" y="136469"/>
                  <a:pt x="2094121" y="136469"/>
                  <a:pt x="844560" y="136469"/>
                </a:cubicBezTo>
                <a:cubicBezTo>
                  <a:pt x="856348" y="130032"/>
                  <a:pt x="868136" y="123594"/>
                  <a:pt x="879925" y="123594"/>
                </a:cubicBezTo>
                <a:close/>
                <a:moveTo>
                  <a:pt x="1466395" y="0"/>
                </a:moveTo>
                <a:cubicBezTo>
                  <a:pt x="1542591" y="0"/>
                  <a:pt x="1612926" y="6008"/>
                  <a:pt x="1689122" y="18025"/>
                </a:cubicBezTo>
                <a:cubicBezTo>
                  <a:pt x="1689122" y="18025"/>
                  <a:pt x="1689122" y="18025"/>
                  <a:pt x="1243667" y="18025"/>
                </a:cubicBezTo>
                <a:cubicBezTo>
                  <a:pt x="1319863" y="6008"/>
                  <a:pt x="1390198" y="0"/>
                  <a:pt x="14663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278ECF3-3AC9-15D9-E15A-2F4ECBC2CF75}"/>
              </a:ext>
            </a:extLst>
          </p:cNvPr>
          <p:cNvSpPr/>
          <p:nvPr/>
        </p:nvSpPr>
        <p:spPr>
          <a:xfrm flipH="1">
            <a:off x="12017005" y="5237419"/>
            <a:ext cx="456546" cy="4565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821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17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B0F0"/>
      </a:accent1>
      <a:accent2>
        <a:srgbClr val="FE16AB"/>
      </a:accent2>
      <a:accent3>
        <a:srgbClr val="211F39"/>
      </a:accent3>
      <a:accent4>
        <a:srgbClr val="FFC000"/>
      </a:accent4>
      <a:accent5>
        <a:srgbClr val="2128AB"/>
      </a:accent5>
      <a:accent6>
        <a:srgbClr val="000000"/>
      </a:accent6>
      <a:hlink>
        <a:srgbClr val="00B050"/>
      </a:hlink>
      <a:folHlink>
        <a:srgbClr val="92D050"/>
      </a:folHlink>
    </a:clrScheme>
    <a:fontScheme name="Custom 14">
      <a:majorFont>
        <a:latin typeface="Biome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2127</Words>
  <Application>Microsoft Office PowerPoint</Application>
  <PresentationFormat>Widescreen</PresentationFormat>
  <Paragraphs>256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Agency FB</vt:lpstr>
      <vt:lpstr>Arial</vt:lpstr>
      <vt:lpstr>Arial Nova</vt:lpstr>
      <vt:lpstr>Britannic Bold</vt:lpstr>
      <vt:lpstr>Calibri</vt:lpstr>
      <vt:lpstr>Cascadia Mono</vt:lpstr>
      <vt:lpstr>Century Gothic</vt:lpstr>
      <vt:lpstr>Poppins Light</vt:lpstr>
      <vt:lpstr>Office Theme</vt:lpstr>
      <vt:lpstr>Introduction to Artificial Intelligence</vt:lpstr>
      <vt:lpstr>Table of contents</vt:lpstr>
      <vt:lpstr>01</vt:lpstr>
      <vt:lpstr>Introduction to AI and Its Evolution</vt:lpstr>
      <vt:lpstr>The Role of AI in Automation and Robotics</vt:lpstr>
      <vt:lpstr>AI vs. Human Intelligence: Complement or Competition?</vt:lpstr>
      <vt:lpstr>AI in Healthcare: Revolutionizing Medicine</vt:lpstr>
      <vt:lpstr>Quotes for AI </vt:lpstr>
      <vt:lpstr>AI in Finance and Business Decision-Making</vt:lpstr>
      <vt:lpstr>The Rise of Generative AI (ChatGPT, Midjourney, DALL·E)</vt:lpstr>
      <vt:lpstr>AI in Smart Cities and Urban Development</vt:lpstr>
      <vt:lpstr>The Ethics of AI: Bias, Privacy, and Accountability</vt:lpstr>
      <vt:lpstr>The Future of Work: AI and Job Market Transformation</vt:lpstr>
      <vt:lpstr>AI in Space Exploration and Scientific Discovery</vt:lpstr>
      <vt:lpstr>The Road to Artificial General Intelligence (AGI)</vt:lpstr>
      <vt:lpstr>AI Regulations and Global Policies</vt:lpstr>
      <vt:lpstr>Challenges and Risks of AI Development</vt:lpstr>
      <vt:lpstr>Conclusion: What’s Next for AI?</vt:lpstr>
      <vt:lpstr>PowerPoint Presentation</vt:lpstr>
      <vt:lpstr>Thanks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2025-02-10T17:52:13Z</dcterms:created>
  <dcterms:modified xsi:type="dcterms:W3CDTF">2025-02-10T17:52:25Z</dcterms:modified>
</cp:coreProperties>
</file>