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20" r:id="rId2"/>
    <p:sldId id="257" r:id="rId3"/>
    <p:sldId id="514" r:id="rId4"/>
    <p:sldId id="515" r:id="rId5"/>
    <p:sldId id="516" r:id="rId6"/>
    <p:sldId id="524" r:id="rId7"/>
    <p:sldId id="525" r:id="rId8"/>
    <p:sldId id="262" r:id="rId9"/>
    <p:sldId id="264" r:id="rId10"/>
    <p:sldId id="526" r:id="rId11"/>
    <p:sldId id="266" r:id="rId12"/>
    <p:sldId id="521" r:id="rId13"/>
    <p:sldId id="263" r:id="rId14"/>
    <p:sldId id="268" r:id="rId15"/>
    <p:sldId id="269" r:id="rId16"/>
    <p:sldId id="527" r:id="rId17"/>
    <p:sldId id="509" r:id="rId18"/>
    <p:sldId id="272" r:id="rId19"/>
    <p:sldId id="274" r:id="rId20"/>
    <p:sldId id="522" r:id="rId21"/>
    <p:sldId id="528" r:id="rId22"/>
    <p:sldId id="529" r:id="rId23"/>
    <p:sldId id="51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268"/>
    <a:srgbClr val="63A1A3"/>
    <a:srgbClr val="A0D1CC"/>
    <a:srgbClr val="F8DF8B"/>
    <a:srgbClr val="A2A1DF"/>
    <a:srgbClr val="FBAE40"/>
    <a:srgbClr val="F1F1F1"/>
    <a:srgbClr val="695C4A"/>
    <a:srgbClr val="A69C8E"/>
    <a:srgbClr val="263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B2B2C9-9BC6-4C97-B51E-9B3CB6631AE3}" v="4" dt="2025-03-18T00:32:16.7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65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438" y="306"/>
      </p:cViewPr>
      <p:guideLst>
        <p:guide orient="horz" pos="2205"/>
        <p:guide pos="3864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>
                  <a:lumMod val="9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>
                  <a:lumMod val="9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6250227787467775E-2"/>
          <c:w val="0.97381764834278806"/>
          <c:h val="0.893560899661824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bg2">
                  <a:lumMod val="9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3-449E-A8BE-CF7D658E1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Placeholder 01</c:v>
                </c:pt>
                <c:pt idx="1">
                  <c:v>Placeholder 02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0.84</c:v>
                </c:pt>
                <c:pt idx="1">
                  <c:v>0.16000000000000003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350">
              <a:solidFill>
                <a:schemeClr val="accent3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 w="6350">
                <a:solidFill>
                  <a:schemeClr val="accent6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5C6-435A-BE5E-4AEB707C33DB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6350">
                <a:solidFill>
                  <a:schemeClr val="accent3">
                    <a:lumMod val="75000"/>
                  </a:schemeClr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5C6-435A-BE5E-4AEB707C33DB}"/>
              </c:ext>
            </c:extLst>
          </c:dPt>
          <c:dLbls>
            <c:dLbl>
              <c:idx val="0"/>
              <c:layout>
                <c:manualLayout>
                  <c:x val="-0.19935955782623199"/>
                  <c:y val="-0.199721122109667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9443766345016"/>
                      <c:h val="0.11857957321796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5C6-435A-BE5E-4AEB707C33D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C6-435A-BE5E-4AEB707C33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Women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C6-435A-BE5E-4AEB707C33D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350"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solidFill>
                  <a:schemeClr val="accent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A6F-4968-BBAA-89257FE4D0E4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6350">
                <a:solidFill>
                  <a:schemeClr val="accent3">
                    <a:lumMod val="75000"/>
                  </a:schemeClr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A6F-4968-BBAA-89257FE4D0E4}"/>
              </c:ext>
            </c:extLst>
          </c:dPt>
          <c:dLbls>
            <c:dLbl>
              <c:idx val="0"/>
              <c:layout>
                <c:manualLayout>
                  <c:x val="-0.19349714280391772"/>
                  <c:y val="-0.219000970614115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20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9443766345016"/>
                      <c:h val="0.11857957321796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A6F-4968-BBAA-89257FE4D0E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6F-4968-BBAA-89257FE4D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men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6F-4968-BBAA-89257FE4D0E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50</c:v>
                </c:pt>
                <c:pt idx="2">
                  <c:v>73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line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ln w="603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9"/>
            <c:spPr>
              <a:solidFill>
                <a:schemeClr val="bg1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50</c:v>
                </c:pt>
                <c:pt idx="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0983056"/>
        <c:axId val="2067395264"/>
      </c:line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C19BB4-29BD-88C2-7FBD-FB35F5A39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CB83E-EC80-92CF-08BB-A620F42075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BD17E-4345-4E9B-B184-C81E7AB215B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96B78-4A31-8B3A-0E12-7698AA0B77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D855F-8136-4BD5-B4A1-092077029F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4CBE-2953-4BFF-9691-155454B0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7031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58AFF151-5BB5-52D8-81B5-A57E8EBF2B6B}"/>
              </a:ext>
            </a:extLst>
          </p:cNvPr>
          <p:cNvGrpSpPr/>
          <p:nvPr userDrawn="1"/>
        </p:nvGrpSpPr>
        <p:grpSpPr>
          <a:xfrm>
            <a:off x="-192685" y="0"/>
            <a:ext cx="12579065" cy="6859709"/>
            <a:chOff x="-192685" y="0"/>
            <a:chExt cx="12579065" cy="6859709"/>
          </a:xfrm>
        </p:grpSpPr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BE0456CA-A90B-07D7-6807-77E67D51F779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6E9A0FBD-8BB1-0F1E-DD16-915B0944669D}"/>
                </a:ext>
              </a:extLst>
            </p:cNvPr>
            <p:cNvSpPr/>
            <p:nvPr userDrawn="1"/>
          </p:nvSpPr>
          <p:spPr>
            <a:xfrm>
              <a:off x="936812" y="647717"/>
              <a:ext cx="10318376" cy="5562566"/>
            </a:xfrm>
            <a:prstGeom prst="rect">
              <a:avLst/>
            </a:prstGeom>
            <a:solidFill>
              <a:schemeClr val="accent4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F1B7AE0-168A-C568-0995-5EFF6DE71BE5}"/>
                </a:ext>
              </a:extLst>
            </p:cNvPr>
            <p:cNvGrpSpPr/>
            <p:nvPr userDrawn="1"/>
          </p:nvGrpSpPr>
          <p:grpSpPr>
            <a:xfrm>
              <a:off x="-192685" y="0"/>
              <a:ext cx="2832723" cy="2329690"/>
              <a:chOff x="-192685" y="0"/>
              <a:chExt cx="2832723" cy="2329690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799E04A-FE11-C4C6-C309-A922736DD2B6}"/>
                  </a:ext>
                </a:extLst>
              </p:cNvPr>
              <p:cNvSpPr/>
              <p:nvPr userDrawn="1"/>
            </p:nvSpPr>
            <p:spPr>
              <a:xfrm rot="21044187" flipV="1">
                <a:off x="-192685" y="165219"/>
                <a:ext cx="2832723" cy="2164471"/>
              </a:xfrm>
              <a:custGeom>
                <a:avLst/>
                <a:gdLst>
                  <a:gd name="connsiteX0" fmla="*/ 2832723 w 2832723"/>
                  <a:gd name="connsiteY0" fmla="*/ 2164471 h 2164471"/>
                  <a:gd name="connsiteX1" fmla="*/ 0 w 2832723"/>
                  <a:gd name="connsiteY1" fmla="*/ 0 h 2164471"/>
                  <a:gd name="connsiteX2" fmla="*/ 353032 w 2832723"/>
                  <a:gd name="connsiteY2" fmla="*/ 2164471 h 2164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32723" h="2164471">
                    <a:moveTo>
                      <a:pt x="2832723" y="2164471"/>
                    </a:moveTo>
                    <a:lnTo>
                      <a:pt x="0" y="0"/>
                    </a:lnTo>
                    <a:lnTo>
                      <a:pt x="353032" y="2164471"/>
                    </a:lnTo>
                    <a:close/>
                  </a:path>
                </a:pathLst>
              </a:cu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0A57B3B1-75E1-78E5-3D36-D7FCFDE93F0A}"/>
                  </a:ext>
                </a:extLst>
              </p:cNvPr>
              <p:cNvSpPr/>
              <p:nvPr userDrawn="1"/>
            </p:nvSpPr>
            <p:spPr>
              <a:xfrm flipV="1">
                <a:off x="0" y="0"/>
                <a:ext cx="2371792" cy="2243663"/>
              </a:xfrm>
              <a:prstGeom prst="rt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48380FB-584F-2359-CCB8-95EAE3FC4AAF}"/>
                </a:ext>
              </a:extLst>
            </p:cNvPr>
            <p:cNvGrpSpPr/>
            <p:nvPr userDrawn="1"/>
          </p:nvGrpSpPr>
          <p:grpSpPr>
            <a:xfrm flipH="1" flipV="1">
              <a:off x="9553657" y="4489678"/>
              <a:ext cx="2832723" cy="2370031"/>
              <a:chOff x="-179238" y="0"/>
              <a:chExt cx="2832723" cy="237003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37D5CE4-40B9-C5C9-0D39-768AC8CA6400}"/>
                  </a:ext>
                </a:extLst>
              </p:cNvPr>
              <p:cNvSpPr/>
              <p:nvPr userDrawn="1"/>
            </p:nvSpPr>
            <p:spPr>
              <a:xfrm rot="21044187" flipV="1">
                <a:off x="-179238" y="205560"/>
                <a:ext cx="2832723" cy="2164471"/>
              </a:xfrm>
              <a:custGeom>
                <a:avLst/>
                <a:gdLst>
                  <a:gd name="connsiteX0" fmla="*/ 2832723 w 2832723"/>
                  <a:gd name="connsiteY0" fmla="*/ 2164471 h 2164471"/>
                  <a:gd name="connsiteX1" fmla="*/ 0 w 2832723"/>
                  <a:gd name="connsiteY1" fmla="*/ 0 h 2164471"/>
                  <a:gd name="connsiteX2" fmla="*/ 353032 w 2832723"/>
                  <a:gd name="connsiteY2" fmla="*/ 2164471 h 2164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32723" h="2164471">
                    <a:moveTo>
                      <a:pt x="2832723" y="2164471"/>
                    </a:moveTo>
                    <a:lnTo>
                      <a:pt x="0" y="0"/>
                    </a:lnTo>
                    <a:lnTo>
                      <a:pt x="353032" y="2164471"/>
                    </a:lnTo>
                    <a:close/>
                  </a:path>
                </a:pathLst>
              </a:cu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075751FE-6BCE-FF3F-FDEC-6DF39CD6DFE0}"/>
                  </a:ext>
                </a:extLst>
              </p:cNvPr>
              <p:cNvSpPr/>
              <p:nvPr userDrawn="1"/>
            </p:nvSpPr>
            <p:spPr>
              <a:xfrm flipV="1">
                <a:off x="0" y="0"/>
                <a:ext cx="2371792" cy="2243663"/>
              </a:xfrm>
              <a:prstGeom prst="rt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5C9ADB8-33A8-4DB2-A020-AF82C921033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595866" y="1832429"/>
            <a:ext cx="6971238" cy="2670698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595867" y="4614337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AFD-B168-41BD-8A41-52E680D19E45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963-FBC7-426E-AC02-1E36AD2AB3E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44F1-5602-4754-A48D-1F6AE90DA2C4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3A137-DE15-491C-B0BF-5704AC3BB921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1AA62A0-0D85-1AED-59F3-26CA6A0110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20338" y="1233488"/>
            <a:ext cx="1952232" cy="32585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69A7E2C-EB8E-D260-7C87-BA683B26D4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19730" y="1233488"/>
            <a:ext cx="1952232" cy="32585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9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8D20A8-5AA4-502B-F444-777537C6FF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6863" y="1397379"/>
            <a:ext cx="3584813" cy="4606544"/>
          </a:xfrm>
          <a:custGeom>
            <a:avLst/>
            <a:gdLst>
              <a:gd name="connsiteX0" fmla="*/ 263806 w 3584813"/>
              <a:gd name="connsiteY0" fmla="*/ 0 h 4606544"/>
              <a:gd name="connsiteX1" fmla="*/ 3321007 w 3584813"/>
              <a:gd name="connsiteY1" fmla="*/ 0 h 4606544"/>
              <a:gd name="connsiteX2" fmla="*/ 3584813 w 3584813"/>
              <a:gd name="connsiteY2" fmla="*/ 263806 h 4606544"/>
              <a:gd name="connsiteX3" fmla="*/ 3584813 w 3584813"/>
              <a:gd name="connsiteY3" fmla="*/ 4342738 h 4606544"/>
              <a:gd name="connsiteX4" fmla="*/ 3321007 w 3584813"/>
              <a:gd name="connsiteY4" fmla="*/ 4606544 h 4606544"/>
              <a:gd name="connsiteX5" fmla="*/ 263806 w 3584813"/>
              <a:gd name="connsiteY5" fmla="*/ 4606544 h 4606544"/>
              <a:gd name="connsiteX6" fmla="*/ 0 w 3584813"/>
              <a:gd name="connsiteY6" fmla="*/ 4342738 h 4606544"/>
              <a:gd name="connsiteX7" fmla="*/ 0 w 3584813"/>
              <a:gd name="connsiteY7" fmla="*/ 263806 h 4606544"/>
              <a:gd name="connsiteX8" fmla="*/ 263806 w 3584813"/>
              <a:gd name="connsiteY8" fmla="*/ 0 h 460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84813" h="4606544">
                <a:moveTo>
                  <a:pt x="263806" y="0"/>
                </a:moveTo>
                <a:lnTo>
                  <a:pt x="3321007" y="0"/>
                </a:lnTo>
                <a:cubicBezTo>
                  <a:pt x="3466703" y="0"/>
                  <a:pt x="3584813" y="118110"/>
                  <a:pt x="3584813" y="263806"/>
                </a:cubicBezTo>
                <a:lnTo>
                  <a:pt x="3584813" y="4342738"/>
                </a:lnTo>
                <a:cubicBezTo>
                  <a:pt x="3584813" y="4488434"/>
                  <a:pt x="3466703" y="4606544"/>
                  <a:pt x="3321007" y="4606544"/>
                </a:cubicBezTo>
                <a:lnTo>
                  <a:pt x="263806" y="4606544"/>
                </a:lnTo>
                <a:cubicBezTo>
                  <a:pt x="118110" y="4606544"/>
                  <a:pt x="0" y="4488434"/>
                  <a:pt x="0" y="4342738"/>
                </a:cubicBezTo>
                <a:lnTo>
                  <a:pt x="0" y="263806"/>
                </a:lnTo>
                <a:cubicBezTo>
                  <a:pt x="0" y="118110"/>
                  <a:pt x="118110" y="0"/>
                  <a:pt x="2638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6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EEE9CF9-507E-B267-6158-65C2047FFA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2754" y="1160463"/>
            <a:ext cx="3612152" cy="236054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8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72860" y="1314041"/>
            <a:ext cx="4114800" cy="5165581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2A7B9-1E42-D5E1-4FA5-B982D008CA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76169" y="1501156"/>
            <a:ext cx="4350657" cy="4674014"/>
          </a:xfrm>
          <a:prstGeom prst="roundRect">
            <a:avLst>
              <a:gd name="adj" fmla="val 11162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6BDF1E-70F4-9C21-BAA9-067753E1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5568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F998-B592-4D85-9590-E2052DAAC0FD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3153" y="1233488"/>
            <a:ext cx="5170294" cy="499182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1390" y="699247"/>
            <a:ext cx="4900729" cy="5540187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20FC-2F46-409B-BC80-CA3FF6B0018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139AA-07F1-4BD2-9544-756326A1526C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5F9D-2F64-4748-87ED-F4E433C189E3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6333-2D63-48AF-BE2C-97A47AA0D17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3A04-B449-4FC6-8FA8-AB054F9CF9D8}" type="datetime1">
              <a:rPr lang="en-US" smtClean="0"/>
              <a:t>3/17/2025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71" y="402564"/>
            <a:ext cx="11501739" cy="75789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5933" y="1794510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24085" y="1794510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84592" y="4165727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0184F7EE-5876-CB6F-8D1D-E78DAB5B50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49591" y="4165727"/>
            <a:ext cx="1542234" cy="1542234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C9A6DE03-2EAA-6171-F416-FFA3FD684563}"/>
              </a:ext>
            </a:extLst>
          </p:cNvPr>
          <p:cNvGrpSpPr/>
          <p:nvPr userDrawn="1"/>
        </p:nvGrpSpPr>
        <p:grpSpPr>
          <a:xfrm>
            <a:off x="-127382" y="0"/>
            <a:ext cx="12417484" cy="6858000"/>
            <a:chOff x="-127382" y="0"/>
            <a:chExt cx="12417484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C7FACD-F966-825D-AE12-ADEC3486F64C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8DC5E1B-47B8-6F4D-C2A9-47F01A22B0E9}"/>
                </a:ext>
              </a:extLst>
            </p:cNvPr>
            <p:cNvSpPr/>
            <p:nvPr userDrawn="1"/>
          </p:nvSpPr>
          <p:spPr>
            <a:xfrm>
              <a:off x="329453" y="368300"/>
              <a:ext cx="11533095" cy="6121400"/>
            </a:xfrm>
            <a:prstGeom prst="rect">
              <a:avLst/>
            </a:prstGeom>
            <a:solidFill>
              <a:schemeClr val="accent4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FA0CE45-6759-858F-37E1-3618B882CCBC}"/>
                </a:ext>
              </a:extLst>
            </p:cNvPr>
            <p:cNvGrpSpPr/>
            <p:nvPr userDrawn="1"/>
          </p:nvGrpSpPr>
          <p:grpSpPr>
            <a:xfrm>
              <a:off x="-127382" y="0"/>
              <a:ext cx="1510874" cy="1249746"/>
              <a:chOff x="-179238" y="0"/>
              <a:chExt cx="2832723" cy="2343137"/>
            </a:xfrm>
            <a:solidFill>
              <a:schemeClr val="accent2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6DFEF4B-7725-A8E7-2E9D-6BD500DA4E99}"/>
                  </a:ext>
                </a:extLst>
              </p:cNvPr>
              <p:cNvSpPr/>
              <p:nvPr userDrawn="1"/>
            </p:nvSpPr>
            <p:spPr>
              <a:xfrm rot="21044187" flipV="1">
                <a:off x="-179238" y="178666"/>
                <a:ext cx="2832723" cy="2164471"/>
              </a:xfrm>
              <a:custGeom>
                <a:avLst/>
                <a:gdLst>
                  <a:gd name="connsiteX0" fmla="*/ 2832723 w 2832723"/>
                  <a:gd name="connsiteY0" fmla="*/ 2164471 h 2164471"/>
                  <a:gd name="connsiteX1" fmla="*/ 0 w 2832723"/>
                  <a:gd name="connsiteY1" fmla="*/ 0 h 2164471"/>
                  <a:gd name="connsiteX2" fmla="*/ 353032 w 2832723"/>
                  <a:gd name="connsiteY2" fmla="*/ 2164471 h 2164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32723" h="2164471">
                    <a:moveTo>
                      <a:pt x="2832723" y="2164471"/>
                    </a:moveTo>
                    <a:lnTo>
                      <a:pt x="0" y="0"/>
                    </a:lnTo>
                    <a:lnTo>
                      <a:pt x="353032" y="2164471"/>
                    </a:lnTo>
                    <a:close/>
                  </a:path>
                </a:pathLst>
              </a:custGeom>
              <a:grpFill/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7A4429B-E63F-6896-2396-275F5DC8E9ED}"/>
                  </a:ext>
                </a:extLst>
              </p:cNvPr>
              <p:cNvSpPr/>
              <p:nvPr userDrawn="1"/>
            </p:nvSpPr>
            <p:spPr>
              <a:xfrm flipV="1">
                <a:off x="0" y="0"/>
                <a:ext cx="2371792" cy="2243663"/>
              </a:xfrm>
              <a:prstGeom prst="rt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D032076-3183-CFBE-D93F-2F9E00F4FB53}"/>
                </a:ext>
              </a:extLst>
            </p:cNvPr>
            <p:cNvGrpSpPr/>
            <p:nvPr userDrawn="1"/>
          </p:nvGrpSpPr>
          <p:grpSpPr>
            <a:xfrm flipH="1" flipV="1">
              <a:off x="10779226" y="5593908"/>
              <a:ext cx="1510876" cy="1264092"/>
              <a:chOff x="-179238" y="0"/>
              <a:chExt cx="2832723" cy="2370031"/>
            </a:xfrm>
            <a:solidFill>
              <a:schemeClr val="accent2"/>
            </a:solidFill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14EC17E9-3E82-399A-2120-B1540DC40B67}"/>
                  </a:ext>
                </a:extLst>
              </p:cNvPr>
              <p:cNvSpPr/>
              <p:nvPr userDrawn="1"/>
            </p:nvSpPr>
            <p:spPr>
              <a:xfrm rot="21044187" flipV="1">
                <a:off x="-179238" y="205560"/>
                <a:ext cx="2832723" cy="2164471"/>
              </a:xfrm>
              <a:custGeom>
                <a:avLst/>
                <a:gdLst>
                  <a:gd name="connsiteX0" fmla="*/ 2832723 w 2832723"/>
                  <a:gd name="connsiteY0" fmla="*/ 2164471 h 2164471"/>
                  <a:gd name="connsiteX1" fmla="*/ 0 w 2832723"/>
                  <a:gd name="connsiteY1" fmla="*/ 0 h 2164471"/>
                  <a:gd name="connsiteX2" fmla="*/ 353032 w 2832723"/>
                  <a:gd name="connsiteY2" fmla="*/ 2164471 h 2164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32723" h="2164471">
                    <a:moveTo>
                      <a:pt x="2832723" y="2164471"/>
                    </a:moveTo>
                    <a:lnTo>
                      <a:pt x="0" y="0"/>
                    </a:lnTo>
                    <a:lnTo>
                      <a:pt x="353032" y="2164471"/>
                    </a:lnTo>
                    <a:close/>
                  </a:path>
                </a:pathLst>
              </a:custGeom>
              <a:grpFill/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5A3E1184-6E48-00E5-D187-84854F9CB625}"/>
                  </a:ext>
                </a:extLst>
              </p:cNvPr>
              <p:cNvSpPr/>
              <p:nvPr userDrawn="1"/>
            </p:nvSpPr>
            <p:spPr>
              <a:xfrm flipV="1">
                <a:off x="0" y="0"/>
                <a:ext cx="2371792" cy="2243663"/>
              </a:xfrm>
              <a:prstGeom prst="rt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929" y="383066"/>
            <a:ext cx="11398142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253" y="1226246"/>
            <a:ext cx="11405495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42493F3C-1457-4726-825B-2C64E1D57B0D}" type="datetime1">
              <a:rPr lang="en-US" smtClean="0"/>
              <a:pPr/>
              <a:t>3/17/2025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2" r:id="rId7"/>
    <p:sldLayoutId id="2147483671" r:id="rId8"/>
    <p:sldLayoutId id="2147483670" r:id="rId9"/>
    <p:sldLayoutId id="2147483668" r:id="rId10"/>
    <p:sldLayoutId id="2147483664" r:id="rId11"/>
    <p:sldLayoutId id="2147483661" r:id="rId12"/>
    <p:sldLayoutId id="2147483667" r:id="rId13"/>
    <p:sldLayoutId id="2147483669" r:id="rId14"/>
    <p:sldLayoutId id="2147483655" r:id="rId15"/>
    <p:sldLayoutId id="2147483666" r:id="rId16"/>
    <p:sldLayoutId id="2147483660" r:id="rId17"/>
    <p:sldLayoutId id="2147483656" r:id="rId18"/>
    <p:sldLayoutId id="2147483657" r:id="rId19"/>
    <p:sldLayoutId id="2147483658" r:id="rId20"/>
    <p:sldLayoutId id="2147483659" r:id="rId21"/>
    <p:sldLayoutId id="2147483665" r:id="rId22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slideLayout" Target="../slideLayouts/slideLayout2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20" Type="http://schemas.openxmlformats.org/officeDocument/2006/relationships/tags" Target="../tags/tag20.xml"/><Relationship Id="rId41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76A3FE-0E99-44D8-3F47-DB013E6FF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74F018-1243-7A3D-D21A-78B1381AB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507D4E-F6CF-B295-E005-32C7A99D9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2126" y="1558977"/>
            <a:ext cx="9278718" cy="2944150"/>
          </a:xfrm>
        </p:spPr>
        <p:txBody>
          <a:bodyPr>
            <a:noAutofit/>
          </a:bodyPr>
          <a:lstStyle/>
          <a:p>
            <a:r>
              <a:rPr lang="en-US" sz="6600" spc="300" dirty="0">
                <a:solidFill>
                  <a:schemeClr val="accent6"/>
                </a:solidFill>
                <a:effectLst/>
              </a:rPr>
              <a:t>Free Market </a:t>
            </a:r>
            <a:br>
              <a:rPr lang="en-US" sz="6600" spc="300" dirty="0">
                <a:solidFill>
                  <a:schemeClr val="accent6"/>
                </a:solidFill>
                <a:effectLst/>
              </a:rPr>
            </a:br>
            <a:r>
              <a:rPr lang="en-US" sz="6600" spc="300" dirty="0">
                <a:solidFill>
                  <a:schemeClr val="accent6"/>
                </a:solidFill>
                <a:effectLst/>
              </a:rPr>
              <a:t>Trend Analysis </a:t>
            </a:r>
            <a:br>
              <a:rPr lang="en-US" sz="6600" spc="300" dirty="0">
                <a:solidFill>
                  <a:schemeClr val="accent6"/>
                </a:solidFill>
                <a:effectLst/>
              </a:rPr>
            </a:br>
            <a:r>
              <a:rPr lang="en-US" sz="4000" spc="30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</a:rPr>
              <a:t>PowerPoint Template</a:t>
            </a:r>
            <a:endParaRPr lang="en-US" sz="7200" spc="3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D18A7AA2-ADC4-4BBF-A56B-B29D33FC0D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04800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986120" y="1344706"/>
            <a:ext cx="10217038" cy="4808126"/>
            <a:chOff x="284129" y="1058802"/>
            <a:chExt cx="10919087" cy="513850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284129" y="1058802"/>
              <a:ext cx="3048833" cy="5138509"/>
              <a:chOff x="-242182" y="1253653"/>
              <a:chExt cx="3048833" cy="5138509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42180" y="1253653"/>
                <a:ext cx="3048831" cy="464495"/>
                <a:chOff x="-121006" y="1682868"/>
                <a:chExt cx="3048831" cy="464495"/>
              </a:xfrm>
            </p:grpSpPr>
            <p:sp>
              <p:nvSpPr>
                <p:cNvPr id="3" name="Google Shape;4547;p70">
                  <a:extLst>
                    <a:ext uri="{FF2B5EF4-FFF2-40B4-BE49-F238E27FC236}">
                      <a16:creationId xmlns:a16="http://schemas.microsoft.com/office/drawing/2014/main" id="{6C45A864-A462-48B0-E887-BE5C1076C6C1}"/>
                    </a:ext>
                  </a:extLst>
                </p:cNvPr>
                <p:cNvSpPr/>
                <p:nvPr/>
              </p:nvSpPr>
              <p:spPr>
                <a:xfrm>
                  <a:off x="-121006" y="1682868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42182" y="2032655"/>
                <a:ext cx="2705471" cy="464495"/>
                <a:chOff x="-121008" y="1682868"/>
                <a:chExt cx="2705471" cy="464495"/>
              </a:xfrm>
            </p:grpSpPr>
            <p:sp>
              <p:nvSpPr>
                <p:cNvPr id="15" name="Google Shape;4547;p70">
                  <a:extLst>
                    <a:ext uri="{FF2B5EF4-FFF2-40B4-BE49-F238E27FC236}">
                      <a16:creationId xmlns:a16="http://schemas.microsoft.com/office/drawing/2014/main" id="{96B283AB-CA32-E65B-1202-CD0C2E5FE0EB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8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42182" y="2811657"/>
                <a:ext cx="2705471" cy="464495"/>
                <a:chOff x="-121008" y="1682868"/>
                <a:chExt cx="2705471" cy="464495"/>
              </a:xfrm>
            </p:grpSpPr>
            <p:sp>
              <p:nvSpPr>
                <p:cNvPr id="11" name="Google Shape;4547;p70">
                  <a:extLst>
                    <a:ext uri="{FF2B5EF4-FFF2-40B4-BE49-F238E27FC236}">
                      <a16:creationId xmlns:a16="http://schemas.microsoft.com/office/drawing/2014/main" id="{AB802F59-5B0C-0423-EC19-F1023CA571EC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42182" y="3590659"/>
                <a:ext cx="2705471" cy="464495"/>
                <a:chOff x="-121008" y="1682868"/>
                <a:chExt cx="2705471" cy="464495"/>
              </a:xfrm>
            </p:grpSpPr>
            <p:sp>
              <p:nvSpPr>
                <p:cNvPr id="25" name="Google Shape;4547;p70">
                  <a:extLst>
                    <a:ext uri="{FF2B5EF4-FFF2-40B4-BE49-F238E27FC236}">
                      <a16:creationId xmlns:a16="http://schemas.microsoft.com/office/drawing/2014/main" id="{B3AB90A7-B5C9-F80C-DED2-486429489CFC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242182" y="4369661"/>
                <a:ext cx="2705471" cy="464495"/>
                <a:chOff x="-121008" y="1682868"/>
                <a:chExt cx="2705471" cy="464495"/>
              </a:xfrm>
            </p:grpSpPr>
            <p:sp>
              <p:nvSpPr>
                <p:cNvPr id="31" name="Google Shape;4547;p70">
                  <a:extLst>
                    <a:ext uri="{FF2B5EF4-FFF2-40B4-BE49-F238E27FC236}">
                      <a16:creationId xmlns:a16="http://schemas.microsoft.com/office/drawing/2014/main" id="{5FFBE520-ED43-D929-2B53-594E2223BDD9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99806" y="1725026"/>
                  <a:ext cx="572317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42182" y="5148663"/>
                <a:ext cx="2705471" cy="464495"/>
                <a:chOff x="-121008" y="1682868"/>
                <a:chExt cx="2705471" cy="464495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DA13C42C-39C3-DCB0-5AD7-5378AD575135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42182" y="5927667"/>
                <a:ext cx="2705471" cy="464495"/>
                <a:chOff x="-121008" y="1682868"/>
                <a:chExt cx="2705471" cy="464495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34984D86-1815-8120-9EB2-33E5B216A6B9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7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390937" y="1058802"/>
              <a:ext cx="2705471" cy="5138509"/>
              <a:chOff x="-242182" y="1253653"/>
              <a:chExt cx="2705471" cy="5138509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42182" y="1253653"/>
                <a:ext cx="2705471" cy="464495"/>
                <a:chOff x="-121008" y="1682868"/>
                <a:chExt cx="2705471" cy="464495"/>
              </a:xfrm>
            </p:grpSpPr>
            <p:sp>
              <p:nvSpPr>
                <p:cNvPr id="87" name="Google Shape;4547;p70">
                  <a:extLst>
                    <a:ext uri="{FF2B5EF4-FFF2-40B4-BE49-F238E27FC236}">
                      <a16:creationId xmlns:a16="http://schemas.microsoft.com/office/drawing/2014/main" id="{F0FEE716-77D5-813E-FFE8-83C323321A9B}"/>
                    </a:ext>
                  </a:extLst>
                </p:cNvPr>
                <p:cNvSpPr/>
                <p:nvPr/>
              </p:nvSpPr>
              <p:spPr>
                <a:xfrm>
                  <a:off x="-121008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08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42181" y="2032654"/>
                <a:ext cx="2705470" cy="464495"/>
                <a:chOff x="-121007" y="1682867"/>
                <a:chExt cx="2705470" cy="464495"/>
              </a:xfrm>
            </p:grpSpPr>
            <p:sp>
              <p:nvSpPr>
                <p:cNvPr id="82" name="Google Shape;4547;p70">
                  <a:extLst>
                    <a:ext uri="{FF2B5EF4-FFF2-40B4-BE49-F238E27FC236}">
                      <a16:creationId xmlns:a16="http://schemas.microsoft.com/office/drawing/2014/main" id="{0571304E-6E57-E58D-74C1-4AF626AD72E2}"/>
                    </a:ext>
                  </a:extLst>
                </p:cNvPr>
                <p:cNvSpPr/>
                <p:nvPr/>
              </p:nvSpPr>
              <p:spPr>
                <a:xfrm>
                  <a:off x="-121007" y="1682867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4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09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42181" y="2811657"/>
                <a:ext cx="2705470" cy="464495"/>
                <a:chOff x="-121007" y="1682868"/>
                <a:chExt cx="2705470" cy="464495"/>
              </a:xfrm>
            </p:grpSpPr>
            <p:sp>
              <p:nvSpPr>
                <p:cNvPr id="77" name="Google Shape;4547;p70">
                  <a:extLst>
                    <a:ext uri="{FF2B5EF4-FFF2-40B4-BE49-F238E27FC236}">
                      <a16:creationId xmlns:a16="http://schemas.microsoft.com/office/drawing/2014/main" id="{7ED9B039-8A69-1DDF-1D59-DF63321C3856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10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42181" y="3590659"/>
                <a:ext cx="2705470" cy="464495"/>
                <a:chOff x="-121007" y="1682868"/>
                <a:chExt cx="2705470" cy="464495"/>
              </a:xfrm>
            </p:grpSpPr>
            <p:sp>
              <p:nvSpPr>
                <p:cNvPr id="72" name="Google Shape;4547;p70">
                  <a:extLst>
                    <a:ext uri="{FF2B5EF4-FFF2-40B4-BE49-F238E27FC236}">
                      <a16:creationId xmlns:a16="http://schemas.microsoft.com/office/drawing/2014/main" id="{1CDBB9CD-4DC8-22D2-C7BF-3530A63861C9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11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242181" y="4369661"/>
                <a:ext cx="2705470" cy="464495"/>
                <a:chOff x="-121007" y="1682868"/>
                <a:chExt cx="2705470" cy="464495"/>
              </a:xfrm>
            </p:grpSpPr>
            <p:sp>
              <p:nvSpPr>
                <p:cNvPr id="67" name="Google Shape;4547;p70">
                  <a:extLst>
                    <a:ext uri="{FF2B5EF4-FFF2-40B4-BE49-F238E27FC236}">
                      <a16:creationId xmlns:a16="http://schemas.microsoft.com/office/drawing/2014/main" id="{8AE6C5CB-E1A7-E17B-0D0D-C4254922E684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99806" y="1725027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12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42181" y="5148663"/>
                <a:ext cx="2705470" cy="464495"/>
                <a:chOff x="-121007" y="1682868"/>
                <a:chExt cx="2705470" cy="464495"/>
              </a:xfrm>
            </p:grpSpPr>
            <p:sp>
              <p:nvSpPr>
                <p:cNvPr id="62" name="Google Shape;4547;p70">
                  <a:extLst>
                    <a:ext uri="{FF2B5EF4-FFF2-40B4-BE49-F238E27FC236}">
                      <a16:creationId xmlns:a16="http://schemas.microsoft.com/office/drawing/2014/main" id="{A19E426B-FF94-2041-4EE8-0DD83CA38D04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6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13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42181" y="5927667"/>
                <a:ext cx="2705470" cy="464495"/>
                <a:chOff x="-121007" y="1682868"/>
                <a:chExt cx="2705470" cy="464495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33AB639-A8A7-4CE2-C79B-02DF7A2E8F50}"/>
                    </a:ext>
                  </a:extLst>
                </p:cNvPr>
                <p:cNvSpPr/>
                <p:nvPr/>
              </p:nvSpPr>
              <p:spPr>
                <a:xfrm>
                  <a:off x="-121007" y="1682868"/>
                  <a:ext cx="607528" cy="464495"/>
                </a:xfrm>
                <a:prstGeom prst="rect">
                  <a:avLst/>
                </a:pr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7"/>
                  <a:ext cx="483284" cy="409501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14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497746" y="1058802"/>
              <a:ext cx="2705470" cy="4359504"/>
              <a:chOff x="-242181" y="1253653"/>
              <a:chExt cx="2705470" cy="4359504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42180" y="1253653"/>
                <a:ext cx="2705469" cy="464495"/>
                <a:chOff x="-121006" y="1682868"/>
                <a:chExt cx="2705469" cy="464495"/>
              </a:xfrm>
            </p:grpSpPr>
            <p:sp>
              <p:nvSpPr>
                <p:cNvPr id="130" name="Google Shape;4547;p70">
                  <a:extLst>
                    <a:ext uri="{FF2B5EF4-FFF2-40B4-BE49-F238E27FC236}">
                      <a16:creationId xmlns:a16="http://schemas.microsoft.com/office/drawing/2014/main" id="{E2B1CB21-B424-CE96-111A-D58F431C3320}"/>
                    </a:ext>
                  </a:extLst>
                </p:cNvPr>
                <p:cNvSpPr/>
                <p:nvPr/>
              </p:nvSpPr>
              <p:spPr>
                <a:xfrm>
                  <a:off x="-121006" y="1682868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4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15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42180" y="2032653"/>
                <a:ext cx="2705468" cy="464495"/>
                <a:chOff x="-121006" y="1682866"/>
                <a:chExt cx="2705468" cy="464495"/>
              </a:xfrm>
            </p:grpSpPr>
            <p:sp>
              <p:nvSpPr>
                <p:cNvPr id="125" name="Google Shape;4547;p70">
                  <a:extLst>
                    <a:ext uri="{FF2B5EF4-FFF2-40B4-BE49-F238E27FC236}">
                      <a16:creationId xmlns:a16="http://schemas.microsoft.com/office/drawing/2014/main" id="{7566637D-2EE2-8891-C75F-D9D1F0259858}"/>
                    </a:ext>
                  </a:extLst>
                </p:cNvPr>
                <p:cNvSpPr/>
                <p:nvPr/>
              </p:nvSpPr>
              <p:spPr>
                <a:xfrm>
                  <a:off x="-121006" y="1682866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3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16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42180" y="2811657"/>
                <a:ext cx="2705468" cy="464495"/>
                <a:chOff x="-121006" y="1682868"/>
                <a:chExt cx="2705468" cy="464495"/>
              </a:xfrm>
            </p:grpSpPr>
            <p:sp>
              <p:nvSpPr>
                <p:cNvPr id="120" name="Google Shape;4547;p70">
                  <a:extLst>
                    <a:ext uri="{FF2B5EF4-FFF2-40B4-BE49-F238E27FC236}">
                      <a16:creationId xmlns:a16="http://schemas.microsoft.com/office/drawing/2014/main" id="{BB1F74CD-6812-2127-973D-13D392537EBA}"/>
                    </a:ext>
                  </a:extLst>
                </p:cNvPr>
                <p:cNvSpPr/>
                <p:nvPr/>
              </p:nvSpPr>
              <p:spPr>
                <a:xfrm>
                  <a:off x="-121006" y="1682868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3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17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42180" y="3590658"/>
                <a:ext cx="2705468" cy="464495"/>
                <a:chOff x="-121006" y="1682867"/>
                <a:chExt cx="2705468" cy="464495"/>
              </a:xfrm>
            </p:grpSpPr>
            <p:sp>
              <p:nvSpPr>
                <p:cNvPr id="115" name="Google Shape;4547;p70">
                  <a:extLst>
                    <a:ext uri="{FF2B5EF4-FFF2-40B4-BE49-F238E27FC236}">
                      <a16:creationId xmlns:a16="http://schemas.microsoft.com/office/drawing/2014/main" id="{BFA9D219-CE38-D46B-26A1-71C004106F83}"/>
                    </a:ext>
                  </a:extLst>
                </p:cNvPr>
                <p:cNvSpPr/>
                <p:nvPr/>
              </p:nvSpPr>
              <p:spPr>
                <a:xfrm>
                  <a:off x="-121006" y="1682867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5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18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242180" y="4369660"/>
                <a:ext cx="2705468" cy="464495"/>
                <a:chOff x="-121006" y="1682867"/>
                <a:chExt cx="2705468" cy="464495"/>
              </a:xfrm>
            </p:grpSpPr>
            <p:sp>
              <p:nvSpPr>
                <p:cNvPr id="110" name="Google Shape;4547;p70">
                  <a:extLst>
                    <a:ext uri="{FF2B5EF4-FFF2-40B4-BE49-F238E27FC236}">
                      <a16:creationId xmlns:a16="http://schemas.microsoft.com/office/drawing/2014/main" id="{677A9CE7-F158-7551-7BF4-2A9B5282C75E}"/>
                    </a:ext>
                  </a:extLst>
                </p:cNvPr>
                <p:cNvSpPr/>
                <p:nvPr/>
              </p:nvSpPr>
              <p:spPr>
                <a:xfrm>
                  <a:off x="-121006" y="1682867"/>
                  <a:ext cx="607528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99806" y="1725024"/>
                  <a:ext cx="572317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19.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42181" y="5148662"/>
                <a:ext cx="2705469" cy="464495"/>
                <a:chOff x="-121007" y="1682867"/>
                <a:chExt cx="2705469" cy="464495"/>
              </a:xfrm>
            </p:grpSpPr>
            <p:sp>
              <p:nvSpPr>
                <p:cNvPr id="105" name="Google Shape;4547;p70">
                  <a:extLst>
                    <a:ext uri="{FF2B5EF4-FFF2-40B4-BE49-F238E27FC236}">
                      <a16:creationId xmlns:a16="http://schemas.microsoft.com/office/drawing/2014/main" id="{EC1B4C26-5D0A-1CFE-9B6F-C5CA5E87BA88}"/>
                    </a:ext>
                  </a:extLst>
                </p:cNvPr>
                <p:cNvSpPr/>
                <p:nvPr/>
              </p:nvSpPr>
              <p:spPr>
                <a:xfrm>
                  <a:off x="-121007" y="1682867"/>
                  <a:ext cx="607529" cy="46449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55288" y="1725024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20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ouple of women looking at a computer&#10;&#10;Description automatically generated">
            <a:extLst>
              <a:ext uri="{FF2B5EF4-FFF2-40B4-BE49-F238E27FC236}">
                <a16:creationId xmlns:a16="http://schemas.microsoft.com/office/drawing/2014/main" id="{97BFBD88-1950-22AA-8AA3-2BD27A8283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E211B0-0609-60CF-818F-14A0FD8C5DD9}"/>
              </a:ext>
            </a:extLst>
          </p:cNvPr>
          <p:cNvGrpSpPr/>
          <p:nvPr/>
        </p:nvGrpSpPr>
        <p:grpSpPr>
          <a:xfrm>
            <a:off x="6741248" y="2163098"/>
            <a:ext cx="4668897" cy="3063855"/>
            <a:chOff x="6423019" y="2693046"/>
            <a:chExt cx="4668897" cy="3063855"/>
          </a:xfrm>
        </p:grpSpPr>
        <p:sp>
          <p:nvSpPr>
            <p:cNvPr id="34" name="Google Shape;4820;p73">
              <a:extLst>
                <a:ext uri="{FF2B5EF4-FFF2-40B4-BE49-F238E27FC236}">
                  <a16:creationId xmlns:a16="http://schemas.microsoft.com/office/drawing/2014/main" id="{A5D496AC-D18E-2B28-ACD1-0F33B9856FBF}"/>
                </a:ext>
              </a:extLst>
            </p:cNvPr>
            <p:cNvSpPr/>
            <p:nvPr/>
          </p:nvSpPr>
          <p:spPr>
            <a:xfrm>
              <a:off x="6423019" y="2693046"/>
              <a:ext cx="4668897" cy="102872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822;p73">
              <a:extLst>
                <a:ext uri="{FF2B5EF4-FFF2-40B4-BE49-F238E27FC236}">
                  <a16:creationId xmlns:a16="http://schemas.microsoft.com/office/drawing/2014/main" id="{2991A063-E802-D332-A8F9-1B329BE3F014}"/>
                </a:ext>
              </a:extLst>
            </p:cNvPr>
            <p:cNvSpPr txBox="1">
              <a:spLocks/>
            </p:cNvSpPr>
            <p:nvPr/>
          </p:nvSpPr>
          <p:spPr>
            <a:xfrm>
              <a:off x="6760633" y="3860197"/>
              <a:ext cx="3993663" cy="189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  <a:defRPr sz="1400" b="0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</a:p>
            <a:p>
              <a:pPr marL="171450" indent="-171450" algn="l">
                <a:buClrTx/>
                <a:buSzTx/>
                <a:buFont typeface="Courier New" panose="02070309020205020404" pitchFamily="49" charset="0"/>
                <a:buChar char="o"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n-lt"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7" name="Google Shape;4823;p73">
              <a:extLst>
                <a:ext uri="{FF2B5EF4-FFF2-40B4-BE49-F238E27FC236}">
                  <a16:creationId xmlns:a16="http://schemas.microsoft.com/office/drawing/2014/main" id="{57601509-F514-AC9F-8383-3862B7C98115}"/>
                </a:ext>
              </a:extLst>
            </p:cNvPr>
            <p:cNvSpPr txBox="1">
              <a:spLocks/>
            </p:cNvSpPr>
            <p:nvPr/>
          </p:nvSpPr>
          <p:spPr>
            <a:xfrm>
              <a:off x="6528097" y="2834410"/>
              <a:ext cx="4458740" cy="707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600"/>
                <a:buFont typeface="Balsamiq Sans"/>
                <a:buNone/>
                <a:defRPr sz="3600" b="1" i="0" u="none" strike="noStrike" cap="none">
                  <a:solidFill>
                    <a:schemeClr val="lt1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Bebas Neue"/>
                <a:buNone/>
                <a:defRPr sz="36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n-lt"/>
                </a:rPr>
                <a:t>Section Name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E76452-44CB-E72E-D7D2-E4C3117508D7}"/>
              </a:ext>
            </a:extLst>
          </p:cNvPr>
          <p:cNvGrpSpPr/>
          <p:nvPr/>
        </p:nvGrpSpPr>
        <p:grpSpPr>
          <a:xfrm>
            <a:off x="4877613" y="1929759"/>
            <a:ext cx="1469990" cy="1469986"/>
            <a:chOff x="8022471" y="1160463"/>
            <a:chExt cx="1469990" cy="1469986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8022474" y="1160463"/>
              <a:ext cx="1469986" cy="146998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bg2"/>
                </a:solidFill>
              </a:endParaRPr>
            </a:p>
          </p:txBody>
        </p:sp>
        <p:sp>
          <p:nvSpPr>
            <p:cNvPr id="35" name="Google Shape;4821;p73">
              <a:extLst>
                <a:ext uri="{FF2B5EF4-FFF2-40B4-BE49-F238E27FC236}">
                  <a16:creationId xmlns:a16="http://schemas.microsoft.com/office/drawing/2014/main" id="{9AF79E22-3F9B-1B46-24B6-1586B616C277}"/>
                </a:ext>
              </a:extLst>
            </p:cNvPr>
            <p:cNvSpPr txBox="1">
              <a:spLocks/>
            </p:cNvSpPr>
            <p:nvPr/>
          </p:nvSpPr>
          <p:spPr>
            <a:xfrm>
              <a:off x="8022471" y="1393802"/>
              <a:ext cx="1469990" cy="9704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alsamiq Sans"/>
                <a:buNone/>
                <a:defRPr sz="6000" b="1" i="0" u="none" strike="noStrike" cap="none">
                  <a:solidFill>
                    <a:schemeClr val="lt2"/>
                  </a:solidFill>
                  <a:latin typeface="Balsamiq Sans"/>
                  <a:ea typeface="Balsamiq Sans"/>
                  <a:cs typeface="Balsamiq Sans"/>
                  <a:sym typeface="Balsamiq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3B46"/>
                </a:buClr>
                <a:buSzPts val="6000"/>
                <a:buFont typeface="Balsamiq Sans"/>
                <a:buNone/>
                <a:tabLst/>
                <a:defRPr/>
              </a:pPr>
              <a:r>
                <a:rPr kumimoji="0" lang="en" sz="60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j-lt"/>
                  <a:ea typeface="Balsamiq Sans"/>
                  <a:sym typeface="Balsamiq Sans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9333-80F1-9BC5-FC55-BA55E3977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</p:spPr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Welcome and Introduction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C2486-B571-C20B-4CA5-0342E60A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F8E4-8761-EBD5-C4E7-CC54C968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5B3181F-73C4-E747-DC8F-BCBA6E5D625C}"/>
              </a:ext>
            </a:extLst>
          </p:cNvPr>
          <p:cNvGrpSpPr/>
          <p:nvPr/>
        </p:nvGrpSpPr>
        <p:grpSpPr>
          <a:xfrm>
            <a:off x="5987372" y="1479724"/>
            <a:ext cx="5744980" cy="4515330"/>
            <a:chOff x="6292172" y="1638408"/>
            <a:chExt cx="5744980" cy="451533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6292172" y="1638408"/>
              <a:ext cx="5388014" cy="1366018"/>
              <a:chOff x="1527895" y="2770382"/>
              <a:chExt cx="5388014" cy="1366018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53DC4B-2A91-B784-501E-8390CD6CA2AC}"/>
                </a:ext>
              </a:extLst>
            </p:cNvPr>
            <p:cNvGrpSpPr/>
            <p:nvPr/>
          </p:nvGrpSpPr>
          <p:grpSpPr>
            <a:xfrm>
              <a:off x="6292172" y="3213064"/>
              <a:ext cx="5388014" cy="1366018"/>
              <a:chOff x="1527895" y="2770382"/>
              <a:chExt cx="5388014" cy="1366018"/>
            </a:xfrm>
          </p:grpSpPr>
          <p:sp>
            <p:nvSpPr>
              <p:cNvPr id="27" name="Google Shape;4822;p73">
                <a:extLst>
                  <a:ext uri="{FF2B5EF4-FFF2-40B4-BE49-F238E27FC236}">
                    <a16:creationId xmlns:a16="http://schemas.microsoft.com/office/drawing/2014/main" id="{28C6F33B-F1ED-666B-D318-DB508A92DE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373597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27812B-654A-B8A6-E7EC-1ED00107B178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29" name="Google Shape;4547;p70">
                  <a:extLst>
                    <a:ext uri="{FF2B5EF4-FFF2-40B4-BE49-F238E27FC236}">
                      <a16:creationId xmlns:a16="http://schemas.microsoft.com/office/drawing/2014/main" id="{E1BEC86F-51BF-C100-B7C9-705C59EBA38F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760518A0-DE64-BDE8-1C81-D074DE90593A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1" name="Google Shape;4550;p70">
                  <a:extLst>
                    <a:ext uri="{FF2B5EF4-FFF2-40B4-BE49-F238E27FC236}">
                      <a16:creationId xmlns:a16="http://schemas.microsoft.com/office/drawing/2014/main" id="{6CB85176-13C9-9EE8-2021-CB1B6C3CE0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32" name="Google Shape;4563;p70">
                  <a:extLst>
                    <a:ext uri="{FF2B5EF4-FFF2-40B4-BE49-F238E27FC236}">
                      <a16:creationId xmlns:a16="http://schemas.microsoft.com/office/drawing/2014/main" id="{8E419903-44B6-CC79-2B98-DDF2FD4BE3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5D052F-CA57-ADFB-1B69-8E146DC08F9C}"/>
                </a:ext>
              </a:extLst>
            </p:cNvPr>
            <p:cNvGrpSpPr/>
            <p:nvPr/>
          </p:nvGrpSpPr>
          <p:grpSpPr>
            <a:xfrm>
              <a:off x="6292172" y="4787720"/>
              <a:ext cx="5744980" cy="1366018"/>
              <a:chOff x="1527895" y="2770382"/>
              <a:chExt cx="5744980" cy="1366018"/>
            </a:xfrm>
          </p:grpSpPr>
          <p:sp>
            <p:nvSpPr>
              <p:cNvPr id="10" name="Google Shape;4822;p73">
                <a:extLst>
                  <a:ext uri="{FF2B5EF4-FFF2-40B4-BE49-F238E27FC236}">
                    <a16:creationId xmlns:a16="http://schemas.microsoft.com/office/drawing/2014/main" id="{378323D6-3E2E-CC3A-A5C5-5CFDD43AF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2312" y="3445445"/>
                <a:ext cx="4730563" cy="690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94C0FD9-2732-9B7B-1525-EA7A202027CF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3083875" cy="828000"/>
                <a:chOff x="444868" y="1359465"/>
                <a:chExt cx="3083875" cy="828000"/>
              </a:xfrm>
            </p:grpSpPr>
            <p:sp>
              <p:nvSpPr>
                <p:cNvPr id="12" name="Google Shape;4547;p70">
                  <a:extLst>
                    <a:ext uri="{FF2B5EF4-FFF2-40B4-BE49-F238E27FC236}">
                      <a16:creationId xmlns:a16="http://schemas.microsoft.com/office/drawing/2014/main" id="{B3404414-A075-4F63-6330-6C86F0ED0A10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bg2"/>
                  </a:solidFill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E77FF54A-C6BF-395D-BABE-8F44DE53330B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Google Shape;4550;p70">
                  <a:extLst>
                    <a:ext uri="{FF2B5EF4-FFF2-40B4-BE49-F238E27FC236}">
                      <a16:creationId xmlns:a16="http://schemas.microsoft.com/office/drawing/2014/main" id="{148AEDEE-C713-47E9-8616-745360B0498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  <p:sp>
              <p:nvSpPr>
                <p:cNvPr id="15" name="Google Shape;4563;p70">
                  <a:extLst>
                    <a:ext uri="{FF2B5EF4-FFF2-40B4-BE49-F238E27FC236}">
                      <a16:creationId xmlns:a16="http://schemas.microsoft.com/office/drawing/2014/main" id="{76C9105E-75AB-7E7C-D9D5-1E14F7F3A6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pic>
        <p:nvPicPr>
          <p:cNvPr id="16" name="Picture Placeholder 15" descr="A person in a suit looking at a city&#10;&#10;Description automatically generated">
            <a:extLst>
              <a:ext uri="{FF2B5EF4-FFF2-40B4-BE49-F238E27FC236}">
                <a16:creationId xmlns:a16="http://schemas.microsoft.com/office/drawing/2014/main" id="{7ED58190-D3B9-F702-17E0-6E8F9A69576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7806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group of people walking in a city&#10;&#10;Description automatically generated">
            <a:extLst>
              <a:ext uri="{FF2B5EF4-FFF2-40B4-BE49-F238E27FC236}">
                <a16:creationId xmlns:a16="http://schemas.microsoft.com/office/drawing/2014/main" id="{D0AED8DE-59E5-A0B4-707B-564F0B75AD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Agenda Overview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9EB2404-AEB0-3B4F-F3F6-54BD2E06A12F}"/>
              </a:ext>
            </a:extLst>
          </p:cNvPr>
          <p:cNvGrpSpPr/>
          <p:nvPr/>
        </p:nvGrpSpPr>
        <p:grpSpPr>
          <a:xfrm>
            <a:off x="971433" y="1597055"/>
            <a:ext cx="6001212" cy="4262664"/>
            <a:chOff x="7363640" y="1719278"/>
            <a:chExt cx="6001212" cy="426266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A6716B-B7A6-0E51-EC6F-F4D85A29EDD6}"/>
                </a:ext>
              </a:extLst>
            </p:cNvPr>
            <p:cNvGrpSpPr/>
            <p:nvPr/>
          </p:nvGrpSpPr>
          <p:grpSpPr>
            <a:xfrm>
              <a:off x="7363640" y="1719278"/>
              <a:ext cx="6001212" cy="440825"/>
              <a:chOff x="2711159" y="1542548"/>
              <a:chExt cx="5785413" cy="424973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7368D03-F37D-B4F1-579D-D0F2B4D40B58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071C3914-E61D-E32B-54A4-D039BCEAC8A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78ED0C59-9E3D-7307-7B6C-7FBEFC18BAA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07</a:t>
                  </a: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:30-8:25</a:t>
                  </a:r>
                </a:p>
              </p:txBody>
            </p:sp>
          </p:grpSp>
          <p:sp>
            <p:nvSpPr>
              <p:cNvPr id="34" name="Google Shape;4822;p73">
                <a:extLst>
                  <a:ext uri="{FF2B5EF4-FFF2-40B4-BE49-F238E27FC236}">
                    <a16:creationId xmlns:a16="http://schemas.microsoft.com/office/drawing/2014/main" id="{A0629D3A-6BB7-B5CB-F6D2-88C07A7FDC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B3956C5-7CA7-6081-8F64-96F3E5DEB67B}"/>
                </a:ext>
              </a:extLst>
            </p:cNvPr>
            <p:cNvGrpSpPr/>
            <p:nvPr/>
          </p:nvGrpSpPr>
          <p:grpSpPr>
            <a:xfrm>
              <a:off x="7363640" y="2674738"/>
              <a:ext cx="6001212" cy="440825"/>
              <a:chOff x="2711159" y="1542548"/>
              <a:chExt cx="5785413" cy="42497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65F3CB3-3564-10CE-8749-B2EDD06E2CA2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2" name="Google Shape;4547;p70">
                  <a:extLst>
                    <a:ext uri="{FF2B5EF4-FFF2-40B4-BE49-F238E27FC236}">
                      <a16:creationId xmlns:a16="http://schemas.microsoft.com/office/drawing/2014/main" id="{289E37B2-B5C5-C038-46AE-6A9CFF8D80CC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8F15B2A0-A645-D243-80B6-B701664443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10:15-12:15</a:t>
                  </a:r>
                </a:p>
              </p:txBody>
            </p:sp>
          </p:grpSp>
          <p:sp>
            <p:nvSpPr>
              <p:cNvPr id="41" name="Google Shape;4822;p73">
                <a:extLst>
                  <a:ext uri="{FF2B5EF4-FFF2-40B4-BE49-F238E27FC236}">
                    <a16:creationId xmlns:a16="http://schemas.microsoft.com/office/drawing/2014/main" id="{8FEEE73E-8895-8907-0C3A-760134F28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802576-F2CA-96C0-5423-590E054EFF46}"/>
                </a:ext>
              </a:extLst>
            </p:cNvPr>
            <p:cNvGrpSpPr/>
            <p:nvPr/>
          </p:nvGrpSpPr>
          <p:grpSpPr>
            <a:xfrm>
              <a:off x="7363640" y="3630198"/>
              <a:ext cx="6001212" cy="440825"/>
              <a:chOff x="2711159" y="1542548"/>
              <a:chExt cx="5785413" cy="424973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722792F-0B4C-8D31-D183-79F2BF94BDB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9" name="Google Shape;4547;p70">
                  <a:extLst>
                    <a:ext uri="{FF2B5EF4-FFF2-40B4-BE49-F238E27FC236}">
                      <a16:creationId xmlns:a16="http://schemas.microsoft.com/office/drawing/2014/main" id="{EC97BF45-29AC-AA60-AD92-EECE2055132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Google Shape;4563;p70">
                  <a:extLst>
                    <a:ext uri="{FF2B5EF4-FFF2-40B4-BE49-F238E27FC236}">
                      <a16:creationId xmlns:a16="http://schemas.microsoft.com/office/drawing/2014/main" id="{0F5E7244-BF26-05BD-0303-2F04FCA74F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13:30-14:25</a:t>
                  </a:r>
                </a:p>
              </p:txBody>
            </p:sp>
          </p:grpSp>
          <p:sp>
            <p:nvSpPr>
              <p:cNvPr id="48" name="Google Shape;4822;p73">
                <a:extLst>
                  <a:ext uri="{FF2B5EF4-FFF2-40B4-BE49-F238E27FC236}">
                    <a16:creationId xmlns:a16="http://schemas.microsoft.com/office/drawing/2014/main" id="{D9B7DC58-EAAB-ED02-EB53-3082A9C94E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74242BF-FF23-5BEC-8B8D-AF371C83BB12}"/>
                </a:ext>
              </a:extLst>
            </p:cNvPr>
            <p:cNvGrpSpPr/>
            <p:nvPr/>
          </p:nvGrpSpPr>
          <p:grpSpPr>
            <a:xfrm>
              <a:off x="7363640" y="4585658"/>
              <a:ext cx="6001212" cy="440825"/>
              <a:chOff x="2711159" y="1542548"/>
              <a:chExt cx="5785413" cy="424973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0FE9385-294F-CD7D-B842-81DD09DF6B1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53" name="Google Shape;4547;p70">
                  <a:extLst>
                    <a:ext uri="{FF2B5EF4-FFF2-40B4-BE49-F238E27FC236}">
                      <a16:creationId xmlns:a16="http://schemas.microsoft.com/office/drawing/2014/main" id="{97948B87-BF67-AFF8-6833-0F010BC6D531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4" name="Google Shape;4563;p70">
                  <a:extLst>
                    <a:ext uri="{FF2B5EF4-FFF2-40B4-BE49-F238E27FC236}">
                      <a16:creationId xmlns:a16="http://schemas.microsoft.com/office/drawing/2014/main" id="{A58EC482-0F4E-CCD8-E217-22D6E1F744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15</a:t>
                  </a: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:30-16:05</a:t>
                  </a:r>
                </a:p>
              </p:txBody>
            </p:sp>
          </p:grpSp>
          <p:sp>
            <p:nvSpPr>
              <p:cNvPr id="51" name="Google Shape;4822;p73">
                <a:extLst>
                  <a:ext uri="{FF2B5EF4-FFF2-40B4-BE49-F238E27FC236}">
                    <a16:creationId xmlns:a16="http://schemas.microsoft.com/office/drawing/2014/main" id="{AA2A2696-0A5E-D930-4351-6C3D627746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D31115C-1395-22F5-E1DD-54D2C492F098}"/>
                </a:ext>
              </a:extLst>
            </p:cNvPr>
            <p:cNvGrpSpPr/>
            <p:nvPr/>
          </p:nvGrpSpPr>
          <p:grpSpPr>
            <a:xfrm>
              <a:off x="7363640" y="5541117"/>
              <a:ext cx="6001212" cy="440825"/>
              <a:chOff x="2711159" y="1542548"/>
              <a:chExt cx="5785413" cy="42497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20DD7AE-BB5F-4DC0-2C90-82F1B4EA930B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1EAE915D-9834-7337-D573-52C5E27EFDC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4" name="Google Shape;4563;p70">
                  <a:extLst>
                    <a:ext uri="{FF2B5EF4-FFF2-40B4-BE49-F238E27FC236}">
                      <a16:creationId xmlns:a16="http://schemas.microsoft.com/office/drawing/2014/main" id="{3A8A5F7B-F004-5320-7299-C4C4C8FBE2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17</a:t>
                  </a: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:25-19:30</a:t>
                  </a:r>
                </a:p>
              </p:txBody>
            </p:sp>
          </p:grpSp>
          <p:sp>
            <p:nvSpPr>
              <p:cNvPr id="37" name="Google Shape;4822;p73">
                <a:extLst>
                  <a:ext uri="{FF2B5EF4-FFF2-40B4-BE49-F238E27FC236}">
                    <a16:creationId xmlns:a16="http://schemas.microsoft.com/office/drawing/2014/main" id="{8E5839AD-3112-DBBF-5267-BF219254DA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8" y="1542548"/>
                <a:ext cx="3966834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67DA3-3EA2-815B-D5AC-64D5C22E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809A-432D-99AC-1196-1A09F5CD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497177-4D71-8C6B-9818-CAD2B1000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C7499-DDB4-B048-F0DE-3A48BE14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ED643E-A1B4-F9A1-207B-FF37E2B97DD1}"/>
              </a:ext>
            </a:extLst>
          </p:cNvPr>
          <p:cNvGrpSpPr/>
          <p:nvPr/>
        </p:nvGrpSpPr>
        <p:grpSpPr>
          <a:xfrm>
            <a:off x="1382052" y="1843989"/>
            <a:ext cx="9715797" cy="3623674"/>
            <a:chOff x="1382052" y="1843989"/>
            <a:chExt cx="9715797" cy="362367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AF2EC03-2136-4547-3264-16C4D609EED9}"/>
                </a:ext>
              </a:extLst>
            </p:cNvPr>
            <p:cNvGrpSpPr/>
            <p:nvPr/>
          </p:nvGrpSpPr>
          <p:grpSpPr>
            <a:xfrm>
              <a:off x="1382052" y="1843989"/>
              <a:ext cx="2926761" cy="3623674"/>
              <a:chOff x="1382052" y="1843989"/>
              <a:chExt cx="2926761" cy="3623674"/>
            </a:xfrm>
          </p:grpSpPr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8A2678E8-97D1-3657-102F-4811171B85D7}"/>
                  </a:ext>
                </a:extLst>
              </p:cNvPr>
              <p:cNvSpPr/>
              <p:nvPr/>
            </p:nvSpPr>
            <p:spPr>
              <a:xfrm>
                <a:off x="1382052" y="1843989"/>
                <a:ext cx="2926761" cy="2120138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2017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927145D-220D-0F8B-107E-5C48E8508B4C}"/>
                  </a:ext>
                </a:extLst>
              </p:cNvPr>
              <p:cNvGrpSpPr/>
              <p:nvPr/>
            </p:nvGrpSpPr>
            <p:grpSpPr>
              <a:xfrm>
                <a:off x="1408698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10" name="Google Shape;5325;p76">
                  <a:extLst>
                    <a:ext uri="{FF2B5EF4-FFF2-40B4-BE49-F238E27FC236}">
                      <a16:creationId xmlns:a16="http://schemas.microsoft.com/office/drawing/2014/main" id="{F9992F1F-3E26-8785-FA46-9D06EAFF6F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147C0B4-9EB2-3EE5-6D17-655F84A33237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8569429-36DF-9F4F-703B-A7B792A7ADDA}"/>
                </a:ext>
              </a:extLst>
            </p:cNvPr>
            <p:cNvGrpSpPr/>
            <p:nvPr/>
          </p:nvGrpSpPr>
          <p:grpSpPr>
            <a:xfrm>
              <a:off x="4571567" y="1843989"/>
              <a:ext cx="2926761" cy="3623674"/>
              <a:chOff x="4571567" y="1843989"/>
              <a:chExt cx="2926761" cy="3623674"/>
            </a:xfrm>
          </p:grpSpPr>
          <p:sp>
            <p:nvSpPr>
              <p:cNvPr id="8" name="Google Shape;5332;p76">
                <a:extLst>
                  <a:ext uri="{FF2B5EF4-FFF2-40B4-BE49-F238E27FC236}">
                    <a16:creationId xmlns:a16="http://schemas.microsoft.com/office/drawing/2014/main" id="{6D377BB4-8155-060A-8ACB-2E63FCAFF39B}"/>
                  </a:ext>
                </a:extLst>
              </p:cNvPr>
              <p:cNvSpPr/>
              <p:nvPr/>
            </p:nvSpPr>
            <p:spPr>
              <a:xfrm>
                <a:off x="4571567" y="1843989"/>
                <a:ext cx="2926761" cy="2120138"/>
              </a:xfrm>
              <a:prstGeom prst="upArrow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2022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7891888-046C-6C79-2F01-7F0E19EC185F}"/>
                  </a:ext>
                </a:extLst>
              </p:cNvPr>
              <p:cNvGrpSpPr/>
              <p:nvPr/>
            </p:nvGrpSpPr>
            <p:grpSpPr>
              <a:xfrm>
                <a:off x="4598213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6" name="Google Shape;5325;p76">
                  <a:extLst>
                    <a:ext uri="{FF2B5EF4-FFF2-40B4-BE49-F238E27FC236}">
                      <a16:creationId xmlns:a16="http://schemas.microsoft.com/office/drawing/2014/main" id="{9D093EFA-5352-9B22-A8CE-ABEA7B8EE85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D2341EB-9DB2-DCE5-DE10-76113264B193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7FB90B6-0060-5370-68CF-15B7E308E2BA}"/>
                </a:ext>
              </a:extLst>
            </p:cNvPr>
            <p:cNvGrpSpPr/>
            <p:nvPr/>
          </p:nvGrpSpPr>
          <p:grpSpPr>
            <a:xfrm>
              <a:off x="8171088" y="1843989"/>
              <a:ext cx="2926761" cy="3623674"/>
              <a:chOff x="8171088" y="1843989"/>
              <a:chExt cx="2926761" cy="3623674"/>
            </a:xfrm>
          </p:grpSpPr>
          <p:sp>
            <p:nvSpPr>
              <p:cNvPr id="28" name="Google Shape;5332;p76">
                <a:extLst>
                  <a:ext uri="{FF2B5EF4-FFF2-40B4-BE49-F238E27FC236}">
                    <a16:creationId xmlns:a16="http://schemas.microsoft.com/office/drawing/2014/main" id="{6001B11B-05A2-B405-7C2F-3D936A4FC7CD}"/>
                  </a:ext>
                </a:extLst>
              </p:cNvPr>
              <p:cNvSpPr/>
              <p:nvPr/>
            </p:nvSpPr>
            <p:spPr>
              <a:xfrm>
                <a:off x="8171088" y="1843989"/>
                <a:ext cx="2926761" cy="2120138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CA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2026</a:t>
                </a:r>
                <a:endParaRPr sz="3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32FD19D-3AE2-B456-8319-C7BFD2E6296A}"/>
                  </a:ext>
                </a:extLst>
              </p:cNvPr>
              <p:cNvGrpSpPr/>
              <p:nvPr/>
            </p:nvGrpSpPr>
            <p:grpSpPr>
              <a:xfrm>
                <a:off x="8197734" y="4284895"/>
                <a:ext cx="2873469" cy="1182768"/>
                <a:chOff x="2691854" y="1823028"/>
                <a:chExt cx="4965376" cy="1182768"/>
              </a:xfrm>
            </p:grpSpPr>
            <p:sp>
              <p:nvSpPr>
                <p:cNvPr id="11" name="Google Shape;5325;p76">
                  <a:extLst>
                    <a:ext uri="{FF2B5EF4-FFF2-40B4-BE49-F238E27FC236}">
                      <a16:creationId xmlns:a16="http://schemas.microsoft.com/office/drawing/2014/main" id="{7B63F898-C68A-4B3A-4DDD-5E36CA5EA8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91854" y="2206874"/>
                  <a:ext cx="4965376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C3D3B31-C837-EAA4-50BE-A0DFAD819ED2}"/>
                    </a:ext>
                  </a:extLst>
                </p:cNvPr>
                <p:cNvSpPr txBox="1"/>
                <p:nvPr/>
              </p:nvSpPr>
              <p:spPr>
                <a:xfrm>
                  <a:off x="3261265" y="1823028"/>
                  <a:ext cx="3826552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2711C1-6877-9B92-6AED-7FBC66CE08A4}"/>
              </a:ext>
            </a:extLst>
          </p:cNvPr>
          <p:cNvGrpSpPr/>
          <p:nvPr/>
        </p:nvGrpSpPr>
        <p:grpSpPr>
          <a:xfrm>
            <a:off x="1942099" y="3949837"/>
            <a:ext cx="8963572" cy="210130"/>
            <a:chOff x="1421399" y="3378337"/>
            <a:chExt cx="8963572" cy="21013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7051B0B-3AD4-7AAA-08A5-AE5D3FF63115}"/>
                </a:ext>
              </a:extLst>
            </p:cNvPr>
            <p:cNvSpPr/>
            <p:nvPr/>
          </p:nvSpPr>
          <p:spPr>
            <a:xfrm>
              <a:off x="1421399" y="3378337"/>
              <a:ext cx="1817101" cy="45719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alpha val="42000"/>
                  </a:schemeClr>
                </a:gs>
                <a:gs pos="100000">
                  <a:schemeClr val="tx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7972DA-AE33-0E4C-51FB-9260410EA5DA}"/>
                </a:ext>
              </a:extLst>
            </p:cNvPr>
            <p:cNvSpPr/>
            <p:nvPr/>
          </p:nvSpPr>
          <p:spPr>
            <a:xfrm>
              <a:off x="4612093" y="3378337"/>
              <a:ext cx="1817101" cy="45719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alpha val="42000"/>
                  </a:schemeClr>
                </a:gs>
                <a:gs pos="100000">
                  <a:schemeClr val="tx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729E992-36CF-6757-18E4-2D074BE63519}"/>
                </a:ext>
              </a:extLst>
            </p:cNvPr>
            <p:cNvSpPr/>
            <p:nvPr/>
          </p:nvSpPr>
          <p:spPr>
            <a:xfrm>
              <a:off x="8224335" y="3378337"/>
              <a:ext cx="1817101" cy="45719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alpha val="42000"/>
                  </a:schemeClr>
                </a:gs>
                <a:gs pos="100000">
                  <a:schemeClr val="tx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71A49B-CB95-A83A-D45F-E2CB7ED78328}"/>
                </a:ext>
              </a:extLst>
            </p:cNvPr>
            <p:cNvSpPr/>
            <p:nvPr/>
          </p:nvSpPr>
          <p:spPr>
            <a:xfrm>
              <a:off x="1458686" y="3411677"/>
              <a:ext cx="8926285" cy="1767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912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A8665-58C8-71BA-1EC4-8975787C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0135-7AC9-83FA-7452-7A5CD09C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060D5-BEE2-067C-D429-15D87BEAB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91098-2DD6-5677-A867-6A928445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9A4B4E4-8A8C-92B0-6C20-2FE5D44E4740}"/>
              </a:ext>
            </a:extLst>
          </p:cNvPr>
          <p:cNvGrpSpPr/>
          <p:nvPr/>
        </p:nvGrpSpPr>
        <p:grpSpPr>
          <a:xfrm>
            <a:off x="673100" y="1893506"/>
            <a:ext cx="11044736" cy="3606800"/>
            <a:chOff x="812800" y="1753806"/>
            <a:chExt cx="11044736" cy="360680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49044BB-3006-0C6D-C419-AEB9872D839E}"/>
                </a:ext>
              </a:extLst>
            </p:cNvPr>
            <p:cNvGrpSpPr/>
            <p:nvPr/>
          </p:nvGrpSpPr>
          <p:grpSpPr>
            <a:xfrm>
              <a:off x="812800" y="1753806"/>
              <a:ext cx="3937000" cy="3606800"/>
              <a:chOff x="812800" y="1753806"/>
              <a:chExt cx="3937000" cy="3606800"/>
            </a:xfrm>
          </p:grpSpPr>
          <p:sp>
            <p:nvSpPr>
              <p:cNvPr id="6" name="Parallelogram 5">
                <a:extLst>
                  <a:ext uri="{FF2B5EF4-FFF2-40B4-BE49-F238E27FC236}">
                    <a16:creationId xmlns:a16="http://schemas.microsoft.com/office/drawing/2014/main" id="{C63F66E0-9B04-7DD3-DB1D-C1B76E775901}"/>
                  </a:ext>
                </a:extLst>
              </p:cNvPr>
              <p:cNvSpPr/>
              <p:nvPr/>
            </p:nvSpPr>
            <p:spPr>
              <a:xfrm>
                <a:off x="812800" y="1753806"/>
                <a:ext cx="3937000" cy="3606800"/>
              </a:xfrm>
              <a:prstGeom prst="parallelogram">
                <a:avLst>
                  <a:gd name="adj" fmla="val 2323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A0B29A1-8BC1-BD87-A755-1239332C3E34}"/>
                  </a:ext>
                </a:extLst>
              </p:cNvPr>
              <p:cNvGrpSpPr/>
              <p:nvPr/>
            </p:nvGrpSpPr>
            <p:grpSpPr>
              <a:xfrm>
                <a:off x="1256649" y="2053090"/>
                <a:ext cx="2802653" cy="3179310"/>
                <a:chOff x="1256649" y="2053090"/>
                <a:chExt cx="2802653" cy="3179310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E7252978-783D-B313-6774-6B19E9B4B99A}"/>
                    </a:ext>
                  </a:extLst>
                </p:cNvPr>
                <p:cNvSpPr/>
                <p:nvPr/>
              </p:nvSpPr>
              <p:spPr>
                <a:xfrm>
                  <a:off x="2490179" y="2053090"/>
                  <a:ext cx="1039528" cy="103952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138CBDCE-7200-BE8B-CA5F-B7AC9722A773}"/>
                    </a:ext>
                  </a:extLst>
                </p:cNvPr>
                <p:cNvGrpSpPr/>
                <p:nvPr/>
              </p:nvGrpSpPr>
              <p:grpSpPr>
                <a:xfrm>
                  <a:off x="1256649" y="3131844"/>
                  <a:ext cx="2802653" cy="2100556"/>
                  <a:chOff x="1256649" y="3131844"/>
                  <a:chExt cx="2802653" cy="2100556"/>
                </a:xfrm>
              </p:grpSpPr>
              <p:sp>
                <p:nvSpPr>
                  <p:cNvPr id="39" name="Google Shape;5323;p76">
                    <a:extLst>
                      <a:ext uri="{FF2B5EF4-FFF2-40B4-BE49-F238E27FC236}">
                        <a16:creationId xmlns:a16="http://schemas.microsoft.com/office/drawing/2014/main" id="{778ABCBA-EEDB-7848-4D31-0940FC62E7A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256649" y="3486181"/>
                    <a:ext cx="2802653" cy="1746219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E1342982-91DA-336C-1039-174DD4E425A8}"/>
                      </a:ext>
                    </a:extLst>
                  </p:cNvPr>
                  <p:cNvSpPr txBox="1"/>
                  <p:nvPr/>
                </p:nvSpPr>
                <p:spPr>
                  <a:xfrm>
                    <a:off x="1713848" y="313184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93AD66D-2A38-F0EE-7280-6C94F912B152}"/>
                </a:ext>
              </a:extLst>
            </p:cNvPr>
            <p:cNvGrpSpPr/>
            <p:nvPr/>
          </p:nvGrpSpPr>
          <p:grpSpPr>
            <a:xfrm>
              <a:off x="4366668" y="1753806"/>
              <a:ext cx="3937000" cy="3606800"/>
              <a:chOff x="4366668" y="1753806"/>
              <a:chExt cx="3937000" cy="3606800"/>
            </a:xfrm>
          </p:grpSpPr>
          <p:sp>
            <p:nvSpPr>
              <p:cNvPr id="41" name="Parallelogram 40">
                <a:extLst>
                  <a:ext uri="{FF2B5EF4-FFF2-40B4-BE49-F238E27FC236}">
                    <a16:creationId xmlns:a16="http://schemas.microsoft.com/office/drawing/2014/main" id="{1CC115AE-C234-E404-9CFC-0075EEED5CF9}"/>
                  </a:ext>
                </a:extLst>
              </p:cNvPr>
              <p:cNvSpPr/>
              <p:nvPr/>
            </p:nvSpPr>
            <p:spPr>
              <a:xfrm>
                <a:off x="4366668" y="1753806"/>
                <a:ext cx="3937000" cy="3606800"/>
              </a:xfrm>
              <a:prstGeom prst="parallelogram">
                <a:avLst>
                  <a:gd name="adj" fmla="val 23239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C12D27A-B34B-711F-B427-C17333009F76}"/>
                  </a:ext>
                </a:extLst>
              </p:cNvPr>
              <p:cNvGrpSpPr/>
              <p:nvPr/>
            </p:nvGrpSpPr>
            <p:grpSpPr>
              <a:xfrm>
                <a:off x="4810517" y="2031908"/>
                <a:ext cx="2802653" cy="3200492"/>
                <a:chOff x="4810517" y="2031908"/>
                <a:chExt cx="2802653" cy="3200492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60F9D9E-0429-6555-B985-A7D78CFFE48B}"/>
                    </a:ext>
                  </a:extLst>
                </p:cNvPr>
                <p:cNvSpPr/>
                <p:nvPr/>
              </p:nvSpPr>
              <p:spPr>
                <a:xfrm>
                  <a:off x="6020736" y="2031908"/>
                  <a:ext cx="1039528" cy="103952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3A8A6B31-2995-ABB8-A6B9-7CC05D5AB17C}"/>
                    </a:ext>
                  </a:extLst>
                </p:cNvPr>
                <p:cNvGrpSpPr/>
                <p:nvPr/>
              </p:nvGrpSpPr>
              <p:grpSpPr>
                <a:xfrm>
                  <a:off x="4810517" y="3131844"/>
                  <a:ext cx="2802653" cy="2100556"/>
                  <a:chOff x="4810517" y="3131844"/>
                  <a:chExt cx="2802653" cy="2100556"/>
                </a:xfrm>
              </p:grpSpPr>
              <p:sp>
                <p:nvSpPr>
                  <p:cNvPr id="43" name="Google Shape;5323;p76">
                    <a:extLst>
                      <a:ext uri="{FF2B5EF4-FFF2-40B4-BE49-F238E27FC236}">
                        <a16:creationId xmlns:a16="http://schemas.microsoft.com/office/drawing/2014/main" id="{27085F25-E411-36D7-CE06-330D09AE425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810517" y="3486181"/>
                    <a:ext cx="2802653" cy="1746219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2C6D139-8AA4-3B5F-AB45-F0E77F9E747D}"/>
                      </a:ext>
                    </a:extLst>
                  </p:cNvPr>
                  <p:cNvSpPr txBox="1"/>
                  <p:nvPr/>
                </p:nvSpPr>
                <p:spPr>
                  <a:xfrm>
                    <a:off x="5267716" y="313184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8674BE4-CD42-F40C-1B0B-592DF9DB3D5F}"/>
                </a:ext>
              </a:extLst>
            </p:cNvPr>
            <p:cNvGrpSpPr/>
            <p:nvPr/>
          </p:nvGrpSpPr>
          <p:grpSpPr>
            <a:xfrm>
              <a:off x="7920536" y="1753806"/>
              <a:ext cx="3937000" cy="3606800"/>
              <a:chOff x="7920536" y="1753806"/>
              <a:chExt cx="3937000" cy="3606800"/>
            </a:xfrm>
          </p:grpSpPr>
          <p:sp>
            <p:nvSpPr>
              <p:cNvPr id="42" name="Parallelogram 41">
                <a:extLst>
                  <a:ext uri="{FF2B5EF4-FFF2-40B4-BE49-F238E27FC236}">
                    <a16:creationId xmlns:a16="http://schemas.microsoft.com/office/drawing/2014/main" id="{7D6725AF-E0D0-3709-9C90-8B4231AA4CA2}"/>
                  </a:ext>
                </a:extLst>
              </p:cNvPr>
              <p:cNvSpPr/>
              <p:nvPr/>
            </p:nvSpPr>
            <p:spPr>
              <a:xfrm>
                <a:off x="7920536" y="1753806"/>
                <a:ext cx="3937000" cy="3606800"/>
              </a:xfrm>
              <a:prstGeom prst="parallelogram">
                <a:avLst>
                  <a:gd name="adj" fmla="val 2323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A8F6CBA-121E-5B16-93F4-8F0008B254E2}"/>
                  </a:ext>
                </a:extLst>
              </p:cNvPr>
              <p:cNvGrpSpPr/>
              <p:nvPr/>
            </p:nvGrpSpPr>
            <p:grpSpPr>
              <a:xfrm>
                <a:off x="8303668" y="2053090"/>
                <a:ext cx="2802653" cy="3179310"/>
                <a:chOff x="8303668" y="2053090"/>
                <a:chExt cx="2802653" cy="3179310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8E0B0A6-0D41-9631-05F5-526F553E6060}"/>
                    </a:ext>
                  </a:extLst>
                </p:cNvPr>
                <p:cNvSpPr/>
                <p:nvPr/>
              </p:nvSpPr>
              <p:spPr>
                <a:xfrm>
                  <a:off x="9589393" y="2053090"/>
                  <a:ext cx="1039528" cy="1039528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03</a:t>
                  </a:r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013961D5-909F-032D-0012-03D6C5665873}"/>
                    </a:ext>
                  </a:extLst>
                </p:cNvPr>
                <p:cNvGrpSpPr/>
                <p:nvPr/>
              </p:nvGrpSpPr>
              <p:grpSpPr>
                <a:xfrm>
                  <a:off x="8303668" y="3131844"/>
                  <a:ext cx="2802653" cy="2100556"/>
                  <a:chOff x="4810517" y="3131844"/>
                  <a:chExt cx="2802653" cy="2100556"/>
                </a:xfrm>
              </p:grpSpPr>
              <p:sp>
                <p:nvSpPr>
                  <p:cNvPr id="48" name="Google Shape;5323;p76">
                    <a:extLst>
                      <a:ext uri="{FF2B5EF4-FFF2-40B4-BE49-F238E27FC236}">
                        <a16:creationId xmlns:a16="http://schemas.microsoft.com/office/drawing/2014/main" id="{077CD83B-FB50-5C86-F67B-09E68908B73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810517" y="3486181"/>
                    <a:ext cx="2802653" cy="1746219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R="0" lvl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  <a:p>
                    <a:pPr>
                      <a:lnSpc>
                        <a:spcPct val="100000"/>
                      </a:lnSpc>
                      <a:spcBef>
                        <a:spcPts val="0"/>
                      </a:spcBef>
                      <a:buFont typeface="Courier New" panose="02070309020205020404" pitchFamily="49" charset="0"/>
                      <a:buChar char="o"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  <a:endPara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5883E711-E345-AAD2-5D5C-433D2B295574}"/>
                      </a:ext>
                    </a:extLst>
                  </p:cNvPr>
                  <p:cNvSpPr txBox="1"/>
                  <p:nvPr/>
                </p:nvSpPr>
                <p:spPr>
                  <a:xfrm>
                    <a:off x="5267716" y="313184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27955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925200"/>
              </p:ext>
            </p:extLst>
          </p:nvPr>
        </p:nvGraphicFramePr>
        <p:xfrm>
          <a:off x="1356725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967097" y="6421528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3500069-631E-147B-976A-874A336BCB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7010460"/>
              </p:ext>
            </p:extLst>
          </p:nvPr>
        </p:nvGraphicFramePr>
        <p:xfrm>
          <a:off x="5041437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F5043A5-65D1-4622-0767-997F1A1B87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4847680"/>
              </p:ext>
            </p:extLst>
          </p:nvPr>
        </p:nvGraphicFramePr>
        <p:xfrm>
          <a:off x="8796373" y="1310008"/>
          <a:ext cx="2185327" cy="238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6032E025-A679-31CA-6D81-1C86C86901C7}"/>
              </a:ext>
            </a:extLst>
          </p:cNvPr>
          <p:cNvGrpSpPr/>
          <p:nvPr/>
        </p:nvGrpSpPr>
        <p:grpSpPr>
          <a:xfrm>
            <a:off x="967097" y="3816440"/>
            <a:ext cx="2964582" cy="2309645"/>
            <a:chOff x="967097" y="3816440"/>
            <a:chExt cx="2964582" cy="2309645"/>
          </a:xfrm>
        </p:grpSpPr>
        <p:sp>
          <p:nvSpPr>
            <p:cNvPr id="14" name="Google Shape;5323;p76">
              <a:extLst>
                <a:ext uri="{FF2B5EF4-FFF2-40B4-BE49-F238E27FC236}">
                  <a16:creationId xmlns:a16="http://schemas.microsoft.com/office/drawing/2014/main" id="{EE57BC2A-918B-B594-46D8-35A5762EF739}"/>
                </a:ext>
              </a:extLst>
            </p:cNvPr>
            <p:cNvSpPr txBox="1">
              <a:spLocks/>
            </p:cNvSpPr>
            <p:nvPr/>
          </p:nvSpPr>
          <p:spPr>
            <a:xfrm>
              <a:off x="967098" y="4365502"/>
              <a:ext cx="2964581" cy="1760583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729AC19-2E05-6BC7-6ED2-6A4E704CBBAD}"/>
                </a:ext>
              </a:extLst>
            </p:cNvPr>
            <p:cNvGrpSpPr/>
            <p:nvPr/>
          </p:nvGrpSpPr>
          <p:grpSpPr>
            <a:xfrm>
              <a:off x="967097" y="3816440"/>
              <a:ext cx="2964582" cy="542926"/>
              <a:chOff x="676752" y="2543175"/>
              <a:chExt cx="2964582" cy="542926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49889DA7-284E-153D-FFB6-0401307937B2}"/>
                  </a:ext>
                </a:extLst>
              </p:cNvPr>
              <p:cNvSpPr/>
              <p:nvPr/>
            </p:nvSpPr>
            <p:spPr>
              <a:xfrm>
                <a:off x="676752" y="2543175"/>
                <a:ext cx="2964582" cy="54292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FB497A7-514F-63E6-97EE-EDCA50E89290}"/>
                  </a:ext>
                </a:extLst>
              </p:cNvPr>
              <p:cNvSpPr txBox="1"/>
              <p:nvPr/>
            </p:nvSpPr>
            <p:spPr>
              <a:xfrm>
                <a:off x="995743" y="2652433"/>
                <a:ext cx="234545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815406-8F1C-4637-20EB-261EF31EB578}"/>
              </a:ext>
            </a:extLst>
          </p:cNvPr>
          <p:cNvGrpSpPr/>
          <p:nvPr/>
        </p:nvGrpSpPr>
        <p:grpSpPr>
          <a:xfrm>
            <a:off x="4651809" y="3816440"/>
            <a:ext cx="2964582" cy="2309645"/>
            <a:chOff x="967097" y="3816440"/>
            <a:chExt cx="2964582" cy="2309645"/>
          </a:xfrm>
        </p:grpSpPr>
        <p:sp>
          <p:nvSpPr>
            <p:cNvPr id="24" name="Google Shape;5323;p76">
              <a:extLst>
                <a:ext uri="{FF2B5EF4-FFF2-40B4-BE49-F238E27FC236}">
                  <a16:creationId xmlns:a16="http://schemas.microsoft.com/office/drawing/2014/main" id="{DABCD199-71E6-32DE-348C-8A0F186F5915}"/>
                </a:ext>
              </a:extLst>
            </p:cNvPr>
            <p:cNvSpPr txBox="1">
              <a:spLocks/>
            </p:cNvSpPr>
            <p:nvPr/>
          </p:nvSpPr>
          <p:spPr>
            <a:xfrm>
              <a:off x="967098" y="4365502"/>
              <a:ext cx="2964581" cy="1760583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3172F0F-4908-8996-9B7F-DE46D53F692E}"/>
                </a:ext>
              </a:extLst>
            </p:cNvPr>
            <p:cNvGrpSpPr/>
            <p:nvPr/>
          </p:nvGrpSpPr>
          <p:grpSpPr>
            <a:xfrm>
              <a:off x="967097" y="3816440"/>
              <a:ext cx="2964582" cy="542926"/>
              <a:chOff x="676752" y="2543175"/>
              <a:chExt cx="2964582" cy="542926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E1298159-2D65-8130-BF85-538DFBBFD60A}"/>
                  </a:ext>
                </a:extLst>
              </p:cNvPr>
              <p:cNvSpPr/>
              <p:nvPr/>
            </p:nvSpPr>
            <p:spPr>
              <a:xfrm>
                <a:off x="676752" y="2543175"/>
                <a:ext cx="2964582" cy="54292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6E6241-8BF6-D0B5-5ACE-CF53B47A172E}"/>
                  </a:ext>
                </a:extLst>
              </p:cNvPr>
              <p:cNvSpPr txBox="1"/>
              <p:nvPr/>
            </p:nvSpPr>
            <p:spPr>
              <a:xfrm>
                <a:off x="995743" y="2652433"/>
                <a:ext cx="234545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10AA10D-0F40-7DF8-0CE5-C9A210319CBE}"/>
              </a:ext>
            </a:extLst>
          </p:cNvPr>
          <p:cNvGrpSpPr/>
          <p:nvPr/>
        </p:nvGrpSpPr>
        <p:grpSpPr>
          <a:xfrm>
            <a:off x="8406745" y="3816440"/>
            <a:ext cx="2964582" cy="2309645"/>
            <a:chOff x="967097" y="3816440"/>
            <a:chExt cx="2964582" cy="2309645"/>
          </a:xfrm>
        </p:grpSpPr>
        <p:sp>
          <p:nvSpPr>
            <p:cNvPr id="41" name="Google Shape;5323;p76">
              <a:extLst>
                <a:ext uri="{FF2B5EF4-FFF2-40B4-BE49-F238E27FC236}">
                  <a16:creationId xmlns:a16="http://schemas.microsoft.com/office/drawing/2014/main" id="{2B5F9AF7-12D0-017B-E1BF-2B32D626FA2A}"/>
                </a:ext>
              </a:extLst>
            </p:cNvPr>
            <p:cNvSpPr txBox="1">
              <a:spLocks/>
            </p:cNvSpPr>
            <p:nvPr/>
          </p:nvSpPr>
          <p:spPr>
            <a:xfrm>
              <a:off x="967098" y="4365502"/>
              <a:ext cx="2964581" cy="1760583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11F8CC1-F27C-B0F5-7BB6-E009D3738BB9}"/>
                </a:ext>
              </a:extLst>
            </p:cNvPr>
            <p:cNvGrpSpPr/>
            <p:nvPr/>
          </p:nvGrpSpPr>
          <p:grpSpPr>
            <a:xfrm>
              <a:off x="967097" y="3816440"/>
              <a:ext cx="2964582" cy="542926"/>
              <a:chOff x="676752" y="2543175"/>
              <a:chExt cx="2964582" cy="542926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B702F96E-2E28-E492-EB51-6088A775BD6D}"/>
                  </a:ext>
                </a:extLst>
              </p:cNvPr>
              <p:cNvSpPr/>
              <p:nvPr/>
            </p:nvSpPr>
            <p:spPr>
              <a:xfrm>
                <a:off x="676752" y="2543175"/>
                <a:ext cx="2964582" cy="54292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2ABA200-A42B-8A9C-759F-3AA193EF52BC}"/>
                  </a:ext>
                </a:extLst>
              </p:cNvPr>
              <p:cNvSpPr txBox="1"/>
              <p:nvPr/>
            </p:nvSpPr>
            <p:spPr>
              <a:xfrm>
                <a:off x="995743" y="2652433"/>
                <a:ext cx="234545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247B04-9C3F-13E1-0607-FFDCEA95379A}"/>
              </a:ext>
            </a:extLst>
          </p:cNvPr>
          <p:cNvSpPr txBox="1"/>
          <p:nvPr/>
        </p:nvSpPr>
        <p:spPr>
          <a:xfrm>
            <a:off x="579373" y="1410206"/>
            <a:ext cx="2383639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C1CA1B-FBFA-F0ED-2E95-39EAB7E521C6}"/>
              </a:ext>
            </a:extLst>
          </p:cNvPr>
          <p:cNvSpPr txBox="1"/>
          <p:nvPr/>
        </p:nvSpPr>
        <p:spPr>
          <a:xfrm>
            <a:off x="3466066" y="1410206"/>
            <a:ext cx="2375569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C45A9F-B975-9A26-5DD4-FD658196C091}"/>
              </a:ext>
            </a:extLst>
          </p:cNvPr>
          <p:cNvSpPr txBox="1"/>
          <p:nvPr/>
        </p:nvSpPr>
        <p:spPr>
          <a:xfrm>
            <a:off x="6355056" y="1410206"/>
            <a:ext cx="2366483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466D79-AF19-7FCB-3AC3-743A680BF00C}"/>
              </a:ext>
            </a:extLst>
          </p:cNvPr>
          <p:cNvSpPr txBox="1"/>
          <p:nvPr/>
        </p:nvSpPr>
        <p:spPr>
          <a:xfrm>
            <a:off x="9232542" y="1410206"/>
            <a:ext cx="2376363" cy="16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adipisicing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elit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sed do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eiusmod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tempor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incididunt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enim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ad minim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veniam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quis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nostrud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exercitation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ullamco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laboris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nisi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ut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aliquip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ex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ea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commodo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CA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consequat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. 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A7F2138-6A35-9C48-0267-E279A635E051}"/>
              </a:ext>
            </a:extLst>
          </p:cNvPr>
          <p:cNvGrpSpPr/>
          <p:nvPr/>
        </p:nvGrpSpPr>
        <p:grpSpPr>
          <a:xfrm>
            <a:off x="813456" y="3494634"/>
            <a:ext cx="10556845" cy="2858043"/>
            <a:chOff x="813456" y="3494634"/>
            <a:chExt cx="10556845" cy="285804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0B19195-1571-52CD-CE7D-74BD5285C75D}"/>
                </a:ext>
              </a:extLst>
            </p:cNvPr>
            <p:cNvGrpSpPr/>
            <p:nvPr/>
          </p:nvGrpSpPr>
          <p:grpSpPr>
            <a:xfrm>
              <a:off x="813456" y="3494634"/>
              <a:ext cx="1907546" cy="2858043"/>
              <a:chOff x="813456" y="3494634"/>
              <a:chExt cx="1907546" cy="2858043"/>
            </a:xfrm>
          </p:grpSpPr>
          <p:sp>
            <p:nvSpPr>
              <p:cNvPr id="37" name="Rectangle: Top Corners Rounded 36">
                <a:extLst>
                  <a:ext uri="{FF2B5EF4-FFF2-40B4-BE49-F238E27FC236}">
                    <a16:creationId xmlns:a16="http://schemas.microsoft.com/office/drawing/2014/main" id="{52426ED9-2EB1-BD98-15FC-76EF28416F0E}"/>
                  </a:ext>
                </a:extLst>
              </p:cNvPr>
              <p:cNvSpPr/>
              <p:nvPr/>
            </p:nvSpPr>
            <p:spPr>
              <a:xfrm>
                <a:off x="813456" y="4054072"/>
                <a:ext cx="1907546" cy="22986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DD25F7B7-5BCF-AFC2-3C26-7EE765965EDC}"/>
                  </a:ext>
                </a:extLst>
              </p:cNvPr>
              <p:cNvGrpSpPr/>
              <p:nvPr/>
            </p:nvGrpSpPr>
            <p:grpSpPr>
              <a:xfrm>
                <a:off x="1026759" y="3494634"/>
                <a:ext cx="1480942" cy="2834735"/>
                <a:chOff x="1030722" y="3494634"/>
                <a:chExt cx="1480942" cy="2834735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854B3A4-C764-D9B0-05C2-AE090968DA32}"/>
                    </a:ext>
                  </a:extLst>
                </p:cNvPr>
                <p:cNvSpPr txBox="1"/>
                <p:nvPr/>
              </p:nvSpPr>
              <p:spPr>
                <a:xfrm>
                  <a:off x="1030722" y="4667376"/>
                  <a:ext cx="1480942" cy="16619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S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07D8119-498E-ADCB-E457-E93052115D10}"/>
                    </a:ext>
                  </a:extLst>
                </p:cNvPr>
                <p:cNvSpPr txBox="1"/>
                <p:nvPr/>
              </p:nvSpPr>
              <p:spPr>
                <a:xfrm>
                  <a:off x="1057695" y="3494634"/>
                  <a:ext cx="142699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Strengths</a:t>
                  </a:r>
                  <a:endParaRPr lang="en-IN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3150F20-2E5F-E01B-0727-B3AB33F3EF55}"/>
                </a:ext>
              </a:extLst>
            </p:cNvPr>
            <p:cNvGrpSpPr/>
            <p:nvPr/>
          </p:nvGrpSpPr>
          <p:grpSpPr>
            <a:xfrm>
              <a:off x="3696117" y="3494634"/>
              <a:ext cx="1907545" cy="2858043"/>
              <a:chOff x="3696117" y="3494634"/>
              <a:chExt cx="1907545" cy="2858043"/>
            </a:xfrm>
          </p:grpSpPr>
          <p:sp>
            <p:nvSpPr>
              <p:cNvPr id="29" name="Rectangle: Top Corners Rounded 28">
                <a:extLst>
                  <a:ext uri="{FF2B5EF4-FFF2-40B4-BE49-F238E27FC236}">
                    <a16:creationId xmlns:a16="http://schemas.microsoft.com/office/drawing/2014/main" id="{07D5F133-685C-668C-0B17-64A1B2362BA4}"/>
                  </a:ext>
                </a:extLst>
              </p:cNvPr>
              <p:cNvSpPr/>
              <p:nvPr/>
            </p:nvSpPr>
            <p:spPr>
              <a:xfrm>
                <a:off x="3696117" y="4054074"/>
                <a:ext cx="1907545" cy="229860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680151FC-28C4-E182-5AEF-20BC72FB818C}"/>
                  </a:ext>
                </a:extLst>
              </p:cNvPr>
              <p:cNvGrpSpPr/>
              <p:nvPr/>
            </p:nvGrpSpPr>
            <p:grpSpPr>
              <a:xfrm>
                <a:off x="3759485" y="3494634"/>
                <a:ext cx="1780808" cy="2834735"/>
                <a:chOff x="3763447" y="3494634"/>
                <a:chExt cx="1780808" cy="2834735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913379" y="4667376"/>
                  <a:ext cx="1480941" cy="16619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763447" y="3494634"/>
                  <a:ext cx="178080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AE5C1C2-63EA-CC56-523C-53822911E911}"/>
                </a:ext>
              </a:extLst>
            </p:cNvPr>
            <p:cNvGrpSpPr/>
            <p:nvPr/>
          </p:nvGrpSpPr>
          <p:grpSpPr>
            <a:xfrm>
              <a:off x="6538712" y="3494634"/>
              <a:ext cx="1991250" cy="2858043"/>
              <a:chOff x="6538712" y="3494634"/>
              <a:chExt cx="1991250" cy="2858043"/>
            </a:xfrm>
          </p:grpSpPr>
          <p:sp>
            <p:nvSpPr>
              <p:cNvPr id="36" name="Rectangle: Top Corners Rounded 35">
                <a:extLst>
                  <a:ext uri="{FF2B5EF4-FFF2-40B4-BE49-F238E27FC236}">
                    <a16:creationId xmlns:a16="http://schemas.microsoft.com/office/drawing/2014/main" id="{86AF5CA4-3D8E-49D7-A855-40D99EA4B457}"/>
                  </a:ext>
                </a:extLst>
              </p:cNvPr>
              <p:cNvSpPr/>
              <p:nvPr/>
            </p:nvSpPr>
            <p:spPr>
              <a:xfrm>
                <a:off x="6580564" y="4054072"/>
                <a:ext cx="1907546" cy="22986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DC6DFD1-F2FD-82EC-9BA5-1A4F9E3165D6}"/>
                  </a:ext>
                </a:extLst>
              </p:cNvPr>
              <p:cNvGrpSpPr/>
              <p:nvPr/>
            </p:nvGrpSpPr>
            <p:grpSpPr>
              <a:xfrm>
                <a:off x="6538712" y="3494634"/>
                <a:ext cx="1991250" cy="2834735"/>
                <a:chOff x="6542672" y="3494634"/>
                <a:chExt cx="1991250" cy="2834735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0EEA853-A4DC-A978-DAF2-3CB39589B85E}"/>
                    </a:ext>
                  </a:extLst>
                </p:cNvPr>
                <p:cNvSpPr txBox="1"/>
                <p:nvPr/>
              </p:nvSpPr>
              <p:spPr>
                <a:xfrm>
                  <a:off x="6797827" y="4667376"/>
                  <a:ext cx="1480942" cy="16619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O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7504C16-ABA4-FF3F-FC4B-FDC3CEB21186}"/>
                    </a:ext>
                  </a:extLst>
                </p:cNvPr>
                <p:cNvSpPr txBox="1"/>
                <p:nvPr/>
              </p:nvSpPr>
              <p:spPr>
                <a:xfrm>
                  <a:off x="6542672" y="3494634"/>
                  <a:ext cx="199125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Opportunities</a:t>
                  </a:r>
                  <a:endParaRPr lang="en-IN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C05BEC2-1114-2176-33ED-433F6230CFC1}"/>
                </a:ext>
              </a:extLst>
            </p:cNvPr>
            <p:cNvGrpSpPr/>
            <p:nvPr/>
          </p:nvGrpSpPr>
          <p:grpSpPr>
            <a:xfrm>
              <a:off x="9462755" y="3494634"/>
              <a:ext cx="1907546" cy="2858043"/>
              <a:chOff x="9462755" y="3494634"/>
              <a:chExt cx="1907546" cy="2858043"/>
            </a:xfrm>
          </p:grpSpPr>
          <p:sp>
            <p:nvSpPr>
              <p:cNvPr id="30" name="Rectangle: Top Corners Rounded 29">
                <a:extLst>
                  <a:ext uri="{FF2B5EF4-FFF2-40B4-BE49-F238E27FC236}">
                    <a16:creationId xmlns:a16="http://schemas.microsoft.com/office/drawing/2014/main" id="{53EFBE5F-DB0E-EAEF-69CA-6D0F68517495}"/>
                  </a:ext>
                </a:extLst>
              </p:cNvPr>
              <p:cNvSpPr/>
              <p:nvPr/>
            </p:nvSpPr>
            <p:spPr>
              <a:xfrm>
                <a:off x="9462755" y="4054072"/>
                <a:ext cx="1907546" cy="22986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380B095-EECD-F750-BC1E-2F8C643FD628}"/>
                  </a:ext>
                </a:extLst>
              </p:cNvPr>
              <p:cNvGrpSpPr/>
              <p:nvPr/>
            </p:nvGrpSpPr>
            <p:grpSpPr>
              <a:xfrm>
                <a:off x="9676057" y="3494634"/>
                <a:ext cx="1480942" cy="2834735"/>
                <a:chOff x="9680252" y="3494634"/>
                <a:chExt cx="1480942" cy="2834735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228A9A-C9F8-4AF7-D06B-53FF6F6CDDC7}"/>
                    </a:ext>
                  </a:extLst>
                </p:cNvPr>
                <p:cNvSpPr txBox="1"/>
                <p:nvPr/>
              </p:nvSpPr>
              <p:spPr>
                <a:xfrm>
                  <a:off x="9680252" y="4667376"/>
                  <a:ext cx="1480942" cy="16619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4A3BD94-1FAB-AC22-4E6F-0F2010B56210}"/>
                    </a:ext>
                  </a:extLst>
                </p:cNvPr>
                <p:cNvSpPr txBox="1"/>
                <p:nvPr/>
              </p:nvSpPr>
              <p:spPr>
                <a:xfrm>
                  <a:off x="9825849" y="3494634"/>
                  <a:ext cx="118974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Threats</a:t>
                  </a:r>
                  <a:endParaRPr lang="en-IN" sz="2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2A208-C36E-EFA1-EB42-65EA1C0EC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9B79-0787-58C8-10E4-E62E3A48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9FCAB-A259-F4B0-74A1-D03BB759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CE7FF-843E-DE09-0618-C6558DDF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64EEB14-8C2E-DE25-402B-412A37C6AA23}"/>
              </a:ext>
            </a:extLst>
          </p:cNvPr>
          <p:cNvGrpSpPr/>
          <p:nvPr/>
        </p:nvGrpSpPr>
        <p:grpSpPr>
          <a:xfrm>
            <a:off x="647700" y="1356646"/>
            <a:ext cx="10896600" cy="4773381"/>
            <a:chOff x="647700" y="1356646"/>
            <a:chExt cx="10896600" cy="4773381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1B0B4DC2-1308-7B25-6441-F091C4E65B4D}"/>
                </a:ext>
              </a:extLst>
            </p:cNvPr>
            <p:cNvGrpSpPr/>
            <p:nvPr/>
          </p:nvGrpSpPr>
          <p:grpSpPr>
            <a:xfrm>
              <a:off x="647700" y="1356646"/>
              <a:ext cx="10896600" cy="4773381"/>
              <a:chOff x="647700" y="1356646"/>
              <a:chExt cx="10896600" cy="4773381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AF20EBF0-1BF9-2480-2222-4425F3C9C67D}"/>
                  </a:ext>
                </a:extLst>
              </p:cNvPr>
              <p:cNvGrpSpPr/>
              <p:nvPr/>
            </p:nvGrpSpPr>
            <p:grpSpPr>
              <a:xfrm>
                <a:off x="1146916" y="1356646"/>
                <a:ext cx="9997334" cy="3474518"/>
                <a:chOff x="1146916" y="1356646"/>
                <a:chExt cx="9997334" cy="3474518"/>
              </a:xfrm>
            </p:grpSpPr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8C9E8591-B0AC-B140-5E1D-AB3F4E08A1A7}"/>
                    </a:ext>
                  </a:extLst>
                </p:cNvPr>
                <p:cNvGrpSpPr/>
                <p:nvPr/>
              </p:nvGrpSpPr>
              <p:grpSpPr>
                <a:xfrm>
                  <a:off x="3976239" y="1356646"/>
                  <a:ext cx="4246600" cy="3474518"/>
                  <a:chOff x="3976239" y="1356646"/>
                  <a:chExt cx="4246600" cy="3474518"/>
                </a:xfrm>
              </p:grpSpPr>
              <p:grpSp>
                <p:nvGrpSpPr>
                  <p:cNvPr id="189" name="Group 188">
                    <a:extLst>
                      <a:ext uri="{FF2B5EF4-FFF2-40B4-BE49-F238E27FC236}">
                        <a16:creationId xmlns:a16="http://schemas.microsoft.com/office/drawing/2014/main" id="{0AAAB77A-0E76-2323-5834-8B0BC994E38E}"/>
                      </a:ext>
                    </a:extLst>
                  </p:cNvPr>
                  <p:cNvGrpSpPr/>
                  <p:nvPr/>
                </p:nvGrpSpPr>
                <p:grpSpPr>
                  <a:xfrm>
                    <a:off x="5837033" y="1356646"/>
                    <a:ext cx="529800" cy="3474518"/>
                    <a:chOff x="4445580" y="4131470"/>
                    <a:chExt cx="1453566" cy="2400658"/>
                  </a:xfrm>
                </p:grpSpPr>
                <p:sp>
                  <p:nvSpPr>
                    <p:cNvPr id="195" name="Freeform: Shape 194">
                      <a:extLst>
                        <a:ext uri="{FF2B5EF4-FFF2-40B4-BE49-F238E27FC236}">
                          <a16:creationId xmlns:a16="http://schemas.microsoft.com/office/drawing/2014/main" id="{A8039531-19D1-99D3-F455-A069D19446C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422763" y="5154289"/>
                      <a:ext cx="2400656" cy="355021"/>
                    </a:xfrm>
                    <a:custGeom>
                      <a:avLst/>
                      <a:gdLst>
                        <a:gd name="connsiteX0" fmla="*/ 0 w 1819988"/>
                        <a:gd name="connsiteY0" fmla="*/ 0 h 845212"/>
                        <a:gd name="connsiteX1" fmla="*/ 1819988 w 1819988"/>
                        <a:gd name="connsiteY1" fmla="*/ 0 h 845212"/>
                        <a:gd name="connsiteX2" fmla="*/ 1818717 w 1819988"/>
                        <a:gd name="connsiteY2" fmla="*/ 25167 h 845212"/>
                        <a:gd name="connsiteX3" fmla="*/ 909994 w 1819988"/>
                        <a:gd name="connsiteY3" fmla="*/ 845212 h 845212"/>
                        <a:gd name="connsiteX4" fmla="*/ 1271 w 1819988"/>
                        <a:gd name="connsiteY4" fmla="*/ 25167 h 845212"/>
                        <a:gd name="connsiteX5" fmla="*/ 0 w 1819988"/>
                        <a:gd name="connsiteY5" fmla="*/ 0 h 84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19988" h="845212">
                          <a:moveTo>
                            <a:pt x="0" y="0"/>
                          </a:moveTo>
                          <a:lnTo>
                            <a:pt x="1819988" y="0"/>
                          </a:lnTo>
                          <a:lnTo>
                            <a:pt x="1818717" y="25167"/>
                          </a:lnTo>
                          <a:cubicBezTo>
                            <a:pt x="1771940" y="485774"/>
                            <a:pt x="1382942" y="845212"/>
                            <a:pt x="909994" y="845212"/>
                          </a:cubicBezTo>
                          <a:cubicBezTo>
                            <a:pt x="437046" y="845212"/>
                            <a:pt x="48048" y="485774"/>
                            <a:pt x="1271" y="25167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alpha val="59000"/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lumMod val="0"/>
                            <a:lumOff val="100000"/>
                            <a:alpha val="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  <a:effectLst>
                      <a:outerShdw dist="50800" dir="5400000" sx="1000" sy="1000" algn="ctr" rotWithShape="0">
                        <a:srgbClr val="000000">
                          <a:alpha val="43137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196" name="Freeform: Shape 195">
                      <a:extLst>
                        <a:ext uri="{FF2B5EF4-FFF2-40B4-BE49-F238E27FC236}">
                          <a16:creationId xmlns:a16="http://schemas.microsoft.com/office/drawing/2014/main" id="{D64E7F82-930A-DE39-80D1-F9425AB3F320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521305" y="5154287"/>
                      <a:ext cx="2400658" cy="355024"/>
                    </a:xfrm>
                    <a:custGeom>
                      <a:avLst/>
                      <a:gdLst>
                        <a:gd name="connsiteX0" fmla="*/ 0 w 1819988"/>
                        <a:gd name="connsiteY0" fmla="*/ 0 h 845212"/>
                        <a:gd name="connsiteX1" fmla="*/ 1819988 w 1819988"/>
                        <a:gd name="connsiteY1" fmla="*/ 0 h 845212"/>
                        <a:gd name="connsiteX2" fmla="*/ 1818717 w 1819988"/>
                        <a:gd name="connsiteY2" fmla="*/ 25167 h 845212"/>
                        <a:gd name="connsiteX3" fmla="*/ 909994 w 1819988"/>
                        <a:gd name="connsiteY3" fmla="*/ 845212 h 845212"/>
                        <a:gd name="connsiteX4" fmla="*/ 1271 w 1819988"/>
                        <a:gd name="connsiteY4" fmla="*/ 25167 h 845212"/>
                        <a:gd name="connsiteX5" fmla="*/ 0 w 1819988"/>
                        <a:gd name="connsiteY5" fmla="*/ 0 h 84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19988" h="845212">
                          <a:moveTo>
                            <a:pt x="0" y="0"/>
                          </a:moveTo>
                          <a:lnTo>
                            <a:pt x="1819988" y="0"/>
                          </a:lnTo>
                          <a:lnTo>
                            <a:pt x="1818717" y="25167"/>
                          </a:lnTo>
                          <a:cubicBezTo>
                            <a:pt x="1771940" y="485774"/>
                            <a:pt x="1382942" y="845212"/>
                            <a:pt x="909994" y="845212"/>
                          </a:cubicBezTo>
                          <a:cubicBezTo>
                            <a:pt x="437046" y="845212"/>
                            <a:pt x="48048" y="485774"/>
                            <a:pt x="1271" y="25167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alpha val="59000"/>
                            <a:lumMod val="60000"/>
                            <a:lumOff val="40000"/>
                          </a:schemeClr>
                        </a:gs>
                        <a:gs pos="100000">
                          <a:schemeClr val="accent1">
                            <a:lumMod val="0"/>
                            <a:lumOff val="100000"/>
                            <a:alpha val="0"/>
                          </a:schemeClr>
                        </a:gs>
                      </a:gsLst>
                      <a:lin ang="5400000" scaled="1"/>
                      <a:tileRect/>
                    </a:gradFill>
                    <a:ln>
                      <a:noFill/>
                    </a:ln>
                    <a:effectLst>
                      <a:outerShdw dist="50800" dir="5400000" sx="1000" sy="1000" algn="ctr" rotWithShape="0">
                        <a:srgbClr val="000000">
                          <a:alpha val="43137"/>
                        </a:srgb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IN"/>
                    </a:p>
                  </p:txBody>
                </p:sp>
              </p:grpSp>
              <p:grpSp>
                <p:nvGrpSpPr>
                  <p:cNvPr id="190" name="Group 189">
                    <a:extLst>
                      <a:ext uri="{FF2B5EF4-FFF2-40B4-BE49-F238E27FC236}">
                        <a16:creationId xmlns:a16="http://schemas.microsoft.com/office/drawing/2014/main" id="{82185F0A-F23E-B128-8C39-345BA875CC65}"/>
                      </a:ext>
                    </a:extLst>
                  </p:cNvPr>
                  <p:cNvGrpSpPr/>
                  <p:nvPr/>
                </p:nvGrpSpPr>
                <p:grpSpPr>
                  <a:xfrm>
                    <a:off x="3976239" y="2071231"/>
                    <a:ext cx="4246600" cy="2005466"/>
                    <a:chOff x="4181747" y="2172831"/>
                    <a:chExt cx="4246600" cy="2005466"/>
                  </a:xfrm>
                </p:grpSpPr>
                <p:sp>
                  <p:nvSpPr>
                    <p:cNvPr id="191" name="Arrow: Pentagon 190">
                      <a:extLst>
                        <a:ext uri="{FF2B5EF4-FFF2-40B4-BE49-F238E27FC236}">
                          <a16:creationId xmlns:a16="http://schemas.microsoft.com/office/drawing/2014/main" id="{02D51581-74EB-D105-6DB4-3060EA2A73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4093" y="2172831"/>
                      <a:ext cx="1984254" cy="2005466"/>
                    </a:xfrm>
                    <a:prstGeom prst="homePlate">
                      <a:avLst>
                        <a:gd name="adj" fmla="val 26474"/>
                      </a:avLst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grpSp>
                  <p:nvGrpSpPr>
                    <p:cNvPr id="192" name="Group 191">
                      <a:extLst>
                        <a:ext uri="{FF2B5EF4-FFF2-40B4-BE49-F238E27FC236}">
                          <a16:creationId xmlns:a16="http://schemas.microsoft.com/office/drawing/2014/main" id="{42A9E07D-8AAD-F41E-6A69-F9EC9CB955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81747" y="2172831"/>
                      <a:ext cx="1984254" cy="2005466"/>
                      <a:chOff x="4181747" y="2172831"/>
                      <a:chExt cx="1984254" cy="2005466"/>
                    </a:xfrm>
                  </p:grpSpPr>
                  <p:sp>
                    <p:nvSpPr>
                      <p:cNvPr id="193" name="Arrow: Pentagon 192">
                        <a:extLst>
                          <a:ext uri="{FF2B5EF4-FFF2-40B4-BE49-F238E27FC236}">
                            <a16:creationId xmlns:a16="http://schemas.microsoft.com/office/drawing/2014/main" id="{F5D763F0-B775-CB97-39E2-24947482F2B8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4181747" y="2172831"/>
                        <a:ext cx="1984254" cy="2005466"/>
                      </a:xfrm>
                      <a:prstGeom prst="homePlate">
                        <a:avLst>
                          <a:gd name="adj" fmla="val 27754"/>
                        </a:avLst>
                      </a:prstGeom>
                      <a:solidFill>
                        <a:schemeClr val="accent6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94" name="Graphic 59">
                        <a:extLst>
                          <a:ext uri="{FF2B5EF4-FFF2-40B4-BE49-F238E27FC236}">
                            <a16:creationId xmlns:a16="http://schemas.microsoft.com/office/drawing/2014/main" id="{10994DA5-A8FC-EB00-E353-4249CAB0B2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1031" y="2347739"/>
                        <a:ext cx="839712" cy="1655650"/>
                      </a:xfrm>
                      <a:custGeom>
                        <a:avLst/>
                        <a:gdLst>
                          <a:gd name="connsiteX0" fmla="*/ 130316 w 430172"/>
                          <a:gd name="connsiteY0" fmla="*/ 84773 h 848167"/>
                          <a:gd name="connsiteX1" fmla="*/ 215088 w 430172"/>
                          <a:gd name="connsiteY1" fmla="*/ 0 h 848167"/>
                          <a:gd name="connsiteX2" fmla="*/ 299861 w 430172"/>
                          <a:gd name="connsiteY2" fmla="*/ 84773 h 848167"/>
                          <a:gd name="connsiteX3" fmla="*/ 215088 w 430172"/>
                          <a:gd name="connsiteY3" fmla="*/ 169545 h 848167"/>
                          <a:gd name="connsiteX4" fmla="*/ 130316 w 430172"/>
                          <a:gd name="connsiteY4" fmla="*/ 84963 h 848167"/>
                          <a:gd name="connsiteX5" fmla="*/ 130316 w 430172"/>
                          <a:gd name="connsiteY5" fmla="*/ 84773 h 848167"/>
                          <a:gd name="connsiteX6" fmla="*/ 428353 w 430172"/>
                          <a:gd name="connsiteY6" fmla="*/ 438912 h 848167"/>
                          <a:gd name="connsiteX7" fmla="*/ 352725 w 430172"/>
                          <a:gd name="connsiteY7" fmla="*/ 228505 h 848167"/>
                          <a:gd name="connsiteX8" fmla="*/ 299004 w 430172"/>
                          <a:gd name="connsiteY8" fmla="*/ 190405 h 848167"/>
                          <a:gd name="connsiteX9" fmla="*/ 131173 w 430172"/>
                          <a:gd name="connsiteY9" fmla="*/ 190405 h 848167"/>
                          <a:gd name="connsiteX10" fmla="*/ 77452 w 430172"/>
                          <a:gd name="connsiteY10" fmla="*/ 228505 h 848167"/>
                          <a:gd name="connsiteX11" fmla="*/ 1824 w 430172"/>
                          <a:gd name="connsiteY11" fmla="*/ 438912 h 848167"/>
                          <a:gd name="connsiteX12" fmla="*/ 21309 w 430172"/>
                          <a:gd name="connsiteY12" fmla="*/ 479614 h 848167"/>
                          <a:gd name="connsiteX13" fmla="*/ 26779 w 430172"/>
                          <a:gd name="connsiteY13" fmla="*/ 481013 h 848167"/>
                          <a:gd name="connsiteX14" fmla="*/ 62688 w 430172"/>
                          <a:gd name="connsiteY14" fmla="*/ 457867 h 848167"/>
                          <a:gd name="connsiteX15" fmla="*/ 131173 w 430172"/>
                          <a:gd name="connsiteY15" fmla="*/ 281559 h 848167"/>
                          <a:gd name="connsiteX16" fmla="*/ 140031 w 430172"/>
                          <a:gd name="connsiteY16" fmla="*/ 275463 h 848167"/>
                          <a:gd name="connsiteX17" fmla="*/ 140889 w 430172"/>
                          <a:gd name="connsiteY17" fmla="*/ 275463 h 848167"/>
                          <a:gd name="connsiteX18" fmla="*/ 150480 w 430172"/>
                          <a:gd name="connsiteY18" fmla="*/ 284920 h 848167"/>
                          <a:gd name="connsiteX19" fmla="*/ 149842 w 430172"/>
                          <a:gd name="connsiteY19" fmla="*/ 288417 h 848167"/>
                          <a:gd name="connsiteX20" fmla="*/ 29065 w 430172"/>
                          <a:gd name="connsiteY20" fmla="*/ 607219 h 848167"/>
                          <a:gd name="connsiteX21" fmla="*/ 34654 w 430172"/>
                          <a:gd name="connsiteY21" fmla="*/ 619476 h 848167"/>
                          <a:gd name="connsiteX22" fmla="*/ 38019 w 430172"/>
                          <a:gd name="connsiteY22" fmla="*/ 620078 h 848167"/>
                          <a:gd name="connsiteX23" fmla="*/ 123744 w 430172"/>
                          <a:gd name="connsiteY23" fmla="*/ 620078 h 848167"/>
                          <a:gd name="connsiteX24" fmla="*/ 133269 w 430172"/>
                          <a:gd name="connsiteY24" fmla="*/ 629603 h 848167"/>
                          <a:gd name="connsiteX25" fmla="*/ 133269 w 430172"/>
                          <a:gd name="connsiteY25" fmla="*/ 814388 h 848167"/>
                          <a:gd name="connsiteX26" fmla="*/ 159177 w 430172"/>
                          <a:gd name="connsiteY26" fmla="*/ 847535 h 848167"/>
                          <a:gd name="connsiteX27" fmla="*/ 196649 w 430172"/>
                          <a:gd name="connsiteY27" fmla="*/ 822635 h 848167"/>
                          <a:gd name="connsiteX28" fmla="*/ 197277 w 430172"/>
                          <a:gd name="connsiteY28" fmla="*/ 816293 h 848167"/>
                          <a:gd name="connsiteX29" fmla="*/ 197277 w 430172"/>
                          <a:gd name="connsiteY29" fmla="*/ 629412 h 848167"/>
                          <a:gd name="connsiteX30" fmla="*/ 206802 w 430172"/>
                          <a:gd name="connsiteY30" fmla="*/ 619887 h 848167"/>
                          <a:gd name="connsiteX31" fmla="*/ 223947 w 430172"/>
                          <a:gd name="connsiteY31" fmla="*/ 619887 h 848167"/>
                          <a:gd name="connsiteX32" fmla="*/ 233472 w 430172"/>
                          <a:gd name="connsiteY32" fmla="*/ 629412 h 848167"/>
                          <a:gd name="connsiteX33" fmla="*/ 233472 w 430172"/>
                          <a:gd name="connsiteY33" fmla="*/ 814388 h 848167"/>
                          <a:gd name="connsiteX34" fmla="*/ 259380 w 430172"/>
                          <a:gd name="connsiteY34" fmla="*/ 847535 h 848167"/>
                          <a:gd name="connsiteX35" fmla="*/ 296852 w 430172"/>
                          <a:gd name="connsiteY35" fmla="*/ 822635 h 848167"/>
                          <a:gd name="connsiteX36" fmla="*/ 297480 w 430172"/>
                          <a:gd name="connsiteY36" fmla="*/ 816293 h 848167"/>
                          <a:gd name="connsiteX37" fmla="*/ 297480 w 430172"/>
                          <a:gd name="connsiteY37" fmla="*/ 629507 h 848167"/>
                          <a:gd name="connsiteX38" fmla="*/ 307005 w 430172"/>
                          <a:gd name="connsiteY38" fmla="*/ 619982 h 848167"/>
                          <a:gd name="connsiteX39" fmla="*/ 392730 w 430172"/>
                          <a:gd name="connsiteY39" fmla="*/ 619982 h 848167"/>
                          <a:gd name="connsiteX40" fmla="*/ 402286 w 430172"/>
                          <a:gd name="connsiteY40" fmla="*/ 610489 h 848167"/>
                          <a:gd name="connsiteX41" fmla="*/ 401683 w 430172"/>
                          <a:gd name="connsiteY41" fmla="*/ 607124 h 848167"/>
                          <a:gd name="connsiteX42" fmla="*/ 280430 w 430172"/>
                          <a:gd name="connsiteY42" fmla="*/ 288417 h 848167"/>
                          <a:gd name="connsiteX43" fmla="*/ 285887 w 430172"/>
                          <a:gd name="connsiteY43" fmla="*/ 276101 h 848167"/>
                          <a:gd name="connsiteX44" fmla="*/ 289383 w 430172"/>
                          <a:gd name="connsiteY44" fmla="*/ 275463 h 848167"/>
                          <a:gd name="connsiteX45" fmla="*/ 290241 w 430172"/>
                          <a:gd name="connsiteY45" fmla="*/ 275463 h 848167"/>
                          <a:gd name="connsiteX46" fmla="*/ 299099 w 430172"/>
                          <a:gd name="connsiteY46" fmla="*/ 281559 h 848167"/>
                          <a:gd name="connsiteX47" fmla="*/ 367488 w 430172"/>
                          <a:gd name="connsiteY47" fmla="*/ 457867 h 848167"/>
                          <a:gd name="connsiteX48" fmla="*/ 403398 w 430172"/>
                          <a:gd name="connsiteY48" fmla="*/ 481013 h 848167"/>
                          <a:gd name="connsiteX49" fmla="*/ 429751 w 430172"/>
                          <a:gd name="connsiteY49" fmla="*/ 444382 h 848167"/>
                          <a:gd name="connsiteX50" fmla="*/ 428353 w 430172"/>
                          <a:gd name="connsiteY50" fmla="*/ 438912 h 8481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</a:cxnLst>
                        <a:rect l="l" t="t" r="r" b="b"/>
                        <a:pathLst>
                          <a:path w="430172" h="848167">
                            <a:moveTo>
                              <a:pt x="130316" y="84773"/>
                            </a:moveTo>
                            <a:cubicBezTo>
                              <a:pt x="130316" y="37954"/>
                              <a:pt x="168270" y="0"/>
                              <a:pt x="215088" y="0"/>
                            </a:cubicBezTo>
                            <a:cubicBezTo>
                              <a:pt x="261907" y="0"/>
                              <a:pt x="299861" y="37954"/>
                              <a:pt x="299861" y="84773"/>
                            </a:cubicBezTo>
                            <a:cubicBezTo>
                              <a:pt x="299861" y="131591"/>
                              <a:pt x="261907" y="169545"/>
                              <a:pt x="215088" y="169545"/>
                            </a:cubicBezTo>
                            <a:cubicBezTo>
                              <a:pt x="168323" y="169597"/>
                              <a:pt x="130368" y="131729"/>
                              <a:pt x="130316" y="84963"/>
                            </a:cubicBezTo>
                            <a:cubicBezTo>
                              <a:pt x="130316" y="84899"/>
                              <a:pt x="130316" y="84836"/>
                              <a:pt x="130316" y="84773"/>
                            </a:cubicBezTo>
                            <a:close/>
                            <a:moveTo>
                              <a:pt x="428353" y="438912"/>
                            </a:moveTo>
                            <a:lnTo>
                              <a:pt x="352725" y="228505"/>
                            </a:lnTo>
                            <a:cubicBezTo>
                              <a:pt x="344671" y="205726"/>
                              <a:pt x="323164" y="190472"/>
                              <a:pt x="299004" y="190405"/>
                            </a:cubicBezTo>
                            <a:lnTo>
                              <a:pt x="131173" y="190405"/>
                            </a:lnTo>
                            <a:cubicBezTo>
                              <a:pt x="107013" y="190472"/>
                              <a:pt x="85506" y="205726"/>
                              <a:pt x="77452" y="228505"/>
                            </a:cubicBezTo>
                            <a:lnTo>
                              <a:pt x="1824" y="438912"/>
                            </a:lnTo>
                            <a:cubicBezTo>
                              <a:pt x="-4035" y="455532"/>
                              <a:pt x="4689" y="473755"/>
                              <a:pt x="21309" y="479614"/>
                            </a:cubicBezTo>
                            <a:cubicBezTo>
                              <a:pt x="23087" y="480241"/>
                              <a:pt x="24918" y="480709"/>
                              <a:pt x="26779" y="481013"/>
                            </a:cubicBezTo>
                            <a:cubicBezTo>
                              <a:pt x="42770" y="482988"/>
                              <a:pt x="57884" y="473246"/>
                              <a:pt x="62688" y="457867"/>
                            </a:cubicBezTo>
                            <a:lnTo>
                              <a:pt x="131173" y="281559"/>
                            </a:lnTo>
                            <a:cubicBezTo>
                              <a:pt x="132587" y="277896"/>
                              <a:pt x="136104" y="275474"/>
                              <a:pt x="140031" y="275463"/>
                            </a:cubicBezTo>
                            <a:lnTo>
                              <a:pt x="140889" y="275463"/>
                            </a:lnTo>
                            <a:cubicBezTo>
                              <a:pt x="146149" y="275426"/>
                              <a:pt x="150443" y="279660"/>
                              <a:pt x="150480" y="284920"/>
                            </a:cubicBezTo>
                            <a:cubicBezTo>
                              <a:pt x="150489" y="286116"/>
                              <a:pt x="150273" y="287302"/>
                              <a:pt x="149842" y="288417"/>
                            </a:cubicBezTo>
                            <a:lnTo>
                              <a:pt x="29065" y="607219"/>
                            </a:lnTo>
                            <a:cubicBezTo>
                              <a:pt x="27224" y="612146"/>
                              <a:pt x="29726" y="617634"/>
                              <a:pt x="34654" y="619476"/>
                            </a:cubicBezTo>
                            <a:cubicBezTo>
                              <a:pt x="35730" y="619878"/>
                              <a:pt x="36870" y="620081"/>
                              <a:pt x="38019" y="620078"/>
                            </a:cubicBezTo>
                            <a:lnTo>
                              <a:pt x="123744" y="620078"/>
                            </a:lnTo>
                            <a:cubicBezTo>
                              <a:pt x="129004" y="620078"/>
                              <a:pt x="133269" y="624342"/>
                              <a:pt x="133269" y="629603"/>
                            </a:cubicBezTo>
                            <a:lnTo>
                              <a:pt x="133269" y="814388"/>
                            </a:lnTo>
                            <a:cubicBezTo>
                              <a:pt x="132850" y="830216"/>
                              <a:pt x="143716" y="844118"/>
                              <a:pt x="159177" y="847535"/>
                            </a:cubicBezTo>
                            <a:cubicBezTo>
                              <a:pt x="176401" y="851006"/>
                              <a:pt x="193177" y="839858"/>
                              <a:pt x="196649" y="822635"/>
                            </a:cubicBezTo>
                            <a:cubicBezTo>
                              <a:pt x="197070" y="820547"/>
                              <a:pt x="197281" y="818422"/>
                              <a:pt x="197277" y="816293"/>
                            </a:cubicBezTo>
                            <a:lnTo>
                              <a:pt x="197277" y="629412"/>
                            </a:lnTo>
                            <a:cubicBezTo>
                              <a:pt x="197277" y="624151"/>
                              <a:pt x="201541" y="619887"/>
                              <a:pt x="206802" y="619887"/>
                            </a:cubicBezTo>
                            <a:lnTo>
                              <a:pt x="223947" y="619887"/>
                            </a:lnTo>
                            <a:cubicBezTo>
                              <a:pt x="229207" y="619887"/>
                              <a:pt x="233472" y="624151"/>
                              <a:pt x="233472" y="629412"/>
                            </a:cubicBezTo>
                            <a:lnTo>
                              <a:pt x="233472" y="814388"/>
                            </a:lnTo>
                            <a:cubicBezTo>
                              <a:pt x="233053" y="830216"/>
                              <a:pt x="243919" y="844118"/>
                              <a:pt x="259380" y="847535"/>
                            </a:cubicBezTo>
                            <a:cubicBezTo>
                              <a:pt x="276604" y="851006"/>
                              <a:pt x="293380" y="839858"/>
                              <a:pt x="296852" y="822635"/>
                            </a:cubicBezTo>
                            <a:cubicBezTo>
                              <a:pt x="297273" y="820547"/>
                              <a:pt x="297484" y="818422"/>
                              <a:pt x="297480" y="816293"/>
                            </a:cubicBezTo>
                            <a:lnTo>
                              <a:pt x="297480" y="629507"/>
                            </a:lnTo>
                            <a:cubicBezTo>
                              <a:pt x="297480" y="624247"/>
                              <a:pt x="301744" y="619982"/>
                              <a:pt x="307005" y="619982"/>
                            </a:cubicBezTo>
                            <a:lnTo>
                              <a:pt x="392730" y="619982"/>
                            </a:lnTo>
                            <a:cubicBezTo>
                              <a:pt x="397990" y="619999"/>
                              <a:pt x="402269" y="615748"/>
                              <a:pt x="402286" y="610489"/>
                            </a:cubicBezTo>
                            <a:cubicBezTo>
                              <a:pt x="402289" y="609339"/>
                              <a:pt x="402085" y="608200"/>
                              <a:pt x="401683" y="607124"/>
                            </a:cubicBezTo>
                            <a:lnTo>
                              <a:pt x="280430" y="288417"/>
                            </a:lnTo>
                            <a:cubicBezTo>
                              <a:pt x="278536" y="283509"/>
                              <a:pt x="280980" y="277996"/>
                              <a:pt x="285887" y="276101"/>
                            </a:cubicBezTo>
                            <a:cubicBezTo>
                              <a:pt x="287002" y="275672"/>
                              <a:pt x="288188" y="275454"/>
                              <a:pt x="289383" y="275463"/>
                            </a:cubicBezTo>
                            <a:lnTo>
                              <a:pt x="290241" y="275463"/>
                            </a:lnTo>
                            <a:cubicBezTo>
                              <a:pt x="294168" y="275474"/>
                              <a:pt x="297685" y="277895"/>
                              <a:pt x="299099" y="281559"/>
                            </a:cubicBezTo>
                            <a:lnTo>
                              <a:pt x="367488" y="457867"/>
                            </a:lnTo>
                            <a:cubicBezTo>
                              <a:pt x="372293" y="473246"/>
                              <a:pt x="387407" y="482988"/>
                              <a:pt x="403398" y="481013"/>
                            </a:cubicBezTo>
                            <a:cubicBezTo>
                              <a:pt x="420790" y="478175"/>
                              <a:pt x="432590" y="461775"/>
                              <a:pt x="429751" y="444382"/>
                            </a:cubicBezTo>
                            <a:cubicBezTo>
                              <a:pt x="429449" y="442521"/>
                              <a:pt x="428980" y="440690"/>
                              <a:pt x="428353" y="438912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 w="635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IN">
                          <a:solidFill>
                            <a:schemeClr val="accent4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306E35D8-0924-E5B7-2FCB-B78C352ECC15}"/>
                    </a:ext>
                  </a:extLst>
                </p:cNvPr>
                <p:cNvGrpSpPr/>
                <p:nvPr/>
              </p:nvGrpSpPr>
              <p:grpSpPr>
                <a:xfrm>
                  <a:off x="1146916" y="1466339"/>
                  <a:ext cx="9997334" cy="3243355"/>
                  <a:chOff x="1146916" y="1466339"/>
                  <a:chExt cx="9997334" cy="3243355"/>
                </a:xfrm>
              </p:grpSpPr>
              <p:graphicFrame>
                <p:nvGraphicFramePr>
                  <p:cNvPr id="187" name="Chart 186">
                    <a:extLst>
                      <a:ext uri="{FF2B5EF4-FFF2-40B4-BE49-F238E27FC236}">
                        <a16:creationId xmlns:a16="http://schemas.microsoft.com/office/drawing/2014/main" id="{DADE603B-C90C-26CF-F59A-ACC0C2E6A7C4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211128269"/>
                      </p:ext>
                    </p:extLst>
                  </p:nvPr>
                </p:nvGraphicFramePr>
                <p:xfrm>
                  <a:off x="1146916" y="1466339"/>
                  <a:ext cx="3003706" cy="324335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  <p:graphicFrame>
                <p:nvGraphicFramePr>
                  <p:cNvPr id="188" name="Chart 187">
                    <a:extLst>
                      <a:ext uri="{FF2B5EF4-FFF2-40B4-BE49-F238E27FC236}">
                        <a16:creationId xmlns:a16="http://schemas.microsoft.com/office/drawing/2014/main" id="{452620A1-39ED-7BAD-7283-50FCB16F03DA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345400699"/>
                      </p:ext>
                    </p:extLst>
                  </p:nvPr>
                </p:nvGraphicFramePr>
                <p:xfrm>
                  <a:off x="7923435" y="1513964"/>
                  <a:ext cx="3220815" cy="304343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p:grp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F9FBB251-BC72-23ED-111C-951E7AA6FAC9}"/>
                  </a:ext>
                </a:extLst>
              </p:cNvPr>
              <p:cNvGrpSpPr/>
              <p:nvPr/>
            </p:nvGrpSpPr>
            <p:grpSpPr>
              <a:xfrm>
                <a:off x="647700" y="4251605"/>
                <a:ext cx="10896600" cy="1878422"/>
                <a:chOff x="647700" y="4251605"/>
                <a:chExt cx="10896600" cy="1878422"/>
              </a:xfrm>
            </p:grpSpPr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75E5332E-11A7-2F40-79E4-86B294C33F9B}"/>
                    </a:ext>
                  </a:extLst>
                </p:cNvPr>
                <p:cNvGrpSpPr/>
                <p:nvPr/>
              </p:nvGrpSpPr>
              <p:grpSpPr>
                <a:xfrm>
                  <a:off x="647700" y="4251605"/>
                  <a:ext cx="10896600" cy="745566"/>
                  <a:chOff x="853208" y="4353205"/>
                  <a:chExt cx="10896600" cy="745566"/>
                </a:xfrm>
              </p:grpSpPr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7234D793-171C-934F-9266-221E5FCB988F}"/>
                      </a:ext>
                    </a:extLst>
                  </p:cNvPr>
                  <p:cNvGrpSpPr/>
                  <p:nvPr/>
                </p:nvGrpSpPr>
                <p:grpSpPr>
                  <a:xfrm>
                    <a:off x="853208" y="4353205"/>
                    <a:ext cx="4884188" cy="745566"/>
                    <a:chOff x="514616" y="4009266"/>
                    <a:chExt cx="4884188" cy="745566"/>
                  </a:xfrm>
                </p:grpSpPr>
                <p:sp>
                  <p:nvSpPr>
                    <p:cNvPr id="183" name="TextBox 182">
                      <a:extLst>
                        <a:ext uri="{FF2B5EF4-FFF2-40B4-BE49-F238E27FC236}">
                          <a16:creationId xmlns:a16="http://schemas.microsoft.com/office/drawing/2014/main" id="{1E0998C6-E287-76D6-7D7D-5CB3ECACD0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4616" y="4293167"/>
                      <a:ext cx="488418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adipiscing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184" name="TextBox 183">
                      <a:extLst>
                        <a:ext uri="{FF2B5EF4-FFF2-40B4-BE49-F238E27FC236}">
                          <a16:creationId xmlns:a16="http://schemas.microsoft.com/office/drawing/2014/main" id="{81BB08C4-8303-41D7-7A3A-C7A3CDE346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16932" y="4009266"/>
                      <a:ext cx="16818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Century Gothic" panose="020B0502020202020204" pitchFamily="34" charset="0"/>
                        </a:rPr>
                        <a:t>Placeholder here</a:t>
                      </a:r>
                    </a:p>
                  </p:txBody>
                </p:sp>
              </p:grpSp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94F9D717-06ED-7199-0B2B-1F5792399578}"/>
                      </a:ext>
                    </a:extLst>
                  </p:cNvPr>
                  <p:cNvGrpSpPr/>
                  <p:nvPr/>
                </p:nvGrpSpPr>
                <p:grpSpPr>
                  <a:xfrm>
                    <a:off x="6865620" y="4377649"/>
                    <a:ext cx="4884188" cy="721122"/>
                    <a:chOff x="6459404" y="4424160"/>
                    <a:chExt cx="4884188" cy="721122"/>
                  </a:xfrm>
                </p:grpSpPr>
                <p:sp>
                  <p:nvSpPr>
                    <p:cNvPr id="181" name="TextBox 180">
                      <a:extLst>
                        <a:ext uri="{FF2B5EF4-FFF2-40B4-BE49-F238E27FC236}">
                          <a16:creationId xmlns:a16="http://schemas.microsoft.com/office/drawing/2014/main" id="{16C1B467-00AA-EE90-290B-E9EAA27A91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59404" y="4683617"/>
                      <a:ext cx="488418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Lorem ipsum dolor sit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amet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consectetur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adipiscing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elit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, sed do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eiusmod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tempor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incididunt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ut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labore et dolore magna </a:t>
                      </a:r>
                      <a:r>
                        <a:rPr lang="en-US" sz="1200" dirty="0" err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aliqua</a:t>
                      </a:r>
                      <a:r>
                        <a:rPr lang="en-US" sz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182" name="TextBox 181">
                      <a:extLst>
                        <a:ext uri="{FF2B5EF4-FFF2-40B4-BE49-F238E27FC236}">
                          <a16:creationId xmlns:a16="http://schemas.microsoft.com/office/drawing/2014/main" id="{045BCB26-843A-1D98-26E5-6B9EC2B121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59404" y="4424160"/>
                      <a:ext cx="16818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Century Gothic" panose="020B0502020202020204" pitchFamily="34" charset="0"/>
                        </a:rPr>
                        <a:t>Placeholder here</a:t>
                      </a:r>
                    </a:p>
                  </p:txBody>
                </p:sp>
              </p:grpSp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587C7EC3-E9E5-3F1E-3964-2C62545AA7A2}"/>
                    </a:ext>
                  </a:extLst>
                </p:cNvPr>
                <p:cNvGrpSpPr/>
                <p:nvPr/>
              </p:nvGrpSpPr>
              <p:grpSpPr>
                <a:xfrm>
                  <a:off x="1173845" y="5251893"/>
                  <a:ext cx="9844310" cy="878134"/>
                  <a:chOff x="1409092" y="5315393"/>
                  <a:chExt cx="9844310" cy="878134"/>
                </a:xfrm>
              </p:grpSpPr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BAABF7C3-DE74-B062-08E2-4A8202244987}"/>
                      </a:ext>
                    </a:extLst>
                  </p:cNvPr>
                  <p:cNvGrpSpPr/>
                  <p:nvPr/>
                </p:nvGrpSpPr>
                <p:grpSpPr>
                  <a:xfrm>
                    <a:off x="6526037" y="5315393"/>
                    <a:ext cx="4727365" cy="878134"/>
                    <a:chOff x="6526037" y="5333866"/>
                    <a:chExt cx="4727365" cy="878134"/>
                  </a:xfrm>
                  <a:solidFill>
                    <a:schemeClr val="accent1"/>
                  </a:solidFill>
                </p:grpSpPr>
                <p:grpSp>
                  <p:nvGrpSpPr>
                    <p:cNvPr id="153" name="Group 152">
                      <a:extLst>
                        <a:ext uri="{FF2B5EF4-FFF2-40B4-BE49-F238E27FC236}">
                          <a16:creationId xmlns:a16="http://schemas.microsoft.com/office/drawing/2014/main" id="{4804D15D-2C71-4D3E-2325-9554E126588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32383" y="5333866"/>
                      <a:ext cx="4721019" cy="401410"/>
                      <a:chOff x="6532383" y="5333866"/>
                      <a:chExt cx="4721019" cy="401410"/>
                    </a:xfrm>
                    <a:grpFill/>
                  </p:grpSpPr>
                  <p:sp>
                    <p:nvSpPr>
                      <p:cNvPr id="167" name="Rectangle: Rounded Corners 166">
                        <a:extLst>
                          <a:ext uri="{FF2B5EF4-FFF2-40B4-BE49-F238E27FC236}">
                            <a16:creationId xmlns:a16="http://schemas.microsoft.com/office/drawing/2014/main" id="{8F6A7495-F27F-903A-A609-720F25CEC76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694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8" name="Rectangle: Rounded Corners 167">
                        <a:extLst>
                          <a:ext uri="{FF2B5EF4-FFF2-40B4-BE49-F238E27FC236}">
                            <a16:creationId xmlns:a16="http://schemas.microsoft.com/office/drawing/2014/main" id="{1C2E5F77-5C1C-91B9-CA8C-110AC203EA8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6335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9" name="Rectangle: Rounded Corners 168">
                        <a:extLst>
                          <a:ext uri="{FF2B5EF4-FFF2-40B4-BE49-F238E27FC236}">
                            <a16:creationId xmlns:a16="http://schemas.microsoft.com/office/drawing/2014/main" id="{9FB259DE-4A13-FB1E-8D22-6BDC0918E4E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976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0" name="Rectangle: Rounded Corners 169">
                        <a:extLst>
                          <a:ext uri="{FF2B5EF4-FFF2-40B4-BE49-F238E27FC236}">
                            <a16:creationId xmlns:a16="http://schemas.microsoft.com/office/drawing/2014/main" id="{9D6A9024-E788-CE42-AE9D-68E38387093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7616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1" name="Rectangle: Rounded Corners 170">
                        <a:extLst>
                          <a:ext uri="{FF2B5EF4-FFF2-40B4-BE49-F238E27FC236}">
                            <a16:creationId xmlns:a16="http://schemas.microsoft.com/office/drawing/2014/main" id="{FFCC4EB6-9680-892C-9CE2-55676AF2A11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8257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2" name="Rectangle: Rounded Corners 171">
                        <a:extLst>
                          <a:ext uri="{FF2B5EF4-FFF2-40B4-BE49-F238E27FC236}">
                            <a16:creationId xmlns:a16="http://schemas.microsoft.com/office/drawing/2014/main" id="{6692E3B0-2C23-E1F5-11D8-C77B6E6AC69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898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3" name="Rectangle: Rounded Corners 172">
                        <a:extLst>
                          <a:ext uri="{FF2B5EF4-FFF2-40B4-BE49-F238E27FC236}">
                            <a16:creationId xmlns:a16="http://schemas.microsoft.com/office/drawing/2014/main" id="{F588D20F-618E-55E6-609D-FFF6DDB7A07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9539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4" name="Rectangle: Rounded Corners 173">
                        <a:extLst>
                          <a:ext uri="{FF2B5EF4-FFF2-40B4-BE49-F238E27FC236}">
                            <a16:creationId xmlns:a16="http://schemas.microsoft.com/office/drawing/2014/main" id="{41DED41C-7ABE-E757-A2BF-761C3FBF3ED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30180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5" name="Rectangle: Rounded Corners 174">
                        <a:extLst>
                          <a:ext uri="{FF2B5EF4-FFF2-40B4-BE49-F238E27FC236}">
                            <a16:creationId xmlns:a16="http://schemas.microsoft.com/office/drawing/2014/main" id="{B1E155F3-0167-D18E-54E6-FB265EAC3B0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820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6" name="Rectangle: Rounded Corners 175">
                        <a:extLst>
                          <a:ext uri="{FF2B5EF4-FFF2-40B4-BE49-F238E27FC236}">
                            <a16:creationId xmlns:a16="http://schemas.microsoft.com/office/drawing/2014/main" id="{9ED83C50-536F-21F6-53C9-79507C7495D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1461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7" name="Rectangle: Rounded Corners 176">
                        <a:extLst>
                          <a:ext uri="{FF2B5EF4-FFF2-40B4-BE49-F238E27FC236}">
                            <a16:creationId xmlns:a16="http://schemas.microsoft.com/office/drawing/2014/main" id="{767CBB0C-B5B1-B78A-BE66-411CB7B4CA4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2102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78" name="Rectangle: Rounded Corners 177">
                        <a:extLst>
                          <a:ext uri="{FF2B5EF4-FFF2-40B4-BE49-F238E27FC236}">
                            <a16:creationId xmlns:a16="http://schemas.microsoft.com/office/drawing/2014/main" id="{77CC20B9-7500-0234-BBC8-11F73D18F64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743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grpSp>
                  <p:nvGrpSpPr>
                    <p:cNvPr id="154" name="Group 153">
                      <a:extLst>
                        <a:ext uri="{FF2B5EF4-FFF2-40B4-BE49-F238E27FC236}">
                          <a16:creationId xmlns:a16="http://schemas.microsoft.com/office/drawing/2014/main" id="{CF947FAF-AAF1-F996-EE28-6640DD5CBD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6037" y="5810590"/>
                      <a:ext cx="4721015" cy="401410"/>
                      <a:chOff x="6526037" y="5810590"/>
                      <a:chExt cx="4721015" cy="401410"/>
                    </a:xfrm>
                    <a:grpFill/>
                  </p:grpSpPr>
                  <p:sp>
                    <p:nvSpPr>
                      <p:cNvPr id="155" name="Rectangle: Rounded Corners 154">
                        <a:extLst>
                          <a:ext uri="{FF2B5EF4-FFF2-40B4-BE49-F238E27FC236}">
                            <a16:creationId xmlns:a16="http://schemas.microsoft.com/office/drawing/2014/main" id="{A88C7A70-56B2-A1D8-6831-E1CADC3E186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059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6" name="Rectangle: Rounded Corners 155">
                        <a:extLst>
                          <a:ext uri="{FF2B5EF4-FFF2-40B4-BE49-F238E27FC236}">
                            <a16:creationId xmlns:a16="http://schemas.microsoft.com/office/drawing/2014/main" id="{A3713EE4-9BE4-624B-8121-DBD1FB9CC9D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5700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7" name="Rectangle: Rounded Corners 156">
                        <a:extLst>
                          <a:ext uri="{FF2B5EF4-FFF2-40B4-BE49-F238E27FC236}">
                            <a16:creationId xmlns:a16="http://schemas.microsoft.com/office/drawing/2014/main" id="{C06C1FF5-3F4B-3815-D4E3-296E956151F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341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8" name="Rectangle: Rounded Corners 157">
                        <a:extLst>
                          <a:ext uri="{FF2B5EF4-FFF2-40B4-BE49-F238E27FC236}">
                            <a16:creationId xmlns:a16="http://schemas.microsoft.com/office/drawing/2014/main" id="{BDE24806-392B-619C-7FF2-AB31AF37C86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6982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9" name="Rectangle: Rounded Corners 158">
                        <a:extLst>
                          <a:ext uri="{FF2B5EF4-FFF2-40B4-BE49-F238E27FC236}">
                            <a16:creationId xmlns:a16="http://schemas.microsoft.com/office/drawing/2014/main" id="{A0E297B2-6A8C-8114-3343-B143E43E79B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7623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0" name="Rectangle: Rounded Corners 159">
                        <a:extLst>
                          <a:ext uri="{FF2B5EF4-FFF2-40B4-BE49-F238E27FC236}">
                            <a16:creationId xmlns:a16="http://schemas.microsoft.com/office/drawing/2014/main" id="{0BA66EB3-116E-0AE8-7C1C-A4D261755DF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263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1" name="Rectangle: Rounded Corners 160">
                        <a:extLst>
                          <a:ext uri="{FF2B5EF4-FFF2-40B4-BE49-F238E27FC236}">
                            <a16:creationId xmlns:a16="http://schemas.microsoft.com/office/drawing/2014/main" id="{96D669B5-2504-2051-34C8-D729E58D573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8904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2" name="Rectangle: Rounded Corners 161">
                        <a:extLst>
                          <a:ext uri="{FF2B5EF4-FFF2-40B4-BE49-F238E27FC236}">
                            <a16:creationId xmlns:a16="http://schemas.microsoft.com/office/drawing/2014/main" id="{FC458E83-6FAD-7862-4B8B-4CF1CAF077D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29545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3" name="Rectangle: Rounded Corners 162">
                        <a:extLst>
                          <a:ext uri="{FF2B5EF4-FFF2-40B4-BE49-F238E27FC236}">
                            <a16:creationId xmlns:a16="http://schemas.microsoft.com/office/drawing/2014/main" id="{2637E17F-C431-509A-B5C5-5BFC2066A69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186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4" name="Rectangle: Rounded Corners 163">
                        <a:extLst>
                          <a:ext uri="{FF2B5EF4-FFF2-40B4-BE49-F238E27FC236}">
                            <a16:creationId xmlns:a16="http://schemas.microsoft.com/office/drawing/2014/main" id="{277D15A8-3393-6559-28CA-A925C4201EA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0827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5" name="Rectangle: Rounded Corners 164">
                        <a:extLst>
                          <a:ext uri="{FF2B5EF4-FFF2-40B4-BE49-F238E27FC236}">
                            <a16:creationId xmlns:a16="http://schemas.microsoft.com/office/drawing/2014/main" id="{4E8ADDB7-DEEB-035D-70F2-487E57661DE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1467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66" name="Rectangle: Rounded Corners 165">
                        <a:extLst>
                          <a:ext uri="{FF2B5EF4-FFF2-40B4-BE49-F238E27FC236}">
                            <a16:creationId xmlns:a16="http://schemas.microsoft.com/office/drawing/2014/main" id="{989828FC-AD7C-CE12-DB9D-E0E53F0D839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108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49FB9CBE-68BA-360C-0129-DB17CA09B4E0}"/>
                      </a:ext>
                    </a:extLst>
                  </p:cNvPr>
                  <p:cNvGrpSpPr/>
                  <p:nvPr/>
                </p:nvGrpSpPr>
                <p:grpSpPr>
                  <a:xfrm>
                    <a:off x="1409092" y="5315393"/>
                    <a:ext cx="4727365" cy="878134"/>
                    <a:chOff x="6526037" y="5333866"/>
                    <a:chExt cx="4727365" cy="878134"/>
                  </a:xfrm>
                </p:grpSpPr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EB6CD108-45FA-129A-5D89-B6D74D84F1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32383" y="5333866"/>
                      <a:ext cx="4721019" cy="401410"/>
                      <a:chOff x="6532383" y="5333866"/>
                      <a:chExt cx="4721019" cy="401410"/>
                    </a:xfrm>
                  </p:grpSpPr>
                  <p:sp>
                    <p:nvSpPr>
                      <p:cNvPr id="141" name="Rectangle: Rounded Corners 140">
                        <a:extLst>
                          <a:ext uri="{FF2B5EF4-FFF2-40B4-BE49-F238E27FC236}">
                            <a16:creationId xmlns:a16="http://schemas.microsoft.com/office/drawing/2014/main" id="{C2440187-BCFB-0DA1-4D0D-62057D88B78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694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2" name="Rectangle: Rounded Corners 141">
                        <a:extLst>
                          <a:ext uri="{FF2B5EF4-FFF2-40B4-BE49-F238E27FC236}">
                            <a16:creationId xmlns:a16="http://schemas.microsoft.com/office/drawing/2014/main" id="{2A4587C5-B4EA-CA08-D34A-5ACD2E0FBB3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6335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3" name="Rectangle: Rounded Corners 142">
                        <a:extLst>
                          <a:ext uri="{FF2B5EF4-FFF2-40B4-BE49-F238E27FC236}">
                            <a16:creationId xmlns:a16="http://schemas.microsoft.com/office/drawing/2014/main" id="{56625408-0B06-9DF4-51DB-7E462DF9272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976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4" name="Rectangle: Rounded Corners 143">
                        <a:extLst>
                          <a:ext uri="{FF2B5EF4-FFF2-40B4-BE49-F238E27FC236}">
                            <a16:creationId xmlns:a16="http://schemas.microsoft.com/office/drawing/2014/main" id="{593F139A-531D-2B68-0130-E58007427FB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7616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5" name="Rectangle: Rounded Corners 144">
                        <a:extLst>
                          <a:ext uri="{FF2B5EF4-FFF2-40B4-BE49-F238E27FC236}">
                            <a16:creationId xmlns:a16="http://schemas.microsoft.com/office/drawing/2014/main" id="{48608050-937E-3883-A9B9-46E12826E834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8257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6" name="Rectangle: Rounded Corners 145">
                        <a:extLst>
                          <a:ext uri="{FF2B5EF4-FFF2-40B4-BE49-F238E27FC236}">
                            <a16:creationId xmlns:a16="http://schemas.microsoft.com/office/drawing/2014/main" id="{ED1E9BC4-7187-8F87-F3DD-331F50A58E6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898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7" name="Rectangle: Rounded Corners 146">
                        <a:extLst>
                          <a:ext uri="{FF2B5EF4-FFF2-40B4-BE49-F238E27FC236}">
                            <a16:creationId xmlns:a16="http://schemas.microsoft.com/office/drawing/2014/main" id="{EABB604B-B444-F5B6-C1AD-8014F0F45D9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9539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8" name="Rectangle: Rounded Corners 147">
                        <a:extLst>
                          <a:ext uri="{FF2B5EF4-FFF2-40B4-BE49-F238E27FC236}">
                            <a16:creationId xmlns:a16="http://schemas.microsoft.com/office/drawing/2014/main" id="{6CFEB1F8-EC0C-34A4-8ADD-36D60936A3E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301800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9" name="Rectangle: Rounded Corners 148">
                        <a:extLst>
                          <a:ext uri="{FF2B5EF4-FFF2-40B4-BE49-F238E27FC236}">
                            <a16:creationId xmlns:a16="http://schemas.microsoft.com/office/drawing/2014/main" id="{D1E0E8A2-7C5A-FA9D-1AE2-7CA6BA27CDC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8208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0" name="Rectangle: Rounded Corners 149">
                        <a:extLst>
                          <a:ext uri="{FF2B5EF4-FFF2-40B4-BE49-F238E27FC236}">
                            <a16:creationId xmlns:a16="http://schemas.microsoft.com/office/drawing/2014/main" id="{E588BCAC-31D1-8019-4AF9-BDCEDAC2C9B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14616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1" name="Rectangle: Rounded Corners 150">
                        <a:extLst>
                          <a:ext uri="{FF2B5EF4-FFF2-40B4-BE49-F238E27FC236}">
                            <a16:creationId xmlns:a16="http://schemas.microsoft.com/office/drawing/2014/main" id="{F93D9AA1-5385-1F3B-FBDA-3601A41D675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21024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52" name="Rectangle: Rounded Corners 151">
                        <a:extLst>
                          <a:ext uri="{FF2B5EF4-FFF2-40B4-BE49-F238E27FC236}">
                            <a16:creationId xmlns:a16="http://schemas.microsoft.com/office/drawing/2014/main" id="{EE82E574-A235-5A3E-968B-63D0C0471E0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7432" y="5409305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0C2446E0-4F36-C559-9187-0D46F012EB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6037" y="5810590"/>
                      <a:ext cx="4721015" cy="401410"/>
                      <a:chOff x="6526037" y="5810590"/>
                      <a:chExt cx="4721015" cy="401410"/>
                    </a:xfrm>
                  </p:grpSpPr>
                  <p:sp>
                    <p:nvSpPr>
                      <p:cNvPr id="129" name="Rectangle: Rounded Corners 128">
                        <a:extLst>
                          <a:ext uri="{FF2B5EF4-FFF2-40B4-BE49-F238E27FC236}">
                            <a16:creationId xmlns:a16="http://schemas.microsoft.com/office/drawing/2014/main" id="{11E9D3E4-AF54-9661-55AC-66768B2B73C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45059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0" name="Rectangle: Rounded Corners 129">
                        <a:extLst>
                          <a:ext uri="{FF2B5EF4-FFF2-40B4-BE49-F238E27FC236}">
                            <a16:creationId xmlns:a16="http://schemas.microsoft.com/office/drawing/2014/main" id="{FA4016AB-F5F1-C540-D24F-4653C25A29B2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685700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1" name="Rectangle: Rounded Corners 130">
                        <a:extLst>
                          <a:ext uri="{FF2B5EF4-FFF2-40B4-BE49-F238E27FC236}">
                            <a16:creationId xmlns:a16="http://schemas.microsoft.com/office/drawing/2014/main" id="{C1EB6317-C431-AFBA-E8FA-0BA9F55E868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26341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2" name="Rectangle: Rounded Corners 131">
                        <a:extLst>
                          <a:ext uri="{FF2B5EF4-FFF2-40B4-BE49-F238E27FC236}">
                            <a16:creationId xmlns:a16="http://schemas.microsoft.com/office/drawing/2014/main" id="{5029F01D-FEB5-7B4E-771E-DF628AA1393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66982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3" name="Rectangle: Rounded Corners 132">
                        <a:extLst>
                          <a:ext uri="{FF2B5EF4-FFF2-40B4-BE49-F238E27FC236}">
                            <a16:creationId xmlns:a16="http://schemas.microsoft.com/office/drawing/2014/main" id="{18BB38B8-09E9-ED88-5D6F-05511C8BD31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7623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4" name="Rectangle: Rounded Corners 133">
                        <a:extLst>
                          <a:ext uri="{FF2B5EF4-FFF2-40B4-BE49-F238E27FC236}">
                            <a16:creationId xmlns:a16="http://schemas.microsoft.com/office/drawing/2014/main" id="{6BF54748-AA48-D69B-840B-8EC2A511E53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48263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5" name="Rectangle: Rounded Corners 134">
                        <a:extLst>
                          <a:ext uri="{FF2B5EF4-FFF2-40B4-BE49-F238E27FC236}">
                            <a16:creationId xmlns:a16="http://schemas.microsoft.com/office/drawing/2014/main" id="{D984BE6F-19FB-0220-B361-9B5BA59A9E50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889046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6" name="Rectangle: Rounded Corners 135">
                        <a:extLst>
                          <a:ext uri="{FF2B5EF4-FFF2-40B4-BE49-F238E27FC236}">
                            <a16:creationId xmlns:a16="http://schemas.microsoft.com/office/drawing/2014/main" id="{911CFCB8-E552-DF38-E705-CD2CACCD989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295454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7" name="Rectangle: Rounded Corners 136">
                        <a:extLst>
                          <a:ext uri="{FF2B5EF4-FFF2-40B4-BE49-F238E27FC236}">
                            <a16:creationId xmlns:a16="http://schemas.microsoft.com/office/drawing/2014/main" id="{BA87E953-F166-BC6B-0EEC-65A3FD234DC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970186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8" name="Rectangle: Rounded Corners 137">
                        <a:extLst>
                          <a:ext uri="{FF2B5EF4-FFF2-40B4-BE49-F238E27FC236}">
                            <a16:creationId xmlns:a16="http://schemas.microsoft.com/office/drawing/2014/main" id="{43986D29-351D-23ED-CDA0-82716A30FD6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108270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39" name="Rectangle: Rounded Corners 138">
                        <a:extLst>
                          <a:ext uri="{FF2B5EF4-FFF2-40B4-BE49-F238E27FC236}">
                            <a16:creationId xmlns:a16="http://schemas.microsoft.com/office/drawing/2014/main" id="{CA1DD586-5A2B-5453-D0CC-2ECE277433F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514678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  <p:sp>
                    <p:nvSpPr>
                      <p:cNvPr id="140" name="Rectangle: Rounded Corners 139">
                        <a:extLst>
                          <a:ext uri="{FF2B5EF4-FFF2-40B4-BE49-F238E27FC236}">
                            <a16:creationId xmlns:a16="http://schemas.microsoft.com/office/drawing/2014/main" id="{0D813167-098F-70B2-DCE6-BFFB415A682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0921082" y="5886029"/>
                        <a:ext cx="401410" cy="250531"/>
                      </a:xfrm>
                      <a:prstGeom prst="roundRect">
                        <a:avLst>
                          <a:gd name="adj" fmla="val 32427"/>
                        </a:avLst>
                      </a:prstGeom>
                      <a:solidFill>
                        <a:schemeClr val="accent6">
                          <a:alpha val="99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/>
                      </a:p>
                    </p:txBody>
                  </p:sp>
                </p:grpSp>
              </p:grpSp>
            </p:grpSp>
          </p:grpSp>
        </p:grpSp>
        <p:sp>
          <p:nvSpPr>
            <p:cNvPr id="112" name="Graphic 57">
              <a:extLst>
                <a:ext uri="{FF2B5EF4-FFF2-40B4-BE49-F238E27FC236}">
                  <a16:creationId xmlns:a16="http://schemas.microsoft.com/office/drawing/2014/main" id="{F9786C9B-DDB1-C59F-4457-3DB9266CBDF8}"/>
                </a:ext>
              </a:extLst>
            </p:cNvPr>
            <p:cNvSpPr/>
            <p:nvPr/>
          </p:nvSpPr>
          <p:spPr>
            <a:xfrm>
              <a:off x="6541322" y="2330275"/>
              <a:ext cx="635226" cy="1590336"/>
            </a:xfrm>
            <a:custGeom>
              <a:avLst/>
              <a:gdLst>
                <a:gd name="connsiteX0" fmla="*/ 84772 w 338613"/>
                <a:gd name="connsiteY0" fmla="*/ 84773 h 847746"/>
                <a:gd name="connsiteX1" fmla="*/ 169545 w 338613"/>
                <a:gd name="connsiteY1" fmla="*/ 0 h 847746"/>
                <a:gd name="connsiteX2" fmla="*/ 254318 w 338613"/>
                <a:gd name="connsiteY2" fmla="*/ 84773 h 847746"/>
                <a:gd name="connsiteX3" fmla="*/ 169545 w 338613"/>
                <a:gd name="connsiteY3" fmla="*/ 169545 h 847746"/>
                <a:gd name="connsiteX4" fmla="*/ 84772 w 338613"/>
                <a:gd name="connsiteY4" fmla="*/ 84963 h 847746"/>
                <a:gd name="connsiteX5" fmla="*/ 84772 w 338613"/>
                <a:gd name="connsiteY5" fmla="*/ 84773 h 847746"/>
                <a:gd name="connsiteX6" fmla="*/ 253365 w 338613"/>
                <a:gd name="connsiteY6" fmla="*/ 190691 h 847746"/>
                <a:gd name="connsiteX7" fmla="*/ 85725 w 338613"/>
                <a:gd name="connsiteY7" fmla="*/ 190691 h 847746"/>
                <a:gd name="connsiteX8" fmla="*/ 0 w 338613"/>
                <a:gd name="connsiteY8" fmla="*/ 276416 h 847746"/>
                <a:gd name="connsiteX9" fmla="*/ 0 w 338613"/>
                <a:gd name="connsiteY9" fmla="*/ 470535 h 847746"/>
                <a:gd name="connsiteX10" fmla="*/ 31814 w 338613"/>
                <a:gd name="connsiteY10" fmla="*/ 508635 h 847746"/>
                <a:gd name="connsiteX11" fmla="*/ 63627 w 338613"/>
                <a:gd name="connsiteY11" fmla="*/ 470535 h 847746"/>
                <a:gd name="connsiteX12" fmla="*/ 63627 w 338613"/>
                <a:gd name="connsiteY12" fmla="*/ 307276 h 847746"/>
                <a:gd name="connsiteX13" fmla="*/ 74200 w 338613"/>
                <a:gd name="connsiteY13" fmla="*/ 296704 h 847746"/>
                <a:gd name="connsiteX14" fmla="*/ 84772 w 338613"/>
                <a:gd name="connsiteY14" fmla="*/ 307276 h 847746"/>
                <a:gd name="connsiteX15" fmla="*/ 84772 w 338613"/>
                <a:gd name="connsiteY15" fmla="*/ 814864 h 847746"/>
                <a:gd name="connsiteX16" fmla="*/ 109823 w 338613"/>
                <a:gd name="connsiteY16" fmla="*/ 847058 h 847746"/>
                <a:gd name="connsiteX17" fmla="*/ 147718 w 338613"/>
                <a:gd name="connsiteY17" fmla="*/ 822310 h 847746"/>
                <a:gd name="connsiteX18" fmla="*/ 148399 w 338613"/>
                <a:gd name="connsiteY18" fmla="*/ 815912 h 847746"/>
                <a:gd name="connsiteX19" fmla="*/ 148399 w 338613"/>
                <a:gd name="connsiteY19" fmla="*/ 530162 h 847746"/>
                <a:gd name="connsiteX20" fmla="*/ 169545 w 338613"/>
                <a:gd name="connsiteY20" fmla="*/ 509016 h 847746"/>
                <a:gd name="connsiteX21" fmla="*/ 190691 w 338613"/>
                <a:gd name="connsiteY21" fmla="*/ 530162 h 847746"/>
                <a:gd name="connsiteX22" fmla="*/ 190691 w 338613"/>
                <a:gd name="connsiteY22" fmla="*/ 814864 h 847746"/>
                <a:gd name="connsiteX23" fmla="*/ 215741 w 338613"/>
                <a:gd name="connsiteY23" fmla="*/ 847058 h 847746"/>
                <a:gd name="connsiteX24" fmla="*/ 253235 w 338613"/>
                <a:gd name="connsiteY24" fmla="*/ 821948 h 847746"/>
                <a:gd name="connsiteX25" fmla="*/ 253841 w 338613"/>
                <a:gd name="connsiteY25" fmla="*/ 815912 h 847746"/>
                <a:gd name="connsiteX26" fmla="*/ 253841 w 338613"/>
                <a:gd name="connsiteY26" fmla="*/ 307276 h 847746"/>
                <a:gd name="connsiteX27" fmla="*/ 264414 w 338613"/>
                <a:gd name="connsiteY27" fmla="*/ 296704 h 847746"/>
                <a:gd name="connsiteX28" fmla="*/ 274987 w 338613"/>
                <a:gd name="connsiteY28" fmla="*/ 307276 h 847746"/>
                <a:gd name="connsiteX29" fmla="*/ 274987 w 338613"/>
                <a:gd name="connsiteY29" fmla="*/ 470535 h 847746"/>
                <a:gd name="connsiteX30" fmla="*/ 306800 w 338613"/>
                <a:gd name="connsiteY30" fmla="*/ 508635 h 847746"/>
                <a:gd name="connsiteX31" fmla="*/ 338614 w 338613"/>
                <a:gd name="connsiteY31" fmla="*/ 470535 h 847746"/>
                <a:gd name="connsiteX32" fmla="*/ 338614 w 338613"/>
                <a:gd name="connsiteY32" fmla="*/ 276416 h 847746"/>
                <a:gd name="connsiteX33" fmla="*/ 253365 w 338613"/>
                <a:gd name="connsiteY33" fmla="*/ 190691 h 84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8613" h="847746">
                  <a:moveTo>
                    <a:pt x="84772" y="84773"/>
                  </a:moveTo>
                  <a:cubicBezTo>
                    <a:pt x="84772" y="37954"/>
                    <a:pt x="122727" y="0"/>
                    <a:pt x="169545" y="0"/>
                  </a:cubicBezTo>
                  <a:cubicBezTo>
                    <a:pt x="216363" y="0"/>
                    <a:pt x="254318" y="37954"/>
                    <a:pt x="254318" y="84773"/>
                  </a:cubicBezTo>
                  <a:cubicBezTo>
                    <a:pt x="254318" y="131591"/>
                    <a:pt x="216363" y="169545"/>
                    <a:pt x="169545" y="169545"/>
                  </a:cubicBezTo>
                  <a:cubicBezTo>
                    <a:pt x="122779" y="169597"/>
                    <a:pt x="84825" y="131729"/>
                    <a:pt x="84772" y="84963"/>
                  </a:cubicBezTo>
                  <a:cubicBezTo>
                    <a:pt x="84772" y="84899"/>
                    <a:pt x="84772" y="84836"/>
                    <a:pt x="84772" y="84773"/>
                  </a:cubicBezTo>
                  <a:close/>
                  <a:moveTo>
                    <a:pt x="253365" y="190691"/>
                  </a:moveTo>
                  <a:lnTo>
                    <a:pt x="85725" y="190691"/>
                  </a:lnTo>
                  <a:cubicBezTo>
                    <a:pt x="38380" y="190691"/>
                    <a:pt x="0" y="229071"/>
                    <a:pt x="0" y="276416"/>
                  </a:cubicBezTo>
                  <a:lnTo>
                    <a:pt x="0" y="470535"/>
                  </a:lnTo>
                  <a:cubicBezTo>
                    <a:pt x="0" y="491490"/>
                    <a:pt x="14288" y="508635"/>
                    <a:pt x="31814" y="508635"/>
                  </a:cubicBezTo>
                  <a:cubicBezTo>
                    <a:pt x="49340" y="508635"/>
                    <a:pt x="63627" y="491490"/>
                    <a:pt x="63627" y="470535"/>
                  </a:cubicBezTo>
                  <a:lnTo>
                    <a:pt x="63627" y="307276"/>
                  </a:lnTo>
                  <a:cubicBezTo>
                    <a:pt x="63627" y="301438"/>
                    <a:pt x="68361" y="296704"/>
                    <a:pt x="74200" y="296704"/>
                  </a:cubicBezTo>
                  <a:cubicBezTo>
                    <a:pt x="80039" y="296704"/>
                    <a:pt x="84772" y="301438"/>
                    <a:pt x="84772" y="307276"/>
                  </a:cubicBezTo>
                  <a:lnTo>
                    <a:pt x="84772" y="814864"/>
                  </a:lnTo>
                  <a:cubicBezTo>
                    <a:pt x="84538" y="830143"/>
                    <a:pt x="94956" y="843530"/>
                    <a:pt x="109823" y="847058"/>
                  </a:cubicBezTo>
                  <a:cubicBezTo>
                    <a:pt x="127122" y="850688"/>
                    <a:pt x="144088" y="839608"/>
                    <a:pt x="147718" y="822310"/>
                  </a:cubicBezTo>
                  <a:cubicBezTo>
                    <a:pt x="148159" y="820205"/>
                    <a:pt x="148388" y="818061"/>
                    <a:pt x="148399" y="815912"/>
                  </a:cubicBezTo>
                  <a:lnTo>
                    <a:pt x="148399" y="530162"/>
                  </a:lnTo>
                  <a:cubicBezTo>
                    <a:pt x="148399" y="518483"/>
                    <a:pt x="157866" y="509016"/>
                    <a:pt x="169545" y="509016"/>
                  </a:cubicBezTo>
                  <a:cubicBezTo>
                    <a:pt x="181224" y="509016"/>
                    <a:pt x="190691" y="518483"/>
                    <a:pt x="190691" y="530162"/>
                  </a:cubicBezTo>
                  <a:lnTo>
                    <a:pt x="190691" y="814864"/>
                  </a:lnTo>
                  <a:cubicBezTo>
                    <a:pt x="190492" y="830130"/>
                    <a:pt x="200894" y="843499"/>
                    <a:pt x="215741" y="847058"/>
                  </a:cubicBezTo>
                  <a:cubicBezTo>
                    <a:pt x="233029" y="850478"/>
                    <a:pt x="249816" y="839235"/>
                    <a:pt x="253235" y="821948"/>
                  </a:cubicBezTo>
                  <a:cubicBezTo>
                    <a:pt x="253629" y="819960"/>
                    <a:pt x="253832" y="817938"/>
                    <a:pt x="253841" y="815912"/>
                  </a:cubicBezTo>
                  <a:lnTo>
                    <a:pt x="253841" y="307276"/>
                  </a:lnTo>
                  <a:cubicBezTo>
                    <a:pt x="253841" y="301438"/>
                    <a:pt x="258575" y="296704"/>
                    <a:pt x="264414" y="296704"/>
                  </a:cubicBezTo>
                  <a:cubicBezTo>
                    <a:pt x="270253" y="296704"/>
                    <a:pt x="274987" y="301438"/>
                    <a:pt x="274987" y="307276"/>
                  </a:cubicBezTo>
                  <a:lnTo>
                    <a:pt x="274987" y="470535"/>
                  </a:lnTo>
                  <a:cubicBezTo>
                    <a:pt x="274987" y="491490"/>
                    <a:pt x="289370" y="508635"/>
                    <a:pt x="306800" y="508635"/>
                  </a:cubicBezTo>
                  <a:cubicBezTo>
                    <a:pt x="324231" y="508635"/>
                    <a:pt x="338614" y="491490"/>
                    <a:pt x="338614" y="470535"/>
                  </a:cubicBezTo>
                  <a:lnTo>
                    <a:pt x="338614" y="276416"/>
                  </a:lnTo>
                  <a:cubicBezTo>
                    <a:pt x="338615" y="229256"/>
                    <a:pt x="300523" y="190952"/>
                    <a:pt x="253365" y="190691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5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ADC2A-4029-1EB8-738E-444596F97561}"/>
              </a:ext>
            </a:extLst>
          </p:cNvPr>
          <p:cNvGrpSpPr/>
          <p:nvPr/>
        </p:nvGrpSpPr>
        <p:grpSpPr>
          <a:xfrm>
            <a:off x="515240" y="1667545"/>
            <a:ext cx="11161519" cy="3935985"/>
            <a:chOff x="515241" y="1920208"/>
            <a:chExt cx="11161519" cy="393598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5F478B-0C00-4F6A-EF94-48B010DA92BF}"/>
                </a:ext>
              </a:extLst>
            </p:cNvPr>
            <p:cNvGrpSpPr/>
            <p:nvPr/>
          </p:nvGrpSpPr>
          <p:grpSpPr>
            <a:xfrm>
              <a:off x="515241" y="1920208"/>
              <a:ext cx="2329822" cy="3935985"/>
              <a:chOff x="523204" y="1609725"/>
              <a:chExt cx="2329822" cy="3935985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26909" y="1609725"/>
                <a:ext cx="1722412" cy="1722412"/>
              </a:xfrm>
              <a:prstGeom prst="roundRect">
                <a:avLst/>
              </a:prstGeom>
              <a:solidFill>
                <a:schemeClr val="accent1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23204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25021C-0AF5-9C3E-FC99-F2BFA260B765}"/>
                </a:ext>
              </a:extLst>
            </p:cNvPr>
            <p:cNvGrpSpPr/>
            <p:nvPr/>
          </p:nvGrpSpPr>
          <p:grpSpPr>
            <a:xfrm>
              <a:off x="3459140" y="1920208"/>
              <a:ext cx="2329822" cy="3935985"/>
              <a:chOff x="3311343" y="1609725"/>
              <a:chExt cx="2329822" cy="3935985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6D3D2632-6B8A-1EBB-6C9A-7E012CC2D821}"/>
                  </a:ext>
                </a:extLst>
              </p:cNvPr>
              <p:cNvSpPr/>
              <p:nvPr/>
            </p:nvSpPr>
            <p:spPr>
              <a:xfrm>
                <a:off x="3615048" y="1609725"/>
                <a:ext cx="1722412" cy="1722412"/>
              </a:xfrm>
              <a:prstGeom prst="roundRect">
                <a:avLst/>
              </a:prstGeom>
              <a:solidFill>
                <a:schemeClr val="accent6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311343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90925A2-30AB-4BB1-9E36-C99B9113F6B8}"/>
                </a:ext>
              </a:extLst>
            </p:cNvPr>
            <p:cNvGrpSpPr/>
            <p:nvPr/>
          </p:nvGrpSpPr>
          <p:grpSpPr>
            <a:xfrm>
              <a:off x="6403039" y="1920208"/>
              <a:ext cx="2329822" cy="3935985"/>
              <a:chOff x="6362151" y="1609725"/>
              <a:chExt cx="2329822" cy="3935985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6161030-CCCC-FB8F-1A55-1D2B3BA8ACDB}"/>
                  </a:ext>
                </a:extLst>
              </p:cNvPr>
              <p:cNvSpPr/>
              <p:nvPr/>
            </p:nvSpPr>
            <p:spPr>
              <a:xfrm>
                <a:off x="6665856" y="1609725"/>
                <a:ext cx="1722412" cy="1722412"/>
              </a:xfrm>
              <a:prstGeom prst="roundRect">
                <a:avLst/>
              </a:prstGeom>
              <a:solidFill>
                <a:schemeClr val="accent1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36215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67CD66-355F-26A1-3B1E-B0E630952FD9}"/>
                </a:ext>
              </a:extLst>
            </p:cNvPr>
            <p:cNvGrpSpPr/>
            <p:nvPr/>
          </p:nvGrpSpPr>
          <p:grpSpPr>
            <a:xfrm>
              <a:off x="9346938" y="1920208"/>
              <a:ext cx="2329822" cy="3935985"/>
              <a:chOff x="9354901" y="1609725"/>
              <a:chExt cx="2329822" cy="3935985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B150D598-44F0-D917-0E10-7C9EDEAFD0ED}"/>
                  </a:ext>
                </a:extLst>
              </p:cNvPr>
              <p:cNvSpPr/>
              <p:nvPr/>
            </p:nvSpPr>
            <p:spPr>
              <a:xfrm>
                <a:off x="9658606" y="1609725"/>
                <a:ext cx="1722412" cy="1722412"/>
              </a:xfrm>
              <a:prstGeom prst="roundRect">
                <a:avLst/>
              </a:prstGeom>
              <a:solidFill>
                <a:schemeClr val="accent6"/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54901" y="3714734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86A8D-A436-CA89-C853-8E4F0808B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E2E01-4F5E-D724-6577-00D8A4A2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Key Benefits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D929B-8A5E-C80C-5FC1-FA7911EAD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EFDA1-622F-6E40-1E0B-5A2592ED2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F1CBEB-2070-5AA7-3500-3B8A470E1DAD}"/>
              </a:ext>
            </a:extLst>
          </p:cNvPr>
          <p:cNvGrpSpPr/>
          <p:nvPr/>
        </p:nvGrpSpPr>
        <p:grpSpPr>
          <a:xfrm>
            <a:off x="975265" y="1416958"/>
            <a:ext cx="10009664" cy="4487719"/>
            <a:chOff x="975265" y="1416958"/>
            <a:chExt cx="10009664" cy="4487719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E46CA6F-7E7B-FC50-7773-EB62813B0F95}"/>
                </a:ext>
              </a:extLst>
            </p:cNvPr>
            <p:cNvGrpSpPr/>
            <p:nvPr/>
          </p:nvGrpSpPr>
          <p:grpSpPr>
            <a:xfrm>
              <a:off x="6433672" y="1416958"/>
              <a:ext cx="4551257" cy="1888078"/>
              <a:chOff x="6433672" y="1416958"/>
              <a:chExt cx="4551257" cy="188807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92CF486-011F-A2B2-7C0E-1C197743D60C}"/>
                  </a:ext>
                </a:extLst>
              </p:cNvPr>
              <p:cNvGrpSpPr/>
              <p:nvPr/>
            </p:nvGrpSpPr>
            <p:grpSpPr>
              <a:xfrm>
                <a:off x="8470071" y="183575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BACE5F2-C29E-4F03-FDF9-C1B7167EFFAD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515DF46D-8706-29D4-A8A5-8F343D8951D0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33" name="Teardrop 32">
                <a:extLst>
                  <a:ext uri="{FF2B5EF4-FFF2-40B4-BE49-F238E27FC236}">
                    <a16:creationId xmlns:a16="http://schemas.microsoft.com/office/drawing/2014/main" id="{12F6B41D-324F-F3E4-1F7E-6E8E77BCF207}"/>
                  </a:ext>
                </a:extLst>
              </p:cNvPr>
              <p:cNvSpPr/>
              <p:nvPr/>
            </p:nvSpPr>
            <p:spPr>
              <a:xfrm>
                <a:off x="6433672" y="1416958"/>
                <a:ext cx="1752063" cy="1752059"/>
              </a:xfrm>
              <a:prstGeom prst="teardrop">
                <a:avLst/>
              </a:prstGeom>
              <a:solidFill>
                <a:schemeClr val="accent6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03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48515DD-82B9-2700-A28A-E6DE9EEB26AF}"/>
                </a:ext>
              </a:extLst>
            </p:cNvPr>
            <p:cNvGrpSpPr/>
            <p:nvPr/>
          </p:nvGrpSpPr>
          <p:grpSpPr>
            <a:xfrm>
              <a:off x="6433672" y="4016599"/>
              <a:ext cx="4551257" cy="1888078"/>
              <a:chOff x="6433672" y="4016599"/>
              <a:chExt cx="4551257" cy="1888078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85BFCD7-F090-6189-A4F4-826D83777CC4}"/>
                  </a:ext>
                </a:extLst>
              </p:cNvPr>
              <p:cNvGrpSpPr/>
              <p:nvPr/>
            </p:nvGrpSpPr>
            <p:grpSpPr>
              <a:xfrm>
                <a:off x="8470071" y="4435397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0D1D218-EDE0-811A-2239-725FE0131819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578A676-D99D-A008-F01E-373FF4803134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49" name="Teardrop 48">
                <a:extLst>
                  <a:ext uri="{FF2B5EF4-FFF2-40B4-BE49-F238E27FC236}">
                    <a16:creationId xmlns:a16="http://schemas.microsoft.com/office/drawing/2014/main" id="{0C8FB08F-1A3C-265C-EEA4-4D6198A8D452}"/>
                  </a:ext>
                </a:extLst>
              </p:cNvPr>
              <p:cNvSpPr/>
              <p:nvPr/>
            </p:nvSpPr>
            <p:spPr>
              <a:xfrm>
                <a:off x="6433672" y="4016599"/>
                <a:ext cx="1752063" cy="1752059"/>
              </a:xfrm>
              <a:prstGeom prst="teardrop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04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882A6D8-9EB9-0FDE-EFCF-CA045C39CEA0}"/>
                </a:ext>
              </a:extLst>
            </p:cNvPr>
            <p:cNvGrpSpPr/>
            <p:nvPr/>
          </p:nvGrpSpPr>
          <p:grpSpPr>
            <a:xfrm>
              <a:off x="975265" y="1416958"/>
              <a:ext cx="4551257" cy="1888078"/>
              <a:chOff x="975265" y="1416958"/>
              <a:chExt cx="4551257" cy="188807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56ECDE-E3BB-C7A9-178F-0A792BE6FB95}"/>
                  </a:ext>
                </a:extLst>
              </p:cNvPr>
              <p:cNvGrpSpPr/>
              <p:nvPr/>
            </p:nvGrpSpPr>
            <p:grpSpPr>
              <a:xfrm>
                <a:off x="3011664" y="183575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FAB3281-DF2D-8B03-1228-D5C022C43150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975665D-1CA7-0204-1507-A5FED34431E3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19" name="Teardrop 18">
                <a:extLst>
                  <a:ext uri="{FF2B5EF4-FFF2-40B4-BE49-F238E27FC236}">
                    <a16:creationId xmlns:a16="http://schemas.microsoft.com/office/drawing/2014/main" id="{3F916C3F-D788-E62A-587B-11796CAB247F}"/>
                  </a:ext>
                </a:extLst>
              </p:cNvPr>
              <p:cNvSpPr/>
              <p:nvPr/>
            </p:nvSpPr>
            <p:spPr>
              <a:xfrm>
                <a:off x="975265" y="1416958"/>
                <a:ext cx="1752063" cy="1752059"/>
              </a:xfrm>
              <a:prstGeom prst="teardrop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01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E9A4171-7D1D-7434-62DE-B46C46F8C60E}"/>
                </a:ext>
              </a:extLst>
            </p:cNvPr>
            <p:cNvGrpSpPr/>
            <p:nvPr/>
          </p:nvGrpSpPr>
          <p:grpSpPr>
            <a:xfrm>
              <a:off x="975265" y="4016599"/>
              <a:ext cx="4551257" cy="1888078"/>
              <a:chOff x="975265" y="4016599"/>
              <a:chExt cx="4551257" cy="188807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98F7A92-C8DD-5574-9EE7-96588D2A20EC}"/>
                  </a:ext>
                </a:extLst>
              </p:cNvPr>
              <p:cNvGrpSpPr/>
              <p:nvPr/>
            </p:nvGrpSpPr>
            <p:grpSpPr>
              <a:xfrm>
                <a:off x="3011664" y="4435397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49779B1-CBE5-11BD-F954-32A3DC9A567C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6F8DEB7-0DDF-BA9B-69DA-393E0962CE77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sp>
            <p:nvSpPr>
              <p:cNvPr id="24" name="Teardrop 23">
                <a:extLst>
                  <a:ext uri="{FF2B5EF4-FFF2-40B4-BE49-F238E27FC236}">
                    <a16:creationId xmlns:a16="http://schemas.microsoft.com/office/drawing/2014/main" id="{F0AD5F76-B6F4-AF44-DA45-ABEAE447FF93}"/>
                  </a:ext>
                </a:extLst>
              </p:cNvPr>
              <p:cNvSpPr/>
              <p:nvPr/>
            </p:nvSpPr>
            <p:spPr>
              <a:xfrm>
                <a:off x="975265" y="4016599"/>
                <a:ext cx="1752063" cy="1752059"/>
              </a:xfrm>
              <a:prstGeom prst="teardrop">
                <a:avLst/>
              </a:prstGeom>
              <a:solidFill>
                <a:schemeClr val="accent6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02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5571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 descr="A hand holding a cell phone with money&#10;&#10;Description automatically generated">
            <a:extLst>
              <a:ext uri="{FF2B5EF4-FFF2-40B4-BE49-F238E27FC236}">
                <a16:creationId xmlns:a16="http://schemas.microsoft.com/office/drawing/2014/main" id="{A9E7AD13-F477-A703-3888-7D5416204B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B7A0F4CF-BD19-60B6-192C-5365A474C386}"/>
              </a:ext>
            </a:extLst>
          </p:cNvPr>
          <p:cNvSpPr/>
          <p:nvPr/>
        </p:nvSpPr>
        <p:spPr>
          <a:xfrm>
            <a:off x="3813427" y="1555086"/>
            <a:ext cx="8264180" cy="1296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Case Study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2FBB73-3C54-4CCB-E0D6-4BB74479A1B9}"/>
              </a:ext>
            </a:extLst>
          </p:cNvPr>
          <p:cNvGrpSpPr/>
          <p:nvPr/>
        </p:nvGrpSpPr>
        <p:grpSpPr>
          <a:xfrm>
            <a:off x="4757177" y="1675396"/>
            <a:ext cx="5704022" cy="1095729"/>
            <a:chOff x="4757177" y="1675396"/>
            <a:chExt cx="5704022" cy="109572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CFB75C6-ADCB-F921-D548-7654AA511037}"/>
                </a:ext>
              </a:extLst>
            </p:cNvPr>
            <p:cNvGrpSpPr/>
            <p:nvPr/>
          </p:nvGrpSpPr>
          <p:grpSpPr>
            <a:xfrm>
              <a:off x="4757177" y="1675396"/>
              <a:ext cx="2790382" cy="1095729"/>
              <a:chOff x="3152935" y="1283329"/>
              <a:chExt cx="2695574" cy="105850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62B96D-ACB5-A8FA-0A69-E351B37C8CDE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CACB78-285B-22E5-9919-C21097B7ABE0}"/>
                  </a:ext>
                </a:extLst>
              </p:cNvPr>
              <p:cNvSpPr txBox="1"/>
              <p:nvPr/>
            </p:nvSpPr>
            <p:spPr>
              <a:xfrm>
                <a:off x="3857758" y="1283329"/>
                <a:ext cx="12859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B42AC9-23C2-F39A-CB94-003C56CCF7CC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2193267-BFFC-FD79-C0E3-3D3FD712E68A}"/>
                </a:ext>
              </a:extLst>
            </p:cNvPr>
            <p:cNvGrpSpPr/>
            <p:nvPr/>
          </p:nvGrpSpPr>
          <p:grpSpPr>
            <a:xfrm>
              <a:off x="7670817" y="1675396"/>
              <a:ext cx="2790382" cy="1095729"/>
              <a:chOff x="3152935" y="1283329"/>
              <a:chExt cx="2695574" cy="105850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E8B260-2FC6-E40A-E349-E8CAF0C53103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1C9C034-72A7-A03E-AA96-B1C357DB8A74}"/>
                  </a:ext>
                </a:extLst>
              </p:cNvPr>
              <p:cNvSpPr txBox="1"/>
              <p:nvPr/>
            </p:nvSpPr>
            <p:spPr>
              <a:xfrm>
                <a:off x="3857758" y="1283329"/>
                <a:ext cx="12859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6E6FC6B-70BC-554F-AD6B-DAE070337CE5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5E78C-130C-DBCC-1627-64B9215E394E}"/>
              </a:ext>
            </a:extLst>
          </p:cNvPr>
          <p:cNvGrpSpPr/>
          <p:nvPr/>
        </p:nvGrpSpPr>
        <p:grpSpPr>
          <a:xfrm>
            <a:off x="6068910" y="3031853"/>
            <a:ext cx="4653924" cy="3319338"/>
            <a:chOff x="628650" y="2855817"/>
            <a:chExt cx="4495799" cy="32065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EE7A1-3324-C5FC-5B0B-3E4A2C30DCDF}"/>
                </a:ext>
              </a:extLst>
            </p:cNvPr>
            <p:cNvGrpSpPr/>
            <p:nvPr/>
          </p:nvGrpSpPr>
          <p:grpSpPr>
            <a:xfrm>
              <a:off x="628650" y="2855817"/>
              <a:ext cx="1817389" cy="3206559"/>
              <a:chOff x="628650" y="2958910"/>
              <a:chExt cx="1817389" cy="3206559"/>
            </a:xfrm>
          </p:grpSpPr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B87D39C6-917E-82C7-D394-5BA6D7DF18DE}"/>
                  </a:ext>
                </a:extLst>
              </p:cNvPr>
              <p:cNvSpPr/>
              <p:nvPr/>
            </p:nvSpPr>
            <p:spPr>
              <a:xfrm>
                <a:off x="2073494" y="5584444"/>
                <a:ext cx="372545" cy="581025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DA60398C-78E6-DA48-9C4A-000F65C6CD0C}"/>
                  </a:ext>
                </a:extLst>
              </p:cNvPr>
              <p:cNvSpPr/>
              <p:nvPr/>
            </p:nvSpPr>
            <p:spPr>
              <a:xfrm>
                <a:off x="2073494" y="4709266"/>
                <a:ext cx="372545" cy="581025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B622FEEB-79C3-EB52-9C25-76826D842972}"/>
                  </a:ext>
                </a:extLst>
              </p:cNvPr>
              <p:cNvSpPr/>
              <p:nvPr/>
            </p:nvSpPr>
            <p:spPr>
              <a:xfrm>
                <a:off x="2073494" y="3834088"/>
                <a:ext cx="372545" cy="581025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17460236-0273-C1BC-5344-12B12226FD00}"/>
                  </a:ext>
                </a:extLst>
              </p:cNvPr>
              <p:cNvSpPr/>
              <p:nvPr/>
            </p:nvSpPr>
            <p:spPr>
              <a:xfrm>
                <a:off x="2073494" y="2958910"/>
                <a:ext cx="372545" cy="581025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>
                  <a:gd name="adj" fmla="val 3371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01</a:t>
                </a:r>
              </a:p>
            </p:txBody>
          </p:sp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>
                  <a:gd name="adj" fmla="val 3190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STEP 02</a:t>
                </a:r>
              </a:p>
            </p:txBody>
          </p:sp>
          <p:sp>
            <p:nvSpPr>
              <p:cNvPr id="9" name="Arrow: Pentagon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>
                  <a:gd name="adj" fmla="val 3009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03</a:t>
                </a: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>
                  <a:gd name="adj" fmla="val 2828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STEP 04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D1CAC5-D9A9-67F3-E341-EC96AF7DF34F}"/>
                </a:ext>
              </a:extLst>
            </p:cNvPr>
            <p:cNvGrpSpPr/>
            <p:nvPr/>
          </p:nvGrpSpPr>
          <p:grpSpPr>
            <a:xfrm>
              <a:off x="2381250" y="2855817"/>
              <a:ext cx="2743199" cy="3167550"/>
              <a:chOff x="2381250" y="2855817"/>
              <a:chExt cx="2743199" cy="316755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2381250" y="2855817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81250" y="3711612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2381250" y="4567407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81250" y="5423203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4E7E90-7346-9BCC-E96B-5A91783DAEA3}"/>
              </a:ext>
            </a:extLst>
          </p:cNvPr>
          <p:cNvGrpSpPr/>
          <p:nvPr/>
        </p:nvGrpSpPr>
        <p:grpSpPr>
          <a:xfrm>
            <a:off x="1029495" y="3031853"/>
            <a:ext cx="3233307" cy="3457847"/>
            <a:chOff x="8576883" y="1210719"/>
            <a:chExt cx="3233307" cy="3457847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576883" y="1210719"/>
              <a:ext cx="3233307" cy="3457847"/>
            </a:xfrm>
            <a:prstGeom prst="roundRect">
              <a:avLst>
                <a:gd name="adj" fmla="val 858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6528328-7DE8-2095-D88F-6B9273F9CDC8}"/>
                </a:ext>
              </a:extLst>
            </p:cNvPr>
            <p:cNvGrpSpPr/>
            <p:nvPr/>
          </p:nvGrpSpPr>
          <p:grpSpPr>
            <a:xfrm>
              <a:off x="8667693" y="1469886"/>
              <a:ext cx="3051687" cy="2934440"/>
              <a:chOff x="8641875" y="1469886"/>
              <a:chExt cx="3051687" cy="293444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8641875" y="3686404"/>
                <a:ext cx="2770734" cy="717922"/>
                <a:chOff x="2219829" y="2899532"/>
                <a:chExt cx="2267175" cy="587444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Jane Chang S.</a:t>
                  </a:r>
                  <a:endParaRPr lang="en-CA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8649769" y="1832533"/>
                <a:ext cx="304379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8699510" y="1469886"/>
                <a:ext cx="451096" cy="277643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Financial Projections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F846DB-37BD-0F1D-4740-5CE47FED9902}"/>
              </a:ext>
            </a:extLst>
          </p:cNvPr>
          <p:cNvGrpSpPr/>
          <p:nvPr/>
        </p:nvGrpSpPr>
        <p:grpSpPr>
          <a:xfrm>
            <a:off x="890324" y="5386166"/>
            <a:ext cx="3287976" cy="972434"/>
            <a:chOff x="5304628" y="1556282"/>
            <a:chExt cx="5083223" cy="9724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EE37DD-499D-567C-DF11-BA5D6C58A525}"/>
                </a:ext>
              </a:extLst>
            </p:cNvPr>
            <p:cNvSpPr txBox="1"/>
            <p:nvPr/>
          </p:nvSpPr>
          <p:spPr>
            <a:xfrm>
              <a:off x="5304628" y="1556282"/>
              <a:ext cx="3447846" cy="3077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Biome Light" panose="020B0303030204020804" pitchFamily="34" charset="0"/>
                </a:rPr>
                <a:t>Placeholder Title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1609E3-21F8-24FE-AA28-F03ED05512B3}"/>
                </a:ext>
              </a:extLst>
            </p:cNvPr>
            <p:cNvSpPr txBox="1"/>
            <p:nvPr/>
          </p:nvSpPr>
          <p:spPr>
            <a:xfrm>
              <a:off x="5304630" y="1759275"/>
              <a:ext cx="50832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537109" y="1208088"/>
            <a:ext cx="7006170" cy="3995608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36004072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tx2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D46E91-F6AB-1E8E-AE6C-C936C4C15569}"/>
              </a:ext>
            </a:extLst>
          </p:cNvPr>
          <p:cNvGrpSpPr/>
          <p:nvPr/>
        </p:nvGrpSpPr>
        <p:grpSpPr>
          <a:xfrm>
            <a:off x="4255303" y="5386166"/>
            <a:ext cx="3287976" cy="972434"/>
            <a:chOff x="5304628" y="1556282"/>
            <a:chExt cx="5083223" cy="97243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F5B2A4D-2BD8-F29A-F006-1767A8BB81A7}"/>
                </a:ext>
              </a:extLst>
            </p:cNvPr>
            <p:cNvSpPr txBox="1"/>
            <p:nvPr/>
          </p:nvSpPr>
          <p:spPr>
            <a:xfrm>
              <a:off x="5304628" y="1556282"/>
              <a:ext cx="3447846" cy="3077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Biome Light" panose="020B0303030204020804" pitchFamily="34" charset="0"/>
                </a:rPr>
                <a:t>Placeholder Title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2ABC12C-217E-3D77-10EF-954EEABA2675}"/>
                </a:ext>
              </a:extLst>
            </p:cNvPr>
            <p:cNvSpPr txBox="1"/>
            <p:nvPr/>
          </p:nvSpPr>
          <p:spPr>
            <a:xfrm>
              <a:off x="5304630" y="1759275"/>
              <a:ext cx="50832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9" name="Picture Placeholder 8" descr="A person standing on a rooftop overlooking a city&#10;&#10;Description automatically generated">
            <a:extLst>
              <a:ext uri="{FF2B5EF4-FFF2-40B4-BE49-F238E27FC236}">
                <a16:creationId xmlns:a16="http://schemas.microsoft.com/office/drawing/2014/main" id="{20EFC700-BF10-0BA3-905F-B000D5A53C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Implementation Plan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2C5F187-5ECF-0DB2-F483-BF7D581043E8}"/>
              </a:ext>
            </a:extLst>
          </p:cNvPr>
          <p:cNvGrpSpPr/>
          <p:nvPr/>
        </p:nvGrpSpPr>
        <p:grpSpPr>
          <a:xfrm>
            <a:off x="661736" y="4186343"/>
            <a:ext cx="10981657" cy="1759501"/>
            <a:chOff x="661736" y="4186343"/>
            <a:chExt cx="10981657" cy="1759501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4F379461-94CE-1441-E3DC-E2C43D0B1DF2}"/>
                </a:ext>
              </a:extLst>
            </p:cNvPr>
            <p:cNvGrpSpPr/>
            <p:nvPr/>
          </p:nvGrpSpPr>
          <p:grpSpPr>
            <a:xfrm>
              <a:off x="1791479" y="4186343"/>
              <a:ext cx="9828000" cy="211686"/>
              <a:chOff x="1426239" y="4186343"/>
              <a:chExt cx="10308200" cy="211686"/>
            </a:xfrm>
          </p:grpSpPr>
          <p:cxnSp>
            <p:nvCxnSpPr>
              <p:cNvPr id="25" name="OTLSHAPE_T_f44589548d7f4bf888459a60c284c6f9_HorizontalConnector1">
                <a:extLst>
                  <a:ext uri="{FF2B5EF4-FFF2-40B4-BE49-F238E27FC236}">
                    <a16:creationId xmlns:a16="http://schemas.microsoft.com/office/drawing/2014/main" id="{544A808C-9B1E-3A68-0313-2CC10120C85D}"/>
                  </a:ext>
                </a:extLst>
              </p:cNvPr>
              <p:cNvCxnSpPr>
                <a:cxnSpLocks/>
              </p:cNvCxnSpPr>
              <p:nvPr>
                <p:custDataLst>
                  <p:tags r:id="rId44"/>
                </p:custDataLst>
              </p:nvPr>
            </p:nvCxnSpPr>
            <p:spPr>
              <a:xfrm>
                <a:off x="1426239" y="4287943"/>
                <a:ext cx="10308200" cy="0"/>
              </a:xfrm>
              <a:prstGeom prst="line">
                <a:avLst/>
              </a:prstGeom>
              <a:ln w="9525" cap="flat" cmpd="sng" algn="ctr">
                <a:solidFill>
                  <a:srgbClr val="CCCC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OTLSHAPE_T_f44589548d7f4bf888459a60c284c6f9_Shape">
                <a:extLst>
                  <a:ext uri="{FF2B5EF4-FFF2-40B4-BE49-F238E27FC236}">
                    <a16:creationId xmlns:a16="http://schemas.microsoft.com/office/drawing/2014/main" id="{A548009B-97DF-366A-4C08-3FAAA6940730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1555466" y="4186343"/>
                <a:ext cx="3048000" cy="203200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/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OTLSHAPE_T_f44589548d7f4bf888459a60c284c6f9_JoinedDate">
                <a:extLst>
                  <a:ext uri="{FF2B5EF4-FFF2-40B4-BE49-F238E27FC236}">
                    <a16:creationId xmlns:a16="http://schemas.microsoft.com/office/drawing/2014/main" id="{43FE32B7-1467-185F-37B3-0830D3065977}"/>
                  </a:ext>
                </a:extLst>
              </p:cNvPr>
              <p:cNvSpPr txBox="1"/>
              <p:nvPr>
                <p:custDataLst>
                  <p:tags r:id="rId46"/>
                </p:custDataLst>
              </p:nvPr>
            </p:nvSpPr>
            <p:spPr>
              <a:xfrm>
                <a:off x="4652948" y="4213363"/>
                <a:ext cx="1702574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spc="-4" dirty="0">
                    <a:solidFill>
                      <a:schemeClr val="dk2"/>
                    </a:solidFill>
                  </a:rPr>
                  <a:t>Jul </a:t>
                </a:r>
                <a:r>
                  <a:rPr kumimoji="0" lang="en-GB" sz="1200" i="0" u="none" strike="noStrike" kern="1200" cap="none" spc="-4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4 - Aug 21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57893B62-BDDA-E7D6-5A5A-FAAB24AFCA3D}"/>
                </a:ext>
              </a:extLst>
            </p:cNvPr>
            <p:cNvGrpSpPr/>
            <p:nvPr/>
          </p:nvGrpSpPr>
          <p:grpSpPr>
            <a:xfrm>
              <a:off x="1791481" y="4453043"/>
              <a:ext cx="9828000" cy="211686"/>
              <a:chOff x="1426239" y="4453043"/>
              <a:chExt cx="10308199" cy="211686"/>
            </a:xfrm>
          </p:grpSpPr>
          <p:cxnSp>
            <p:nvCxnSpPr>
              <p:cNvPr id="18" name="OTLSHAPE_T_de8a349e47474dd884a420e26a5bfa42_HorizontalConnector1">
                <a:extLst>
                  <a:ext uri="{FF2B5EF4-FFF2-40B4-BE49-F238E27FC236}">
                    <a16:creationId xmlns:a16="http://schemas.microsoft.com/office/drawing/2014/main" id="{A92978BE-DA98-0B0F-3251-96819EEC728D}"/>
                  </a:ext>
                </a:extLst>
              </p:cNvPr>
              <p:cNvCxnSpPr>
                <a:cxnSpLocks/>
              </p:cNvCxnSpPr>
              <p:nvPr>
                <p:custDataLst>
                  <p:tags r:id="rId41"/>
                </p:custDataLst>
              </p:nvPr>
            </p:nvCxnSpPr>
            <p:spPr>
              <a:xfrm>
                <a:off x="1426239" y="4554643"/>
                <a:ext cx="10308199" cy="0"/>
              </a:xfrm>
              <a:prstGeom prst="line">
                <a:avLst/>
              </a:prstGeom>
              <a:ln w="9525" cap="flat" cmpd="sng" algn="ctr">
                <a:solidFill>
                  <a:srgbClr val="CCCC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OTLSHAPE_T_de8a349e47474dd884a420e26a5bfa42_Shape">
                <a:extLst>
                  <a:ext uri="{FF2B5EF4-FFF2-40B4-BE49-F238E27FC236}">
                    <a16:creationId xmlns:a16="http://schemas.microsoft.com/office/drawing/2014/main" id="{A3D8874A-1E3D-9143-FEAA-59A6971C034A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2740333" y="4453043"/>
                <a:ext cx="2374900" cy="203200"/>
              </a:xfrm>
              <a:prstGeom prst="rect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/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OTLSHAPE_T_de8a349e47474dd884a420e26a5bfa42_JoinedDate">
                <a:extLst>
                  <a:ext uri="{FF2B5EF4-FFF2-40B4-BE49-F238E27FC236}">
                    <a16:creationId xmlns:a16="http://schemas.microsoft.com/office/drawing/2014/main" id="{64209131-E4A7-ECD3-655A-600DEE1CB6E9}"/>
                  </a:ext>
                </a:extLst>
              </p:cNvPr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5160750" y="4480063"/>
                <a:ext cx="1857353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i="0" u="none" strike="noStrike" kern="1200" cap="none" spc="-4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Jul 11 - Aug 24</a:t>
                </a: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9D1086F1-E9F6-32AA-8CCE-C7EA0BF9B13A}"/>
                </a:ext>
              </a:extLst>
            </p:cNvPr>
            <p:cNvGrpSpPr/>
            <p:nvPr/>
          </p:nvGrpSpPr>
          <p:grpSpPr>
            <a:xfrm>
              <a:off x="1791482" y="4719743"/>
              <a:ext cx="9828000" cy="203200"/>
              <a:chOff x="1426239" y="4719743"/>
              <a:chExt cx="10308196" cy="203200"/>
            </a:xfrm>
          </p:grpSpPr>
          <p:cxnSp>
            <p:nvCxnSpPr>
              <p:cNvPr id="16" name="OTLSHAPE_T_b5d78da1fc584192a669723bfa039ba5_HorizontalConnector1">
                <a:extLst>
                  <a:ext uri="{FF2B5EF4-FFF2-40B4-BE49-F238E27FC236}">
                    <a16:creationId xmlns:a16="http://schemas.microsoft.com/office/drawing/2014/main" id="{8BB3F0DC-EE13-EE38-DB64-E358B15A1CD6}"/>
                  </a:ext>
                </a:extLst>
              </p:cNvPr>
              <p:cNvCxnSpPr>
                <a:cxnSpLocks/>
              </p:cNvCxnSpPr>
              <p:nvPr>
                <p:custDataLst>
                  <p:tags r:id="rId38"/>
                </p:custDataLst>
              </p:nvPr>
            </p:nvCxnSpPr>
            <p:spPr>
              <a:xfrm>
                <a:off x="1426239" y="4821343"/>
                <a:ext cx="10308196" cy="0"/>
              </a:xfrm>
              <a:prstGeom prst="line">
                <a:avLst/>
              </a:prstGeom>
              <a:ln w="9525" cap="flat" cmpd="sng" algn="ctr">
                <a:solidFill>
                  <a:srgbClr val="CCCC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OTLSHAPE_T_b5d78da1fc584192a669723bfa039ba5_Shape">
                <a:extLst>
                  <a:ext uri="{FF2B5EF4-FFF2-40B4-BE49-F238E27FC236}">
                    <a16:creationId xmlns:a16="http://schemas.microsoft.com/office/drawing/2014/main" id="{1725EBB7-9B1B-BB8F-5DBE-853B33AA0945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3755933" y="4719743"/>
                <a:ext cx="2032000" cy="203200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/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OTLSHAPE_T_b5d78da1fc584192a669723bfa039ba5_JoinedDate">
                <a:extLst>
                  <a:ext uri="{FF2B5EF4-FFF2-40B4-BE49-F238E27FC236}">
                    <a16:creationId xmlns:a16="http://schemas.microsoft.com/office/drawing/2014/main" id="{4A32B770-6DCF-501F-65E2-D04491D2A455}"/>
                  </a:ext>
                </a:extLst>
              </p:cNvPr>
              <p:cNvSpPr txBox="1"/>
              <p:nvPr>
                <p:custDataLst>
                  <p:tags r:id="rId40"/>
                </p:custDataLst>
              </p:nvPr>
            </p:nvSpPr>
            <p:spPr>
              <a:xfrm>
                <a:off x="5837815" y="4737887"/>
                <a:ext cx="2282360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i="0" u="none" strike="noStrike" kern="1200" cap="none" spc="-4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Aug 17 - Aug 28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A367DA6E-A48B-7214-C255-B90B7313BCF1}"/>
                </a:ext>
              </a:extLst>
            </p:cNvPr>
            <p:cNvGrpSpPr/>
            <p:nvPr/>
          </p:nvGrpSpPr>
          <p:grpSpPr>
            <a:xfrm>
              <a:off x="1791482" y="4986443"/>
              <a:ext cx="9828000" cy="211686"/>
              <a:chOff x="1426239" y="4986443"/>
              <a:chExt cx="10308196" cy="211686"/>
            </a:xfrm>
          </p:grpSpPr>
          <p:cxnSp>
            <p:nvCxnSpPr>
              <p:cNvPr id="14" name="OTLSHAPE_T_151184bfa4874655a66892b59c7483fc_HorizontalConnector1">
                <a:extLst>
                  <a:ext uri="{FF2B5EF4-FFF2-40B4-BE49-F238E27FC236}">
                    <a16:creationId xmlns:a16="http://schemas.microsoft.com/office/drawing/2014/main" id="{FEA7B4E8-488B-E40F-697F-F50A66A756C0}"/>
                  </a:ext>
                </a:extLst>
              </p:cNvPr>
              <p:cNvCxnSpPr>
                <a:cxnSpLocks/>
              </p:cNvCxnSpPr>
              <p:nvPr>
                <p:custDataLst>
                  <p:tags r:id="rId35"/>
                </p:custDataLst>
              </p:nvPr>
            </p:nvCxnSpPr>
            <p:spPr>
              <a:xfrm>
                <a:off x="1426239" y="5088043"/>
                <a:ext cx="10308196" cy="0"/>
              </a:xfrm>
              <a:prstGeom prst="line">
                <a:avLst/>
              </a:prstGeom>
              <a:ln w="9525" cap="flat" cmpd="sng" algn="ctr">
                <a:solidFill>
                  <a:srgbClr val="CCCC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OTLSHAPE_T_151184bfa4874655a66892b59c7483fc_Shape">
                <a:extLst>
                  <a:ext uri="{FF2B5EF4-FFF2-40B4-BE49-F238E27FC236}">
                    <a16:creationId xmlns:a16="http://schemas.microsoft.com/office/drawing/2014/main" id="{081F3741-35ED-A804-78E3-312C0409C8C6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5110067" y="4986443"/>
                <a:ext cx="1193800" cy="203200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/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OTLSHAPE_T_151184bfa4874655a66892b59c7483fc_JoinedDate">
                <a:extLst>
                  <a:ext uri="{FF2B5EF4-FFF2-40B4-BE49-F238E27FC236}">
                    <a16:creationId xmlns:a16="http://schemas.microsoft.com/office/drawing/2014/main" id="{1B38F923-04D7-0A4B-56CE-D4FA865BB42B}"/>
                  </a:ext>
                </a:extLst>
              </p:cNvPr>
              <p:cNvSpPr txBox="1"/>
              <p:nvPr>
                <p:custDataLst>
                  <p:tags r:id="rId37"/>
                </p:custDataLst>
              </p:nvPr>
            </p:nvSpPr>
            <p:spPr>
              <a:xfrm>
                <a:off x="6345617" y="5013463"/>
                <a:ext cx="1609706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i="0" u="none" strike="noStrike" kern="1200" cap="none" spc="-4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Jul 25 - Aug1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5B0B412F-C994-BFC0-671E-59ABBEF8FAA1}"/>
                </a:ext>
              </a:extLst>
            </p:cNvPr>
            <p:cNvGrpSpPr/>
            <p:nvPr/>
          </p:nvGrpSpPr>
          <p:grpSpPr>
            <a:xfrm>
              <a:off x="1791482" y="5253143"/>
              <a:ext cx="9828000" cy="203200"/>
              <a:chOff x="1426239" y="5253143"/>
              <a:chExt cx="10308187" cy="203200"/>
            </a:xfrm>
          </p:grpSpPr>
          <p:cxnSp>
            <p:nvCxnSpPr>
              <p:cNvPr id="13" name="OTLSHAPE_T_068beaf38ef54287865befa3d28d54d8_HorizontalConnector1">
                <a:extLst>
                  <a:ext uri="{FF2B5EF4-FFF2-40B4-BE49-F238E27FC236}">
                    <a16:creationId xmlns:a16="http://schemas.microsoft.com/office/drawing/2014/main" id="{10C7AFA2-635C-45B6-36F4-669E2BAB9873}"/>
                  </a:ext>
                </a:extLst>
              </p:cNvPr>
              <p:cNvCxnSpPr>
                <a:cxnSpLocks/>
              </p:cNvCxnSpPr>
              <p:nvPr>
                <p:custDataLst>
                  <p:tags r:id="rId32"/>
                </p:custDataLst>
              </p:nvPr>
            </p:nvCxnSpPr>
            <p:spPr>
              <a:xfrm>
                <a:off x="1426239" y="5354743"/>
                <a:ext cx="10308187" cy="0"/>
              </a:xfrm>
              <a:prstGeom prst="line">
                <a:avLst/>
              </a:prstGeom>
              <a:ln w="9525" cap="flat" cmpd="sng" algn="ctr">
                <a:solidFill>
                  <a:srgbClr val="CCCC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OTLSHAPE_T_068beaf38ef54287865befa3d28d54d8_Shape">
                <a:extLst>
                  <a:ext uri="{FF2B5EF4-FFF2-40B4-BE49-F238E27FC236}">
                    <a16:creationId xmlns:a16="http://schemas.microsoft.com/office/drawing/2014/main" id="{7F5F5961-524D-4887-08E0-186307110473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5956401" y="5253143"/>
                <a:ext cx="3225800" cy="203200"/>
              </a:xfrm>
              <a:prstGeom prst="rect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/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OTLSHAPE_T_068beaf38ef54287865befa3d28d54d8_JoinedDate">
                <a:extLst>
                  <a:ext uri="{FF2B5EF4-FFF2-40B4-BE49-F238E27FC236}">
                    <a16:creationId xmlns:a16="http://schemas.microsoft.com/office/drawing/2014/main" id="{A22DDEB1-EAF0-70C9-0531-54382EB21A5F}"/>
                  </a:ext>
                </a:extLst>
              </p:cNvPr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9223152" y="5271287"/>
                <a:ext cx="2128759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i="0" u="none" strike="noStrike" kern="1200" cap="none" spc="-4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Jul 30 - Aug 18</a:t>
                </a: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BE4A857B-B5B7-9A18-5F56-29EB16F8AC8F}"/>
                </a:ext>
              </a:extLst>
            </p:cNvPr>
            <p:cNvGrpSpPr/>
            <p:nvPr/>
          </p:nvGrpSpPr>
          <p:grpSpPr>
            <a:xfrm>
              <a:off x="1791482" y="5519843"/>
              <a:ext cx="9851911" cy="426001"/>
              <a:chOff x="1426239" y="5519843"/>
              <a:chExt cx="10333266" cy="426001"/>
            </a:xfrm>
          </p:grpSpPr>
          <p:cxnSp>
            <p:nvCxnSpPr>
              <p:cNvPr id="3" name="OTLSHAPE_T_0fa753983d8e4053a6fba1b5b6eee6a2_HorizontalConnector1">
                <a:extLst>
                  <a:ext uri="{FF2B5EF4-FFF2-40B4-BE49-F238E27FC236}">
                    <a16:creationId xmlns:a16="http://schemas.microsoft.com/office/drawing/2014/main" id="{2B8295EC-276C-FAE6-CA12-B6C0E3F1AFF6}"/>
                  </a:ext>
                </a:extLst>
              </p:cNvPr>
              <p:cNvCxnSpPr>
                <a:cxnSpLocks/>
              </p:cNvCxnSpPr>
              <p:nvPr>
                <p:custDataLst>
                  <p:tags r:id="rId29"/>
                </p:custDataLst>
              </p:nvPr>
            </p:nvCxnSpPr>
            <p:spPr>
              <a:xfrm>
                <a:off x="1426239" y="5621443"/>
                <a:ext cx="10308187" cy="0"/>
              </a:xfrm>
              <a:prstGeom prst="line">
                <a:avLst/>
              </a:prstGeom>
              <a:ln w="9525" cap="flat" cmpd="sng" algn="ctr">
                <a:solidFill>
                  <a:srgbClr val="CCCCCC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OTLSHAPE_T_0fa753983d8e4053a6fba1b5b6eee6a2_Shape">
                <a:extLst>
                  <a:ext uri="{FF2B5EF4-FFF2-40B4-BE49-F238E27FC236}">
                    <a16:creationId xmlns:a16="http://schemas.microsoft.com/office/drawing/2014/main" id="{D94F42FD-F164-1608-56F7-9BE3E98CEF4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9003202" y="5519843"/>
                <a:ext cx="2374900" cy="203200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/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OTLSHAPE_T_0fa753983d8e4053a6fba1b5b6eee6a2_JoinedDate">
                <a:extLst>
                  <a:ext uri="{FF2B5EF4-FFF2-40B4-BE49-F238E27FC236}">
                    <a16:creationId xmlns:a16="http://schemas.microsoft.com/office/drawing/2014/main" id="{6C415EF1-8114-E9C8-AC81-CE454CF1BFCF}"/>
                  </a:ext>
                </a:extLst>
              </p:cNvPr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10003330" y="5761178"/>
                <a:ext cx="1756175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i="0" u="none" strike="noStrike" kern="1200" cap="none" spc="-4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Aug 18 - Aug 31</a:t>
                </a: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78E6F4E5-0301-4D4B-891A-0EA6BBABD5B3}"/>
                </a:ext>
              </a:extLst>
            </p:cNvPr>
            <p:cNvGrpSpPr/>
            <p:nvPr/>
          </p:nvGrpSpPr>
          <p:grpSpPr>
            <a:xfrm>
              <a:off x="661736" y="4203305"/>
              <a:ext cx="1163121" cy="1502778"/>
              <a:chOff x="241298" y="4203305"/>
              <a:chExt cx="1219950" cy="1502778"/>
            </a:xfrm>
          </p:grpSpPr>
          <p:sp>
            <p:nvSpPr>
              <p:cNvPr id="86" name="OTLSHAPE_T_f44589548d7f4bf888459a60c284c6f9_Title">
                <a:extLst>
                  <a:ext uri="{FF2B5EF4-FFF2-40B4-BE49-F238E27FC236}">
                    <a16:creationId xmlns:a16="http://schemas.microsoft.com/office/drawing/2014/main" id="{E8661935-F379-5364-27C5-22204839DC67}"/>
                  </a:ext>
                </a:extLst>
              </p:cNvPr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241298" y="4203305"/>
                <a:ext cx="1169422" cy="16927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r>
                  <a:rPr lang="en-US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8" name="OTLSHAPE_T_de8a349e47474dd884a420e26a5bfa42_Title">
                <a:extLst>
                  <a:ext uri="{FF2B5EF4-FFF2-40B4-BE49-F238E27FC236}">
                    <a16:creationId xmlns:a16="http://schemas.microsoft.com/office/drawing/2014/main" id="{239EED59-4A33-6E8B-0496-A40093CA4114}"/>
                  </a:ext>
                </a:extLst>
              </p:cNvPr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241298" y="4470006"/>
                <a:ext cx="1169422" cy="16927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r>
                  <a:rPr lang="en-US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0" name="OTLSHAPE_T_b5d78da1fc584192a669723bfa039ba5_Title">
                <a:extLst>
                  <a:ext uri="{FF2B5EF4-FFF2-40B4-BE49-F238E27FC236}">
                    <a16:creationId xmlns:a16="http://schemas.microsoft.com/office/drawing/2014/main" id="{D9706B43-65EB-11F2-7D51-58E140657D0A}"/>
                  </a:ext>
                </a:extLst>
              </p:cNvPr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241301" y="4736706"/>
                <a:ext cx="1219947" cy="16927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r>
                  <a:rPr lang="en-US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2" name="OTLSHAPE_T_151184bfa4874655a66892b59c7483fc_Title">
                <a:extLst>
                  <a:ext uri="{FF2B5EF4-FFF2-40B4-BE49-F238E27FC236}">
                    <a16:creationId xmlns:a16="http://schemas.microsoft.com/office/drawing/2014/main" id="{CFE7BAA2-407B-3BD1-76C1-769CE41E2064}"/>
                  </a:ext>
                </a:extLst>
              </p:cNvPr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241301" y="5003405"/>
                <a:ext cx="1130891" cy="16927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r>
                  <a:rPr lang="en-US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4" name="OTLSHAPE_T_068beaf38ef54287865befa3d28d54d8_Title">
                <a:extLst>
                  <a:ext uri="{FF2B5EF4-FFF2-40B4-BE49-F238E27FC236}">
                    <a16:creationId xmlns:a16="http://schemas.microsoft.com/office/drawing/2014/main" id="{902B3ADD-31AF-C471-1E36-D095F945D06D}"/>
                  </a:ext>
                </a:extLst>
              </p:cNvPr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241300" y="5270106"/>
                <a:ext cx="1219945" cy="16927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r>
                  <a:rPr lang="en-US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6" name="OTLSHAPE_T_0fa753983d8e4053a6fba1b5b6eee6a2_Title">
                <a:extLst>
                  <a:ext uri="{FF2B5EF4-FFF2-40B4-BE49-F238E27FC236}">
                    <a16:creationId xmlns:a16="http://schemas.microsoft.com/office/drawing/2014/main" id="{22BB85FD-D376-2DA0-B5FC-D99C6DC04743}"/>
                  </a:ext>
                </a:extLst>
              </p:cNvPr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241301" y="5536806"/>
                <a:ext cx="1169420" cy="16927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r>
                  <a:rPr lang="en-US" sz="11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1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6CB0BB9F-1348-BA86-7B31-EE9F3B47B287}"/>
              </a:ext>
            </a:extLst>
          </p:cNvPr>
          <p:cNvGrpSpPr/>
          <p:nvPr/>
        </p:nvGrpSpPr>
        <p:grpSpPr>
          <a:xfrm>
            <a:off x="408155" y="1328433"/>
            <a:ext cx="11235238" cy="1931257"/>
            <a:chOff x="212675" y="2351078"/>
            <a:chExt cx="11784178" cy="1931257"/>
          </a:xfrm>
        </p:grpSpPr>
        <p:sp>
          <p:nvSpPr>
            <p:cNvPr id="52" name="OTLSHAPE_TB_00000000000000000000000000000000_ScaleContainer">
              <a:extLst>
                <a:ext uri="{FF2B5EF4-FFF2-40B4-BE49-F238E27FC236}">
                  <a16:creationId xmlns:a16="http://schemas.microsoft.com/office/drawing/2014/main" id="{9770328E-DA3F-DCF2-106A-CAF5A4A9C3B8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047665" y="3048000"/>
              <a:ext cx="10337800" cy="381000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>
                <a:rot lat="0" lon="0" rev="8700000"/>
              </a:lightRig>
            </a:scene3d>
            <a:sp3d>
              <a:bevelT w="16510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OTLSHAPE_TB_00000000000000000000000000000000_TimescaleInterval1">
              <a:extLst>
                <a:ext uri="{FF2B5EF4-FFF2-40B4-BE49-F238E27FC236}">
                  <a16:creationId xmlns:a16="http://schemas.microsoft.com/office/drawing/2014/main" id="{7C7C2CC5-685F-F738-81A9-6742EBB59462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111165" y="3145473"/>
              <a:ext cx="209994" cy="18605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0" i="0" u="none" strike="noStrike" kern="1200" cap="none" spc="-18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</a:rPr>
                <a:t>Jun</a:t>
              </a:r>
            </a:p>
          </p:txBody>
        </p:sp>
        <p:sp>
          <p:nvSpPr>
            <p:cNvPr id="61" name="OTLSHAPE_TB_00000000000000000000000000000000_TimescaleInterval2">
              <a:extLst>
                <a:ext uri="{FF2B5EF4-FFF2-40B4-BE49-F238E27FC236}">
                  <a16:creationId xmlns:a16="http://schemas.microsoft.com/office/drawing/2014/main" id="{0992C7B8-10A1-F86B-FF48-1FD4F19D9602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6189168" y="3145473"/>
              <a:ext cx="158185" cy="18605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0" i="0" u="none" strike="noStrike" kern="1200" cap="none" spc="-2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</a:rPr>
                <a:t>Aug</a:t>
              </a:r>
            </a:p>
          </p:txBody>
        </p:sp>
        <p:cxnSp>
          <p:nvCxnSpPr>
            <p:cNvPr id="62" name="OTLSHAPE_TB_00000000000000000000000000000000_Separator1">
              <a:extLst>
                <a:ext uri="{FF2B5EF4-FFF2-40B4-BE49-F238E27FC236}">
                  <a16:creationId xmlns:a16="http://schemas.microsoft.com/office/drawing/2014/main" id="{23E3D608-A32C-46FE-B3FA-2F4CED51F5C7}"/>
                </a:ext>
              </a:extLst>
            </p:cNvPr>
            <p:cNvCxnSpPr/>
            <p:nvPr>
              <p:custDataLst>
                <p:tags r:id="rId4"/>
              </p:custDataLst>
            </p:nvPr>
          </p:nvCxnSpPr>
          <p:spPr>
            <a:xfrm>
              <a:off x="6125666" y="3136900"/>
              <a:ext cx="0" cy="203200"/>
            </a:xfrm>
            <a:prstGeom prst="line">
              <a:avLst/>
            </a:prstGeom>
            <a:ln w="9525" cap="flat" cmpd="sng" algn="ctr">
              <a:solidFill>
                <a:schemeClr val="lt1">
                  <a:alpha val="29804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TLSHAPE_M_e3e45a7590ad4ffab24d091451146fd7_Shape">
              <a:extLst>
                <a:ext uri="{FF2B5EF4-FFF2-40B4-BE49-F238E27FC236}">
                  <a16:creationId xmlns:a16="http://schemas.microsoft.com/office/drawing/2014/main" id="{BA34C069-3BA3-BFE4-84D9-1827CC4261C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flipV="1">
              <a:off x="1271781" y="2857500"/>
              <a:ext cx="226553" cy="216000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OTLSHAPE_M_abb0e1f26af14cd1b3399fe99313af66_Shape">
              <a:extLst>
                <a:ext uri="{FF2B5EF4-FFF2-40B4-BE49-F238E27FC236}">
                  <a16:creationId xmlns:a16="http://schemas.microsoft.com/office/drawing/2014/main" id="{9DCB5270-FEFD-B9B3-D95C-C311CF86086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flipV="1">
              <a:off x="3641516" y="2857500"/>
              <a:ext cx="226553" cy="216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OTLSHAPE_M_b163272e265e4ec0a879c538daff1936_Shape">
              <a:extLst>
                <a:ext uri="{FF2B5EF4-FFF2-40B4-BE49-F238E27FC236}">
                  <a16:creationId xmlns:a16="http://schemas.microsoft.com/office/drawing/2014/main" id="{B960168E-50A6-2552-F1A7-9789495D5BA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flipV="1">
              <a:off x="7026850" y="2857500"/>
              <a:ext cx="226553" cy="216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OTLSHAPE_M_cfc5c54857754efeaf1bf1b12ac2a450_Shape">
              <a:extLst>
                <a:ext uri="{FF2B5EF4-FFF2-40B4-BE49-F238E27FC236}">
                  <a16:creationId xmlns:a16="http://schemas.microsoft.com/office/drawing/2014/main" id="{59F870C8-17D6-6662-DB6D-3D8AFC9BF5E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flipV="1">
              <a:off x="11089253" y="2857500"/>
              <a:ext cx="226553" cy="216000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OTLSHAPE_M_bb73e82897bf4986ae468778d9324d70_Shape">
              <a:extLst>
                <a:ext uri="{FF2B5EF4-FFF2-40B4-BE49-F238E27FC236}">
                  <a16:creationId xmlns:a16="http://schemas.microsoft.com/office/drawing/2014/main" id="{3954D5C5-DB00-B626-1DC7-2A4B928605A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795182" y="3365500"/>
              <a:ext cx="226553" cy="216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OTLSHAPE_M_509761d5422e4b09a6def6bdf2abcfda_Shape">
              <a:extLst>
                <a:ext uri="{FF2B5EF4-FFF2-40B4-BE49-F238E27FC236}">
                  <a16:creationId xmlns:a16="http://schemas.microsoft.com/office/drawing/2014/main" id="{A1ADE293-1247-11C1-DF6F-77A75369086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672717" y="3365500"/>
              <a:ext cx="226553" cy="2160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2C0AC71D-E8CF-80CA-608A-AF37BD0D69CB}"/>
                </a:ext>
              </a:extLst>
            </p:cNvPr>
            <p:cNvGrpSpPr/>
            <p:nvPr/>
          </p:nvGrpSpPr>
          <p:grpSpPr>
            <a:xfrm>
              <a:off x="212675" y="2351078"/>
              <a:ext cx="2352149" cy="495843"/>
              <a:chOff x="212675" y="2351078"/>
              <a:chExt cx="2352149" cy="495843"/>
            </a:xfrm>
          </p:grpSpPr>
          <p:sp>
            <p:nvSpPr>
              <p:cNvPr id="104" name="OTLSHAPE_M_e3e45a7590ad4ffab24d091451146fd7_Title">
                <a:extLst>
                  <a:ext uri="{FF2B5EF4-FFF2-40B4-BE49-F238E27FC236}">
                    <a16:creationId xmlns:a16="http://schemas.microsoft.com/office/drawing/2014/main" id="{91214814-0D3B-C108-87DC-5F97E3C2B03F}"/>
                  </a:ext>
                </a:extLst>
              </p:cNvPr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212675" y="2351078"/>
                <a:ext cx="2352149" cy="21544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5" name="OTLSHAPE_M_e3e45a7590ad4ffab24d091451146fd7_Date">
                <a:extLst>
                  <a:ext uri="{FF2B5EF4-FFF2-40B4-BE49-F238E27FC236}">
                    <a16:creationId xmlns:a16="http://schemas.microsoft.com/office/drawing/2014/main" id="{3E09AC92-88C5-5930-E4F1-2BCF69F3E6E2}"/>
                  </a:ext>
                </a:extLst>
              </p:cNvPr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092801" y="2662255"/>
                <a:ext cx="598922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-6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Jul 2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64140DE7-DDCB-F7DE-74B3-0AD1BAABE655}"/>
                </a:ext>
              </a:extLst>
            </p:cNvPr>
            <p:cNvGrpSpPr/>
            <p:nvPr/>
          </p:nvGrpSpPr>
          <p:grpSpPr>
            <a:xfrm>
              <a:off x="2973188" y="2351078"/>
              <a:ext cx="1565296" cy="495843"/>
              <a:chOff x="2973188" y="2351078"/>
              <a:chExt cx="1565296" cy="495843"/>
            </a:xfrm>
          </p:grpSpPr>
          <p:sp>
            <p:nvSpPr>
              <p:cNvPr id="106" name="OTLSHAPE_M_abb0e1f26af14cd1b3399fe99313af66_Title">
                <a:extLst>
                  <a:ext uri="{FF2B5EF4-FFF2-40B4-BE49-F238E27FC236}">
                    <a16:creationId xmlns:a16="http://schemas.microsoft.com/office/drawing/2014/main" id="{FF8CFAD1-7221-72ED-6F85-EF0389147E03}"/>
                  </a:ext>
                </a:extLst>
              </p:cNvPr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2973188" y="2351078"/>
                <a:ext cx="1565296" cy="21544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7" name="OTLSHAPE_M_abb0e1f26af14cd1b3399fe99313af66_Date">
                <a:extLst>
                  <a:ext uri="{FF2B5EF4-FFF2-40B4-BE49-F238E27FC236}">
                    <a16:creationId xmlns:a16="http://schemas.microsoft.com/office/drawing/2014/main" id="{F8ECBE1E-0BD4-5F0E-099A-14448497D1A2}"/>
                  </a:ext>
                </a:extLst>
              </p:cNvPr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3394033" y="2662255"/>
                <a:ext cx="735037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-6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Jul 16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4E5A629-D5EA-441B-B7EA-06ABE223F0C5}"/>
                </a:ext>
              </a:extLst>
            </p:cNvPr>
            <p:cNvGrpSpPr/>
            <p:nvPr/>
          </p:nvGrpSpPr>
          <p:grpSpPr>
            <a:xfrm>
              <a:off x="6381825" y="2351078"/>
              <a:ext cx="1520475" cy="495842"/>
              <a:chOff x="6381825" y="2351078"/>
              <a:chExt cx="1520475" cy="495842"/>
            </a:xfrm>
          </p:grpSpPr>
          <p:sp>
            <p:nvSpPr>
              <p:cNvPr id="108" name="OTLSHAPE_M_b163272e265e4ec0a879c538daff1936_Title">
                <a:extLst>
                  <a:ext uri="{FF2B5EF4-FFF2-40B4-BE49-F238E27FC236}">
                    <a16:creationId xmlns:a16="http://schemas.microsoft.com/office/drawing/2014/main" id="{E81962E8-69A4-81A0-3355-0E8D57C473AC}"/>
                  </a:ext>
                </a:extLst>
              </p:cNvPr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381825" y="2351078"/>
                <a:ext cx="1520475" cy="21544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9" name="OTLSHAPE_M_b163272e265e4ec0a879c538daff1936_Date">
                <a:extLst>
                  <a:ext uri="{FF2B5EF4-FFF2-40B4-BE49-F238E27FC236}">
                    <a16:creationId xmlns:a16="http://schemas.microsoft.com/office/drawing/2014/main" id="{8B31A347-8EAB-47C2-2430-ECEC982E1415}"/>
                  </a:ext>
                </a:extLst>
              </p:cNvPr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6806782" y="2662254"/>
                <a:ext cx="680591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-6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Aug 6</a:t>
                </a: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4FC5B5AF-910F-BD77-755C-EC92F777F83E}"/>
                </a:ext>
              </a:extLst>
            </p:cNvPr>
            <p:cNvGrpSpPr/>
            <p:nvPr/>
          </p:nvGrpSpPr>
          <p:grpSpPr>
            <a:xfrm>
              <a:off x="10421935" y="2351078"/>
              <a:ext cx="1574918" cy="495843"/>
              <a:chOff x="10421935" y="2351078"/>
              <a:chExt cx="1574918" cy="495843"/>
            </a:xfrm>
          </p:grpSpPr>
          <p:sp>
            <p:nvSpPr>
              <p:cNvPr id="110" name="OTLSHAPE_M_cfc5c54857754efeaf1bf1b12ac2a450_Title">
                <a:extLst>
                  <a:ext uri="{FF2B5EF4-FFF2-40B4-BE49-F238E27FC236}">
                    <a16:creationId xmlns:a16="http://schemas.microsoft.com/office/drawing/2014/main" id="{8E5D011E-A75F-6A16-5BA7-9492D3924E4F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0421935" y="2351078"/>
                <a:ext cx="1574918" cy="21544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1" name="OTLSHAPE_M_cfc5c54857754efeaf1bf1b12ac2a450_Date">
                <a:extLst>
                  <a:ext uri="{FF2B5EF4-FFF2-40B4-BE49-F238E27FC236}">
                    <a16:creationId xmlns:a16="http://schemas.microsoft.com/office/drawing/2014/main" id="{70B59104-77B1-8016-B93B-02404C4976DD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0513506" y="2662255"/>
                <a:ext cx="1391055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-6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Aug 30</a:t>
                </a:r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4880336C-C8D5-2837-01BD-211E0C25541E}"/>
                </a:ext>
              </a:extLst>
            </p:cNvPr>
            <p:cNvGrpSpPr/>
            <p:nvPr/>
          </p:nvGrpSpPr>
          <p:grpSpPr>
            <a:xfrm>
              <a:off x="1980139" y="3630080"/>
              <a:ext cx="1861266" cy="652255"/>
              <a:chOff x="1980139" y="3630080"/>
              <a:chExt cx="1861266" cy="652255"/>
            </a:xfrm>
          </p:grpSpPr>
          <p:sp>
            <p:nvSpPr>
              <p:cNvPr id="112" name="OTLSHAPE_M_bb73e82897bf4986ae468778d9324d70_Title">
                <a:extLst>
                  <a:ext uri="{FF2B5EF4-FFF2-40B4-BE49-F238E27FC236}">
                    <a16:creationId xmlns:a16="http://schemas.microsoft.com/office/drawing/2014/main" id="{766DC7E6-7FA1-C613-F3C4-C4BD7D93C2CF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980139" y="4066891"/>
                <a:ext cx="1861266" cy="21544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3" name="OTLSHAPE_M_bb73e82897bf4986ae468778d9324d70_Date">
                <a:extLst>
                  <a:ext uri="{FF2B5EF4-FFF2-40B4-BE49-F238E27FC236}">
                    <a16:creationId xmlns:a16="http://schemas.microsoft.com/office/drawing/2014/main" id="{57420ECB-C341-8E0D-E660-BD5805F3041C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2547700" y="3630080"/>
                <a:ext cx="735037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-6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Jul 11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F1527BC9-5918-1D1F-8002-CCC75BD17FDA}"/>
                </a:ext>
              </a:extLst>
            </p:cNvPr>
            <p:cNvGrpSpPr/>
            <p:nvPr/>
          </p:nvGrpSpPr>
          <p:grpSpPr>
            <a:xfrm>
              <a:off x="4617124" y="3630080"/>
              <a:ext cx="2352149" cy="652255"/>
              <a:chOff x="4617124" y="3630080"/>
              <a:chExt cx="2352149" cy="652255"/>
            </a:xfrm>
          </p:grpSpPr>
          <p:sp>
            <p:nvSpPr>
              <p:cNvPr id="114" name="OTLSHAPE_M_509761d5422e4b09a6def6bdf2abcfda_Title">
                <a:extLst>
                  <a:ext uri="{FF2B5EF4-FFF2-40B4-BE49-F238E27FC236}">
                    <a16:creationId xmlns:a16="http://schemas.microsoft.com/office/drawing/2014/main" id="{AAD48CAA-3228-2651-7733-DC5005BD6D43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4617124" y="4066891"/>
                <a:ext cx="2352149" cy="21544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5" name="OTLSHAPE_M_509761d5422e4b09a6def6bdf2abcfda_Date">
                <a:extLst>
                  <a:ext uri="{FF2B5EF4-FFF2-40B4-BE49-F238E27FC236}">
                    <a16:creationId xmlns:a16="http://schemas.microsoft.com/office/drawing/2014/main" id="{5A2F4D46-1462-129B-DACE-AE1A5559BF10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5425234" y="3630080"/>
                <a:ext cx="735037" cy="18466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-6" normalizeH="0" baseline="0" noProof="0" dirty="0">
                    <a:ln>
                      <a:noFill/>
                    </a:ln>
                    <a:solidFill>
                      <a:schemeClr val="dk2"/>
                    </a:solidFill>
                    <a:effectLst/>
                    <a:uLnTx/>
                    <a:uFillTx/>
                  </a:rPr>
                  <a:t>Jul 28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E81DB-00A1-D178-6D32-87B267690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CDED4-0E7C-C9C1-2ADD-5629A7295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Risk Assessment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CFF138-8791-B20F-FC7D-EBAD742CD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272F5F-A5A8-A823-78EE-960104C4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404862-5B39-BC3D-DC4B-1424774F15B1}"/>
              </a:ext>
            </a:extLst>
          </p:cNvPr>
          <p:cNvGrpSpPr/>
          <p:nvPr/>
        </p:nvGrpSpPr>
        <p:grpSpPr>
          <a:xfrm>
            <a:off x="1379648" y="1092177"/>
            <a:ext cx="8151408" cy="4775525"/>
            <a:chOff x="1486593" y="1092177"/>
            <a:chExt cx="8151408" cy="477552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12BAC6C-1B9D-D6AC-BA7C-AE66BE1C897E}"/>
                </a:ext>
              </a:extLst>
            </p:cNvPr>
            <p:cNvGrpSpPr/>
            <p:nvPr/>
          </p:nvGrpSpPr>
          <p:grpSpPr>
            <a:xfrm>
              <a:off x="1486593" y="1092177"/>
              <a:ext cx="287102" cy="4754880"/>
              <a:chOff x="1089868" y="1081953"/>
              <a:chExt cx="287102" cy="4754880"/>
            </a:xfrm>
          </p:grpSpPr>
          <p:sp>
            <p:nvSpPr>
              <p:cNvPr id="89" name="Pentagon 12">
                <a:extLst>
                  <a:ext uri="{FF2B5EF4-FFF2-40B4-BE49-F238E27FC236}">
                    <a16:creationId xmlns:a16="http://schemas.microsoft.com/office/drawing/2014/main" id="{A5224F2D-4FA7-3964-B71A-9E8EB152048B}"/>
                  </a:ext>
                </a:extLst>
              </p:cNvPr>
              <p:cNvSpPr/>
              <p:nvPr/>
            </p:nvSpPr>
            <p:spPr bwMode="auto">
              <a:xfrm rot="16200000">
                <a:off x="-1163865" y="3335686"/>
                <a:ext cx="4754880" cy="247413"/>
              </a:xfrm>
              <a:prstGeom prst="homePlate">
                <a:avLst/>
              </a:prstGeom>
              <a:solidFill>
                <a:schemeClr val="accent4">
                  <a:lumMod val="9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BDE20E1-B9D7-88CB-B4C2-3F61D0A7E136}"/>
                  </a:ext>
                </a:extLst>
              </p:cNvPr>
              <p:cNvSpPr txBox="1"/>
              <p:nvPr/>
            </p:nvSpPr>
            <p:spPr>
              <a:xfrm rot="16200000">
                <a:off x="996256" y="4594821"/>
                <a:ext cx="4844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Low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1CD47DE0-F413-40F2-F711-7BCC2D9A90FD}"/>
                  </a:ext>
                </a:extLst>
              </p:cNvPr>
              <p:cNvSpPr txBox="1"/>
              <p:nvPr/>
            </p:nvSpPr>
            <p:spPr>
              <a:xfrm rot="16200000">
                <a:off x="839162" y="3178997"/>
                <a:ext cx="7986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Medium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F7EE2918-7313-7929-594E-00C1320941B3}"/>
                  </a:ext>
                </a:extLst>
              </p:cNvPr>
              <p:cNvSpPr txBox="1"/>
              <p:nvPr/>
            </p:nvSpPr>
            <p:spPr>
              <a:xfrm rot="16200000">
                <a:off x="978623" y="1745539"/>
                <a:ext cx="5196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High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B7BC7AD-EAAB-0EC0-0154-EA39BCB184D6}"/>
                </a:ext>
              </a:extLst>
            </p:cNvPr>
            <p:cNvGrpSpPr/>
            <p:nvPr/>
          </p:nvGrpSpPr>
          <p:grpSpPr>
            <a:xfrm>
              <a:off x="1496696" y="5590703"/>
              <a:ext cx="8141305" cy="276999"/>
              <a:chOff x="1748273" y="5590703"/>
              <a:chExt cx="8141305" cy="276999"/>
            </a:xfrm>
          </p:grpSpPr>
          <p:sp>
            <p:nvSpPr>
              <p:cNvPr id="85" name="Pentagon 11">
                <a:extLst>
                  <a:ext uri="{FF2B5EF4-FFF2-40B4-BE49-F238E27FC236}">
                    <a16:creationId xmlns:a16="http://schemas.microsoft.com/office/drawing/2014/main" id="{696595BF-2C6D-FBA2-A86E-0AEB14B3CB59}"/>
                  </a:ext>
                </a:extLst>
              </p:cNvPr>
              <p:cNvSpPr/>
              <p:nvPr/>
            </p:nvSpPr>
            <p:spPr bwMode="auto">
              <a:xfrm>
                <a:off x="1748273" y="5622137"/>
                <a:ext cx="8141305" cy="224920"/>
              </a:xfrm>
              <a:prstGeom prst="homePlate">
                <a:avLst>
                  <a:gd name="adj" fmla="val 38707"/>
                </a:avLst>
              </a:prstGeom>
              <a:solidFill>
                <a:schemeClr val="accent4">
                  <a:lumMod val="9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4AEDD95-391E-6C32-3AB9-2ED5A8753F8D}"/>
                  </a:ext>
                </a:extLst>
              </p:cNvPr>
              <p:cNvSpPr txBox="1"/>
              <p:nvPr/>
            </p:nvSpPr>
            <p:spPr>
              <a:xfrm>
                <a:off x="2377890" y="5590703"/>
                <a:ext cx="4844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Low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90B2A9A-07BF-DA97-13BC-4AE813216A5C}"/>
                  </a:ext>
                </a:extLst>
              </p:cNvPr>
              <p:cNvSpPr txBox="1"/>
              <p:nvPr/>
            </p:nvSpPr>
            <p:spPr>
              <a:xfrm>
                <a:off x="5066277" y="5590703"/>
                <a:ext cx="7986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Medium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B62F02B-875F-253B-CEDD-010D0EF58161}"/>
                  </a:ext>
                </a:extLst>
              </p:cNvPr>
              <p:cNvSpPr txBox="1"/>
              <p:nvPr/>
            </p:nvSpPr>
            <p:spPr>
              <a:xfrm>
                <a:off x="8036562" y="5590703"/>
                <a:ext cx="5196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High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D9D6454-9325-6DDF-38EE-DB631B71F13F}"/>
                </a:ext>
              </a:extLst>
            </p:cNvPr>
            <p:cNvGrpSpPr/>
            <p:nvPr/>
          </p:nvGrpSpPr>
          <p:grpSpPr>
            <a:xfrm>
              <a:off x="2335161" y="1841555"/>
              <a:ext cx="6069960" cy="3235675"/>
              <a:chOff x="2470625" y="1841555"/>
              <a:chExt cx="6069960" cy="3235675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818C1A8-2A14-3CA1-02FF-8F66C75F1722}"/>
                  </a:ext>
                </a:extLst>
              </p:cNvPr>
              <p:cNvSpPr/>
              <p:nvPr/>
            </p:nvSpPr>
            <p:spPr>
              <a:xfrm>
                <a:off x="2470625" y="1841555"/>
                <a:ext cx="2023320" cy="107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B5A9801-5F8D-2925-C5C8-AE0B756AEA17}"/>
                  </a:ext>
                </a:extLst>
              </p:cNvPr>
              <p:cNvSpPr/>
              <p:nvPr/>
            </p:nvSpPr>
            <p:spPr>
              <a:xfrm>
                <a:off x="4493945" y="1841555"/>
                <a:ext cx="2023320" cy="107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7DFF2D3-4BDB-E163-B7E3-20E21608C38A}"/>
                  </a:ext>
                </a:extLst>
              </p:cNvPr>
              <p:cNvSpPr/>
              <p:nvPr/>
            </p:nvSpPr>
            <p:spPr>
              <a:xfrm>
                <a:off x="6517265" y="1841555"/>
                <a:ext cx="2023320" cy="107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08B8CA-6DDF-4205-0920-5D08E0D10925}"/>
                  </a:ext>
                </a:extLst>
              </p:cNvPr>
              <p:cNvSpPr/>
              <p:nvPr/>
            </p:nvSpPr>
            <p:spPr>
              <a:xfrm>
                <a:off x="2470625" y="2921055"/>
                <a:ext cx="2023320" cy="10795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66B24FF-5FCC-E06C-C30F-FBDD0F544FD9}"/>
                  </a:ext>
                </a:extLst>
              </p:cNvPr>
              <p:cNvSpPr/>
              <p:nvPr/>
            </p:nvSpPr>
            <p:spPr>
              <a:xfrm>
                <a:off x="4493945" y="2921055"/>
                <a:ext cx="2023320" cy="10795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C5686F2-C43A-C848-3112-1079CDC3F086}"/>
                  </a:ext>
                </a:extLst>
              </p:cNvPr>
              <p:cNvSpPr/>
              <p:nvPr/>
            </p:nvSpPr>
            <p:spPr>
              <a:xfrm>
                <a:off x="6517265" y="2921055"/>
                <a:ext cx="2023320" cy="107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1AB5CC4-46DE-EE3E-D9FC-8DE77FEF0521}"/>
                  </a:ext>
                </a:extLst>
              </p:cNvPr>
              <p:cNvSpPr/>
              <p:nvPr/>
            </p:nvSpPr>
            <p:spPr>
              <a:xfrm>
                <a:off x="2470625" y="3997730"/>
                <a:ext cx="2023320" cy="10795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C2253D2-8E9E-68E8-926A-66EEAB048055}"/>
                  </a:ext>
                </a:extLst>
              </p:cNvPr>
              <p:cNvSpPr/>
              <p:nvPr/>
            </p:nvSpPr>
            <p:spPr>
              <a:xfrm>
                <a:off x="4493945" y="3997730"/>
                <a:ext cx="2023320" cy="10795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E766CCC-EAC6-907B-930F-CD22B3D5AA25}"/>
                  </a:ext>
                </a:extLst>
              </p:cNvPr>
              <p:cNvSpPr/>
              <p:nvPr/>
            </p:nvSpPr>
            <p:spPr>
              <a:xfrm>
                <a:off x="6517265" y="3997730"/>
                <a:ext cx="2023320" cy="107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513FE01-B4FC-26F5-3E04-0FF00247AA74}"/>
                  </a:ext>
                </a:extLst>
              </p:cNvPr>
              <p:cNvCxnSpPr/>
              <p:nvPr/>
            </p:nvCxnSpPr>
            <p:spPr>
              <a:xfrm>
                <a:off x="4493945" y="1841555"/>
                <a:ext cx="0" cy="32356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5322E8F6-609E-CA8E-C70E-24DBE7939F52}"/>
                  </a:ext>
                </a:extLst>
              </p:cNvPr>
              <p:cNvCxnSpPr/>
              <p:nvPr/>
            </p:nvCxnSpPr>
            <p:spPr>
              <a:xfrm>
                <a:off x="6516497" y="1841555"/>
                <a:ext cx="0" cy="32188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A10A116-03A3-79BD-F6F3-CEF4B1BE286D}"/>
                  </a:ext>
                </a:extLst>
              </p:cNvPr>
              <p:cNvCxnSpPr/>
              <p:nvPr/>
            </p:nvCxnSpPr>
            <p:spPr>
              <a:xfrm flipV="1">
                <a:off x="2484135" y="2921375"/>
                <a:ext cx="603024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1244511-9CB8-2107-D37E-B2C2E52391EE}"/>
                  </a:ext>
                </a:extLst>
              </p:cNvPr>
              <p:cNvCxnSpPr/>
              <p:nvPr/>
            </p:nvCxnSpPr>
            <p:spPr>
              <a:xfrm>
                <a:off x="2470625" y="4000626"/>
                <a:ext cx="604375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CBD238C1-F1AA-AB13-6A03-388F397BEF5D}"/>
              </a:ext>
            </a:extLst>
          </p:cNvPr>
          <p:cNvGrpSpPr/>
          <p:nvPr/>
        </p:nvGrpSpPr>
        <p:grpSpPr>
          <a:xfrm>
            <a:off x="9091947" y="1905660"/>
            <a:ext cx="2854489" cy="3266758"/>
            <a:chOff x="9091947" y="1905660"/>
            <a:chExt cx="2854489" cy="3266758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870F4C7-BED9-B1AE-CD8C-05EB97062B9A}"/>
                </a:ext>
              </a:extLst>
            </p:cNvPr>
            <p:cNvGrpSpPr/>
            <p:nvPr/>
          </p:nvGrpSpPr>
          <p:grpSpPr>
            <a:xfrm flipH="1">
              <a:off x="9091947" y="1905660"/>
              <a:ext cx="2854489" cy="769440"/>
              <a:chOff x="11463653" y="1493194"/>
              <a:chExt cx="2484861" cy="669805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E5DCC9C4-4CDD-C276-77BE-EC7EF201EA35}"/>
                  </a:ext>
                </a:extLst>
              </p:cNvPr>
              <p:cNvSpPr/>
              <p:nvPr/>
            </p:nvSpPr>
            <p:spPr>
              <a:xfrm rot="10800000" flipV="1">
                <a:off x="13717322" y="1587972"/>
                <a:ext cx="231192" cy="22999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F47233E5-03A4-73CD-1637-81322C2BD38B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Low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35D2026-3A4C-9F03-EA1F-1D9F897FE1B8}"/>
                </a:ext>
              </a:extLst>
            </p:cNvPr>
            <p:cNvGrpSpPr/>
            <p:nvPr/>
          </p:nvGrpSpPr>
          <p:grpSpPr>
            <a:xfrm flipH="1">
              <a:off x="9091947" y="3155385"/>
              <a:ext cx="2854489" cy="769440"/>
              <a:chOff x="11463653" y="1493194"/>
              <a:chExt cx="2484861" cy="669805"/>
            </a:xfrm>
          </p:grpSpPr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EFE25529-EF08-84D3-4132-EA8B98CDBEFB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2F4D1B1D-B19B-FE45-C535-BBBB47E7E3F4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Medium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ADBCD93-67F2-0352-E013-A2E23BF77937}"/>
                </a:ext>
              </a:extLst>
            </p:cNvPr>
            <p:cNvGrpSpPr/>
            <p:nvPr/>
          </p:nvGrpSpPr>
          <p:grpSpPr>
            <a:xfrm flipH="1">
              <a:off x="9091947" y="4402978"/>
              <a:ext cx="2854489" cy="769440"/>
              <a:chOff x="11463653" y="1493194"/>
              <a:chExt cx="2484861" cy="669805"/>
            </a:xfrm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E36E4BB8-F8BB-1883-1168-FB92E96405F6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0FBF0E88-0F5A-C0EC-8C8A-205339EB8A99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High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6110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Team Introduction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4998D3-385A-2B59-7FFD-300C5219AFEC}"/>
              </a:ext>
            </a:extLst>
          </p:cNvPr>
          <p:cNvGrpSpPr/>
          <p:nvPr/>
        </p:nvGrpSpPr>
        <p:grpSpPr>
          <a:xfrm>
            <a:off x="7937020" y="4378207"/>
            <a:ext cx="3281814" cy="1117274"/>
            <a:chOff x="8993058" y="1548095"/>
            <a:chExt cx="3281814" cy="111727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8D59941-F8E1-1B5C-092F-50A03EB9B386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9E89B11-592A-04FC-D82D-0D9E2FC6CBC2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/>
                <a:r>
                  <a:rPr lang="en-CA" sz="1600" b="1" i="0" dirty="0">
                    <a:solidFill>
                      <a:schemeClr val="accent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2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D198B09-9FE0-50D7-C7A4-3A24916651C3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i="0" dirty="0">
                    <a:solidFill>
                      <a:schemeClr val="accent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2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53F947-B686-0F5F-81FD-E5C7FA58559E}"/>
                </a:ext>
              </a:extLst>
            </p:cNvPr>
            <p:cNvSpPr txBox="1"/>
            <p:nvPr/>
          </p:nvSpPr>
          <p:spPr>
            <a:xfrm>
              <a:off x="8993058" y="2065205"/>
              <a:ext cx="328181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pic>
        <p:nvPicPr>
          <p:cNvPr id="19" name="Picture Placeholder 18" descr="A person in a vest and tie&#10;&#10;Description automatically generated">
            <a:extLst>
              <a:ext uri="{FF2B5EF4-FFF2-40B4-BE49-F238E27FC236}">
                <a16:creationId xmlns:a16="http://schemas.microsoft.com/office/drawing/2014/main" id="{E8148162-29B5-ABCE-E004-BC9F41E7204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person with long hair wearing glasses&#10;&#10;Description automatically generated">
            <a:extLst>
              <a:ext uri="{FF2B5EF4-FFF2-40B4-BE49-F238E27FC236}">
                <a16:creationId xmlns:a16="http://schemas.microsoft.com/office/drawing/2014/main" id="{6B7DC7FE-ED85-6B8C-38D9-27D3B95F24D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person with long hair blowing in the wind&#10;&#10;Description automatically generated">
            <a:extLst>
              <a:ext uri="{FF2B5EF4-FFF2-40B4-BE49-F238E27FC236}">
                <a16:creationId xmlns:a16="http://schemas.microsoft.com/office/drawing/2014/main" id="{FA417EF1-B826-1836-C345-2DC35365B3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in a suit&#10;&#10;Description automatically generated">
            <a:extLst>
              <a:ext uri="{FF2B5EF4-FFF2-40B4-BE49-F238E27FC236}">
                <a16:creationId xmlns:a16="http://schemas.microsoft.com/office/drawing/2014/main" id="{6726FC94-3A88-1BB9-7706-7E363BE5D2D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EDF6F9C-7DD0-E402-B0A1-70C3CAF58468}"/>
              </a:ext>
            </a:extLst>
          </p:cNvPr>
          <p:cNvGrpSpPr/>
          <p:nvPr/>
        </p:nvGrpSpPr>
        <p:grpSpPr>
          <a:xfrm flipH="1">
            <a:off x="3119674" y="2016499"/>
            <a:ext cx="2079360" cy="1455829"/>
            <a:chOff x="8993058" y="1548095"/>
            <a:chExt cx="2079360" cy="145582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1D09160-F6B9-71F4-D514-6A4C40BCE819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6CE9580-230C-64BA-7D3D-44BAFD508E6D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fontAlgn="base"/>
                <a:r>
                  <a:rPr lang="en-CA" sz="16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6"/>
                  </a:solidFill>
                  <a:effectLst/>
                  <a:latin typeface="+mj-lt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4CB8F10-BF2C-00A9-2288-A62C0CDB3ABA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6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7D168A7-EC7E-3749-20AE-1CE1DA6F34C6}"/>
                </a:ext>
              </a:extLst>
            </p:cNvPr>
            <p:cNvSpPr txBox="1"/>
            <p:nvPr/>
          </p:nvSpPr>
          <p:spPr>
            <a:xfrm>
              <a:off x="8993058" y="2065205"/>
              <a:ext cx="2079360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7B7B66A-AF53-F195-EF4D-52DA2114F16E}"/>
              </a:ext>
            </a:extLst>
          </p:cNvPr>
          <p:cNvGrpSpPr/>
          <p:nvPr/>
        </p:nvGrpSpPr>
        <p:grpSpPr>
          <a:xfrm flipH="1">
            <a:off x="450171" y="4378207"/>
            <a:ext cx="3281814" cy="1117274"/>
            <a:chOff x="8993058" y="1548095"/>
            <a:chExt cx="3281814" cy="111727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D331164-5AB5-5C53-C550-FF1701175810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57E2522-169B-6E66-54CF-639EFF32A7F8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fontAlgn="base"/>
                <a:r>
                  <a:rPr lang="en-CA" sz="16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6"/>
                  </a:solidFill>
                  <a:effectLst/>
                  <a:latin typeface="+mj-lt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744DA3-4FC2-B5CE-8BDB-2F69BED5AD38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1" i="0" dirty="0">
                    <a:solidFill>
                      <a:schemeClr val="accent6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6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EE36C33-7FAD-F24E-BC8C-05D0506B4F41}"/>
                </a:ext>
              </a:extLst>
            </p:cNvPr>
            <p:cNvSpPr txBox="1"/>
            <p:nvPr/>
          </p:nvSpPr>
          <p:spPr>
            <a:xfrm>
              <a:off x="8993058" y="2065205"/>
              <a:ext cx="328181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076D29D-19E0-3409-66C6-560CFB183BCD}"/>
              </a:ext>
            </a:extLst>
          </p:cNvPr>
          <p:cNvGrpSpPr/>
          <p:nvPr/>
        </p:nvGrpSpPr>
        <p:grpSpPr>
          <a:xfrm>
            <a:off x="9391636" y="2016499"/>
            <a:ext cx="2209814" cy="1455829"/>
            <a:chOff x="8993058" y="1548095"/>
            <a:chExt cx="2209814" cy="145582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D93D28C-C78F-0E28-B254-E6241B42C536}"/>
                </a:ext>
              </a:extLst>
            </p:cNvPr>
            <p:cNvGrpSpPr/>
            <p:nvPr/>
          </p:nvGrpSpPr>
          <p:grpSpPr>
            <a:xfrm>
              <a:off x="8993058" y="1548095"/>
              <a:ext cx="2079360" cy="558479"/>
              <a:chOff x="9244230" y="1272713"/>
              <a:chExt cx="2079360" cy="55847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EAE68B9-8C77-8BBE-ADCA-C1130E279D55}"/>
                  </a:ext>
                </a:extLst>
              </p:cNvPr>
              <p:cNvSpPr txBox="1"/>
              <p:nvPr/>
            </p:nvSpPr>
            <p:spPr>
              <a:xfrm>
                <a:off x="9244230" y="1272713"/>
                <a:ext cx="2079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/>
                <a:r>
                  <a:rPr lang="en-CA" sz="1600" b="1" i="0" dirty="0">
                    <a:solidFill>
                      <a:schemeClr val="accent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sz="1600" b="1" i="0" strike="noStrike" dirty="0">
                  <a:solidFill>
                    <a:schemeClr val="accent2"/>
                  </a:solidFill>
                  <a:effectLst/>
                  <a:latin typeface="+mj-lt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A31FE8C-E895-A82B-25DC-89892ECAF745}"/>
                  </a:ext>
                </a:extLst>
              </p:cNvPr>
              <p:cNvSpPr txBox="1"/>
              <p:nvPr/>
            </p:nvSpPr>
            <p:spPr>
              <a:xfrm>
                <a:off x="9244230" y="1554193"/>
                <a:ext cx="16850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i="0" dirty="0">
                    <a:solidFill>
                      <a:schemeClr val="accent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US" sz="1200" b="1" dirty="0">
                  <a:solidFill>
                    <a:schemeClr val="accent2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1A59B04-6AF7-A996-7891-E9E7580BA9B0}"/>
                </a:ext>
              </a:extLst>
            </p:cNvPr>
            <p:cNvSpPr txBox="1"/>
            <p:nvPr/>
          </p:nvSpPr>
          <p:spPr>
            <a:xfrm>
              <a:off x="8993058" y="2065205"/>
              <a:ext cx="2209814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Testimonials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97598A-4243-B4C0-43AA-066D074CF909}"/>
              </a:ext>
            </a:extLst>
          </p:cNvPr>
          <p:cNvGrpSpPr/>
          <p:nvPr/>
        </p:nvGrpSpPr>
        <p:grpSpPr>
          <a:xfrm>
            <a:off x="994409" y="3887719"/>
            <a:ext cx="4846320" cy="1958703"/>
            <a:chOff x="994409" y="3887719"/>
            <a:chExt cx="4846320" cy="195870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6DA863B-3595-5970-A582-88D0FF64EE98}"/>
                </a:ext>
              </a:extLst>
            </p:cNvPr>
            <p:cNvGrpSpPr/>
            <p:nvPr/>
          </p:nvGrpSpPr>
          <p:grpSpPr>
            <a:xfrm>
              <a:off x="994409" y="3887719"/>
              <a:ext cx="2372042" cy="569723"/>
              <a:chOff x="2564832" y="3115425"/>
              <a:chExt cx="2372042" cy="569723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608C4C5C-837B-F35E-F968-EDE4AE80C686}"/>
                  </a:ext>
                </a:extLst>
              </p:cNvPr>
              <p:cNvGrpSpPr/>
              <p:nvPr/>
            </p:nvGrpSpPr>
            <p:grpSpPr>
              <a:xfrm>
                <a:off x="2687442" y="3408148"/>
                <a:ext cx="2249432" cy="277000"/>
                <a:chOff x="2319219" y="2114080"/>
                <a:chExt cx="2261883" cy="278533"/>
              </a:xfrm>
              <a:solidFill>
                <a:schemeClr val="accent2"/>
              </a:solidFill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23D3A394-76A4-6F20-E792-C6BDD31C9794}"/>
                    </a:ext>
                  </a:extLst>
                </p:cNvPr>
                <p:cNvGrpSpPr/>
                <p:nvPr/>
              </p:nvGrpSpPr>
              <p:grpSpPr>
                <a:xfrm>
                  <a:off x="2319219" y="2216740"/>
                  <a:ext cx="878877" cy="133234"/>
                  <a:chOff x="1959623" y="2231988"/>
                  <a:chExt cx="878877" cy="133234"/>
                </a:xfrm>
                <a:grpFill/>
              </p:grpSpPr>
              <p:sp>
                <p:nvSpPr>
                  <p:cNvPr id="96" name="Star: 5 Points 95">
                    <a:extLst>
                      <a:ext uri="{FF2B5EF4-FFF2-40B4-BE49-F238E27FC236}">
                        <a16:creationId xmlns:a16="http://schemas.microsoft.com/office/drawing/2014/main" id="{ABE33458-CA6F-AA89-B9B0-159CBE1EB9E7}"/>
                      </a:ext>
                    </a:extLst>
                  </p:cNvPr>
                  <p:cNvSpPr/>
                  <p:nvPr/>
                </p:nvSpPr>
                <p:spPr>
                  <a:xfrm>
                    <a:off x="1959623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7" name="Star: 5 Points 96">
                    <a:extLst>
                      <a:ext uri="{FF2B5EF4-FFF2-40B4-BE49-F238E27FC236}">
                        <a16:creationId xmlns:a16="http://schemas.microsoft.com/office/drawing/2014/main" id="{B2BE261A-E313-69F9-7F2A-03D6B657B349}"/>
                      </a:ext>
                    </a:extLst>
                  </p:cNvPr>
                  <p:cNvSpPr/>
                  <p:nvPr/>
                </p:nvSpPr>
                <p:spPr>
                  <a:xfrm>
                    <a:off x="233244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8" name="Star: 5 Points 97">
                    <a:extLst>
                      <a:ext uri="{FF2B5EF4-FFF2-40B4-BE49-F238E27FC236}">
                        <a16:creationId xmlns:a16="http://schemas.microsoft.com/office/drawing/2014/main" id="{63B5E7F2-3CCB-E328-6676-C14D8247A10B}"/>
                      </a:ext>
                    </a:extLst>
                  </p:cNvPr>
                  <p:cNvSpPr/>
                  <p:nvPr/>
                </p:nvSpPr>
                <p:spPr>
                  <a:xfrm>
                    <a:off x="251885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9" name="Star: 5 Points 98">
                    <a:extLst>
                      <a:ext uri="{FF2B5EF4-FFF2-40B4-BE49-F238E27FC236}">
                        <a16:creationId xmlns:a16="http://schemas.microsoft.com/office/drawing/2014/main" id="{419B37B3-1052-6D41-0ECF-D9EC171B0FFC}"/>
                      </a:ext>
                    </a:extLst>
                  </p:cNvPr>
                  <p:cNvSpPr/>
                  <p:nvPr/>
                </p:nvSpPr>
                <p:spPr>
                  <a:xfrm>
                    <a:off x="2705264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0" name="Star: 5 Points 99">
                    <a:extLst>
                      <a:ext uri="{FF2B5EF4-FFF2-40B4-BE49-F238E27FC236}">
                        <a16:creationId xmlns:a16="http://schemas.microsoft.com/office/drawing/2014/main" id="{24FDC4AE-4A7A-B20B-9300-000B71C30C39}"/>
                      </a:ext>
                    </a:extLst>
                  </p:cNvPr>
                  <p:cNvSpPr/>
                  <p:nvPr/>
                </p:nvSpPr>
                <p:spPr>
                  <a:xfrm>
                    <a:off x="214603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61A464AB-61EF-A6E3-C6A8-E3171762131D}"/>
                    </a:ext>
                  </a:extLst>
                </p:cNvPr>
                <p:cNvSpPr txBox="1"/>
                <p:nvPr/>
              </p:nvSpPr>
              <p:spPr>
                <a:xfrm>
                  <a:off x="3293151" y="2114080"/>
                  <a:ext cx="1287951" cy="2785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endParaRPr>
                </a:p>
              </p:txBody>
            </p:sp>
          </p:grp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D1B719E-C247-EB74-0ABB-84CA19BF9868}"/>
                  </a:ext>
                </a:extLst>
              </p:cNvPr>
              <p:cNvSpPr txBox="1"/>
              <p:nvPr/>
            </p:nvSpPr>
            <p:spPr>
              <a:xfrm>
                <a:off x="2564832" y="3115425"/>
                <a:ext cx="1870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Alex Thompson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8D76C80-B63D-A711-71E7-FAE1FAA3F6BF}"/>
                </a:ext>
              </a:extLst>
            </p:cNvPr>
            <p:cNvGrpSpPr/>
            <p:nvPr/>
          </p:nvGrpSpPr>
          <p:grpSpPr>
            <a:xfrm>
              <a:off x="994409" y="4685626"/>
              <a:ext cx="4846320" cy="1160796"/>
              <a:chOff x="593186" y="3719619"/>
              <a:chExt cx="4202096" cy="1869474"/>
            </a:xfrm>
          </p:grpSpPr>
          <p:sp>
            <p:nvSpPr>
              <p:cNvPr id="6" name="Google Shape;201;p29">
                <a:extLst>
                  <a:ext uri="{FF2B5EF4-FFF2-40B4-BE49-F238E27FC236}">
                    <a16:creationId xmlns:a16="http://schemas.microsoft.com/office/drawing/2014/main" id="{4046064A-E5AF-2B67-1076-6A621146400B}"/>
                  </a:ext>
                </a:extLst>
              </p:cNvPr>
              <p:cNvSpPr/>
              <p:nvPr/>
            </p:nvSpPr>
            <p:spPr>
              <a:xfrm>
                <a:off x="593186" y="3719619"/>
                <a:ext cx="4202096" cy="1869474"/>
              </a:xfrm>
              <a:prstGeom prst="roundRect">
                <a:avLst>
                  <a:gd name="adj" fmla="val 11702"/>
                </a:avLst>
              </a:prstGeom>
              <a:solidFill>
                <a:schemeClr val="accent4">
                  <a:lumMod val="90000"/>
                </a:schemeClr>
              </a:solidFill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6AE5864-F75C-2F5F-F242-CCD398AA755C}"/>
                  </a:ext>
                </a:extLst>
              </p:cNvPr>
              <p:cNvSpPr txBox="1"/>
              <p:nvPr/>
            </p:nvSpPr>
            <p:spPr>
              <a:xfrm>
                <a:off x="754469" y="4154623"/>
                <a:ext cx="3931831" cy="104092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 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850DCD-8B63-6AC5-327D-8D34FCCB401D}"/>
              </a:ext>
            </a:extLst>
          </p:cNvPr>
          <p:cNvGrpSpPr/>
          <p:nvPr/>
        </p:nvGrpSpPr>
        <p:grpSpPr>
          <a:xfrm>
            <a:off x="6351271" y="3887719"/>
            <a:ext cx="4846320" cy="1958703"/>
            <a:chOff x="6351271" y="3887719"/>
            <a:chExt cx="4846320" cy="19587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22655F5-64D1-AB67-F82F-B06D82359AD8}"/>
                </a:ext>
              </a:extLst>
            </p:cNvPr>
            <p:cNvGrpSpPr/>
            <p:nvPr/>
          </p:nvGrpSpPr>
          <p:grpSpPr>
            <a:xfrm>
              <a:off x="6351271" y="3887719"/>
              <a:ext cx="2384741" cy="569723"/>
              <a:chOff x="9502172" y="3185273"/>
              <a:chExt cx="2384741" cy="569723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5BD4D607-6CC9-8305-FFED-C63DA4E735ED}"/>
                  </a:ext>
                </a:extLst>
              </p:cNvPr>
              <p:cNvGrpSpPr/>
              <p:nvPr/>
            </p:nvGrpSpPr>
            <p:grpSpPr>
              <a:xfrm>
                <a:off x="9637481" y="3477996"/>
                <a:ext cx="2249432" cy="277000"/>
                <a:chOff x="2319219" y="2114080"/>
                <a:chExt cx="2261883" cy="278533"/>
              </a:xfrm>
              <a:solidFill>
                <a:schemeClr val="accent2"/>
              </a:solidFill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E8D02AB3-FFAE-3386-A811-F7485EF5FF88}"/>
                    </a:ext>
                  </a:extLst>
                </p:cNvPr>
                <p:cNvGrpSpPr/>
                <p:nvPr/>
              </p:nvGrpSpPr>
              <p:grpSpPr>
                <a:xfrm>
                  <a:off x="2319219" y="2216740"/>
                  <a:ext cx="878877" cy="133234"/>
                  <a:chOff x="1959623" y="2231988"/>
                  <a:chExt cx="878877" cy="133234"/>
                </a:xfrm>
                <a:grpFill/>
              </p:grpSpPr>
              <p:sp>
                <p:nvSpPr>
                  <p:cNvPr id="130" name="Star: 5 Points 129">
                    <a:extLst>
                      <a:ext uri="{FF2B5EF4-FFF2-40B4-BE49-F238E27FC236}">
                        <a16:creationId xmlns:a16="http://schemas.microsoft.com/office/drawing/2014/main" id="{FFD56882-941C-78A8-CB6E-564A52EFA2D1}"/>
                      </a:ext>
                    </a:extLst>
                  </p:cNvPr>
                  <p:cNvSpPr/>
                  <p:nvPr/>
                </p:nvSpPr>
                <p:spPr>
                  <a:xfrm>
                    <a:off x="1959623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1" name="Star: 5 Points 130">
                    <a:extLst>
                      <a:ext uri="{FF2B5EF4-FFF2-40B4-BE49-F238E27FC236}">
                        <a16:creationId xmlns:a16="http://schemas.microsoft.com/office/drawing/2014/main" id="{4B576F05-AB15-694E-0668-9BF9F3A7B4E4}"/>
                      </a:ext>
                    </a:extLst>
                  </p:cNvPr>
                  <p:cNvSpPr/>
                  <p:nvPr/>
                </p:nvSpPr>
                <p:spPr>
                  <a:xfrm>
                    <a:off x="233244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2" name="Star: 5 Points 131">
                    <a:extLst>
                      <a:ext uri="{FF2B5EF4-FFF2-40B4-BE49-F238E27FC236}">
                        <a16:creationId xmlns:a16="http://schemas.microsoft.com/office/drawing/2014/main" id="{EEA23269-7FEC-648B-1680-66B668CCD32E}"/>
                      </a:ext>
                    </a:extLst>
                  </p:cNvPr>
                  <p:cNvSpPr/>
                  <p:nvPr/>
                </p:nvSpPr>
                <p:spPr>
                  <a:xfrm>
                    <a:off x="251885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3" name="Star: 5 Points 132">
                    <a:extLst>
                      <a:ext uri="{FF2B5EF4-FFF2-40B4-BE49-F238E27FC236}">
                        <a16:creationId xmlns:a16="http://schemas.microsoft.com/office/drawing/2014/main" id="{ECC20F41-038B-2250-2017-E14FDDBE0B67}"/>
                      </a:ext>
                    </a:extLst>
                  </p:cNvPr>
                  <p:cNvSpPr/>
                  <p:nvPr/>
                </p:nvSpPr>
                <p:spPr>
                  <a:xfrm>
                    <a:off x="2705264" y="2231988"/>
                    <a:ext cx="133236" cy="133234"/>
                  </a:xfrm>
                  <a:prstGeom prst="star5">
                    <a:avLst>
                      <a:gd name="adj" fmla="val 26730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4" name="Star: 5 Points 133">
                    <a:extLst>
                      <a:ext uri="{FF2B5EF4-FFF2-40B4-BE49-F238E27FC236}">
                        <a16:creationId xmlns:a16="http://schemas.microsoft.com/office/drawing/2014/main" id="{AE1CA7E3-8801-BFE3-A1CE-456342DD8BCB}"/>
                      </a:ext>
                    </a:extLst>
                  </p:cNvPr>
                  <p:cNvSpPr/>
                  <p:nvPr/>
                </p:nvSpPr>
                <p:spPr>
                  <a:xfrm>
                    <a:off x="2146033" y="2231988"/>
                    <a:ext cx="133236" cy="133234"/>
                  </a:xfrm>
                  <a:prstGeom prst="star5">
                    <a:avLst>
                      <a:gd name="adj" fmla="val 28002"/>
                      <a:gd name="hf" fmla="val 105146"/>
                      <a:gd name="vf" fmla="val 110557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3EF9034-CD2D-054A-4236-494029568B0D}"/>
                    </a:ext>
                  </a:extLst>
                </p:cNvPr>
                <p:cNvSpPr txBox="1"/>
                <p:nvPr/>
              </p:nvSpPr>
              <p:spPr>
                <a:xfrm>
                  <a:off x="3293151" y="2114080"/>
                  <a:ext cx="1287951" cy="2785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endParaRPr>
                </a:p>
              </p:txBody>
            </p:sp>
          </p:grp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1BA3A78-52E6-766D-CAE3-48DD672B24FE}"/>
                  </a:ext>
                </a:extLst>
              </p:cNvPr>
              <p:cNvSpPr txBox="1"/>
              <p:nvPr/>
            </p:nvSpPr>
            <p:spPr>
              <a:xfrm>
                <a:off x="9502172" y="3185273"/>
                <a:ext cx="1870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Greg North</a:t>
                </a:r>
                <a:endParaRPr lang="en-CA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75302C9-DDF8-A3C4-58AF-1746A5CC485F}"/>
                </a:ext>
              </a:extLst>
            </p:cNvPr>
            <p:cNvGrpSpPr/>
            <p:nvPr/>
          </p:nvGrpSpPr>
          <p:grpSpPr>
            <a:xfrm>
              <a:off x="6351271" y="4685626"/>
              <a:ext cx="4846320" cy="1160796"/>
              <a:chOff x="593186" y="3719619"/>
              <a:chExt cx="4202096" cy="1869474"/>
            </a:xfrm>
          </p:grpSpPr>
          <p:sp>
            <p:nvSpPr>
              <p:cNvPr id="9" name="Google Shape;201;p29">
                <a:extLst>
                  <a:ext uri="{FF2B5EF4-FFF2-40B4-BE49-F238E27FC236}">
                    <a16:creationId xmlns:a16="http://schemas.microsoft.com/office/drawing/2014/main" id="{DE3B73C5-51C5-92F9-9784-A4A4F35F0B23}"/>
                  </a:ext>
                </a:extLst>
              </p:cNvPr>
              <p:cNvSpPr/>
              <p:nvPr/>
            </p:nvSpPr>
            <p:spPr>
              <a:xfrm>
                <a:off x="593186" y="3719619"/>
                <a:ext cx="4202096" cy="1869474"/>
              </a:xfrm>
              <a:prstGeom prst="roundRect">
                <a:avLst>
                  <a:gd name="adj" fmla="val 11702"/>
                </a:avLst>
              </a:prstGeom>
              <a:solidFill>
                <a:schemeClr val="accent4">
                  <a:lumMod val="90000"/>
                </a:schemeClr>
              </a:solidFill>
              <a:ln w="254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81CDEB"/>
                  </a:solidFill>
                  <a:effectLst/>
                  <a:uLnTx/>
                  <a:uFillTx/>
                  <a:latin typeface="Fira Sans Extra Condensed SemiBold"/>
                  <a:ea typeface="Fira Sans Extra Condensed SemiBold"/>
                  <a:cs typeface="Fira Sans Extra Condensed SemiBold"/>
                  <a:sym typeface="Fira Sans Extra Condensed SemiBold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91BCB4D-5E48-A5E0-562F-B0C8E4E2985A}"/>
                  </a:ext>
                </a:extLst>
              </p:cNvPr>
              <p:cNvSpPr txBox="1"/>
              <p:nvPr/>
            </p:nvSpPr>
            <p:spPr>
              <a:xfrm>
                <a:off x="754469" y="4154623"/>
                <a:ext cx="3931831" cy="104092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amet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consectetur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adipiscing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elit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sed do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eiusmod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tempor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incididunt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ut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aliqua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. Ut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enim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ad minim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veniam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,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quis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</a:t>
                </a:r>
                <a:r>
                  <a:rPr lang="en-CA" sz="12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nostrud</a:t>
                </a:r>
                <a:r>
                  <a:rPr lang="en-CA" sz="12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parajita" panose="02020603050405020304" pitchFamily="18" charset="0"/>
                  </a:rPr>
                  <a:t> exercitation. </a:t>
                </a:r>
              </a:p>
            </p:txBody>
          </p:sp>
        </p:grpSp>
      </p:grpSp>
      <p:pic>
        <p:nvPicPr>
          <p:cNvPr id="26" name="Picture Placeholder 25" descr="A person in a suit with his arms crossed&#10;&#10;Description automatically generated">
            <a:extLst>
              <a:ext uri="{FF2B5EF4-FFF2-40B4-BE49-F238E27FC236}">
                <a16:creationId xmlns:a16="http://schemas.microsoft.com/office/drawing/2014/main" id="{912EEC0A-7749-B450-EE2A-9D4DC0D76B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Picture Placeholder 29" descr="A person in a suit holding a notebook&#10;&#10;Description automatically generated">
            <a:extLst>
              <a:ext uri="{FF2B5EF4-FFF2-40B4-BE49-F238E27FC236}">
                <a16:creationId xmlns:a16="http://schemas.microsoft.com/office/drawing/2014/main" id="{6A3B8FA8-05BA-409B-BD75-647F27E78D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Awards and Recognition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3B4C57-6E4F-7BAF-2100-4F8662EAAD5A}"/>
              </a:ext>
            </a:extLst>
          </p:cNvPr>
          <p:cNvGrpSpPr/>
          <p:nvPr/>
        </p:nvGrpSpPr>
        <p:grpSpPr>
          <a:xfrm>
            <a:off x="1035155" y="1340412"/>
            <a:ext cx="10121699" cy="4767156"/>
            <a:chOff x="1035155" y="1340412"/>
            <a:chExt cx="10121699" cy="476715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7BC431-BFF7-B37F-E41D-CB9332BC6DC9}"/>
                </a:ext>
              </a:extLst>
            </p:cNvPr>
            <p:cNvGrpSpPr/>
            <p:nvPr/>
          </p:nvGrpSpPr>
          <p:grpSpPr>
            <a:xfrm>
              <a:off x="1035155" y="1340412"/>
              <a:ext cx="2819939" cy="4767156"/>
              <a:chOff x="311410" y="1470585"/>
              <a:chExt cx="2819939" cy="4767156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9DC82D6-9A7B-4395-62DA-DA64C7CFE0A8}"/>
                  </a:ext>
                </a:extLst>
              </p:cNvPr>
              <p:cNvGrpSpPr/>
              <p:nvPr/>
            </p:nvGrpSpPr>
            <p:grpSpPr>
              <a:xfrm>
                <a:off x="311410" y="1470585"/>
                <a:ext cx="2819939" cy="4767156"/>
                <a:chOff x="8435247" y="1425799"/>
                <a:chExt cx="2647725" cy="4476028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9A50B546-44EE-AAE7-6FDA-01343258C38B}"/>
                    </a:ext>
                  </a:extLst>
                </p:cNvPr>
                <p:cNvGrpSpPr/>
                <p:nvPr/>
              </p:nvGrpSpPr>
              <p:grpSpPr>
                <a:xfrm>
                  <a:off x="8571119" y="1425799"/>
                  <a:ext cx="2376002" cy="3081949"/>
                  <a:chOff x="2875505" y="3214426"/>
                  <a:chExt cx="1809519" cy="2013974"/>
                </a:xfrm>
              </p:grpSpPr>
              <p:sp>
                <p:nvSpPr>
                  <p:cNvPr id="101" name="Rectangle: Rounded Corners 100">
                    <a:extLst>
                      <a:ext uri="{FF2B5EF4-FFF2-40B4-BE49-F238E27FC236}">
                        <a16:creationId xmlns:a16="http://schemas.microsoft.com/office/drawing/2014/main" id="{BB1B7A3D-6A68-05E3-C91C-1D648B9347E3}"/>
                      </a:ext>
                    </a:extLst>
                  </p:cNvPr>
                  <p:cNvSpPr/>
                  <p:nvPr/>
                </p:nvSpPr>
                <p:spPr>
                  <a:xfrm>
                    <a:off x="2875505" y="4074416"/>
                    <a:ext cx="1809519" cy="115398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1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04" name="Flowchart: Connector 103">
                    <a:extLst>
                      <a:ext uri="{FF2B5EF4-FFF2-40B4-BE49-F238E27FC236}">
                        <a16:creationId xmlns:a16="http://schemas.microsoft.com/office/drawing/2014/main" id="{FC861C05-DF1F-7999-6D25-542F02C78DC0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1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0A9D8D7-41A4-CC22-C6AF-F0CFD0DAAAB7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BDB7ECB-67A2-B8A9-0DBE-4CFC8BEBCFCA}"/>
                    </a:ext>
                  </a:extLst>
                </p:cNvPr>
                <p:cNvSpPr txBox="1"/>
                <p:nvPr/>
              </p:nvSpPr>
              <p:spPr>
                <a:xfrm>
                  <a:off x="8435247" y="4543617"/>
                  <a:ext cx="2647725" cy="13582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D444DF9-7725-E4C0-5A31-40089FB729BE}"/>
                    </a:ext>
                  </a:extLst>
                </p:cNvPr>
                <p:cNvSpPr txBox="1"/>
                <p:nvPr/>
              </p:nvSpPr>
              <p:spPr>
                <a:xfrm>
                  <a:off x="8779169" y="2936801"/>
                  <a:ext cx="1982449" cy="4334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2024</a:t>
                  </a:r>
                  <a:endParaRPr lang="en-IN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5BF00E4-A7B1-923C-230A-6D8D4EE63CD3}"/>
                    </a:ext>
                  </a:extLst>
                </p:cNvPr>
                <p:cNvSpPr txBox="1"/>
                <p:nvPr/>
              </p:nvSpPr>
              <p:spPr>
                <a:xfrm>
                  <a:off x="8665008" y="3846585"/>
                  <a:ext cx="2188203" cy="4045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</a:t>
                  </a:r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2725097-D361-4D61-B6D5-FAF5ABA415D9}"/>
                  </a:ext>
                </a:extLst>
              </p:cNvPr>
              <p:cNvSpPr/>
              <p:nvPr/>
            </p:nvSpPr>
            <p:spPr>
              <a:xfrm>
                <a:off x="1438484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5E8E9ED-E908-255F-814E-3D180B554E81}"/>
                </a:ext>
              </a:extLst>
            </p:cNvPr>
            <p:cNvGrpSpPr/>
            <p:nvPr/>
          </p:nvGrpSpPr>
          <p:grpSpPr>
            <a:xfrm>
              <a:off x="4686035" y="1340412"/>
              <a:ext cx="2819939" cy="4767156"/>
              <a:chOff x="3227826" y="1470585"/>
              <a:chExt cx="2819939" cy="4767156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5B123A-987F-FBE1-8F0E-304E8BD2A179}"/>
                  </a:ext>
                </a:extLst>
              </p:cNvPr>
              <p:cNvGrpSpPr/>
              <p:nvPr/>
            </p:nvGrpSpPr>
            <p:grpSpPr>
              <a:xfrm>
                <a:off x="3227826" y="1470585"/>
                <a:ext cx="2819939" cy="4767156"/>
                <a:chOff x="8435247" y="1425799"/>
                <a:chExt cx="2647725" cy="4476028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B872AB0F-4505-DA1E-9115-3F7FE4792EFD}"/>
                    </a:ext>
                  </a:extLst>
                </p:cNvPr>
                <p:cNvGrpSpPr/>
                <p:nvPr/>
              </p:nvGrpSpPr>
              <p:grpSpPr>
                <a:xfrm>
                  <a:off x="8571119" y="1425799"/>
                  <a:ext cx="2376002" cy="3081949"/>
                  <a:chOff x="2875505" y="3214426"/>
                  <a:chExt cx="1809519" cy="2013974"/>
                </a:xfrm>
              </p:grpSpPr>
              <p:sp>
                <p:nvSpPr>
                  <p:cNvPr id="129" name="Rectangle: Rounded Corners 128">
                    <a:extLst>
                      <a:ext uri="{FF2B5EF4-FFF2-40B4-BE49-F238E27FC236}">
                        <a16:creationId xmlns:a16="http://schemas.microsoft.com/office/drawing/2014/main" id="{E2149673-478B-6339-801B-1AFF49F23FE7}"/>
                      </a:ext>
                    </a:extLst>
                  </p:cNvPr>
                  <p:cNvSpPr/>
                  <p:nvPr/>
                </p:nvSpPr>
                <p:spPr>
                  <a:xfrm>
                    <a:off x="2875505" y="4074416"/>
                    <a:ext cx="1809519" cy="115398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6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2" name="Flowchart: Connector 131">
                    <a:extLst>
                      <a:ext uri="{FF2B5EF4-FFF2-40B4-BE49-F238E27FC236}">
                        <a16:creationId xmlns:a16="http://schemas.microsoft.com/office/drawing/2014/main" id="{281BAFC9-6268-2BA3-693F-803A28CCCDC8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6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39B790-250E-3214-DA38-2DC5C3EBE84F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9A8BB34-ECAB-ECC5-937F-A2649923F586}"/>
                    </a:ext>
                  </a:extLst>
                </p:cNvPr>
                <p:cNvSpPr txBox="1"/>
                <p:nvPr/>
              </p:nvSpPr>
              <p:spPr>
                <a:xfrm>
                  <a:off x="8435247" y="4543617"/>
                  <a:ext cx="2647725" cy="13582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21BA4D3-6B27-4EEA-0AFC-E45FE45E1DF2}"/>
                    </a:ext>
                  </a:extLst>
                </p:cNvPr>
                <p:cNvSpPr txBox="1"/>
                <p:nvPr/>
              </p:nvSpPr>
              <p:spPr>
                <a:xfrm>
                  <a:off x="8779169" y="2936801"/>
                  <a:ext cx="1982449" cy="4334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2025</a:t>
                  </a:r>
                  <a:endParaRPr lang="en-IN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92B64C2-8893-C462-B288-0BBB2B290BDC}"/>
                    </a:ext>
                  </a:extLst>
                </p:cNvPr>
                <p:cNvSpPr txBox="1"/>
                <p:nvPr/>
              </p:nvSpPr>
              <p:spPr>
                <a:xfrm>
                  <a:off x="8665008" y="3846585"/>
                  <a:ext cx="2188203" cy="4045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</a:t>
                  </a:r>
                </a:p>
              </p:txBody>
            </p:sp>
          </p:grp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81F4146-CB3C-71C4-7B36-C685862F6801}"/>
                  </a:ext>
                </a:extLst>
              </p:cNvPr>
              <p:cNvSpPr/>
              <p:nvPr/>
            </p:nvSpPr>
            <p:spPr>
              <a:xfrm>
                <a:off x="4354900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4FBC302-3FBD-95A0-FE2D-C6A3C01DF80F}"/>
                </a:ext>
              </a:extLst>
            </p:cNvPr>
            <p:cNvGrpSpPr/>
            <p:nvPr/>
          </p:nvGrpSpPr>
          <p:grpSpPr>
            <a:xfrm>
              <a:off x="8336915" y="1340412"/>
              <a:ext cx="2819939" cy="4767156"/>
              <a:chOff x="6144242" y="1470585"/>
              <a:chExt cx="2819939" cy="4767156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2B8E616-06DC-90D3-2612-E90D234F54A6}"/>
                  </a:ext>
                </a:extLst>
              </p:cNvPr>
              <p:cNvGrpSpPr/>
              <p:nvPr/>
            </p:nvGrpSpPr>
            <p:grpSpPr>
              <a:xfrm>
                <a:off x="6144242" y="1470585"/>
                <a:ext cx="2819939" cy="4767156"/>
                <a:chOff x="8435247" y="1425799"/>
                <a:chExt cx="2647725" cy="4476028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4E136652-1032-4E56-2CD9-A545F632CC89}"/>
                    </a:ext>
                  </a:extLst>
                </p:cNvPr>
                <p:cNvGrpSpPr/>
                <p:nvPr/>
              </p:nvGrpSpPr>
              <p:grpSpPr>
                <a:xfrm>
                  <a:off x="8571119" y="1425799"/>
                  <a:ext cx="2376002" cy="3081949"/>
                  <a:chOff x="2875505" y="3214426"/>
                  <a:chExt cx="1809519" cy="2013974"/>
                </a:xfrm>
              </p:grpSpPr>
              <p:sp>
                <p:nvSpPr>
                  <p:cNvPr id="139" name="Rectangle: Rounded Corners 138">
                    <a:extLst>
                      <a:ext uri="{FF2B5EF4-FFF2-40B4-BE49-F238E27FC236}">
                        <a16:creationId xmlns:a16="http://schemas.microsoft.com/office/drawing/2014/main" id="{BCDE441A-EDC2-1C22-6F4D-793EDB10193C}"/>
                      </a:ext>
                    </a:extLst>
                  </p:cNvPr>
                  <p:cNvSpPr/>
                  <p:nvPr/>
                </p:nvSpPr>
                <p:spPr>
                  <a:xfrm>
                    <a:off x="2875505" y="4074416"/>
                    <a:ext cx="1809519" cy="1153984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1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2" name="Flowchart: Connector 141">
                    <a:extLst>
                      <a:ext uri="{FF2B5EF4-FFF2-40B4-BE49-F238E27FC236}">
                        <a16:creationId xmlns:a16="http://schemas.microsoft.com/office/drawing/2014/main" id="{AFD3155F-2C9C-1BFE-DFC7-7FCC45556384}"/>
                      </a:ext>
                    </a:extLst>
                  </p:cNvPr>
                  <p:cNvSpPr/>
                  <p:nvPr/>
                </p:nvSpPr>
                <p:spPr>
                  <a:xfrm>
                    <a:off x="3299282" y="3214426"/>
                    <a:ext cx="961966" cy="825414"/>
                  </a:xfrm>
                  <a:prstGeom prst="flowChartConnector">
                    <a:avLst/>
                  </a:prstGeom>
                  <a:solidFill>
                    <a:schemeClr val="accent1"/>
                  </a:solidFill>
                  <a:ln w="539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C6680070-126A-20BA-5871-48500CA3E994}"/>
                    </a:ext>
                  </a:extLst>
                </p:cNvPr>
                <p:cNvSpPr txBox="1"/>
                <p:nvPr/>
              </p:nvSpPr>
              <p:spPr>
                <a:xfrm>
                  <a:off x="8779169" y="3386430"/>
                  <a:ext cx="1982449" cy="2889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590178E-2312-4D68-E53C-A18AA1BBE5B1}"/>
                    </a:ext>
                  </a:extLst>
                </p:cNvPr>
                <p:cNvSpPr txBox="1"/>
                <p:nvPr/>
              </p:nvSpPr>
              <p:spPr>
                <a:xfrm>
                  <a:off x="8435247" y="4543617"/>
                  <a:ext cx="2647725" cy="13582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A09301C-6AAD-ACBE-71B7-5EB7E999DC46}"/>
                    </a:ext>
                  </a:extLst>
                </p:cNvPr>
                <p:cNvSpPr txBox="1"/>
                <p:nvPr/>
              </p:nvSpPr>
              <p:spPr>
                <a:xfrm>
                  <a:off x="8779169" y="2936801"/>
                  <a:ext cx="1982449" cy="4334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0" lang="en-C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2026</a:t>
                  </a:r>
                  <a:endParaRPr lang="en-IN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F59F61-F04C-4E71-6E63-020FF4653AC5}"/>
                    </a:ext>
                  </a:extLst>
                </p:cNvPr>
                <p:cNvSpPr txBox="1"/>
                <p:nvPr/>
              </p:nvSpPr>
              <p:spPr>
                <a:xfrm>
                  <a:off x="8665008" y="3846585"/>
                  <a:ext cx="2188203" cy="4045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14CD35B-34D0-51AA-0749-2911557B44A3}"/>
                  </a:ext>
                </a:extLst>
              </p:cNvPr>
              <p:cNvSpPr/>
              <p:nvPr/>
            </p:nvSpPr>
            <p:spPr>
              <a:xfrm>
                <a:off x="7271316" y="1734593"/>
                <a:ext cx="565785" cy="817246"/>
              </a:xfrm>
              <a:custGeom>
                <a:avLst/>
                <a:gdLst>
                  <a:gd name="connsiteX0" fmla="*/ 444818 w 565785"/>
                  <a:gd name="connsiteY0" fmla="*/ 529590 h 817246"/>
                  <a:gd name="connsiteX1" fmla="*/ 565785 w 565785"/>
                  <a:gd name="connsiteY1" fmla="*/ 746760 h 817246"/>
                  <a:gd name="connsiteX2" fmla="*/ 468630 w 565785"/>
                  <a:gd name="connsiteY2" fmla="*/ 730568 h 817246"/>
                  <a:gd name="connsiteX3" fmla="*/ 419100 w 565785"/>
                  <a:gd name="connsiteY3" fmla="*/ 811530 h 817246"/>
                  <a:gd name="connsiteX4" fmla="*/ 293370 w 565785"/>
                  <a:gd name="connsiteY4" fmla="*/ 584835 h 817246"/>
                  <a:gd name="connsiteX5" fmla="*/ 340995 w 565785"/>
                  <a:gd name="connsiteY5" fmla="*/ 566737 h 817246"/>
                  <a:gd name="connsiteX6" fmla="*/ 362902 w 565785"/>
                  <a:gd name="connsiteY6" fmla="*/ 568643 h 817246"/>
                  <a:gd name="connsiteX7" fmla="*/ 404812 w 565785"/>
                  <a:gd name="connsiteY7" fmla="*/ 560070 h 817246"/>
                  <a:gd name="connsiteX8" fmla="*/ 444818 w 565785"/>
                  <a:gd name="connsiteY8" fmla="*/ 529590 h 817246"/>
                  <a:gd name="connsiteX9" fmla="*/ 114300 w 565785"/>
                  <a:gd name="connsiteY9" fmla="*/ 523876 h 817246"/>
                  <a:gd name="connsiteX10" fmla="*/ 118110 w 565785"/>
                  <a:gd name="connsiteY10" fmla="*/ 524828 h 817246"/>
                  <a:gd name="connsiteX11" fmla="*/ 167640 w 565785"/>
                  <a:gd name="connsiteY11" fmla="*/ 564833 h 817246"/>
                  <a:gd name="connsiteX12" fmla="*/ 205740 w 565785"/>
                  <a:gd name="connsiteY12" fmla="*/ 572454 h 817246"/>
                  <a:gd name="connsiteX13" fmla="*/ 225742 w 565785"/>
                  <a:gd name="connsiteY13" fmla="*/ 570548 h 817246"/>
                  <a:gd name="connsiteX14" fmla="*/ 263843 w 565785"/>
                  <a:gd name="connsiteY14" fmla="*/ 584836 h 817246"/>
                  <a:gd name="connsiteX15" fmla="*/ 144780 w 565785"/>
                  <a:gd name="connsiteY15" fmla="*/ 817246 h 817246"/>
                  <a:gd name="connsiteX16" fmla="*/ 96203 w 565785"/>
                  <a:gd name="connsiteY16" fmla="*/ 726759 h 817246"/>
                  <a:gd name="connsiteX17" fmla="*/ 0 w 565785"/>
                  <a:gd name="connsiteY17" fmla="*/ 748666 h 817246"/>
                  <a:gd name="connsiteX18" fmla="*/ 277178 w 565785"/>
                  <a:gd name="connsiteY18" fmla="*/ 112395 h 817246"/>
                  <a:gd name="connsiteX19" fmla="*/ 112395 w 565785"/>
                  <a:gd name="connsiteY19" fmla="*/ 277178 h 817246"/>
                  <a:gd name="connsiteX20" fmla="*/ 277178 w 565785"/>
                  <a:gd name="connsiteY20" fmla="*/ 441960 h 817246"/>
                  <a:gd name="connsiteX21" fmla="*/ 441960 w 565785"/>
                  <a:gd name="connsiteY21" fmla="*/ 277178 h 817246"/>
                  <a:gd name="connsiteX22" fmla="*/ 277178 w 565785"/>
                  <a:gd name="connsiteY22" fmla="*/ 112395 h 817246"/>
                  <a:gd name="connsiteX23" fmla="*/ 280988 w 565785"/>
                  <a:gd name="connsiteY23" fmla="*/ 0 h 817246"/>
                  <a:gd name="connsiteX24" fmla="*/ 329565 w 565785"/>
                  <a:gd name="connsiteY24" fmla="*/ 19050 h 817246"/>
                  <a:gd name="connsiteX25" fmla="*/ 381953 w 565785"/>
                  <a:gd name="connsiteY25" fmla="*/ 19050 h 817246"/>
                  <a:gd name="connsiteX26" fmla="*/ 422910 w 565785"/>
                  <a:gd name="connsiteY26" fmla="*/ 60008 h 817246"/>
                  <a:gd name="connsiteX27" fmla="*/ 477202 w 565785"/>
                  <a:gd name="connsiteY27" fmla="*/ 80963 h 817246"/>
                  <a:gd name="connsiteX28" fmla="*/ 498158 w 565785"/>
                  <a:gd name="connsiteY28" fmla="*/ 128588 h 817246"/>
                  <a:gd name="connsiteX29" fmla="*/ 535305 w 565785"/>
                  <a:gd name="connsiteY29" fmla="*/ 165735 h 817246"/>
                  <a:gd name="connsiteX30" fmla="*/ 535305 w 565785"/>
                  <a:gd name="connsiteY30" fmla="*/ 223838 h 817246"/>
                  <a:gd name="connsiteX31" fmla="*/ 558165 w 565785"/>
                  <a:gd name="connsiteY31" fmla="*/ 277178 h 817246"/>
                  <a:gd name="connsiteX32" fmla="*/ 539115 w 565785"/>
                  <a:gd name="connsiteY32" fmla="*/ 325755 h 817246"/>
                  <a:gd name="connsiteX33" fmla="*/ 539115 w 565785"/>
                  <a:gd name="connsiteY33" fmla="*/ 378143 h 817246"/>
                  <a:gd name="connsiteX34" fmla="*/ 498158 w 565785"/>
                  <a:gd name="connsiteY34" fmla="*/ 419100 h 817246"/>
                  <a:gd name="connsiteX35" fmla="*/ 477202 w 565785"/>
                  <a:gd name="connsiteY35" fmla="*/ 473393 h 817246"/>
                  <a:gd name="connsiteX36" fmla="*/ 429578 w 565785"/>
                  <a:gd name="connsiteY36" fmla="*/ 494348 h 817246"/>
                  <a:gd name="connsiteX37" fmla="*/ 392430 w 565785"/>
                  <a:gd name="connsiteY37" fmla="*/ 531495 h 817246"/>
                  <a:gd name="connsiteX38" fmla="*/ 334328 w 565785"/>
                  <a:gd name="connsiteY38" fmla="*/ 531495 h 817246"/>
                  <a:gd name="connsiteX39" fmla="*/ 280988 w 565785"/>
                  <a:gd name="connsiteY39" fmla="*/ 554355 h 817246"/>
                  <a:gd name="connsiteX40" fmla="*/ 232410 w 565785"/>
                  <a:gd name="connsiteY40" fmla="*/ 535305 h 817246"/>
                  <a:gd name="connsiteX41" fmla="*/ 180023 w 565785"/>
                  <a:gd name="connsiteY41" fmla="*/ 535305 h 817246"/>
                  <a:gd name="connsiteX42" fmla="*/ 139065 w 565785"/>
                  <a:gd name="connsiteY42" fmla="*/ 494348 h 817246"/>
                  <a:gd name="connsiteX43" fmla="*/ 84773 w 565785"/>
                  <a:gd name="connsiteY43" fmla="*/ 473393 h 817246"/>
                  <a:gd name="connsiteX44" fmla="*/ 63817 w 565785"/>
                  <a:gd name="connsiteY44" fmla="*/ 425768 h 817246"/>
                  <a:gd name="connsiteX45" fmla="*/ 26670 w 565785"/>
                  <a:gd name="connsiteY45" fmla="*/ 388620 h 817246"/>
                  <a:gd name="connsiteX46" fmla="*/ 26670 w 565785"/>
                  <a:gd name="connsiteY46" fmla="*/ 330518 h 817246"/>
                  <a:gd name="connsiteX47" fmla="*/ 3810 w 565785"/>
                  <a:gd name="connsiteY47" fmla="*/ 277178 h 817246"/>
                  <a:gd name="connsiteX48" fmla="*/ 22860 w 565785"/>
                  <a:gd name="connsiteY48" fmla="*/ 228600 h 817246"/>
                  <a:gd name="connsiteX49" fmla="*/ 22860 w 565785"/>
                  <a:gd name="connsiteY49" fmla="*/ 176213 h 817246"/>
                  <a:gd name="connsiteX50" fmla="*/ 63817 w 565785"/>
                  <a:gd name="connsiteY50" fmla="*/ 135255 h 817246"/>
                  <a:gd name="connsiteX51" fmla="*/ 84773 w 565785"/>
                  <a:gd name="connsiteY51" fmla="*/ 80963 h 817246"/>
                  <a:gd name="connsiteX52" fmla="*/ 132398 w 565785"/>
                  <a:gd name="connsiteY52" fmla="*/ 60008 h 817246"/>
                  <a:gd name="connsiteX53" fmla="*/ 169545 w 565785"/>
                  <a:gd name="connsiteY53" fmla="*/ 22860 h 817246"/>
                  <a:gd name="connsiteX54" fmla="*/ 227648 w 565785"/>
                  <a:gd name="connsiteY54" fmla="*/ 22860 h 817246"/>
                  <a:gd name="connsiteX55" fmla="*/ 280988 w 565785"/>
                  <a:gd name="connsiteY55" fmla="*/ 0 h 81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65785" h="817246">
                    <a:moveTo>
                      <a:pt x="444818" y="529590"/>
                    </a:moveTo>
                    <a:lnTo>
                      <a:pt x="565785" y="746760"/>
                    </a:lnTo>
                    <a:lnTo>
                      <a:pt x="468630" y="730568"/>
                    </a:lnTo>
                    <a:lnTo>
                      <a:pt x="419100" y="811530"/>
                    </a:lnTo>
                    <a:lnTo>
                      <a:pt x="293370" y="584835"/>
                    </a:lnTo>
                    <a:cubicBezTo>
                      <a:pt x="310515" y="582930"/>
                      <a:pt x="326708" y="576262"/>
                      <a:pt x="340995" y="566737"/>
                    </a:cubicBezTo>
                    <a:cubicBezTo>
                      <a:pt x="348615" y="567690"/>
                      <a:pt x="355283" y="568643"/>
                      <a:pt x="362902" y="568643"/>
                    </a:cubicBezTo>
                    <a:cubicBezTo>
                      <a:pt x="377190" y="568643"/>
                      <a:pt x="391477" y="565785"/>
                      <a:pt x="404812" y="560070"/>
                    </a:cubicBezTo>
                    <a:cubicBezTo>
                      <a:pt x="421005" y="553403"/>
                      <a:pt x="434340" y="542925"/>
                      <a:pt x="444818" y="529590"/>
                    </a:cubicBezTo>
                    <a:close/>
                    <a:moveTo>
                      <a:pt x="114300" y="523876"/>
                    </a:moveTo>
                    <a:cubicBezTo>
                      <a:pt x="115253" y="523876"/>
                      <a:pt x="117157" y="524828"/>
                      <a:pt x="118110" y="524828"/>
                    </a:cubicBezTo>
                    <a:cubicBezTo>
                      <a:pt x="130492" y="542926"/>
                      <a:pt x="147637" y="557214"/>
                      <a:pt x="167640" y="564833"/>
                    </a:cubicBezTo>
                    <a:cubicBezTo>
                      <a:pt x="180023" y="569596"/>
                      <a:pt x="192405" y="572454"/>
                      <a:pt x="205740" y="572454"/>
                    </a:cubicBezTo>
                    <a:cubicBezTo>
                      <a:pt x="212408" y="572454"/>
                      <a:pt x="219075" y="571501"/>
                      <a:pt x="225742" y="570548"/>
                    </a:cubicBezTo>
                    <a:cubicBezTo>
                      <a:pt x="237173" y="577216"/>
                      <a:pt x="250508" y="582931"/>
                      <a:pt x="263843" y="584836"/>
                    </a:cubicBezTo>
                    <a:lnTo>
                      <a:pt x="144780" y="817246"/>
                    </a:lnTo>
                    <a:lnTo>
                      <a:pt x="96203" y="726759"/>
                    </a:lnTo>
                    <a:lnTo>
                      <a:pt x="0" y="748666"/>
                    </a:lnTo>
                    <a:close/>
                    <a:moveTo>
                      <a:pt x="277178" y="112395"/>
                    </a:moveTo>
                    <a:cubicBezTo>
                      <a:pt x="186690" y="112395"/>
                      <a:pt x="112395" y="185738"/>
                      <a:pt x="112395" y="277178"/>
                    </a:cubicBezTo>
                    <a:cubicBezTo>
                      <a:pt x="112395" y="368618"/>
                      <a:pt x="186690" y="441960"/>
                      <a:pt x="277178" y="441960"/>
                    </a:cubicBezTo>
                    <a:cubicBezTo>
                      <a:pt x="367665" y="441960"/>
                      <a:pt x="441960" y="368618"/>
                      <a:pt x="441960" y="277178"/>
                    </a:cubicBezTo>
                    <a:cubicBezTo>
                      <a:pt x="441960" y="185738"/>
                      <a:pt x="367665" y="112395"/>
                      <a:pt x="277178" y="112395"/>
                    </a:cubicBezTo>
                    <a:close/>
                    <a:moveTo>
                      <a:pt x="280988" y="0"/>
                    </a:moveTo>
                    <a:cubicBezTo>
                      <a:pt x="300038" y="0"/>
                      <a:pt x="316230" y="7620"/>
                      <a:pt x="329565" y="19050"/>
                    </a:cubicBezTo>
                    <a:cubicBezTo>
                      <a:pt x="345758" y="12383"/>
                      <a:pt x="364808" y="12383"/>
                      <a:pt x="381953" y="19050"/>
                    </a:cubicBezTo>
                    <a:cubicBezTo>
                      <a:pt x="401955" y="26670"/>
                      <a:pt x="416243" y="41910"/>
                      <a:pt x="422910" y="60008"/>
                    </a:cubicBezTo>
                    <a:cubicBezTo>
                      <a:pt x="442913" y="59055"/>
                      <a:pt x="461963" y="65723"/>
                      <a:pt x="477202" y="80963"/>
                    </a:cubicBezTo>
                    <a:cubicBezTo>
                      <a:pt x="490538" y="94298"/>
                      <a:pt x="497205" y="111443"/>
                      <a:pt x="498158" y="128588"/>
                    </a:cubicBezTo>
                    <a:cubicBezTo>
                      <a:pt x="514350" y="135255"/>
                      <a:pt x="527685" y="148590"/>
                      <a:pt x="535305" y="165735"/>
                    </a:cubicBezTo>
                    <a:cubicBezTo>
                      <a:pt x="543878" y="184785"/>
                      <a:pt x="542925" y="205740"/>
                      <a:pt x="535305" y="223838"/>
                    </a:cubicBezTo>
                    <a:cubicBezTo>
                      <a:pt x="549593" y="237173"/>
                      <a:pt x="558165" y="256222"/>
                      <a:pt x="558165" y="277178"/>
                    </a:cubicBezTo>
                    <a:cubicBezTo>
                      <a:pt x="558165" y="296228"/>
                      <a:pt x="550545" y="313373"/>
                      <a:pt x="539115" y="325755"/>
                    </a:cubicBezTo>
                    <a:cubicBezTo>
                      <a:pt x="545783" y="341948"/>
                      <a:pt x="545783" y="360998"/>
                      <a:pt x="539115" y="378143"/>
                    </a:cubicBezTo>
                    <a:cubicBezTo>
                      <a:pt x="531495" y="398145"/>
                      <a:pt x="516255" y="412433"/>
                      <a:pt x="498158" y="419100"/>
                    </a:cubicBezTo>
                    <a:cubicBezTo>
                      <a:pt x="499110" y="439103"/>
                      <a:pt x="492443" y="458153"/>
                      <a:pt x="477202" y="473393"/>
                    </a:cubicBezTo>
                    <a:cubicBezTo>
                      <a:pt x="463868" y="486728"/>
                      <a:pt x="446723" y="493395"/>
                      <a:pt x="429578" y="494348"/>
                    </a:cubicBezTo>
                    <a:cubicBezTo>
                      <a:pt x="422910" y="510540"/>
                      <a:pt x="409575" y="523875"/>
                      <a:pt x="392430" y="531495"/>
                    </a:cubicBezTo>
                    <a:cubicBezTo>
                      <a:pt x="373380" y="540068"/>
                      <a:pt x="352425" y="539115"/>
                      <a:pt x="334328" y="531495"/>
                    </a:cubicBezTo>
                    <a:cubicBezTo>
                      <a:pt x="320993" y="545783"/>
                      <a:pt x="301943" y="554355"/>
                      <a:pt x="280988" y="554355"/>
                    </a:cubicBezTo>
                    <a:cubicBezTo>
                      <a:pt x="261937" y="554355"/>
                      <a:pt x="245745" y="546735"/>
                      <a:pt x="232410" y="535305"/>
                    </a:cubicBezTo>
                    <a:cubicBezTo>
                      <a:pt x="216218" y="541973"/>
                      <a:pt x="197168" y="541973"/>
                      <a:pt x="180023" y="535305"/>
                    </a:cubicBezTo>
                    <a:cubicBezTo>
                      <a:pt x="160020" y="527685"/>
                      <a:pt x="145733" y="512445"/>
                      <a:pt x="139065" y="494348"/>
                    </a:cubicBezTo>
                    <a:cubicBezTo>
                      <a:pt x="119063" y="495300"/>
                      <a:pt x="100013" y="488633"/>
                      <a:pt x="84773" y="473393"/>
                    </a:cubicBezTo>
                    <a:cubicBezTo>
                      <a:pt x="71438" y="460058"/>
                      <a:pt x="64770" y="442913"/>
                      <a:pt x="63817" y="425768"/>
                    </a:cubicBezTo>
                    <a:cubicBezTo>
                      <a:pt x="47625" y="419100"/>
                      <a:pt x="34290" y="405765"/>
                      <a:pt x="26670" y="388620"/>
                    </a:cubicBezTo>
                    <a:cubicBezTo>
                      <a:pt x="18098" y="369570"/>
                      <a:pt x="19050" y="348615"/>
                      <a:pt x="26670" y="330518"/>
                    </a:cubicBezTo>
                    <a:cubicBezTo>
                      <a:pt x="12382" y="317183"/>
                      <a:pt x="3810" y="298133"/>
                      <a:pt x="3810" y="277178"/>
                    </a:cubicBezTo>
                    <a:cubicBezTo>
                      <a:pt x="3810" y="258128"/>
                      <a:pt x="11430" y="241935"/>
                      <a:pt x="22860" y="228600"/>
                    </a:cubicBezTo>
                    <a:cubicBezTo>
                      <a:pt x="16192" y="212408"/>
                      <a:pt x="16192" y="193358"/>
                      <a:pt x="22860" y="176213"/>
                    </a:cubicBezTo>
                    <a:cubicBezTo>
                      <a:pt x="30480" y="156210"/>
                      <a:pt x="45720" y="141923"/>
                      <a:pt x="63817" y="135255"/>
                    </a:cubicBezTo>
                    <a:cubicBezTo>
                      <a:pt x="62865" y="115252"/>
                      <a:pt x="69533" y="96203"/>
                      <a:pt x="84773" y="80963"/>
                    </a:cubicBezTo>
                    <a:cubicBezTo>
                      <a:pt x="98108" y="67628"/>
                      <a:pt x="115253" y="60960"/>
                      <a:pt x="132398" y="60008"/>
                    </a:cubicBezTo>
                    <a:cubicBezTo>
                      <a:pt x="139065" y="43815"/>
                      <a:pt x="152400" y="30480"/>
                      <a:pt x="169545" y="22860"/>
                    </a:cubicBezTo>
                    <a:cubicBezTo>
                      <a:pt x="188595" y="14288"/>
                      <a:pt x="209550" y="15240"/>
                      <a:pt x="227648" y="22860"/>
                    </a:cubicBezTo>
                    <a:cubicBezTo>
                      <a:pt x="240983" y="8573"/>
                      <a:pt x="260033" y="0"/>
                      <a:pt x="280988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D657-71AD-1EF7-064E-91AC2F8C9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3941-DDF4-B1A5-751E-19C00844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Next Steps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547B8-820E-FC88-4667-A9AFE0F0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AFFC8-9D13-CEEA-9CEE-7FA9F486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61C777D-505C-E47D-BACD-3097D9B49AF6}"/>
              </a:ext>
            </a:extLst>
          </p:cNvPr>
          <p:cNvGrpSpPr/>
          <p:nvPr/>
        </p:nvGrpSpPr>
        <p:grpSpPr>
          <a:xfrm>
            <a:off x="770071" y="1746047"/>
            <a:ext cx="10651858" cy="4371351"/>
            <a:chOff x="770071" y="1774622"/>
            <a:chExt cx="10651858" cy="437135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CAA58D-FEDF-C3FD-FA4C-87B10D40532B}"/>
                </a:ext>
              </a:extLst>
            </p:cNvPr>
            <p:cNvGrpSpPr/>
            <p:nvPr/>
          </p:nvGrpSpPr>
          <p:grpSpPr>
            <a:xfrm>
              <a:off x="1252222" y="3298436"/>
              <a:ext cx="10120805" cy="1124728"/>
              <a:chOff x="1252222" y="3298436"/>
              <a:chExt cx="10120805" cy="112472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46834D0-E92C-AE3C-8A90-B2B89AF4A9B3}"/>
                  </a:ext>
                </a:extLst>
              </p:cNvPr>
              <p:cNvGrpSpPr/>
              <p:nvPr/>
            </p:nvGrpSpPr>
            <p:grpSpPr>
              <a:xfrm>
                <a:off x="8803967" y="3298436"/>
                <a:ext cx="2569060" cy="1124728"/>
                <a:chOff x="8803967" y="3729814"/>
                <a:chExt cx="2569060" cy="1124728"/>
              </a:xfrm>
            </p:grpSpPr>
            <p:sp>
              <p:nvSpPr>
                <p:cNvPr id="7" name="Freeform 32">
                  <a:extLst>
                    <a:ext uri="{FF2B5EF4-FFF2-40B4-BE49-F238E27FC236}">
                      <a16:creationId xmlns:a16="http://schemas.microsoft.com/office/drawing/2014/main" id="{B295634C-E3AD-4023-94E3-11293851B6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302" y="3729814"/>
                  <a:ext cx="1992725" cy="1124728"/>
                </a:xfrm>
                <a:prstGeom prst="rightArrow">
                  <a:avLst/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0" name="Oval 35">
                  <a:extLst>
                    <a:ext uri="{FF2B5EF4-FFF2-40B4-BE49-F238E27FC236}">
                      <a16:creationId xmlns:a16="http://schemas.microsoft.com/office/drawing/2014/main" id="{39077DF6-28CA-0207-DE71-C796220C26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03967" y="3784828"/>
                  <a:ext cx="1009461" cy="1014700"/>
                </a:xfrm>
                <a:prstGeom prst="ellipse">
                  <a:avLst/>
                </a:prstGeom>
                <a:solidFill>
                  <a:schemeClr val="accent6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C7211C1-0E4D-687F-FDBA-25336D4E0590}"/>
                  </a:ext>
                </a:extLst>
              </p:cNvPr>
              <p:cNvGrpSpPr/>
              <p:nvPr/>
            </p:nvGrpSpPr>
            <p:grpSpPr>
              <a:xfrm>
                <a:off x="6305930" y="3300183"/>
                <a:ext cx="2567314" cy="1121235"/>
                <a:chOff x="6287301" y="2867058"/>
                <a:chExt cx="2567314" cy="1121235"/>
              </a:xfrm>
            </p:grpSpPr>
            <p:sp>
              <p:nvSpPr>
                <p:cNvPr id="11" name="Freeform 36">
                  <a:extLst>
                    <a:ext uri="{FF2B5EF4-FFF2-40B4-BE49-F238E27FC236}">
                      <a16:creationId xmlns:a16="http://schemas.microsoft.com/office/drawing/2014/main" id="{9D4BB512-2155-295A-F963-D2DEB524A5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1890" y="2867058"/>
                  <a:ext cx="1992725" cy="1121235"/>
                </a:xfrm>
                <a:prstGeom prst="rightArrow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4" name="Oval 39">
                  <a:extLst>
                    <a:ext uri="{FF2B5EF4-FFF2-40B4-BE49-F238E27FC236}">
                      <a16:creationId xmlns:a16="http://schemas.microsoft.com/office/drawing/2014/main" id="{7CDCB558-B507-D247-1F30-35CA804533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7301" y="2921198"/>
                  <a:ext cx="1009461" cy="10129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6DF0CAC-9539-3771-D761-EBB8F84A51B8}"/>
                  </a:ext>
                </a:extLst>
              </p:cNvPr>
              <p:cNvGrpSpPr/>
              <p:nvPr/>
            </p:nvGrpSpPr>
            <p:grpSpPr>
              <a:xfrm>
                <a:off x="3804400" y="3298436"/>
                <a:ext cx="2570807" cy="1124728"/>
                <a:chOff x="3768888" y="3729814"/>
                <a:chExt cx="2570807" cy="1124728"/>
              </a:xfrm>
            </p:grpSpPr>
            <p:sp>
              <p:nvSpPr>
                <p:cNvPr id="15" name="Freeform 40">
                  <a:extLst>
                    <a:ext uri="{FF2B5EF4-FFF2-40B4-BE49-F238E27FC236}">
                      <a16:creationId xmlns:a16="http://schemas.microsoft.com/office/drawing/2014/main" id="{4B4F729B-7350-27C7-EB92-5A2A83B698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5224" y="3729814"/>
                  <a:ext cx="1994471" cy="1124728"/>
                </a:xfrm>
                <a:prstGeom prst="rightArrow">
                  <a:avLst/>
                </a:pr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18" name="Oval 43">
                  <a:extLst>
                    <a:ext uri="{FF2B5EF4-FFF2-40B4-BE49-F238E27FC236}">
                      <a16:creationId xmlns:a16="http://schemas.microsoft.com/office/drawing/2014/main" id="{5F6E5D28-1ED2-4362-26CF-3F8F3823E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8888" y="3784828"/>
                  <a:ext cx="1011207" cy="1014700"/>
                </a:xfrm>
                <a:prstGeom prst="ellipse">
                  <a:avLst/>
                </a:prstGeom>
                <a:solidFill>
                  <a:schemeClr val="accent6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FF707FE0-6CE2-457F-9DF8-1CE401E3034E}"/>
                  </a:ext>
                </a:extLst>
              </p:cNvPr>
              <p:cNvGrpSpPr/>
              <p:nvPr/>
            </p:nvGrpSpPr>
            <p:grpSpPr>
              <a:xfrm>
                <a:off x="1252222" y="3300183"/>
                <a:ext cx="2621455" cy="1121235"/>
                <a:chOff x="1252222" y="3141254"/>
                <a:chExt cx="2621455" cy="1121235"/>
              </a:xfrm>
            </p:grpSpPr>
            <p:sp>
              <p:nvSpPr>
                <p:cNvPr id="19" name="Freeform 44">
                  <a:extLst>
                    <a:ext uri="{FF2B5EF4-FFF2-40B4-BE49-F238E27FC236}">
                      <a16:creationId xmlns:a16="http://schemas.microsoft.com/office/drawing/2014/main" id="{5DADF4C0-FD2A-9BE6-9B6A-111ADA6F6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0952" y="3141254"/>
                  <a:ext cx="1992725" cy="1121235"/>
                </a:xfrm>
                <a:prstGeom prst="rightArrow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CO"/>
                </a:p>
              </p:txBody>
            </p:sp>
            <p:sp>
              <p:nvSpPr>
                <p:cNvPr id="23" name="Oval 47">
                  <a:extLst>
                    <a:ext uri="{FF2B5EF4-FFF2-40B4-BE49-F238E27FC236}">
                      <a16:creationId xmlns:a16="http://schemas.microsoft.com/office/drawing/2014/main" id="{3676AF98-6CA0-B804-3455-B62D95EA04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2222" y="3195394"/>
                  <a:ext cx="1011207" cy="10129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IN" sz="1800" b="1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660FFE6-275C-2AAB-D41B-766156067787}"/>
                </a:ext>
              </a:extLst>
            </p:cNvPr>
            <p:cNvGrpSpPr/>
            <p:nvPr/>
          </p:nvGrpSpPr>
          <p:grpSpPr>
            <a:xfrm>
              <a:off x="770071" y="1774622"/>
              <a:ext cx="2567314" cy="1202956"/>
              <a:chOff x="253104" y="1322388"/>
              <a:chExt cx="2567314" cy="1202956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A53B17F-2902-D905-E7F6-4430D8479850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A1C05613-6881-9EDD-B7F6-ADA13E7C17D2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78A6C3C-9861-BD88-495B-910211E3C515}"/>
                    </a:ext>
                  </a:extLst>
                </p:cNvPr>
                <p:cNvSpPr txBox="1"/>
                <p:nvPr/>
              </p:nvSpPr>
              <p:spPr>
                <a:xfrm>
                  <a:off x="268757" y="140762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798801-74EF-81F4-48D1-1DAE48797EBE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C651C20-6232-33E9-1C48-6B2C45AB9659}"/>
                </a:ext>
              </a:extLst>
            </p:cNvPr>
            <p:cNvGrpSpPr/>
            <p:nvPr/>
          </p:nvGrpSpPr>
          <p:grpSpPr>
            <a:xfrm>
              <a:off x="3821282" y="4943017"/>
              <a:ext cx="2567314" cy="1202956"/>
              <a:chOff x="253104" y="1322388"/>
              <a:chExt cx="2567314" cy="1202956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A68E8B02-B9A1-1EC2-DF88-7ABE47AED82C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901E2518-6D2A-C07C-C2FB-CB31BCC7040A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6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10BE9F5-0CDD-085F-02C6-9E05CA021DE0}"/>
                    </a:ext>
                  </a:extLst>
                </p:cNvPr>
                <p:cNvSpPr txBox="1"/>
                <p:nvPr/>
              </p:nvSpPr>
              <p:spPr>
                <a:xfrm>
                  <a:off x="268757" y="140762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5D16D5-EA61-F99D-657A-360A693EC620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74AB6F1-B8CB-A16F-C36E-17B2CCA1221E}"/>
                </a:ext>
              </a:extLst>
            </p:cNvPr>
            <p:cNvGrpSpPr/>
            <p:nvPr/>
          </p:nvGrpSpPr>
          <p:grpSpPr>
            <a:xfrm>
              <a:off x="8854615" y="4943017"/>
              <a:ext cx="2567314" cy="1202956"/>
              <a:chOff x="253104" y="1322388"/>
              <a:chExt cx="2567314" cy="1202956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2E36607D-8561-2A97-D67A-DDFDFD163010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22E1EF25-7BA3-0B91-1456-7E418C0EDC0E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6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59C4448B-0432-E980-57B4-50738CECE291}"/>
                    </a:ext>
                  </a:extLst>
                </p:cNvPr>
                <p:cNvSpPr txBox="1"/>
                <p:nvPr/>
              </p:nvSpPr>
              <p:spPr>
                <a:xfrm>
                  <a:off x="268757" y="140762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8C42357-8D77-323E-A167-48CEF7E14F70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8844DC8-4427-BC84-A9FF-F9C94CD17E09}"/>
                </a:ext>
              </a:extLst>
            </p:cNvPr>
            <p:cNvGrpSpPr/>
            <p:nvPr/>
          </p:nvGrpSpPr>
          <p:grpSpPr>
            <a:xfrm>
              <a:off x="6437081" y="1774622"/>
              <a:ext cx="2567314" cy="1202956"/>
              <a:chOff x="253104" y="1322388"/>
              <a:chExt cx="2567314" cy="120295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DC79AB41-8006-8835-1162-30988077EB80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9EC745EB-BB3C-0C48-8318-90885686BCEB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D75F20CE-5B67-3723-B0CD-F3BC9D68255A}"/>
                    </a:ext>
                  </a:extLst>
                </p:cNvPr>
                <p:cNvSpPr txBox="1"/>
                <p:nvPr/>
              </p:nvSpPr>
              <p:spPr>
                <a:xfrm>
                  <a:off x="268757" y="140762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8DB359-6E3E-CF29-0388-1FC66049D482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8447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46A550-D7BF-10BC-00B3-AD9218CB9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Future Vision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1D8D39-B2FA-B2C6-1B1C-8A4BDD21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007C3A-C243-96AC-68BD-955B529E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F116A39-BCB9-454B-02DB-32662E960756}"/>
              </a:ext>
            </a:extLst>
          </p:cNvPr>
          <p:cNvGrpSpPr/>
          <p:nvPr/>
        </p:nvGrpSpPr>
        <p:grpSpPr>
          <a:xfrm>
            <a:off x="731041" y="1954531"/>
            <a:ext cx="10856458" cy="3626967"/>
            <a:chOff x="183042" y="1773733"/>
            <a:chExt cx="11952456" cy="399312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9087134-2E5B-2AB7-9F47-F525156403BA}"/>
                </a:ext>
              </a:extLst>
            </p:cNvPr>
            <p:cNvGrpSpPr/>
            <p:nvPr/>
          </p:nvGrpSpPr>
          <p:grpSpPr>
            <a:xfrm>
              <a:off x="183042" y="1893426"/>
              <a:ext cx="10418283" cy="3823686"/>
              <a:chOff x="424342" y="1753726"/>
              <a:chExt cx="10418283" cy="38236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D4C4F1F-B7D1-59C6-9124-5A62D2686CEC}"/>
                  </a:ext>
                </a:extLst>
              </p:cNvPr>
              <p:cNvGrpSpPr/>
              <p:nvPr/>
            </p:nvGrpSpPr>
            <p:grpSpPr>
              <a:xfrm>
                <a:off x="8540226" y="1753726"/>
                <a:ext cx="2302399" cy="2489485"/>
                <a:chOff x="8540226" y="1753726"/>
                <a:chExt cx="2302399" cy="2489485"/>
              </a:xfrm>
            </p:grpSpPr>
            <p:sp>
              <p:nvSpPr>
                <p:cNvPr id="8" name="Arc 7">
                  <a:extLst>
                    <a:ext uri="{FF2B5EF4-FFF2-40B4-BE49-F238E27FC236}">
                      <a16:creationId xmlns:a16="http://schemas.microsoft.com/office/drawing/2014/main" id="{1B6407AD-E3FA-41AC-8296-8895EB94026E}"/>
                    </a:ext>
                  </a:extLst>
                </p:cNvPr>
                <p:cNvSpPr/>
                <p:nvPr/>
              </p:nvSpPr>
              <p:spPr>
                <a:xfrm>
                  <a:off x="9666557" y="3067143"/>
                  <a:ext cx="1176068" cy="1176068"/>
                </a:xfrm>
                <a:prstGeom prst="arc">
                  <a:avLst>
                    <a:gd name="adj1" fmla="val 15956854"/>
                    <a:gd name="adj2" fmla="val 10795556"/>
                  </a:avLst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1DF524E2-0235-172E-0B79-F5CC94D0AA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540226" y="3655937"/>
                  <a:ext cx="1143000" cy="0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0687DF44-0EB9-CCF0-11DD-988E406648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208272" y="1753726"/>
                  <a:ext cx="0" cy="1333939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895FDE9E-E347-159D-2098-BA3BF1C1327C}"/>
                    </a:ext>
                  </a:extLst>
                </p:cNvPr>
                <p:cNvSpPr/>
                <p:nvPr/>
              </p:nvSpPr>
              <p:spPr>
                <a:xfrm>
                  <a:off x="9814281" y="3214866"/>
                  <a:ext cx="880621" cy="8806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D13C17D-3DF2-FB11-1BE5-F365FB370131}"/>
                  </a:ext>
                </a:extLst>
              </p:cNvPr>
              <p:cNvGrpSpPr/>
              <p:nvPr/>
            </p:nvGrpSpPr>
            <p:grpSpPr>
              <a:xfrm>
                <a:off x="6222608" y="3087927"/>
                <a:ext cx="2317619" cy="2489485"/>
                <a:chOff x="6222608" y="3087927"/>
                <a:chExt cx="2317619" cy="2489485"/>
              </a:xfrm>
            </p:grpSpPr>
            <p:sp>
              <p:nvSpPr>
                <p:cNvPr id="13" name="Arc 12">
                  <a:extLst>
                    <a:ext uri="{FF2B5EF4-FFF2-40B4-BE49-F238E27FC236}">
                      <a16:creationId xmlns:a16="http://schemas.microsoft.com/office/drawing/2014/main" id="{ACF38053-A5A6-F907-2307-28F1A5498C4B}"/>
                    </a:ext>
                  </a:extLst>
                </p:cNvPr>
                <p:cNvSpPr/>
                <p:nvPr/>
              </p:nvSpPr>
              <p:spPr>
                <a:xfrm rot="10800000">
                  <a:off x="7364159" y="3087927"/>
                  <a:ext cx="1176068" cy="1176068"/>
                </a:xfrm>
                <a:prstGeom prst="arc">
                  <a:avLst>
                    <a:gd name="adj1" fmla="val 10895"/>
                    <a:gd name="adj2" fmla="val 15969831"/>
                  </a:avLst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DE00DC13-6AEC-5498-66C3-7E86DCF8B8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22608" y="3656199"/>
                  <a:ext cx="1141550" cy="0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88234BDB-FF89-081B-80F5-A7618C2F9F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7998512" y="4243473"/>
                  <a:ext cx="0" cy="1333939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3952B2F6-89DC-E0A4-58B8-5F082985EE1E}"/>
                    </a:ext>
                  </a:extLst>
                </p:cNvPr>
                <p:cNvSpPr/>
                <p:nvPr/>
              </p:nvSpPr>
              <p:spPr>
                <a:xfrm>
                  <a:off x="7511883" y="3235650"/>
                  <a:ext cx="880621" cy="880621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DE6795F5-1DAF-3881-4190-61B6CE650A23}"/>
                  </a:ext>
                </a:extLst>
              </p:cNvPr>
              <p:cNvGrpSpPr/>
              <p:nvPr/>
            </p:nvGrpSpPr>
            <p:grpSpPr>
              <a:xfrm>
                <a:off x="3905920" y="1753726"/>
                <a:ext cx="2302399" cy="2489485"/>
                <a:chOff x="3905920" y="1753726"/>
                <a:chExt cx="2302399" cy="2489485"/>
              </a:xfrm>
            </p:grpSpPr>
            <p:sp>
              <p:nvSpPr>
                <p:cNvPr id="18" name="Arc 17">
                  <a:extLst>
                    <a:ext uri="{FF2B5EF4-FFF2-40B4-BE49-F238E27FC236}">
                      <a16:creationId xmlns:a16="http://schemas.microsoft.com/office/drawing/2014/main" id="{F5735FED-1A5E-A06F-D6AA-8E3B2E95B98C}"/>
                    </a:ext>
                  </a:extLst>
                </p:cNvPr>
                <p:cNvSpPr/>
                <p:nvPr/>
              </p:nvSpPr>
              <p:spPr>
                <a:xfrm>
                  <a:off x="5032251" y="3067143"/>
                  <a:ext cx="1176068" cy="1176068"/>
                </a:xfrm>
                <a:prstGeom prst="arc">
                  <a:avLst>
                    <a:gd name="adj1" fmla="val 15956854"/>
                    <a:gd name="adj2" fmla="val 10795556"/>
                  </a:avLst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D182095F-02A3-3340-ED54-0975C92403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05920" y="3655937"/>
                  <a:ext cx="1143000" cy="0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18CE7548-24CB-E6CC-3E71-B886D642C0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73966" y="1753726"/>
                  <a:ext cx="0" cy="1333939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1E359CD-0DE2-9D91-98A1-1A4FC366DEC4}"/>
                    </a:ext>
                  </a:extLst>
                </p:cNvPr>
                <p:cNvSpPr/>
                <p:nvPr/>
              </p:nvSpPr>
              <p:spPr>
                <a:xfrm>
                  <a:off x="5179975" y="3214866"/>
                  <a:ext cx="880621" cy="8806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C5368F69-F6BC-A5F6-8361-803CEF5F4E2E}"/>
                  </a:ext>
                </a:extLst>
              </p:cNvPr>
              <p:cNvGrpSpPr/>
              <p:nvPr/>
            </p:nvGrpSpPr>
            <p:grpSpPr>
              <a:xfrm>
                <a:off x="1601158" y="3087927"/>
                <a:ext cx="2317619" cy="2489485"/>
                <a:chOff x="1601158" y="3087927"/>
                <a:chExt cx="2317619" cy="2489485"/>
              </a:xfrm>
            </p:grpSpPr>
            <p:sp>
              <p:nvSpPr>
                <p:cNvPr id="23" name="Arc 22">
                  <a:extLst>
                    <a:ext uri="{FF2B5EF4-FFF2-40B4-BE49-F238E27FC236}">
                      <a16:creationId xmlns:a16="http://schemas.microsoft.com/office/drawing/2014/main" id="{72ECBEC3-70DA-03AE-1CA5-48BBCC351B0A}"/>
                    </a:ext>
                  </a:extLst>
                </p:cNvPr>
                <p:cNvSpPr/>
                <p:nvPr/>
              </p:nvSpPr>
              <p:spPr>
                <a:xfrm rot="10800000">
                  <a:off x="2742709" y="3087927"/>
                  <a:ext cx="1176068" cy="1176068"/>
                </a:xfrm>
                <a:prstGeom prst="arc">
                  <a:avLst>
                    <a:gd name="adj1" fmla="val 10895"/>
                    <a:gd name="adj2" fmla="val 15969831"/>
                  </a:avLst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459400B1-F40F-B2AC-9B41-A82749F10D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01158" y="3656199"/>
                  <a:ext cx="1141550" cy="0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D5F694C-389D-71A7-2792-5B8F5809C0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3377062" y="4243473"/>
                  <a:ext cx="0" cy="1333939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1636FFF0-D0B8-5117-1A92-EB22A6E5B2E1}"/>
                    </a:ext>
                  </a:extLst>
                </p:cNvPr>
                <p:cNvSpPr/>
                <p:nvPr/>
              </p:nvSpPr>
              <p:spPr>
                <a:xfrm>
                  <a:off x="2890432" y="3235650"/>
                  <a:ext cx="880621" cy="880621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34B6E0CC-242A-F331-8838-B72665B961E8}"/>
                  </a:ext>
                </a:extLst>
              </p:cNvPr>
              <p:cNvGrpSpPr/>
              <p:nvPr/>
            </p:nvGrpSpPr>
            <p:grpSpPr>
              <a:xfrm>
                <a:off x="424342" y="1753726"/>
                <a:ext cx="1176068" cy="2489485"/>
                <a:chOff x="424342" y="1753726"/>
                <a:chExt cx="1176068" cy="2489485"/>
              </a:xfrm>
            </p:grpSpPr>
            <p:sp>
              <p:nvSpPr>
                <p:cNvPr id="28" name="Arc 27">
                  <a:extLst>
                    <a:ext uri="{FF2B5EF4-FFF2-40B4-BE49-F238E27FC236}">
                      <a16:creationId xmlns:a16="http://schemas.microsoft.com/office/drawing/2014/main" id="{368D1960-57D6-CE94-CA65-30D5CEFB5EA2}"/>
                    </a:ext>
                  </a:extLst>
                </p:cNvPr>
                <p:cNvSpPr/>
                <p:nvPr/>
              </p:nvSpPr>
              <p:spPr>
                <a:xfrm>
                  <a:off x="424342" y="3067143"/>
                  <a:ext cx="1176068" cy="1176068"/>
                </a:xfrm>
                <a:prstGeom prst="arc">
                  <a:avLst>
                    <a:gd name="adj1" fmla="val 15956854"/>
                    <a:gd name="adj2" fmla="val 10891041"/>
                  </a:avLst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3284D26D-BE8C-0666-9BD2-B7DEE770EA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6057" y="1753726"/>
                  <a:ext cx="0" cy="1333939"/>
                </a:xfrm>
                <a:prstGeom prst="line">
                  <a:avLst/>
                </a:prstGeom>
                <a:ln w="6350">
                  <a:solidFill>
                    <a:schemeClr val="tx2">
                      <a:lumMod val="75000"/>
                      <a:lumOff val="25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BEC62564-93A8-6A6B-4850-B481A5BE3C24}"/>
                    </a:ext>
                  </a:extLst>
                </p:cNvPr>
                <p:cNvSpPr/>
                <p:nvPr/>
              </p:nvSpPr>
              <p:spPr>
                <a:xfrm>
                  <a:off x="572066" y="3214866"/>
                  <a:ext cx="880621" cy="88062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B921EC4-0C77-173E-25A7-6836FC762060}"/>
                </a:ext>
              </a:extLst>
            </p:cNvPr>
            <p:cNvGrpSpPr/>
            <p:nvPr/>
          </p:nvGrpSpPr>
          <p:grpSpPr>
            <a:xfrm>
              <a:off x="761470" y="1773733"/>
              <a:ext cx="2127043" cy="1275903"/>
              <a:chOff x="1286830" y="1951588"/>
              <a:chExt cx="2127043" cy="1275903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EE1D798-2DB6-43CA-C220-E9A460763F4B}"/>
                  </a:ext>
                </a:extLst>
              </p:cNvPr>
              <p:cNvSpPr txBox="1"/>
              <p:nvPr/>
            </p:nvSpPr>
            <p:spPr>
              <a:xfrm>
                <a:off x="1302483" y="1951588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199DE0B-6B56-32A4-93FF-3C2D06622FF8}"/>
                  </a:ext>
                </a:extLst>
              </p:cNvPr>
              <p:cNvSpPr txBox="1"/>
              <p:nvPr/>
            </p:nvSpPr>
            <p:spPr>
              <a:xfrm>
                <a:off x="1286830" y="2236362"/>
                <a:ext cx="2111389" cy="9911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0550550-B637-9E7D-D76E-22E212C7EAD2}"/>
                </a:ext>
              </a:extLst>
            </p:cNvPr>
            <p:cNvGrpSpPr/>
            <p:nvPr/>
          </p:nvGrpSpPr>
          <p:grpSpPr>
            <a:xfrm>
              <a:off x="5361561" y="1773733"/>
              <a:ext cx="2127043" cy="1275903"/>
              <a:chOff x="1286830" y="1951588"/>
              <a:chExt cx="2127043" cy="1275903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B4C46C7-163D-2608-2DFC-CEC56E8A019A}"/>
                  </a:ext>
                </a:extLst>
              </p:cNvPr>
              <p:cNvSpPr txBox="1"/>
              <p:nvPr/>
            </p:nvSpPr>
            <p:spPr>
              <a:xfrm>
                <a:off x="1302483" y="1951588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2C5BEC4-FF14-A681-9E1A-28092B039665}"/>
                  </a:ext>
                </a:extLst>
              </p:cNvPr>
              <p:cNvSpPr txBox="1"/>
              <p:nvPr/>
            </p:nvSpPr>
            <p:spPr>
              <a:xfrm>
                <a:off x="1286830" y="2236362"/>
                <a:ext cx="2111389" cy="9911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1E15977-3A2D-75EB-30CB-3659F79937D4}"/>
                </a:ext>
              </a:extLst>
            </p:cNvPr>
            <p:cNvGrpSpPr/>
            <p:nvPr/>
          </p:nvGrpSpPr>
          <p:grpSpPr>
            <a:xfrm>
              <a:off x="10008455" y="1773733"/>
              <a:ext cx="2127043" cy="1275903"/>
              <a:chOff x="1286830" y="1951588"/>
              <a:chExt cx="2127043" cy="1275903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F4AA6C2-A442-1B94-42DD-7E0968D20329}"/>
                  </a:ext>
                </a:extLst>
              </p:cNvPr>
              <p:cNvSpPr txBox="1"/>
              <p:nvPr/>
            </p:nvSpPr>
            <p:spPr>
              <a:xfrm>
                <a:off x="1302483" y="1951588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8B75FD3-D040-704B-F278-4BB1ACC9CCF3}"/>
                  </a:ext>
                </a:extLst>
              </p:cNvPr>
              <p:cNvSpPr txBox="1"/>
              <p:nvPr/>
            </p:nvSpPr>
            <p:spPr>
              <a:xfrm>
                <a:off x="1286830" y="2236362"/>
                <a:ext cx="2111389" cy="9911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7F81FA2-1C46-68F9-8C22-9002CE8617C4}"/>
                </a:ext>
              </a:extLst>
            </p:cNvPr>
            <p:cNvGrpSpPr/>
            <p:nvPr/>
          </p:nvGrpSpPr>
          <p:grpSpPr>
            <a:xfrm>
              <a:off x="3196418" y="4490953"/>
              <a:ext cx="2127043" cy="1275903"/>
              <a:chOff x="1286830" y="1951588"/>
              <a:chExt cx="2127043" cy="127590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4DA5CA2-44A7-771C-7457-186CEF8BED98}"/>
                  </a:ext>
                </a:extLst>
              </p:cNvPr>
              <p:cNvSpPr txBox="1"/>
              <p:nvPr/>
            </p:nvSpPr>
            <p:spPr>
              <a:xfrm>
                <a:off x="1302483" y="1951588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A8FCA1C-89BE-FDC8-3752-486123E81C16}"/>
                  </a:ext>
                </a:extLst>
              </p:cNvPr>
              <p:cNvSpPr txBox="1"/>
              <p:nvPr/>
            </p:nvSpPr>
            <p:spPr>
              <a:xfrm>
                <a:off x="1286830" y="2236362"/>
                <a:ext cx="2111389" cy="9911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5E161F78-759A-0867-2BA4-5DE0E5CF7DE3}"/>
                </a:ext>
              </a:extLst>
            </p:cNvPr>
            <p:cNvGrpSpPr/>
            <p:nvPr/>
          </p:nvGrpSpPr>
          <p:grpSpPr>
            <a:xfrm>
              <a:off x="7761993" y="4490953"/>
              <a:ext cx="2127043" cy="1275903"/>
              <a:chOff x="1286830" y="1951588"/>
              <a:chExt cx="2127043" cy="1275903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A8202EF-F044-6E02-F2F3-E07A4F7E0A8E}"/>
                  </a:ext>
                </a:extLst>
              </p:cNvPr>
              <p:cNvSpPr txBox="1"/>
              <p:nvPr/>
            </p:nvSpPr>
            <p:spPr>
              <a:xfrm>
                <a:off x="1302483" y="1951588"/>
                <a:ext cx="2111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CA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217C5ED-3F92-2C79-DA8C-63A2A6E695DC}"/>
                  </a:ext>
                </a:extLst>
              </p:cNvPr>
              <p:cNvSpPr txBox="1"/>
              <p:nvPr/>
            </p:nvSpPr>
            <p:spPr>
              <a:xfrm>
                <a:off x="1286830" y="2236362"/>
                <a:ext cx="2111389" cy="9911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602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F98E5-6F11-4503-2768-796404947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AE94-7339-5FDE-F208-848ABFC8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681826-110A-367B-1BA6-88C83E99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5EA02C-EA09-40C3-B448-3C4F51769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F36AD3-46CB-4400-558A-3F3C51AF3718}"/>
              </a:ext>
            </a:extLst>
          </p:cNvPr>
          <p:cNvGrpSpPr/>
          <p:nvPr/>
        </p:nvGrpSpPr>
        <p:grpSpPr>
          <a:xfrm>
            <a:off x="4318794" y="1728788"/>
            <a:ext cx="3554412" cy="3554413"/>
            <a:chOff x="4318794" y="1728788"/>
            <a:chExt cx="3554412" cy="355441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548F4DE-A51C-E726-5A67-16166B69D6AB}"/>
                </a:ext>
              </a:extLst>
            </p:cNvPr>
            <p:cNvGrpSpPr/>
            <p:nvPr/>
          </p:nvGrpSpPr>
          <p:grpSpPr>
            <a:xfrm>
              <a:off x="4318794" y="1728788"/>
              <a:ext cx="3554412" cy="3554413"/>
              <a:chOff x="4319588" y="1652588"/>
              <a:chExt cx="3554412" cy="3554413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97085DF1-6D2F-09CC-6181-B67CFDCF6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4575" y="1652588"/>
                <a:ext cx="1749425" cy="1747838"/>
              </a:xfrm>
              <a:custGeom>
                <a:avLst/>
                <a:gdLst>
                  <a:gd name="T0" fmla="*/ 0 w 9178"/>
                  <a:gd name="T1" fmla="*/ 0 h 9178"/>
                  <a:gd name="T2" fmla="*/ 9178 w 9178"/>
                  <a:gd name="T3" fmla="*/ 9178 h 9178"/>
                  <a:gd name="T4" fmla="*/ 0 w 9178"/>
                  <a:gd name="T5" fmla="*/ 9178 h 9178"/>
                  <a:gd name="T6" fmla="*/ 0 w 9178"/>
                  <a:gd name="T7" fmla="*/ 0 h 9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78" h="9178">
                    <a:moveTo>
                      <a:pt x="0" y="0"/>
                    </a:moveTo>
                    <a:cubicBezTo>
                      <a:pt x="5069" y="0"/>
                      <a:pt x="9178" y="4109"/>
                      <a:pt x="9178" y="9178"/>
                    </a:cubicBezTo>
                    <a:lnTo>
                      <a:pt x="0" y="91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23A7BFB0-7031-51A4-5C4B-B165D8131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4575" y="3457576"/>
                <a:ext cx="1749425" cy="1749425"/>
              </a:xfrm>
              <a:custGeom>
                <a:avLst/>
                <a:gdLst>
                  <a:gd name="T0" fmla="*/ 9178 w 9178"/>
                  <a:gd name="T1" fmla="*/ 0 h 9177"/>
                  <a:gd name="T2" fmla="*/ 0 w 9178"/>
                  <a:gd name="T3" fmla="*/ 9177 h 9177"/>
                  <a:gd name="T4" fmla="*/ 0 w 9178"/>
                  <a:gd name="T5" fmla="*/ 0 h 9177"/>
                  <a:gd name="T6" fmla="*/ 9178 w 9178"/>
                  <a:gd name="T7" fmla="*/ 0 h 9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78" h="9177">
                    <a:moveTo>
                      <a:pt x="9178" y="0"/>
                    </a:moveTo>
                    <a:cubicBezTo>
                      <a:pt x="9178" y="5068"/>
                      <a:pt x="5069" y="9177"/>
                      <a:pt x="0" y="9177"/>
                    </a:cubicBezTo>
                    <a:lnTo>
                      <a:pt x="0" y="0"/>
                    </a:lnTo>
                    <a:lnTo>
                      <a:pt x="91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9728D5AF-32B9-2867-91AC-2EF2314AC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3457576"/>
                <a:ext cx="1747838" cy="1749425"/>
              </a:xfrm>
              <a:custGeom>
                <a:avLst/>
                <a:gdLst>
                  <a:gd name="T0" fmla="*/ 9177 w 9177"/>
                  <a:gd name="T1" fmla="*/ 9177 h 9177"/>
                  <a:gd name="T2" fmla="*/ 0 w 9177"/>
                  <a:gd name="T3" fmla="*/ 0 h 9177"/>
                  <a:gd name="T4" fmla="*/ 9177 w 9177"/>
                  <a:gd name="T5" fmla="*/ 0 h 9177"/>
                  <a:gd name="T6" fmla="*/ 9177 w 9177"/>
                  <a:gd name="T7" fmla="*/ 9177 h 9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77" h="9177">
                    <a:moveTo>
                      <a:pt x="9177" y="9177"/>
                    </a:moveTo>
                    <a:cubicBezTo>
                      <a:pt x="4109" y="9177"/>
                      <a:pt x="0" y="5068"/>
                      <a:pt x="0" y="0"/>
                    </a:cubicBezTo>
                    <a:lnTo>
                      <a:pt x="9177" y="0"/>
                    </a:lnTo>
                    <a:lnTo>
                      <a:pt x="9177" y="9177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4925F40A-4DBF-B1BE-65F9-29AB1DD16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1652588"/>
                <a:ext cx="1747838" cy="1747838"/>
              </a:xfrm>
              <a:custGeom>
                <a:avLst/>
                <a:gdLst>
                  <a:gd name="T0" fmla="*/ 0 w 9177"/>
                  <a:gd name="T1" fmla="*/ 9178 h 9178"/>
                  <a:gd name="T2" fmla="*/ 9177 w 9177"/>
                  <a:gd name="T3" fmla="*/ 0 h 9178"/>
                  <a:gd name="T4" fmla="*/ 9177 w 9177"/>
                  <a:gd name="T5" fmla="*/ 9178 h 9178"/>
                  <a:gd name="T6" fmla="*/ 0 w 9177"/>
                  <a:gd name="T7" fmla="*/ 9178 h 9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77" h="9178">
                    <a:moveTo>
                      <a:pt x="0" y="9178"/>
                    </a:moveTo>
                    <a:cubicBezTo>
                      <a:pt x="0" y="4109"/>
                      <a:pt x="4109" y="0"/>
                      <a:pt x="9177" y="0"/>
                    </a:cubicBezTo>
                    <a:lnTo>
                      <a:pt x="9177" y="9178"/>
                    </a:lnTo>
                    <a:lnTo>
                      <a:pt x="0" y="9178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4A16366-6D62-0B9A-29AA-A44008E1F5E1}"/>
                </a:ext>
              </a:extLst>
            </p:cNvPr>
            <p:cNvGrpSpPr/>
            <p:nvPr/>
          </p:nvGrpSpPr>
          <p:grpSpPr>
            <a:xfrm>
              <a:off x="5078640" y="2448000"/>
              <a:ext cx="1935513" cy="2042035"/>
              <a:chOff x="5078640" y="2448000"/>
              <a:chExt cx="1935513" cy="2042035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E8C3A79-3C50-C4CB-A6D4-E52A67BACDF5}"/>
                  </a:ext>
                </a:extLst>
              </p:cNvPr>
              <p:cNvSpPr/>
              <p:nvPr/>
            </p:nvSpPr>
            <p:spPr>
              <a:xfrm>
                <a:off x="5078640" y="4107455"/>
                <a:ext cx="459806" cy="382580"/>
              </a:xfrm>
              <a:custGeom>
                <a:avLst/>
                <a:gdLst>
                  <a:gd name="connsiteX0" fmla="*/ 806347 w 902018"/>
                  <a:gd name="connsiteY0" fmla="*/ 178676 h 750522"/>
                  <a:gd name="connsiteX1" fmla="*/ 811816 w 902018"/>
                  <a:gd name="connsiteY1" fmla="*/ 184065 h 750522"/>
                  <a:gd name="connsiteX2" fmla="*/ 811816 w 902018"/>
                  <a:gd name="connsiteY2" fmla="*/ 668412 h 750522"/>
                  <a:gd name="connsiteX3" fmla="*/ 893636 w 902018"/>
                  <a:gd name="connsiteY3" fmla="*/ 668412 h 750522"/>
                  <a:gd name="connsiteX4" fmla="*/ 893734 w 902018"/>
                  <a:gd name="connsiteY4" fmla="*/ 668410 h 750522"/>
                  <a:gd name="connsiteX5" fmla="*/ 902018 w 902018"/>
                  <a:gd name="connsiteY5" fmla="*/ 676508 h 750522"/>
                  <a:gd name="connsiteX6" fmla="*/ 902018 w 902018"/>
                  <a:gd name="connsiteY6" fmla="*/ 742516 h 750522"/>
                  <a:gd name="connsiteX7" fmla="*/ 902013 w 902018"/>
                  <a:gd name="connsiteY7" fmla="*/ 742712 h 750522"/>
                  <a:gd name="connsiteX8" fmla="*/ 893636 w 902018"/>
                  <a:gd name="connsiteY8" fmla="*/ 750517 h 750522"/>
                  <a:gd name="connsiteX9" fmla="*/ 8382 w 902018"/>
                  <a:gd name="connsiteY9" fmla="*/ 750517 h 750522"/>
                  <a:gd name="connsiteX10" fmla="*/ 8186 w 902018"/>
                  <a:gd name="connsiteY10" fmla="*/ 750522 h 750522"/>
                  <a:gd name="connsiteX11" fmla="*/ 0 w 902018"/>
                  <a:gd name="connsiteY11" fmla="*/ 742516 h 750522"/>
                  <a:gd name="connsiteX12" fmla="*/ 0 w 902018"/>
                  <a:gd name="connsiteY12" fmla="*/ 676508 h 750522"/>
                  <a:gd name="connsiteX13" fmla="*/ 2 w 902018"/>
                  <a:gd name="connsiteY13" fmla="*/ 676410 h 750522"/>
                  <a:gd name="connsiteX14" fmla="*/ 8382 w 902018"/>
                  <a:gd name="connsiteY14" fmla="*/ 668412 h 750522"/>
                  <a:gd name="connsiteX15" fmla="*/ 99441 w 902018"/>
                  <a:gd name="connsiteY15" fmla="*/ 668412 h 750522"/>
                  <a:gd name="connsiteX16" fmla="*/ 99441 w 902018"/>
                  <a:gd name="connsiteY16" fmla="*/ 454385 h 750522"/>
                  <a:gd name="connsiteX17" fmla="*/ 102870 w 902018"/>
                  <a:gd name="connsiteY17" fmla="*/ 445812 h 750522"/>
                  <a:gd name="connsiteX18" fmla="*/ 218408 w 902018"/>
                  <a:gd name="connsiteY18" fmla="*/ 321987 h 750522"/>
                  <a:gd name="connsiteX19" fmla="*/ 222465 w 902018"/>
                  <a:gd name="connsiteY19" fmla="*/ 320122 h 750522"/>
                  <a:gd name="connsiteX20" fmla="*/ 227933 w 902018"/>
                  <a:gd name="connsiteY20" fmla="*/ 325512 h 750522"/>
                  <a:gd name="connsiteX21" fmla="*/ 227933 w 902018"/>
                  <a:gd name="connsiteY21" fmla="*/ 668412 h 750522"/>
                  <a:gd name="connsiteX22" fmla="*/ 294608 w 902018"/>
                  <a:gd name="connsiteY22" fmla="*/ 668412 h 750522"/>
                  <a:gd name="connsiteX23" fmla="*/ 294608 w 902018"/>
                  <a:gd name="connsiteY23" fmla="*/ 298175 h 750522"/>
                  <a:gd name="connsiteX24" fmla="*/ 296516 w 902018"/>
                  <a:gd name="connsiteY24" fmla="*/ 294451 h 750522"/>
                  <a:gd name="connsiteX25" fmla="*/ 303466 w 902018"/>
                  <a:gd name="connsiteY25" fmla="*/ 295317 h 750522"/>
                  <a:gd name="connsiteX26" fmla="*/ 417766 w 902018"/>
                  <a:gd name="connsiteY26" fmla="*/ 434287 h 750522"/>
                  <a:gd name="connsiteX27" fmla="*/ 422434 w 902018"/>
                  <a:gd name="connsiteY27" fmla="*/ 447051 h 750522"/>
                  <a:gd name="connsiteX28" fmla="*/ 422434 w 902018"/>
                  <a:gd name="connsiteY28" fmla="*/ 668412 h 750522"/>
                  <a:gd name="connsiteX29" fmla="*/ 489109 w 902018"/>
                  <a:gd name="connsiteY29" fmla="*/ 668412 h 750522"/>
                  <a:gd name="connsiteX30" fmla="*/ 489109 w 902018"/>
                  <a:gd name="connsiteY30" fmla="*/ 489818 h 750522"/>
                  <a:gd name="connsiteX31" fmla="*/ 493109 w 902018"/>
                  <a:gd name="connsiteY31" fmla="*/ 478483 h 750522"/>
                  <a:gd name="connsiteX32" fmla="*/ 607409 w 902018"/>
                  <a:gd name="connsiteY32" fmla="*/ 368946 h 750522"/>
                  <a:gd name="connsiteX33" fmla="*/ 611561 w 902018"/>
                  <a:gd name="connsiteY33" fmla="*/ 367081 h 750522"/>
                  <a:gd name="connsiteX34" fmla="*/ 616934 w 902018"/>
                  <a:gd name="connsiteY34" fmla="*/ 372565 h 750522"/>
                  <a:gd name="connsiteX35" fmla="*/ 616934 w 902018"/>
                  <a:gd name="connsiteY35" fmla="*/ 668412 h 750522"/>
                  <a:gd name="connsiteX36" fmla="*/ 683609 w 902018"/>
                  <a:gd name="connsiteY36" fmla="*/ 668412 h 750522"/>
                  <a:gd name="connsiteX37" fmla="*/ 683609 w 902018"/>
                  <a:gd name="connsiteY37" fmla="*/ 297889 h 750522"/>
                  <a:gd name="connsiteX38" fmla="*/ 685133 w 902018"/>
                  <a:gd name="connsiteY38" fmla="*/ 294270 h 750522"/>
                  <a:gd name="connsiteX39" fmla="*/ 802291 w 902018"/>
                  <a:gd name="connsiteY39" fmla="*/ 180541 h 750522"/>
                  <a:gd name="connsiteX40" fmla="*/ 806347 w 902018"/>
                  <a:gd name="connsiteY40" fmla="*/ 178676 h 750522"/>
                  <a:gd name="connsiteX41" fmla="*/ 722756 w 902018"/>
                  <a:gd name="connsiteY41" fmla="*/ 42 h 750522"/>
                  <a:gd name="connsiteX42" fmla="*/ 865441 w 902018"/>
                  <a:gd name="connsiteY42" fmla="*/ 42 h 750522"/>
                  <a:gd name="connsiteX43" fmla="*/ 871156 w 902018"/>
                  <a:gd name="connsiteY43" fmla="*/ 5472 h 750522"/>
                  <a:gd name="connsiteX44" fmla="*/ 871156 w 902018"/>
                  <a:gd name="connsiteY44" fmla="*/ 146918 h 750522"/>
                  <a:gd name="connsiteX45" fmla="*/ 865023 w 902018"/>
                  <a:gd name="connsiteY45" fmla="*/ 152181 h 750522"/>
                  <a:gd name="connsiteX46" fmla="*/ 861631 w 902018"/>
                  <a:gd name="connsiteY46" fmla="*/ 150728 h 750522"/>
                  <a:gd name="connsiteX47" fmla="*/ 818864 w 902018"/>
                  <a:gd name="connsiteY47" fmla="*/ 110532 h 750522"/>
                  <a:gd name="connsiteX48" fmla="*/ 810672 w 902018"/>
                  <a:gd name="connsiteY48" fmla="*/ 110532 h 750522"/>
                  <a:gd name="connsiteX49" fmla="*/ 498633 w 902018"/>
                  <a:gd name="connsiteY49" fmla="*/ 410189 h 750522"/>
                  <a:gd name="connsiteX50" fmla="*/ 463391 w 902018"/>
                  <a:gd name="connsiteY50" fmla="*/ 416761 h 750522"/>
                  <a:gd name="connsiteX51" fmla="*/ 450532 w 902018"/>
                  <a:gd name="connsiteY51" fmla="*/ 407236 h 750522"/>
                  <a:gd name="connsiteX52" fmla="*/ 281177 w 902018"/>
                  <a:gd name="connsiteY52" fmla="*/ 207211 h 750522"/>
                  <a:gd name="connsiteX53" fmla="*/ 60483 w 902018"/>
                  <a:gd name="connsiteY53" fmla="*/ 432096 h 750522"/>
                  <a:gd name="connsiteX54" fmla="*/ 39052 w 902018"/>
                  <a:gd name="connsiteY54" fmla="*/ 432668 h 750522"/>
                  <a:gd name="connsiteX55" fmla="*/ 15049 w 902018"/>
                  <a:gd name="connsiteY55" fmla="*/ 411713 h 750522"/>
                  <a:gd name="connsiteX56" fmla="*/ 13554 w 902018"/>
                  <a:gd name="connsiteY56" fmla="*/ 391833 h 750522"/>
                  <a:gd name="connsiteX57" fmla="*/ 14287 w 902018"/>
                  <a:gd name="connsiteY57" fmla="*/ 391044 h 750522"/>
                  <a:gd name="connsiteX58" fmla="*/ 259270 w 902018"/>
                  <a:gd name="connsiteY58" fmla="*/ 140441 h 750522"/>
                  <a:gd name="connsiteX59" fmla="*/ 283654 w 902018"/>
                  <a:gd name="connsiteY59" fmla="*/ 130916 h 750522"/>
                  <a:gd name="connsiteX60" fmla="*/ 307276 w 902018"/>
                  <a:gd name="connsiteY60" fmla="*/ 142155 h 750522"/>
                  <a:gd name="connsiteX61" fmla="*/ 477678 w 902018"/>
                  <a:gd name="connsiteY61" fmla="*/ 343704 h 750522"/>
                  <a:gd name="connsiteX62" fmla="*/ 766190 w 902018"/>
                  <a:gd name="connsiteY62" fmla="*/ 64812 h 750522"/>
                  <a:gd name="connsiteX63" fmla="*/ 766405 w 902018"/>
                  <a:gd name="connsiteY63" fmla="*/ 57407 h 750522"/>
                  <a:gd name="connsiteX64" fmla="*/ 766190 w 902018"/>
                  <a:gd name="connsiteY64" fmla="*/ 57192 h 750522"/>
                  <a:gd name="connsiteX65" fmla="*/ 718565 w 902018"/>
                  <a:gd name="connsiteY65" fmla="*/ 9567 h 750522"/>
                  <a:gd name="connsiteX66" fmla="*/ 717942 w 902018"/>
                  <a:gd name="connsiteY66" fmla="*/ 1915 h 750522"/>
                  <a:gd name="connsiteX67" fmla="*/ 722756 w 902018"/>
                  <a:gd name="connsiteY67" fmla="*/ 42 h 750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902018" h="750522">
                    <a:moveTo>
                      <a:pt x="806347" y="178676"/>
                    </a:moveTo>
                    <a:cubicBezTo>
                      <a:pt x="809346" y="178654"/>
                      <a:pt x="811794" y="181067"/>
                      <a:pt x="811816" y="184065"/>
                    </a:cubicBezTo>
                    <a:lnTo>
                      <a:pt x="811816" y="668412"/>
                    </a:lnTo>
                    <a:lnTo>
                      <a:pt x="893636" y="668412"/>
                    </a:lnTo>
                    <a:cubicBezTo>
                      <a:pt x="893668" y="668411"/>
                      <a:pt x="893701" y="668411"/>
                      <a:pt x="893734" y="668410"/>
                    </a:cubicBezTo>
                    <a:cubicBezTo>
                      <a:pt x="898257" y="668358"/>
                      <a:pt x="901966" y="671984"/>
                      <a:pt x="902018" y="676508"/>
                    </a:cubicBezTo>
                    <a:lnTo>
                      <a:pt x="902018" y="742516"/>
                    </a:lnTo>
                    <a:cubicBezTo>
                      <a:pt x="902017" y="742582"/>
                      <a:pt x="902016" y="742647"/>
                      <a:pt x="902013" y="742712"/>
                    </a:cubicBezTo>
                    <a:cubicBezTo>
                      <a:pt x="901855" y="747181"/>
                      <a:pt x="898104" y="750675"/>
                      <a:pt x="893636" y="750517"/>
                    </a:cubicBezTo>
                    <a:lnTo>
                      <a:pt x="8382" y="750517"/>
                    </a:lnTo>
                    <a:cubicBezTo>
                      <a:pt x="8317" y="750519"/>
                      <a:pt x="8251" y="750521"/>
                      <a:pt x="8186" y="750522"/>
                    </a:cubicBezTo>
                    <a:cubicBezTo>
                      <a:pt x="3715" y="750571"/>
                      <a:pt x="50" y="746987"/>
                      <a:pt x="0" y="742516"/>
                    </a:cubicBezTo>
                    <a:lnTo>
                      <a:pt x="0" y="676508"/>
                    </a:lnTo>
                    <a:cubicBezTo>
                      <a:pt x="0" y="676476"/>
                      <a:pt x="1" y="676442"/>
                      <a:pt x="2" y="676410"/>
                    </a:cubicBezTo>
                    <a:cubicBezTo>
                      <a:pt x="107" y="671887"/>
                      <a:pt x="3859" y="668306"/>
                      <a:pt x="8382" y="668412"/>
                    </a:cubicBezTo>
                    <a:lnTo>
                      <a:pt x="99441" y="668412"/>
                    </a:lnTo>
                    <a:lnTo>
                      <a:pt x="99441" y="454385"/>
                    </a:lnTo>
                    <a:cubicBezTo>
                      <a:pt x="99465" y="451198"/>
                      <a:pt x="100690" y="448137"/>
                      <a:pt x="102870" y="445812"/>
                    </a:cubicBezTo>
                    <a:lnTo>
                      <a:pt x="218408" y="321987"/>
                    </a:lnTo>
                    <a:cubicBezTo>
                      <a:pt x="219430" y="320813"/>
                      <a:pt x="220908" y="320134"/>
                      <a:pt x="222465" y="320122"/>
                    </a:cubicBezTo>
                    <a:cubicBezTo>
                      <a:pt x="225463" y="320100"/>
                      <a:pt x="227911" y="322513"/>
                      <a:pt x="227933" y="325512"/>
                    </a:cubicBezTo>
                    <a:lnTo>
                      <a:pt x="227933" y="668412"/>
                    </a:lnTo>
                    <a:lnTo>
                      <a:pt x="294608" y="668412"/>
                    </a:lnTo>
                    <a:lnTo>
                      <a:pt x="294608" y="298175"/>
                    </a:lnTo>
                    <a:cubicBezTo>
                      <a:pt x="294663" y="296713"/>
                      <a:pt x="295361" y="295350"/>
                      <a:pt x="296516" y="294451"/>
                    </a:cubicBezTo>
                    <a:cubicBezTo>
                      <a:pt x="298674" y="292770"/>
                      <a:pt x="301786" y="293159"/>
                      <a:pt x="303466" y="295317"/>
                    </a:cubicBezTo>
                    <a:lnTo>
                      <a:pt x="417766" y="434287"/>
                    </a:lnTo>
                    <a:cubicBezTo>
                      <a:pt x="420786" y="437854"/>
                      <a:pt x="422439" y="442378"/>
                      <a:pt x="422434" y="447051"/>
                    </a:cubicBezTo>
                    <a:lnTo>
                      <a:pt x="422434" y="668412"/>
                    </a:lnTo>
                    <a:lnTo>
                      <a:pt x="489109" y="668412"/>
                    </a:lnTo>
                    <a:lnTo>
                      <a:pt x="489109" y="489818"/>
                    </a:lnTo>
                    <a:cubicBezTo>
                      <a:pt x="488909" y="485662"/>
                      <a:pt x="490344" y="481593"/>
                      <a:pt x="493109" y="478483"/>
                    </a:cubicBezTo>
                    <a:lnTo>
                      <a:pt x="607409" y="368946"/>
                    </a:lnTo>
                    <a:cubicBezTo>
                      <a:pt x="608453" y="367745"/>
                      <a:pt x="609971" y="367064"/>
                      <a:pt x="611561" y="367081"/>
                    </a:cubicBezTo>
                    <a:cubicBezTo>
                      <a:pt x="614560" y="367111"/>
                      <a:pt x="616965" y="369567"/>
                      <a:pt x="616934" y="372565"/>
                    </a:cubicBezTo>
                    <a:lnTo>
                      <a:pt x="616934" y="668412"/>
                    </a:lnTo>
                    <a:lnTo>
                      <a:pt x="683609" y="668412"/>
                    </a:lnTo>
                    <a:lnTo>
                      <a:pt x="683609" y="297889"/>
                    </a:lnTo>
                    <a:cubicBezTo>
                      <a:pt x="683561" y="296518"/>
                      <a:pt x="684118" y="295194"/>
                      <a:pt x="685133" y="294270"/>
                    </a:cubicBezTo>
                    <a:lnTo>
                      <a:pt x="802291" y="180541"/>
                    </a:lnTo>
                    <a:cubicBezTo>
                      <a:pt x="803313" y="179367"/>
                      <a:pt x="804790" y="178688"/>
                      <a:pt x="806347" y="178676"/>
                    </a:cubicBezTo>
                    <a:close/>
                    <a:moveTo>
                      <a:pt x="722756" y="42"/>
                    </a:moveTo>
                    <a:lnTo>
                      <a:pt x="865441" y="42"/>
                    </a:lnTo>
                    <a:cubicBezTo>
                      <a:pt x="868509" y="-11"/>
                      <a:pt x="871052" y="2406"/>
                      <a:pt x="871156" y="5472"/>
                    </a:cubicBezTo>
                    <a:lnTo>
                      <a:pt x="871156" y="146918"/>
                    </a:lnTo>
                    <a:cubicBezTo>
                      <a:pt x="870916" y="150065"/>
                      <a:pt x="868170" y="152422"/>
                      <a:pt x="865023" y="152181"/>
                    </a:cubicBezTo>
                    <a:cubicBezTo>
                      <a:pt x="863763" y="152085"/>
                      <a:pt x="862570" y="151574"/>
                      <a:pt x="861631" y="150728"/>
                    </a:cubicBezTo>
                    <a:lnTo>
                      <a:pt x="818864" y="110532"/>
                    </a:lnTo>
                    <a:cubicBezTo>
                      <a:pt x="816558" y="108379"/>
                      <a:pt x="812978" y="108379"/>
                      <a:pt x="810672" y="110532"/>
                    </a:cubicBezTo>
                    <a:lnTo>
                      <a:pt x="498633" y="410189"/>
                    </a:lnTo>
                    <a:cubicBezTo>
                      <a:pt x="489141" y="419003"/>
                      <a:pt x="475422" y="421562"/>
                      <a:pt x="463391" y="416761"/>
                    </a:cubicBezTo>
                    <a:cubicBezTo>
                      <a:pt x="458359" y="414741"/>
                      <a:pt x="453930" y="411462"/>
                      <a:pt x="450532" y="407236"/>
                    </a:cubicBezTo>
                    <a:lnTo>
                      <a:pt x="281177" y="207211"/>
                    </a:lnTo>
                    <a:lnTo>
                      <a:pt x="60483" y="432096"/>
                    </a:lnTo>
                    <a:cubicBezTo>
                      <a:pt x="54560" y="437795"/>
                      <a:pt x="45270" y="438043"/>
                      <a:pt x="39052" y="432668"/>
                    </a:cubicBezTo>
                    <a:lnTo>
                      <a:pt x="15049" y="411713"/>
                    </a:lnTo>
                    <a:cubicBezTo>
                      <a:pt x="9146" y="406636"/>
                      <a:pt x="8477" y="397736"/>
                      <a:pt x="13554" y="391833"/>
                    </a:cubicBezTo>
                    <a:cubicBezTo>
                      <a:pt x="13788" y="391561"/>
                      <a:pt x="14032" y="391297"/>
                      <a:pt x="14287" y="391044"/>
                    </a:cubicBezTo>
                    <a:lnTo>
                      <a:pt x="259270" y="140441"/>
                    </a:lnTo>
                    <a:cubicBezTo>
                      <a:pt x="265747" y="134054"/>
                      <a:pt x="274563" y="130611"/>
                      <a:pt x="283654" y="130916"/>
                    </a:cubicBezTo>
                    <a:cubicBezTo>
                      <a:pt x="292763" y="131150"/>
                      <a:pt x="301347" y="135235"/>
                      <a:pt x="307276" y="142155"/>
                    </a:cubicBezTo>
                    <a:lnTo>
                      <a:pt x="477678" y="343704"/>
                    </a:lnTo>
                    <a:lnTo>
                      <a:pt x="766190" y="64812"/>
                    </a:lnTo>
                    <a:cubicBezTo>
                      <a:pt x="768294" y="62826"/>
                      <a:pt x="768391" y="59511"/>
                      <a:pt x="766405" y="57407"/>
                    </a:cubicBezTo>
                    <a:cubicBezTo>
                      <a:pt x="766335" y="57333"/>
                      <a:pt x="766264" y="57262"/>
                      <a:pt x="766190" y="57192"/>
                    </a:cubicBezTo>
                    <a:lnTo>
                      <a:pt x="718565" y="9567"/>
                    </a:lnTo>
                    <a:cubicBezTo>
                      <a:pt x="716280" y="7626"/>
                      <a:pt x="716001" y="4200"/>
                      <a:pt x="717942" y="1915"/>
                    </a:cubicBezTo>
                    <a:cubicBezTo>
                      <a:pt x="719128" y="519"/>
                      <a:pt x="720938" y="-186"/>
                      <a:pt x="722756" y="42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4C958A8-067C-B336-D747-0639EC9ACFD8}"/>
                  </a:ext>
                </a:extLst>
              </p:cNvPr>
              <p:cNvSpPr/>
              <p:nvPr/>
            </p:nvSpPr>
            <p:spPr>
              <a:xfrm>
                <a:off x="6635649" y="2468809"/>
                <a:ext cx="378504" cy="354338"/>
              </a:xfrm>
              <a:custGeom>
                <a:avLst/>
                <a:gdLst>
                  <a:gd name="connsiteX0" fmla="*/ 152314 w 304800"/>
                  <a:gd name="connsiteY0" fmla="*/ 158791 h 285340"/>
                  <a:gd name="connsiteX1" fmla="*/ 163744 w 304800"/>
                  <a:gd name="connsiteY1" fmla="*/ 170231 h 285340"/>
                  <a:gd name="connsiteX2" fmla="*/ 163744 w 304800"/>
                  <a:gd name="connsiteY2" fmla="*/ 181880 h 285340"/>
                  <a:gd name="connsiteX3" fmla="*/ 152314 w 304800"/>
                  <a:gd name="connsiteY3" fmla="*/ 193319 h 285340"/>
                  <a:gd name="connsiteX4" fmla="*/ 140874 w 304800"/>
                  <a:gd name="connsiteY4" fmla="*/ 181880 h 285340"/>
                  <a:gd name="connsiteX5" fmla="*/ 140874 w 304800"/>
                  <a:gd name="connsiteY5" fmla="*/ 170231 h 285340"/>
                  <a:gd name="connsiteX6" fmla="*/ 152314 w 304800"/>
                  <a:gd name="connsiteY6" fmla="*/ 158791 h 285340"/>
                  <a:gd name="connsiteX7" fmla="*/ 65027 w 304800"/>
                  <a:gd name="connsiteY7" fmla="*/ 152638 h 285340"/>
                  <a:gd name="connsiteX8" fmla="*/ 75190 w 304800"/>
                  <a:gd name="connsiteY8" fmla="*/ 156200 h 285340"/>
                  <a:gd name="connsiteX9" fmla="*/ 75190 w 304800"/>
                  <a:gd name="connsiteY9" fmla="*/ 196043 h 285340"/>
                  <a:gd name="connsiteX10" fmla="*/ 79381 w 304800"/>
                  <a:gd name="connsiteY10" fmla="*/ 203292 h 285340"/>
                  <a:gd name="connsiteX11" fmla="*/ 79381 w 304800"/>
                  <a:gd name="connsiteY11" fmla="*/ 212531 h 285340"/>
                  <a:gd name="connsiteX12" fmla="*/ 71018 w 304800"/>
                  <a:gd name="connsiteY12" fmla="*/ 220904 h 285340"/>
                  <a:gd name="connsiteX13" fmla="*/ 69199 w 304800"/>
                  <a:gd name="connsiteY13" fmla="*/ 220904 h 285340"/>
                  <a:gd name="connsiteX14" fmla="*/ 60836 w 304800"/>
                  <a:gd name="connsiteY14" fmla="*/ 212531 h 285340"/>
                  <a:gd name="connsiteX15" fmla="*/ 60836 w 304800"/>
                  <a:gd name="connsiteY15" fmla="*/ 203292 h 285340"/>
                  <a:gd name="connsiteX16" fmla="*/ 65027 w 304800"/>
                  <a:gd name="connsiteY16" fmla="*/ 196043 h 285340"/>
                  <a:gd name="connsiteX17" fmla="*/ 239553 w 304800"/>
                  <a:gd name="connsiteY17" fmla="*/ 150285 h 285340"/>
                  <a:gd name="connsiteX18" fmla="*/ 239553 w 304800"/>
                  <a:gd name="connsiteY18" fmla="*/ 196043 h 285340"/>
                  <a:gd name="connsiteX19" fmla="*/ 243754 w 304800"/>
                  <a:gd name="connsiteY19" fmla="*/ 203273 h 285340"/>
                  <a:gd name="connsiteX20" fmla="*/ 243754 w 304800"/>
                  <a:gd name="connsiteY20" fmla="*/ 212512 h 285340"/>
                  <a:gd name="connsiteX21" fmla="*/ 235391 w 304800"/>
                  <a:gd name="connsiteY21" fmla="*/ 220884 h 285340"/>
                  <a:gd name="connsiteX22" fmla="*/ 233571 w 304800"/>
                  <a:gd name="connsiteY22" fmla="*/ 220884 h 285340"/>
                  <a:gd name="connsiteX23" fmla="*/ 225218 w 304800"/>
                  <a:gd name="connsiteY23" fmla="*/ 212512 h 285340"/>
                  <a:gd name="connsiteX24" fmla="*/ 225218 w 304800"/>
                  <a:gd name="connsiteY24" fmla="*/ 203273 h 285340"/>
                  <a:gd name="connsiteX25" fmla="*/ 229399 w 304800"/>
                  <a:gd name="connsiteY25" fmla="*/ 196034 h 285340"/>
                  <a:gd name="connsiteX26" fmla="*/ 229399 w 304800"/>
                  <a:gd name="connsiteY26" fmla="*/ 154133 h 285340"/>
                  <a:gd name="connsiteX27" fmla="*/ 269957 w 304800"/>
                  <a:gd name="connsiteY27" fmla="*/ 138779 h 285340"/>
                  <a:gd name="connsiteX28" fmla="*/ 269957 w 304800"/>
                  <a:gd name="connsiteY28" fmla="*/ 246211 h 285340"/>
                  <a:gd name="connsiteX29" fmla="*/ 263832 w 304800"/>
                  <a:gd name="connsiteY29" fmla="*/ 252317 h 285340"/>
                  <a:gd name="connsiteX30" fmla="*/ 40947 w 304800"/>
                  <a:gd name="connsiteY30" fmla="*/ 252317 h 285340"/>
                  <a:gd name="connsiteX31" fmla="*/ 34832 w 304800"/>
                  <a:gd name="connsiteY31" fmla="*/ 246211 h 285340"/>
                  <a:gd name="connsiteX32" fmla="*/ 34832 w 304800"/>
                  <a:gd name="connsiteY32" fmla="*/ 142056 h 285340"/>
                  <a:gd name="connsiteX33" fmla="*/ 58664 w 304800"/>
                  <a:gd name="connsiteY33" fmla="*/ 150419 h 285340"/>
                  <a:gd name="connsiteX34" fmla="*/ 58664 w 304800"/>
                  <a:gd name="connsiteY34" fmla="*/ 193024 h 285340"/>
                  <a:gd name="connsiteX35" fmla="*/ 54473 w 304800"/>
                  <a:gd name="connsiteY35" fmla="*/ 203292 h 285340"/>
                  <a:gd name="connsiteX36" fmla="*/ 54473 w 304800"/>
                  <a:gd name="connsiteY36" fmla="*/ 212531 h 285340"/>
                  <a:gd name="connsiteX37" fmla="*/ 69198 w 304800"/>
                  <a:gd name="connsiteY37" fmla="*/ 227257 h 285340"/>
                  <a:gd name="connsiteX38" fmla="*/ 71017 w 304800"/>
                  <a:gd name="connsiteY38" fmla="*/ 227257 h 285340"/>
                  <a:gd name="connsiteX39" fmla="*/ 85734 w 304800"/>
                  <a:gd name="connsiteY39" fmla="*/ 212531 h 285340"/>
                  <a:gd name="connsiteX40" fmla="*/ 85734 w 304800"/>
                  <a:gd name="connsiteY40" fmla="*/ 203292 h 285340"/>
                  <a:gd name="connsiteX41" fmla="*/ 81543 w 304800"/>
                  <a:gd name="connsiteY41" fmla="*/ 192995 h 285340"/>
                  <a:gd name="connsiteX42" fmla="*/ 81543 w 304800"/>
                  <a:gd name="connsiteY42" fmla="*/ 158448 h 285340"/>
                  <a:gd name="connsiteX43" fmla="*/ 134530 w 304800"/>
                  <a:gd name="connsiteY43" fmla="*/ 177022 h 285340"/>
                  <a:gd name="connsiteX44" fmla="*/ 134530 w 304800"/>
                  <a:gd name="connsiteY44" fmla="*/ 181889 h 285340"/>
                  <a:gd name="connsiteX45" fmla="*/ 152323 w 304800"/>
                  <a:gd name="connsiteY45" fmla="*/ 199682 h 285340"/>
                  <a:gd name="connsiteX46" fmla="*/ 170106 w 304800"/>
                  <a:gd name="connsiteY46" fmla="*/ 181889 h 285340"/>
                  <a:gd name="connsiteX47" fmla="*/ 170106 w 304800"/>
                  <a:gd name="connsiteY47" fmla="*/ 176631 h 285340"/>
                  <a:gd name="connsiteX48" fmla="*/ 223046 w 304800"/>
                  <a:gd name="connsiteY48" fmla="*/ 156562 h 285340"/>
                  <a:gd name="connsiteX49" fmla="*/ 223046 w 304800"/>
                  <a:gd name="connsiteY49" fmla="*/ 192995 h 285340"/>
                  <a:gd name="connsiteX50" fmla="*/ 218874 w 304800"/>
                  <a:gd name="connsiteY50" fmla="*/ 203292 h 285340"/>
                  <a:gd name="connsiteX51" fmla="*/ 218874 w 304800"/>
                  <a:gd name="connsiteY51" fmla="*/ 212531 h 285340"/>
                  <a:gd name="connsiteX52" fmla="*/ 233590 w 304800"/>
                  <a:gd name="connsiteY52" fmla="*/ 227257 h 285340"/>
                  <a:gd name="connsiteX53" fmla="*/ 235390 w 304800"/>
                  <a:gd name="connsiteY53" fmla="*/ 227257 h 285340"/>
                  <a:gd name="connsiteX54" fmla="*/ 250116 w 304800"/>
                  <a:gd name="connsiteY54" fmla="*/ 212531 h 285340"/>
                  <a:gd name="connsiteX55" fmla="*/ 250116 w 304800"/>
                  <a:gd name="connsiteY55" fmla="*/ 203292 h 285340"/>
                  <a:gd name="connsiteX56" fmla="*/ 245944 w 304800"/>
                  <a:gd name="connsiteY56" fmla="*/ 193024 h 285340"/>
                  <a:gd name="connsiteX57" fmla="*/ 245944 w 304800"/>
                  <a:gd name="connsiteY57" fmla="*/ 147894 h 285340"/>
                  <a:gd name="connsiteX58" fmla="*/ 304800 w 304800"/>
                  <a:gd name="connsiteY58" fmla="*/ 125568 h 285340"/>
                  <a:gd name="connsiteX59" fmla="*/ 304800 w 304800"/>
                  <a:gd name="connsiteY59" fmla="*/ 261918 h 285340"/>
                  <a:gd name="connsiteX60" fmla="*/ 281397 w 304800"/>
                  <a:gd name="connsiteY60" fmla="*/ 285340 h 285340"/>
                  <a:gd name="connsiteX61" fmla="*/ 23403 w 304800"/>
                  <a:gd name="connsiteY61" fmla="*/ 285340 h 285340"/>
                  <a:gd name="connsiteX62" fmla="*/ 0 w 304800"/>
                  <a:gd name="connsiteY62" fmla="*/ 261918 h 285340"/>
                  <a:gd name="connsiteX63" fmla="*/ 0 w 304800"/>
                  <a:gd name="connsiteY63" fmla="*/ 129835 h 285340"/>
                  <a:gd name="connsiteX64" fmla="*/ 23403 w 304800"/>
                  <a:gd name="connsiteY64" fmla="*/ 138036 h 285340"/>
                  <a:gd name="connsiteX65" fmla="*/ 23403 w 304800"/>
                  <a:gd name="connsiteY65" fmla="*/ 246212 h 285340"/>
                  <a:gd name="connsiteX66" fmla="*/ 40948 w 304800"/>
                  <a:gd name="connsiteY66" fmla="*/ 263747 h 285340"/>
                  <a:gd name="connsiteX67" fmla="*/ 263833 w 304800"/>
                  <a:gd name="connsiteY67" fmla="*/ 263747 h 285340"/>
                  <a:gd name="connsiteX68" fmla="*/ 281397 w 304800"/>
                  <a:gd name="connsiteY68" fmla="*/ 246212 h 285340"/>
                  <a:gd name="connsiteX69" fmla="*/ 281397 w 304800"/>
                  <a:gd name="connsiteY69" fmla="*/ 134445 h 285340"/>
                  <a:gd name="connsiteX70" fmla="*/ 23403 w 304800"/>
                  <a:gd name="connsiteY70" fmla="*/ 65456 h 285340"/>
                  <a:gd name="connsiteX71" fmla="*/ 281388 w 304800"/>
                  <a:gd name="connsiteY71" fmla="*/ 65456 h 285340"/>
                  <a:gd name="connsiteX72" fmla="*/ 304800 w 304800"/>
                  <a:gd name="connsiteY72" fmla="*/ 88868 h 285340"/>
                  <a:gd name="connsiteX73" fmla="*/ 304800 w 304800"/>
                  <a:gd name="connsiteY73" fmla="*/ 116062 h 285340"/>
                  <a:gd name="connsiteX74" fmla="*/ 169840 w 304800"/>
                  <a:gd name="connsiteY74" fmla="*/ 167193 h 285340"/>
                  <a:gd name="connsiteX75" fmla="*/ 152314 w 304800"/>
                  <a:gd name="connsiteY75" fmla="*/ 152448 h 285340"/>
                  <a:gd name="connsiteX76" fmla="*/ 134712 w 304800"/>
                  <a:gd name="connsiteY76" fmla="*/ 167650 h 285340"/>
                  <a:gd name="connsiteX77" fmla="*/ 0 w 304800"/>
                  <a:gd name="connsiteY77" fmla="*/ 120415 h 285340"/>
                  <a:gd name="connsiteX78" fmla="*/ 0 w 304800"/>
                  <a:gd name="connsiteY78" fmla="*/ 88859 h 285340"/>
                  <a:gd name="connsiteX79" fmla="*/ 23403 w 304800"/>
                  <a:gd name="connsiteY79" fmla="*/ 65456 h 285340"/>
                  <a:gd name="connsiteX80" fmla="*/ 122215 w 304800"/>
                  <a:gd name="connsiteY80" fmla="*/ 0 h 285340"/>
                  <a:gd name="connsiteX81" fmla="*/ 192548 w 304800"/>
                  <a:gd name="connsiteY81" fmla="*/ 0 h 285340"/>
                  <a:gd name="connsiteX82" fmla="*/ 217732 w 304800"/>
                  <a:gd name="connsiteY82" fmla="*/ 25213 h 285340"/>
                  <a:gd name="connsiteX83" fmla="*/ 217732 w 304800"/>
                  <a:gd name="connsiteY83" fmla="*/ 55293 h 285340"/>
                  <a:gd name="connsiteX84" fmla="*/ 201225 w 304800"/>
                  <a:gd name="connsiteY84" fmla="*/ 55293 h 285340"/>
                  <a:gd name="connsiteX85" fmla="*/ 201225 w 304800"/>
                  <a:gd name="connsiteY85" fmla="*/ 25213 h 285340"/>
                  <a:gd name="connsiteX86" fmla="*/ 192548 w 304800"/>
                  <a:gd name="connsiteY86" fmla="*/ 16535 h 285340"/>
                  <a:gd name="connsiteX87" fmla="*/ 185423 w 304800"/>
                  <a:gd name="connsiteY87" fmla="*/ 16535 h 285340"/>
                  <a:gd name="connsiteX88" fmla="*/ 178222 w 304800"/>
                  <a:gd name="connsiteY88" fmla="*/ 21831 h 285340"/>
                  <a:gd name="connsiteX89" fmla="*/ 136531 w 304800"/>
                  <a:gd name="connsiteY89" fmla="*/ 21831 h 285340"/>
                  <a:gd name="connsiteX90" fmla="*/ 129330 w 304800"/>
                  <a:gd name="connsiteY90" fmla="*/ 16535 h 285340"/>
                  <a:gd name="connsiteX91" fmla="*/ 122206 w 304800"/>
                  <a:gd name="connsiteY91" fmla="*/ 16535 h 285340"/>
                  <a:gd name="connsiteX92" fmla="*/ 113528 w 304800"/>
                  <a:gd name="connsiteY92" fmla="*/ 25213 h 285340"/>
                  <a:gd name="connsiteX93" fmla="*/ 113528 w 304800"/>
                  <a:gd name="connsiteY93" fmla="*/ 55283 h 285340"/>
                  <a:gd name="connsiteX94" fmla="*/ 97012 w 304800"/>
                  <a:gd name="connsiteY94" fmla="*/ 55283 h 285340"/>
                  <a:gd name="connsiteX95" fmla="*/ 97012 w 304800"/>
                  <a:gd name="connsiteY95" fmla="*/ 25203 h 285340"/>
                  <a:gd name="connsiteX96" fmla="*/ 122215 w 304800"/>
                  <a:gd name="connsiteY96" fmla="*/ 0 h 28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304800" h="285340">
                    <a:moveTo>
                      <a:pt x="152314" y="158791"/>
                    </a:moveTo>
                    <a:cubicBezTo>
                      <a:pt x="158610" y="158791"/>
                      <a:pt x="163744" y="163944"/>
                      <a:pt x="163744" y="170231"/>
                    </a:cubicBezTo>
                    <a:lnTo>
                      <a:pt x="163744" y="181880"/>
                    </a:lnTo>
                    <a:cubicBezTo>
                      <a:pt x="163744" y="188166"/>
                      <a:pt x="158610" y="193319"/>
                      <a:pt x="152314" y="193319"/>
                    </a:cubicBezTo>
                    <a:cubicBezTo>
                      <a:pt x="146017" y="193319"/>
                      <a:pt x="140874" y="188166"/>
                      <a:pt x="140874" y="181880"/>
                    </a:cubicBezTo>
                    <a:lnTo>
                      <a:pt x="140874" y="170231"/>
                    </a:lnTo>
                    <a:cubicBezTo>
                      <a:pt x="140874" y="163944"/>
                      <a:pt x="146027" y="158791"/>
                      <a:pt x="152314" y="158791"/>
                    </a:cubicBezTo>
                    <a:close/>
                    <a:moveTo>
                      <a:pt x="65027" y="152638"/>
                    </a:moveTo>
                    <a:lnTo>
                      <a:pt x="75190" y="156200"/>
                    </a:lnTo>
                    <a:lnTo>
                      <a:pt x="75190" y="196043"/>
                    </a:lnTo>
                    <a:cubicBezTo>
                      <a:pt x="77686" y="197501"/>
                      <a:pt x="79381" y="200196"/>
                      <a:pt x="79381" y="203292"/>
                    </a:cubicBezTo>
                    <a:lnTo>
                      <a:pt x="79381" y="212531"/>
                    </a:lnTo>
                    <a:cubicBezTo>
                      <a:pt x="79381" y="217132"/>
                      <a:pt x="75619" y="220904"/>
                      <a:pt x="71018" y="220904"/>
                    </a:cubicBezTo>
                    <a:lnTo>
                      <a:pt x="69199" y="220904"/>
                    </a:lnTo>
                    <a:cubicBezTo>
                      <a:pt x="64608" y="220904"/>
                      <a:pt x="60836" y="217122"/>
                      <a:pt x="60836" y="212531"/>
                    </a:cubicBezTo>
                    <a:lnTo>
                      <a:pt x="60836" y="203292"/>
                    </a:lnTo>
                    <a:cubicBezTo>
                      <a:pt x="60836" y="200215"/>
                      <a:pt x="62531" y="197491"/>
                      <a:pt x="65027" y="196043"/>
                    </a:cubicBezTo>
                    <a:close/>
                    <a:moveTo>
                      <a:pt x="239553" y="150285"/>
                    </a:moveTo>
                    <a:lnTo>
                      <a:pt x="239553" y="196043"/>
                    </a:lnTo>
                    <a:cubicBezTo>
                      <a:pt x="242058" y="197510"/>
                      <a:pt x="243754" y="200206"/>
                      <a:pt x="243754" y="203273"/>
                    </a:cubicBezTo>
                    <a:lnTo>
                      <a:pt x="243754" y="212512"/>
                    </a:lnTo>
                    <a:cubicBezTo>
                      <a:pt x="243754" y="217112"/>
                      <a:pt x="239982" y="220884"/>
                      <a:pt x="235391" y="220884"/>
                    </a:cubicBezTo>
                    <a:lnTo>
                      <a:pt x="233571" y="220884"/>
                    </a:lnTo>
                    <a:cubicBezTo>
                      <a:pt x="228990" y="220884"/>
                      <a:pt x="225218" y="217112"/>
                      <a:pt x="225218" y="212512"/>
                    </a:cubicBezTo>
                    <a:lnTo>
                      <a:pt x="225218" y="203273"/>
                    </a:lnTo>
                    <a:cubicBezTo>
                      <a:pt x="225218" y="200186"/>
                      <a:pt x="226885" y="197472"/>
                      <a:pt x="229399" y="196034"/>
                    </a:cubicBezTo>
                    <a:lnTo>
                      <a:pt x="229399" y="154133"/>
                    </a:lnTo>
                    <a:close/>
                    <a:moveTo>
                      <a:pt x="269957" y="138779"/>
                    </a:moveTo>
                    <a:lnTo>
                      <a:pt x="269957" y="246211"/>
                    </a:lnTo>
                    <a:cubicBezTo>
                      <a:pt x="269957" y="249583"/>
                      <a:pt x="267204" y="252317"/>
                      <a:pt x="263832" y="252317"/>
                    </a:cubicBezTo>
                    <a:lnTo>
                      <a:pt x="40947" y="252317"/>
                    </a:lnTo>
                    <a:cubicBezTo>
                      <a:pt x="37575" y="252317"/>
                      <a:pt x="34832" y="249583"/>
                      <a:pt x="34832" y="246211"/>
                    </a:cubicBezTo>
                    <a:lnTo>
                      <a:pt x="34832" y="142056"/>
                    </a:lnTo>
                    <a:lnTo>
                      <a:pt x="58664" y="150419"/>
                    </a:lnTo>
                    <a:lnTo>
                      <a:pt x="58664" y="193024"/>
                    </a:lnTo>
                    <a:cubicBezTo>
                      <a:pt x="56073" y="195681"/>
                      <a:pt x="54473" y="199301"/>
                      <a:pt x="54473" y="203292"/>
                    </a:cubicBezTo>
                    <a:lnTo>
                      <a:pt x="54473" y="212531"/>
                    </a:lnTo>
                    <a:cubicBezTo>
                      <a:pt x="54473" y="220656"/>
                      <a:pt x="61083" y="227257"/>
                      <a:pt x="69198" y="227257"/>
                    </a:cubicBezTo>
                    <a:lnTo>
                      <a:pt x="71017" y="227257"/>
                    </a:lnTo>
                    <a:cubicBezTo>
                      <a:pt x="79142" y="227257"/>
                      <a:pt x="85734" y="220656"/>
                      <a:pt x="85734" y="212531"/>
                    </a:cubicBezTo>
                    <a:lnTo>
                      <a:pt x="85734" y="203292"/>
                    </a:lnTo>
                    <a:cubicBezTo>
                      <a:pt x="85734" y="199291"/>
                      <a:pt x="84133" y="195643"/>
                      <a:pt x="81543" y="192995"/>
                    </a:cubicBezTo>
                    <a:lnTo>
                      <a:pt x="81543" y="158448"/>
                    </a:lnTo>
                    <a:lnTo>
                      <a:pt x="134530" y="177022"/>
                    </a:lnTo>
                    <a:lnTo>
                      <a:pt x="134530" y="181889"/>
                    </a:lnTo>
                    <a:cubicBezTo>
                      <a:pt x="134530" y="191700"/>
                      <a:pt x="142512" y="199682"/>
                      <a:pt x="152323" y="199682"/>
                    </a:cubicBezTo>
                    <a:cubicBezTo>
                      <a:pt x="162124" y="199682"/>
                      <a:pt x="170106" y="191700"/>
                      <a:pt x="170106" y="181889"/>
                    </a:cubicBezTo>
                    <a:lnTo>
                      <a:pt x="170106" y="176631"/>
                    </a:lnTo>
                    <a:lnTo>
                      <a:pt x="223046" y="156562"/>
                    </a:lnTo>
                    <a:lnTo>
                      <a:pt x="223046" y="192995"/>
                    </a:lnTo>
                    <a:cubicBezTo>
                      <a:pt x="220465" y="195643"/>
                      <a:pt x="218874" y="199291"/>
                      <a:pt x="218874" y="203292"/>
                    </a:cubicBezTo>
                    <a:lnTo>
                      <a:pt x="218874" y="212531"/>
                    </a:lnTo>
                    <a:cubicBezTo>
                      <a:pt x="218874" y="220656"/>
                      <a:pt x="225446" y="227257"/>
                      <a:pt x="233590" y="227257"/>
                    </a:cubicBezTo>
                    <a:lnTo>
                      <a:pt x="235390" y="227257"/>
                    </a:lnTo>
                    <a:cubicBezTo>
                      <a:pt x="243525" y="227257"/>
                      <a:pt x="250116" y="220656"/>
                      <a:pt x="250116" y="212531"/>
                    </a:cubicBezTo>
                    <a:lnTo>
                      <a:pt x="250116" y="203292"/>
                    </a:lnTo>
                    <a:cubicBezTo>
                      <a:pt x="250116" y="199301"/>
                      <a:pt x="248516" y="195681"/>
                      <a:pt x="245944" y="193024"/>
                    </a:cubicBezTo>
                    <a:lnTo>
                      <a:pt x="245944" y="147894"/>
                    </a:lnTo>
                    <a:close/>
                    <a:moveTo>
                      <a:pt x="304800" y="125568"/>
                    </a:moveTo>
                    <a:lnTo>
                      <a:pt x="304800" y="261918"/>
                    </a:lnTo>
                    <a:cubicBezTo>
                      <a:pt x="304800" y="274834"/>
                      <a:pt x="294303" y="285340"/>
                      <a:pt x="281397" y="285340"/>
                    </a:cubicBezTo>
                    <a:lnTo>
                      <a:pt x="23403" y="285340"/>
                    </a:lnTo>
                    <a:cubicBezTo>
                      <a:pt x="10478" y="285340"/>
                      <a:pt x="0" y="274834"/>
                      <a:pt x="0" y="261918"/>
                    </a:cubicBezTo>
                    <a:lnTo>
                      <a:pt x="0" y="129835"/>
                    </a:lnTo>
                    <a:lnTo>
                      <a:pt x="23403" y="138036"/>
                    </a:lnTo>
                    <a:lnTo>
                      <a:pt x="23403" y="246212"/>
                    </a:lnTo>
                    <a:cubicBezTo>
                      <a:pt x="23403" y="255880"/>
                      <a:pt x="31280" y="263747"/>
                      <a:pt x="40948" y="263747"/>
                    </a:cubicBezTo>
                    <a:lnTo>
                      <a:pt x="263833" y="263747"/>
                    </a:lnTo>
                    <a:cubicBezTo>
                      <a:pt x="273510" y="263747"/>
                      <a:pt x="281397" y="255880"/>
                      <a:pt x="281397" y="246212"/>
                    </a:cubicBezTo>
                    <a:lnTo>
                      <a:pt x="281397" y="134445"/>
                    </a:lnTo>
                    <a:close/>
                    <a:moveTo>
                      <a:pt x="23403" y="65456"/>
                    </a:moveTo>
                    <a:lnTo>
                      <a:pt x="281388" y="65456"/>
                    </a:lnTo>
                    <a:cubicBezTo>
                      <a:pt x="294303" y="65466"/>
                      <a:pt x="304800" y="75943"/>
                      <a:pt x="304800" y="88868"/>
                    </a:cubicBezTo>
                    <a:lnTo>
                      <a:pt x="304800" y="116062"/>
                    </a:lnTo>
                    <a:lnTo>
                      <a:pt x="169840" y="167193"/>
                    </a:lnTo>
                    <a:cubicBezTo>
                      <a:pt x="168402" y="158830"/>
                      <a:pt x="161087" y="152448"/>
                      <a:pt x="152314" y="152448"/>
                    </a:cubicBezTo>
                    <a:cubicBezTo>
                      <a:pt x="143380" y="152448"/>
                      <a:pt x="135969" y="159039"/>
                      <a:pt x="134712" y="167650"/>
                    </a:cubicBezTo>
                    <a:lnTo>
                      <a:pt x="0" y="120415"/>
                    </a:lnTo>
                    <a:lnTo>
                      <a:pt x="0" y="88859"/>
                    </a:lnTo>
                    <a:cubicBezTo>
                      <a:pt x="0" y="75943"/>
                      <a:pt x="10478" y="65456"/>
                      <a:pt x="23403" y="65456"/>
                    </a:cubicBezTo>
                    <a:close/>
                    <a:moveTo>
                      <a:pt x="122215" y="0"/>
                    </a:moveTo>
                    <a:lnTo>
                      <a:pt x="192548" y="0"/>
                    </a:lnTo>
                    <a:cubicBezTo>
                      <a:pt x="206435" y="0"/>
                      <a:pt x="217732" y="11316"/>
                      <a:pt x="217732" y="25213"/>
                    </a:cubicBezTo>
                    <a:lnTo>
                      <a:pt x="217732" y="55293"/>
                    </a:lnTo>
                    <a:lnTo>
                      <a:pt x="201225" y="55293"/>
                    </a:lnTo>
                    <a:lnTo>
                      <a:pt x="201225" y="25213"/>
                    </a:lnTo>
                    <a:cubicBezTo>
                      <a:pt x="201225" y="20431"/>
                      <a:pt x="197329" y="16535"/>
                      <a:pt x="192548" y="16535"/>
                    </a:cubicBezTo>
                    <a:lnTo>
                      <a:pt x="185423" y="16535"/>
                    </a:lnTo>
                    <a:cubicBezTo>
                      <a:pt x="184471" y="19602"/>
                      <a:pt x="181604" y="21831"/>
                      <a:pt x="178222" y="21831"/>
                    </a:cubicBezTo>
                    <a:lnTo>
                      <a:pt x="136531" y="21831"/>
                    </a:lnTo>
                    <a:cubicBezTo>
                      <a:pt x="133140" y="21831"/>
                      <a:pt x="130292" y="19593"/>
                      <a:pt x="129330" y="16535"/>
                    </a:cubicBezTo>
                    <a:lnTo>
                      <a:pt x="122206" y="16535"/>
                    </a:lnTo>
                    <a:cubicBezTo>
                      <a:pt x="117434" y="16535"/>
                      <a:pt x="113528" y="20431"/>
                      <a:pt x="113528" y="25213"/>
                    </a:cubicBezTo>
                    <a:lnTo>
                      <a:pt x="113528" y="55283"/>
                    </a:lnTo>
                    <a:lnTo>
                      <a:pt x="97012" y="55283"/>
                    </a:lnTo>
                    <a:lnTo>
                      <a:pt x="97012" y="25203"/>
                    </a:lnTo>
                    <a:cubicBezTo>
                      <a:pt x="97012" y="11316"/>
                      <a:pt x="108328" y="0"/>
                      <a:pt x="122215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FAE780C-F8A2-E882-24FA-08A26B92584D}"/>
                  </a:ext>
                </a:extLst>
              </p:cNvPr>
              <p:cNvSpPr/>
              <p:nvPr/>
            </p:nvSpPr>
            <p:spPr>
              <a:xfrm>
                <a:off x="6639459" y="4113311"/>
                <a:ext cx="370884" cy="370868"/>
              </a:xfrm>
              <a:custGeom>
                <a:avLst/>
                <a:gdLst>
                  <a:gd name="connsiteX0" fmla="*/ 509076 w 566744"/>
                  <a:gd name="connsiteY0" fmla="*/ 282988 h 566718"/>
                  <a:gd name="connsiteX1" fmla="*/ 559588 w 566744"/>
                  <a:gd name="connsiteY1" fmla="*/ 282988 h 566718"/>
                  <a:gd name="connsiteX2" fmla="*/ 566721 w 566744"/>
                  <a:gd name="connsiteY2" fmla="*/ 290122 h 566718"/>
                  <a:gd name="connsiteX3" fmla="*/ 290125 w 566744"/>
                  <a:gd name="connsiteY3" fmla="*/ 566718 h 566718"/>
                  <a:gd name="connsiteX4" fmla="*/ 78994 w 566744"/>
                  <a:gd name="connsiteY4" fmla="*/ 468620 h 566718"/>
                  <a:gd name="connsiteX5" fmla="*/ 63230 w 566744"/>
                  <a:gd name="connsiteY5" fmla="*/ 486080 h 566718"/>
                  <a:gd name="connsiteX6" fmla="*/ 56648 w 566744"/>
                  <a:gd name="connsiteY6" fmla="*/ 488318 h 566718"/>
                  <a:gd name="connsiteX7" fmla="*/ 51285 w 566744"/>
                  <a:gd name="connsiteY7" fmla="*/ 483898 h 566718"/>
                  <a:gd name="connsiteX8" fmla="*/ 489 w 566744"/>
                  <a:gd name="connsiteY8" fmla="*/ 354044 h 566718"/>
                  <a:gd name="connsiteX9" fmla="*/ 1841 w 566744"/>
                  <a:gd name="connsiteY9" fmla="*/ 346653 h 566718"/>
                  <a:gd name="connsiteX10" fmla="*/ 9052 w 566744"/>
                  <a:gd name="connsiteY10" fmla="*/ 344557 h 566718"/>
                  <a:gd name="connsiteX11" fmla="*/ 143411 w 566744"/>
                  <a:gd name="connsiteY11" fmla="*/ 381838 h 566718"/>
                  <a:gd name="connsiteX12" fmla="*/ 148364 w 566744"/>
                  <a:gd name="connsiteY12" fmla="*/ 386724 h 566718"/>
                  <a:gd name="connsiteX13" fmla="*/ 146812 w 566744"/>
                  <a:gd name="connsiteY13" fmla="*/ 393506 h 566718"/>
                  <a:gd name="connsiteX14" fmla="*/ 122856 w 566744"/>
                  <a:gd name="connsiteY14" fmla="*/ 420043 h 566718"/>
                  <a:gd name="connsiteX15" fmla="*/ 290144 w 566744"/>
                  <a:gd name="connsiteY15" fmla="*/ 501910 h 566718"/>
                  <a:gd name="connsiteX16" fmla="*/ 501932 w 566744"/>
                  <a:gd name="connsiteY16" fmla="*/ 290131 h 566718"/>
                  <a:gd name="connsiteX17" fmla="*/ 509076 w 566744"/>
                  <a:gd name="connsiteY17" fmla="*/ 282988 h 566718"/>
                  <a:gd name="connsiteX18" fmla="*/ 559578 w 566744"/>
                  <a:gd name="connsiteY18" fmla="*/ 282978 h 566718"/>
                  <a:gd name="connsiteX19" fmla="*/ 559597 w 566744"/>
                  <a:gd name="connsiteY19" fmla="*/ 282988 h 566718"/>
                  <a:gd name="connsiteX20" fmla="*/ 559588 w 566744"/>
                  <a:gd name="connsiteY20" fmla="*/ 282988 h 566718"/>
                  <a:gd name="connsiteX21" fmla="*/ 283372 w 566744"/>
                  <a:gd name="connsiteY21" fmla="*/ 188043 h 566718"/>
                  <a:gd name="connsiteX22" fmla="*/ 276228 w 566744"/>
                  <a:gd name="connsiteY22" fmla="*/ 195187 h 566718"/>
                  <a:gd name="connsiteX23" fmla="*/ 276228 w 566744"/>
                  <a:gd name="connsiteY23" fmla="*/ 210265 h 566718"/>
                  <a:gd name="connsiteX24" fmla="*/ 242891 w 566744"/>
                  <a:gd name="connsiteY24" fmla="*/ 250022 h 566718"/>
                  <a:gd name="connsiteX25" fmla="*/ 283372 w 566744"/>
                  <a:gd name="connsiteY25" fmla="*/ 290504 h 566718"/>
                  <a:gd name="connsiteX26" fmla="*/ 309566 w 566744"/>
                  <a:gd name="connsiteY26" fmla="*/ 316697 h 566718"/>
                  <a:gd name="connsiteX27" fmla="*/ 283372 w 566744"/>
                  <a:gd name="connsiteY27" fmla="*/ 342891 h 566718"/>
                  <a:gd name="connsiteX28" fmla="*/ 257178 w 566744"/>
                  <a:gd name="connsiteY28" fmla="*/ 316697 h 566718"/>
                  <a:gd name="connsiteX29" fmla="*/ 250034 w 566744"/>
                  <a:gd name="connsiteY29" fmla="*/ 309554 h 566718"/>
                  <a:gd name="connsiteX30" fmla="*/ 242891 w 566744"/>
                  <a:gd name="connsiteY30" fmla="*/ 316697 h 566718"/>
                  <a:gd name="connsiteX31" fmla="*/ 276228 w 566744"/>
                  <a:gd name="connsiteY31" fmla="*/ 356455 h 566718"/>
                  <a:gd name="connsiteX32" fmla="*/ 276228 w 566744"/>
                  <a:gd name="connsiteY32" fmla="*/ 371533 h 566718"/>
                  <a:gd name="connsiteX33" fmla="*/ 283372 w 566744"/>
                  <a:gd name="connsiteY33" fmla="*/ 378676 h 566718"/>
                  <a:gd name="connsiteX34" fmla="*/ 290516 w 566744"/>
                  <a:gd name="connsiteY34" fmla="*/ 371533 h 566718"/>
                  <a:gd name="connsiteX35" fmla="*/ 290516 w 566744"/>
                  <a:gd name="connsiteY35" fmla="*/ 356455 h 566718"/>
                  <a:gd name="connsiteX36" fmla="*/ 323853 w 566744"/>
                  <a:gd name="connsiteY36" fmla="*/ 316697 h 566718"/>
                  <a:gd name="connsiteX37" fmla="*/ 283372 w 566744"/>
                  <a:gd name="connsiteY37" fmla="*/ 276216 h 566718"/>
                  <a:gd name="connsiteX38" fmla="*/ 257178 w 566744"/>
                  <a:gd name="connsiteY38" fmla="*/ 250022 h 566718"/>
                  <a:gd name="connsiteX39" fmla="*/ 283372 w 566744"/>
                  <a:gd name="connsiteY39" fmla="*/ 223829 h 566718"/>
                  <a:gd name="connsiteX40" fmla="*/ 309566 w 566744"/>
                  <a:gd name="connsiteY40" fmla="*/ 250022 h 566718"/>
                  <a:gd name="connsiteX41" fmla="*/ 316709 w 566744"/>
                  <a:gd name="connsiteY41" fmla="*/ 257166 h 566718"/>
                  <a:gd name="connsiteX42" fmla="*/ 323853 w 566744"/>
                  <a:gd name="connsiteY42" fmla="*/ 250022 h 566718"/>
                  <a:gd name="connsiteX43" fmla="*/ 290516 w 566744"/>
                  <a:gd name="connsiteY43" fmla="*/ 210265 h 566718"/>
                  <a:gd name="connsiteX44" fmla="*/ 290516 w 566744"/>
                  <a:gd name="connsiteY44" fmla="*/ 195187 h 566718"/>
                  <a:gd name="connsiteX45" fmla="*/ 283372 w 566744"/>
                  <a:gd name="connsiteY45" fmla="*/ 188043 h 566718"/>
                  <a:gd name="connsiteX46" fmla="*/ 283372 w 566744"/>
                  <a:gd name="connsiteY46" fmla="*/ 142866 h 566718"/>
                  <a:gd name="connsiteX47" fmla="*/ 423866 w 566744"/>
                  <a:gd name="connsiteY47" fmla="*/ 283360 h 566718"/>
                  <a:gd name="connsiteX48" fmla="*/ 283372 w 566744"/>
                  <a:gd name="connsiteY48" fmla="*/ 423854 h 566718"/>
                  <a:gd name="connsiteX49" fmla="*/ 142878 w 566744"/>
                  <a:gd name="connsiteY49" fmla="*/ 283360 h 566718"/>
                  <a:gd name="connsiteX50" fmla="*/ 283372 w 566744"/>
                  <a:gd name="connsiteY50" fmla="*/ 142866 h 566718"/>
                  <a:gd name="connsiteX51" fmla="*/ 276619 w 566744"/>
                  <a:gd name="connsiteY51" fmla="*/ 0 h 566718"/>
                  <a:gd name="connsiteX52" fmla="*/ 487750 w 566744"/>
                  <a:gd name="connsiteY52" fmla="*/ 98098 h 566718"/>
                  <a:gd name="connsiteX53" fmla="*/ 503514 w 566744"/>
                  <a:gd name="connsiteY53" fmla="*/ 80639 h 566718"/>
                  <a:gd name="connsiteX54" fmla="*/ 510095 w 566744"/>
                  <a:gd name="connsiteY54" fmla="*/ 78400 h 566718"/>
                  <a:gd name="connsiteX55" fmla="*/ 515458 w 566744"/>
                  <a:gd name="connsiteY55" fmla="*/ 82820 h 566718"/>
                  <a:gd name="connsiteX56" fmla="*/ 566255 w 566744"/>
                  <a:gd name="connsiteY56" fmla="*/ 212674 h 566718"/>
                  <a:gd name="connsiteX57" fmla="*/ 564902 w 566744"/>
                  <a:gd name="connsiteY57" fmla="*/ 220066 h 566718"/>
                  <a:gd name="connsiteX58" fmla="*/ 557692 w 566744"/>
                  <a:gd name="connsiteY58" fmla="*/ 222161 h 566718"/>
                  <a:gd name="connsiteX59" fmla="*/ 423332 w 566744"/>
                  <a:gd name="connsiteY59" fmla="*/ 184880 h 566718"/>
                  <a:gd name="connsiteX60" fmla="*/ 418379 w 566744"/>
                  <a:gd name="connsiteY60" fmla="*/ 179994 h 566718"/>
                  <a:gd name="connsiteX61" fmla="*/ 419932 w 566744"/>
                  <a:gd name="connsiteY61" fmla="*/ 173212 h 566718"/>
                  <a:gd name="connsiteX62" fmla="*/ 443887 w 566744"/>
                  <a:gd name="connsiteY62" fmla="*/ 146675 h 566718"/>
                  <a:gd name="connsiteX63" fmla="*/ 276599 w 566744"/>
                  <a:gd name="connsiteY63" fmla="*/ 64808 h 566718"/>
                  <a:gd name="connsiteX64" fmla="*/ 64811 w 566744"/>
                  <a:gd name="connsiteY64" fmla="*/ 276587 h 566718"/>
                  <a:gd name="connsiteX65" fmla="*/ 57667 w 566744"/>
                  <a:gd name="connsiteY65" fmla="*/ 283731 h 566718"/>
                  <a:gd name="connsiteX66" fmla="*/ 7147 w 566744"/>
                  <a:gd name="connsiteY66" fmla="*/ 283731 h 566718"/>
                  <a:gd name="connsiteX67" fmla="*/ 3 w 566744"/>
                  <a:gd name="connsiteY67" fmla="*/ 276587 h 566718"/>
                  <a:gd name="connsiteX68" fmla="*/ 276619 w 566744"/>
                  <a:gd name="connsiteY68" fmla="*/ 0 h 56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566744" h="566718">
                    <a:moveTo>
                      <a:pt x="509076" y="282988"/>
                    </a:moveTo>
                    <a:lnTo>
                      <a:pt x="559588" y="282988"/>
                    </a:lnTo>
                    <a:lnTo>
                      <a:pt x="566721" y="290122"/>
                    </a:lnTo>
                    <a:cubicBezTo>
                      <a:pt x="566721" y="442636"/>
                      <a:pt x="442639" y="566718"/>
                      <a:pt x="290125" y="566718"/>
                    </a:cubicBezTo>
                    <a:cubicBezTo>
                      <a:pt x="208191" y="566718"/>
                      <a:pt x="131724" y="531076"/>
                      <a:pt x="78994" y="468620"/>
                    </a:cubicBezTo>
                    <a:lnTo>
                      <a:pt x="63230" y="486080"/>
                    </a:lnTo>
                    <a:cubicBezTo>
                      <a:pt x="61582" y="487918"/>
                      <a:pt x="59086" y="488766"/>
                      <a:pt x="56648" y="488318"/>
                    </a:cubicBezTo>
                    <a:cubicBezTo>
                      <a:pt x="54219" y="487870"/>
                      <a:pt x="52190" y="486203"/>
                      <a:pt x="51285" y="483898"/>
                    </a:cubicBezTo>
                    <a:lnTo>
                      <a:pt x="489" y="354044"/>
                    </a:lnTo>
                    <a:cubicBezTo>
                      <a:pt x="-492" y="351520"/>
                      <a:pt x="22" y="348662"/>
                      <a:pt x="1841" y="346653"/>
                    </a:cubicBezTo>
                    <a:cubicBezTo>
                      <a:pt x="3660" y="344643"/>
                      <a:pt x="6432" y="343824"/>
                      <a:pt x="9052" y="344557"/>
                    </a:cubicBezTo>
                    <a:lnTo>
                      <a:pt x="143411" y="381838"/>
                    </a:lnTo>
                    <a:cubicBezTo>
                      <a:pt x="145802" y="382495"/>
                      <a:pt x="147678" y="384343"/>
                      <a:pt x="148364" y="386724"/>
                    </a:cubicBezTo>
                    <a:cubicBezTo>
                      <a:pt x="149060" y="389106"/>
                      <a:pt x="148469" y="391668"/>
                      <a:pt x="146812" y="393506"/>
                    </a:cubicBezTo>
                    <a:lnTo>
                      <a:pt x="122856" y="420043"/>
                    </a:lnTo>
                    <a:cubicBezTo>
                      <a:pt x="162804" y="471411"/>
                      <a:pt x="224888" y="501910"/>
                      <a:pt x="290144" y="501910"/>
                    </a:cubicBezTo>
                    <a:cubicBezTo>
                      <a:pt x="406920" y="501910"/>
                      <a:pt x="501932" y="406908"/>
                      <a:pt x="501932" y="290131"/>
                    </a:cubicBezTo>
                    <a:cubicBezTo>
                      <a:pt x="501932" y="286188"/>
                      <a:pt x="505133" y="282988"/>
                      <a:pt x="509076" y="282988"/>
                    </a:cubicBezTo>
                    <a:close/>
                    <a:moveTo>
                      <a:pt x="559578" y="282978"/>
                    </a:moveTo>
                    <a:lnTo>
                      <a:pt x="559597" y="282988"/>
                    </a:lnTo>
                    <a:lnTo>
                      <a:pt x="559588" y="282988"/>
                    </a:lnTo>
                    <a:close/>
                    <a:moveTo>
                      <a:pt x="283372" y="188043"/>
                    </a:moveTo>
                    <a:cubicBezTo>
                      <a:pt x="279428" y="188043"/>
                      <a:pt x="276228" y="191243"/>
                      <a:pt x="276228" y="195187"/>
                    </a:cubicBezTo>
                    <a:lnTo>
                      <a:pt x="276228" y="210265"/>
                    </a:lnTo>
                    <a:cubicBezTo>
                      <a:pt x="257311" y="213656"/>
                      <a:pt x="242891" y="230153"/>
                      <a:pt x="242891" y="250022"/>
                    </a:cubicBezTo>
                    <a:cubicBezTo>
                      <a:pt x="242891" y="272339"/>
                      <a:pt x="261045" y="290504"/>
                      <a:pt x="283372" y="290504"/>
                    </a:cubicBezTo>
                    <a:cubicBezTo>
                      <a:pt x="297821" y="290504"/>
                      <a:pt x="309566" y="302248"/>
                      <a:pt x="309566" y="316697"/>
                    </a:cubicBezTo>
                    <a:cubicBezTo>
                      <a:pt x="309566" y="331147"/>
                      <a:pt x="297821" y="342891"/>
                      <a:pt x="283372" y="342891"/>
                    </a:cubicBezTo>
                    <a:cubicBezTo>
                      <a:pt x="268922" y="342891"/>
                      <a:pt x="257178" y="331147"/>
                      <a:pt x="257178" y="316697"/>
                    </a:cubicBezTo>
                    <a:cubicBezTo>
                      <a:pt x="257178" y="312754"/>
                      <a:pt x="253978" y="309554"/>
                      <a:pt x="250034" y="309554"/>
                    </a:cubicBezTo>
                    <a:cubicBezTo>
                      <a:pt x="246091" y="309554"/>
                      <a:pt x="242891" y="312754"/>
                      <a:pt x="242891" y="316697"/>
                    </a:cubicBezTo>
                    <a:cubicBezTo>
                      <a:pt x="242891" y="336566"/>
                      <a:pt x="257311" y="353064"/>
                      <a:pt x="276228" y="356455"/>
                    </a:cubicBezTo>
                    <a:lnTo>
                      <a:pt x="276228" y="371533"/>
                    </a:lnTo>
                    <a:cubicBezTo>
                      <a:pt x="276228" y="375476"/>
                      <a:pt x="279428" y="378676"/>
                      <a:pt x="283372" y="378676"/>
                    </a:cubicBezTo>
                    <a:cubicBezTo>
                      <a:pt x="287315" y="378676"/>
                      <a:pt x="290516" y="375476"/>
                      <a:pt x="290516" y="371533"/>
                    </a:cubicBezTo>
                    <a:lnTo>
                      <a:pt x="290516" y="356455"/>
                    </a:lnTo>
                    <a:cubicBezTo>
                      <a:pt x="309432" y="353064"/>
                      <a:pt x="323853" y="336566"/>
                      <a:pt x="323853" y="316697"/>
                    </a:cubicBezTo>
                    <a:cubicBezTo>
                      <a:pt x="323853" y="294380"/>
                      <a:pt x="305698" y="276216"/>
                      <a:pt x="283372" y="276216"/>
                    </a:cubicBezTo>
                    <a:cubicBezTo>
                      <a:pt x="268922" y="276216"/>
                      <a:pt x="257178" y="264472"/>
                      <a:pt x="257178" y="250022"/>
                    </a:cubicBezTo>
                    <a:cubicBezTo>
                      <a:pt x="257178" y="235573"/>
                      <a:pt x="268922" y="223829"/>
                      <a:pt x="283372" y="223829"/>
                    </a:cubicBezTo>
                    <a:cubicBezTo>
                      <a:pt x="297821" y="223829"/>
                      <a:pt x="309566" y="235573"/>
                      <a:pt x="309566" y="250022"/>
                    </a:cubicBezTo>
                    <a:cubicBezTo>
                      <a:pt x="309566" y="253966"/>
                      <a:pt x="312766" y="257166"/>
                      <a:pt x="316709" y="257166"/>
                    </a:cubicBezTo>
                    <a:cubicBezTo>
                      <a:pt x="320653" y="257166"/>
                      <a:pt x="323853" y="253966"/>
                      <a:pt x="323853" y="250022"/>
                    </a:cubicBezTo>
                    <a:cubicBezTo>
                      <a:pt x="323853" y="230153"/>
                      <a:pt x="309432" y="213656"/>
                      <a:pt x="290516" y="210265"/>
                    </a:cubicBezTo>
                    <a:lnTo>
                      <a:pt x="290516" y="195187"/>
                    </a:lnTo>
                    <a:cubicBezTo>
                      <a:pt x="290516" y="191243"/>
                      <a:pt x="287315" y="188043"/>
                      <a:pt x="283372" y="188043"/>
                    </a:cubicBezTo>
                    <a:close/>
                    <a:moveTo>
                      <a:pt x="283372" y="142866"/>
                    </a:moveTo>
                    <a:cubicBezTo>
                      <a:pt x="360839" y="142866"/>
                      <a:pt x="423866" y="205893"/>
                      <a:pt x="423866" y="283360"/>
                    </a:cubicBezTo>
                    <a:cubicBezTo>
                      <a:pt x="423866" y="360827"/>
                      <a:pt x="360839" y="423854"/>
                      <a:pt x="283372" y="423854"/>
                    </a:cubicBezTo>
                    <a:cubicBezTo>
                      <a:pt x="205905" y="423854"/>
                      <a:pt x="142878" y="360827"/>
                      <a:pt x="142878" y="283360"/>
                    </a:cubicBezTo>
                    <a:cubicBezTo>
                      <a:pt x="142878" y="205893"/>
                      <a:pt x="205905" y="142866"/>
                      <a:pt x="283372" y="142866"/>
                    </a:cubicBezTo>
                    <a:close/>
                    <a:moveTo>
                      <a:pt x="276619" y="0"/>
                    </a:moveTo>
                    <a:cubicBezTo>
                      <a:pt x="358553" y="0"/>
                      <a:pt x="435019" y="35643"/>
                      <a:pt x="487750" y="98098"/>
                    </a:cubicBezTo>
                    <a:lnTo>
                      <a:pt x="503514" y="80639"/>
                    </a:lnTo>
                    <a:cubicBezTo>
                      <a:pt x="505171" y="78800"/>
                      <a:pt x="507666" y="77953"/>
                      <a:pt x="510095" y="78400"/>
                    </a:cubicBezTo>
                    <a:cubicBezTo>
                      <a:pt x="512524" y="78848"/>
                      <a:pt x="514553" y="80515"/>
                      <a:pt x="515458" y="82820"/>
                    </a:cubicBezTo>
                    <a:lnTo>
                      <a:pt x="566255" y="212674"/>
                    </a:lnTo>
                    <a:cubicBezTo>
                      <a:pt x="567236" y="215198"/>
                      <a:pt x="566721" y="218056"/>
                      <a:pt x="564902" y="220066"/>
                    </a:cubicBezTo>
                    <a:cubicBezTo>
                      <a:pt x="563083" y="222075"/>
                      <a:pt x="560321" y="222904"/>
                      <a:pt x="557692" y="222161"/>
                    </a:cubicBezTo>
                    <a:lnTo>
                      <a:pt x="423332" y="184880"/>
                    </a:lnTo>
                    <a:cubicBezTo>
                      <a:pt x="420941" y="184223"/>
                      <a:pt x="419065" y="182375"/>
                      <a:pt x="418379" y="179994"/>
                    </a:cubicBezTo>
                    <a:cubicBezTo>
                      <a:pt x="417684" y="177613"/>
                      <a:pt x="418274" y="175050"/>
                      <a:pt x="419932" y="173212"/>
                    </a:cubicBezTo>
                    <a:lnTo>
                      <a:pt x="443887" y="146675"/>
                    </a:lnTo>
                    <a:cubicBezTo>
                      <a:pt x="403939" y="95307"/>
                      <a:pt x="341855" y="64808"/>
                      <a:pt x="276599" y="64808"/>
                    </a:cubicBezTo>
                    <a:cubicBezTo>
                      <a:pt x="159823" y="64808"/>
                      <a:pt x="64811" y="159810"/>
                      <a:pt x="64811" y="276587"/>
                    </a:cubicBezTo>
                    <a:cubicBezTo>
                      <a:pt x="64811" y="280530"/>
                      <a:pt x="61611" y="283731"/>
                      <a:pt x="57667" y="283731"/>
                    </a:cubicBezTo>
                    <a:lnTo>
                      <a:pt x="7147" y="283731"/>
                    </a:lnTo>
                    <a:cubicBezTo>
                      <a:pt x="3203" y="283731"/>
                      <a:pt x="3" y="280530"/>
                      <a:pt x="3" y="276587"/>
                    </a:cubicBezTo>
                    <a:cubicBezTo>
                      <a:pt x="3" y="124073"/>
                      <a:pt x="124085" y="-10"/>
                      <a:pt x="276619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23110D9-68F6-CD4E-AB56-E3BC64C1131A}"/>
                  </a:ext>
                </a:extLst>
              </p:cNvPr>
              <p:cNvSpPr/>
              <p:nvPr/>
            </p:nvSpPr>
            <p:spPr>
              <a:xfrm>
                <a:off x="5150160" y="2448000"/>
                <a:ext cx="316766" cy="395956"/>
              </a:xfrm>
              <a:custGeom>
                <a:avLst/>
                <a:gdLst>
                  <a:gd name="connsiteX0" fmla="*/ 236601 w 487680"/>
                  <a:gd name="connsiteY0" fmla="*/ 492729 h 609600"/>
                  <a:gd name="connsiteX1" fmla="*/ 251175 w 487680"/>
                  <a:gd name="connsiteY1" fmla="*/ 492729 h 609600"/>
                  <a:gd name="connsiteX2" fmla="*/ 268510 w 487680"/>
                  <a:gd name="connsiteY2" fmla="*/ 510064 h 609600"/>
                  <a:gd name="connsiteX3" fmla="*/ 251175 w 487680"/>
                  <a:gd name="connsiteY3" fmla="*/ 527400 h 609600"/>
                  <a:gd name="connsiteX4" fmla="*/ 236601 w 487680"/>
                  <a:gd name="connsiteY4" fmla="*/ 527400 h 609600"/>
                  <a:gd name="connsiteX5" fmla="*/ 219266 w 487680"/>
                  <a:gd name="connsiteY5" fmla="*/ 510064 h 609600"/>
                  <a:gd name="connsiteX6" fmla="*/ 236601 w 487680"/>
                  <a:gd name="connsiteY6" fmla="*/ 492729 h 609600"/>
                  <a:gd name="connsiteX7" fmla="*/ 112396 w 487680"/>
                  <a:gd name="connsiteY7" fmla="*/ 492729 h 609600"/>
                  <a:gd name="connsiteX8" fmla="*/ 126969 w 487680"/>
                  <a:gd name="connsiteY8" fmla="*/ 492729 h 609600"/>
                  <a:gd name="connsiteX9" fmla="*/ 144304 w 487680"/>
                  <a:gd name="connsiteY9" fmla="*/ 510064 h 609600"/>
                  <a:gd name="connsiteX10" fmla="*/ 126969 w 487680"/>
                  <a:gd name="connsiteY10" fmla="*/ 527400 h 609600"/>
                  <a:gd name="connsiteX11" fmla="*/ 112396 w 487680"/>
                  <a:gd name="connsiteY11" fmla="*/ 527400 h 609600"/>
                  <a:gd name="connsiteX12" fmla="*/ 95060 w 487680"/>
                  <a:gd name="connsiteY12" fmla="*/ 510064 h 609600"/>
                  <a:gd name="connsiteX13" fmla="*/ 112396 w 487680"/>
                  <a:gd name="connsiteY13" fmla="*/ 492729 h 609600"/>
                  <a:gd name="connsiteX14" fmla="*/ 236601 w 487680"/>
                  <a:gd name="connsiteY14" fmla="*/ 473678 h 609600"/>
                  <a:gd name="connsiteX15" fmla="*/ 200216 w 487680"/>
                  <a:gd name="connsiteY15" fmla="*/ 510064 h 609600"/>
                  <a:gd name="connsiteX16" fmla="*/ 236601 w 487680"/>
                  <a:gd name="connsiteY16" fmla="*/ 546449 h 609600"/>
                  <a:gd name="connsiteX17" fmla="*/ 250793 w 487680"/>
                  <a:gd name="connsiteY17" fmla="*/ 546449 h 609600"/>
                  <a:gd name="connsiteX18" fmla="*/ 251174 w 487680"/>
                  <a:gd name="connsiteY18" fmla="*/ 546449 h 609600"/>
                  <a:gd name="connsiteX19" fmla="*/ 287560 w 487680"/>
                  <a:gd name="connsiteY19" fmla="*/ 510064 h 609600"/>
                  <a:gd name="connsiteX20" fmla="*/ 251174 w 487680"/>
                  <a:gd name="connsiteY20" fmla="*/ 473678 h 609600"/>
                  <a:gd name="connsiteX21" fmla="*/ 112395 w 487680"/>
                  <a:gd name="connsiteY21" fmla="*/ 473678 h 609600"/>
                  <a:gd name="connsiteX22" fmla="*/ 76010 w 487680"/>
                  <a:gd name="connsiteY22" fmla="*/ 510064 h 609600"/>
                  <a:gd name="connsiteX23" fmla="*/ 112395 w 487680"/>
                  <a:gd name="connsiteY23" fmla="*/ 546449 h 609600"/>
                  <a:gd name="connsiteX24" fmla="*/ 126968 w 487680"/>
                  <a:gd name="connsiteY24" fmla="*/ 546449 h 609600"/>
                  <a:gd name="connsiteX25" fmla="*/ 163354 w 487680"/>
                  <a:gd name="connsiteY25" fmla="*/ 510064 h 609600"/>
                  <a:gd name="connsiteX26" fmla="*/ 126968 w 487680"/>
                  <a:gd name="connsiteY26" fmla="*/ 473678 h 609600"/>
                  <a:gd name="connsiteX27" fmla="*/ 343282 w 487680"/>
                  <a:gd name="connsiteY27" fmla="*/ 386239 h 609600"/>
                  <a:gd name="connsiteX28" fmla="*/ 360618 w 487680"/>
                  <a:gd name="connsiteY28" fmla="*/ 386239 h 609600"/>
                  <a:gd name="connsiteX29" fmla="*/ 375286 w 487680"/>
                  <a:gd name="connsiteY29" fmla="*/ 386239 h 609600"/>
                  <a:gd name="connsiteX30" fmla="*/ 392622 w 487680"/>
                  <a:gd name="connsiteY30" fmla="*/ 386239 h 609600"/>
                  <a:gd name="connsiteX31" fmla="*/ 392622 w 487680"/>
                  <a:gd name="connsiteY31" fmla="*/ 527495 h 609600"/>
                  <a:gd name="connsiteX32" fmla="*/ 375286 w 487680"/>
                  <a:gd name="connsiteY32" fmla="*/ 527495 h 609600"/>
                  <a:gd name="connsiteX33" fmla="*/ 360618 w 487680"/>
                  <a:gd name="connsiteY33" fmla="*/ 527495 h 609600"/>
                  <a:gd name="connsiteX34" fmla="*/ 343282 w 487680"/>
                  <a:gd name="connsiteY34" fmla="*/ 527495 h 609600"/>
                  <a:gd name="connsiteX35" fmla="*/ 236601 w 487680"/>
                  <a:gd name="connsiteY35" fmla="*/ 386239 h 609600"/>
                  <a:gd name="connsiteX36" fmla="*/ 251175 w 487680"/>
                  <a:gd name="connsiteY36" fmla="*/ 386239 h 609600"/>
                  <a:gd name="connsiteX37" fmla="*/ 268510 w 487680"/>
                  <a:gd name="connsiteY37" fmla="*/ 403574 h 609600"/>
                  <a:gd name="connsiteX38" fmla="*/ 251175 w 487680"/>
                  <a:gd name="connsiteY38" fmla="*/ 420910 h 609600"/>
                  <a:gd name="connsiteX39" fmla="*/ 236601 w 487680"/>
                  <a:gd name="connsiteY39" fmla="*/ 420910 h 609600"/>
                  <a:gd name="connsiteX40" fmla="*/ 219266 w 487680"/>
                  <a:gd name="connsiteY40" fmla="*/ 403574 h 609600"/>
                  <a:gd name="connsiteX41" fmla="*/ 236601 w 487680"/>
                  <a:gd name="connsiteY41" fmla="*/ 386239 h 609600"/>
                  <a:gd name="connsiteX42" fmla="*/ 112396 w 487680"/>
                  <a:gd name="connsiteY42" fmla="*/ 386239 h 609600"/>
                  <a:gd name="connsiteX43" fmla="*/ 126969 w 487680"/>
                  <a:gd name="connsiteY43" fmla="*/ 386239 h 609600"/>
                  <a:gd name="connsiteX44" fmla="*/ 144304 w 487680"/>
                  <a:gd name="connsiteY44" fmla="*/ 403574 h 609600"/>
                  <a:gd name="connsiteX45" fmla="*/ 126969 w 487680"/>
                  <a:gd name="connsiteY45" fmla="*/ 420910 h 609600"/>
                  <a:gd name="connsiteX46" fmla="*/ 112396 w 487680"/>
                  <a:gd name="connsiteY46" fmla="*/ 420910 h 609600"/>
                  <a:gd name="connsiteX47" fmla="*/ 95060 w 487680"/>
                  <a:gd name="connsiteY47" fmla="*/ 403574 h 609600"/>
                  <a:gd name="connsiteX48" fmla="*/ 112396 w 487680"/>
                  <a:gd name="connsiteY48" fmla="*/ 386239 h 609600"/>
                  <a:gd name="connsiteX49" fmla="*/ 360236 w 487680"/>
                  <a:gd name="connsiteY49" fmla="*/ 367189 h 609600"/>
                  <a:gd name="connsiteX50" fmla="*/ 323850 w 487680"/>
                  <a:gd name="connsiteY50" fmla="*/ 403574 h 609600"/>
                  <a:gd name="connsiteX51" fmla="*/ 323850 w 487680"/>
                  <a:gd name="connsiteY51" fmla="*/ 510064 h 609600"/>
                  <a:gd name="connsiteX52" fmla="*/ 323851 w 487680"/>
                  <a:gd name="connsiteY52" fmla="*/ 510255 h 609600"/>
                  <a:gd name="connsiteX53" fmla="*/ 360617 w 487680"/>
                  <a:gd name="connsiteY53" fmla="*/ 546449 h 609600"/>
                  <a:gd name="connsiteX54" fmla="*/ 375285 w 487680"/>
                  <a:gd name="connsiteY54" fmla="*/ 546449 h 609600"/>
                  <a:gd name="connsiteX55" fmla="*/ 411671 w 487680"/>
                  <a:gd name="connsiteY55" fmla="*/ 510064 h 609600"/>
                  <a:gd name="connsiteX56" fmla="*/ 411671 w 487680"/>
                  <a:gd name="connsiteY56" fmla="*/ 403574 h 609600"/>
                  <a:gd name="connsiteX57" fmla="*/ 375285 w 487680"/>
                  <a:gd name="connsiteY57" fmla="*/ 367189 h 609600"/>
                  <a:gd name="connsiteX58" fmla="*/ 236601 w 487680"/>
                  <a:gd name="connsiteY58" fmla="*/ 367189 h 609600"/>
                  <a:gd name="connsiteX59" fmla="*/ 200216 w 487680"/>
                  <a:gd name="connsiteY59" fmla="*/ 403574 h 609600"/>
                  <a:gd name="connsiteX60" fmla="*/ 236601 w 487680"/>
                  <a:gd name="connsiteY60" fmla="*/ 439960 h 609600"/>
                  <a:gd name="connsiteX61" fmla="*/ 250793 w 487680"/>
                  <a:gd name="connsiteY61" fmla="*/ 439960 h 609600"/>
                  <a:gd name="connsiteX62" fmla="*/ 251174 w 487680"/>
                  <a:gd name="connsiteY62" fmla="*/ 439960 h 609600"/>
                  <a:gd name="connsiteX63" fmla="*/ 287560 w 487680"/>
                  <a:gd name="connsiteY63" fmla="*/ 403574 h 609600"/>
                  <a:gd name="connsiteX64" fmla="*/ 251174 w 487680"/>
                  <a:gd name="connsiteY64" fmla="*/ 367189 h 609600"/>
                  <a:gd name="connsiteX65" fmla="*/ 112395 w 487680"/>
                  <a:gd name="connsiteY65" fmla="*/ 367189 h 609600"/>
                  <a:gd name="connsiteX66" fmla="*/ 76010 w 487680"/>
                  <a:gd name="connsiteY66" fmla="*/ 403574 h 609600"/>
                  <a:gd name="connsiteX67" fmla="*/ 112395 w 487680"/>
                  <a:gd name="connsiteY67" fmla="*/ 439960 h 609600"/>
                  <a:gd name="connsiteX68" fmla="*/ 126968 w 487680"/>
                  <a:gd name="connsiteY68" fmla="*/ 439960 h 609600"/>
                  <a:gd name="connsiteX69" fmla="*/ 163354 w 487680"/>
                  <a:gd name="connsiteY69" fmla="*/ 403574 h 609600"/>
                  <a:gd name="connsiteX70" fmla="*/ 126968 w 487680"/>
                  <a:gd name="connsiteY70" fmla="*/ 367189 h 609600"/>
                  <a:gd name="connsiteX71" fmla="*/ 360617 w 487680"/>
                  <a:gd name="connsiteY71" fmla="*/ 279655 h 609600"/>
                  <a:gd name="connsiteX72" fmla="*/ 375285 w 487680"/>
                  <a:gd name="connsiteY72" fmla="*/ 279655 h 609600"/>
                  <a:gd name="connsiteX73" fmla="*/ 392621 w 487680"/>
                  <a:gd name="connsiteY73" fmla="*/ 297086 h 609600"/>
                  <a:gd name="connsiteX74" fmla="*/ 375285 w 487680"/>
                  <a:gd name="connsiteY74" fmla="*/ 314421 h 609600"/>
                  <a:gd name="connsiteX75" fmla="*/ 360617 w 487680"/>
                  <a:gd name="connsiteY75" fmla="*/ 314421 h 609600"/>
                  <a:gd name="connsiteX76" fmla="*/ 344521 w 487680"/>
                  <a:gd name="connsiteY76" fmla="*/ 298326 h 609600"/>
                  <a:gd name="connsiteX77" fmla="*/ 360617 w 487680"/>
                  <a:gd name="connsiteY77" fmla="*/ 279655 h 609600"/>
                  <a:gd name="connsiteX78" fmla="*/ 236601 w 487680"/>
                  <a:gd name="connsiteY78" fmla="*/ 279654 h 609600"/>
                  <a:gd name="connsiteX79" fmla="*/ 251175 w 487680"/>
                  <a:gd name="connsiteY79" fmla="*/ 279654 h 609600"/>
                  <a:gd name="connsiteX80" fmla="*/ 267270 w 487680"/>
                  <a:gd name="connsiteY80" fmla="*/ 295750 h 609600"/>
                  <a:gd name="connsiteX81" fmla="*/ 251175 w 487680"/>
                  <a:gd name="connsiteY81" fmla="*/ 314421 h 609600"/>
                  <a:gd name="connsiteX82" fmla="*/ 236601 w 487680"/>
                  <a:gd name="connsiteY82" fmla="*/ 314421 h 609600"/>
                  <a:gd name="connsiteX83" fmla="*/ 234026 w 487680"/>
                  <a:gd name="connsiteY83" fmla="*/ 314421 h 609600"/>
                  <a:gd name="connsiteX84" fmla="*/ 217930 w 487680"/>
                  <a:gd name="connsiteY84" fmla="*/ 295750 h 609600"/>
                  <a:gd name="connsiteX85" fmla="*/ 236601 w 487680"/>
                  <a:gd name="connsiteY85" fmla="*/ 279654 h 609600"/>
                  <a:gd name="connsiteX86" fmla="*/ 112395 w 487680"/>
                  <a:gd name="connsiteY86" fmla="*/ 279654 h 609600"/>
                  <a:gd name="connsiteX87" fmla="*/ 126968 w 487680"/>
                  <a:gd name="connsiteY87" fmla="*/ 279654 h 609600"/>
                  <a:gd name="connsiteX88" fmla="*/ 143064 w 487680"/>
                  <a:gd name="connsiteY88" fmla="*/ 295750 h 609600"/>
                  <a:gd name="connsiteX89" fmla="*/ 126968 w 487680"/>
                  <a:gd name="connsiteY89" fmla="*/ 314421 h 609600"/>
                  <a:gd name="connsiteX90" fmla="*/ 112395 w 487680"/>
                  <a:gd name="connsiteY90" fmla="*/ 314421 h 609600"/>
                  <a:gd name="connsiteX91" fmla="*/ 109820 w 487680"/>
                  <a:gd name="connsiteY91" fmla="*/ 314421 h 609600"/>
                  <a:gd name="connsiteX92" fmla="*/ 93724 w 487680"/>
                  <a:gd name="connsiteY92" fmla="*/ 295750 h 609600"/>
                  <a:gd name="connsiteX93" fmla="*/ 112395 w 487680"/>
                  <a:gd name="connsiteY93" fmla="*/ 279654 h 609600"/>
                  <a:gd name="connsiteX94" fmla="*/ 232874 w 487680"/>
                  <a:gd name="connsiteY94" fmla="*/ 260604 h 609600"/>
                  <a:gd name="connsiteX95" fmla="*/ 198305 w 487680"/>
                  <a:gd name="connsiteY95" fmla="*/ 298900 h 609600"/>
                  <a:gd name="connsiteX96" fmla="*/ 236601 w 487680"/>
                  <a:gd name="connsiteY96" fmla="*/ 333470 h 609600"/>
                  <a:gd name="connsiteX97" fmla="*/ 250793 w 487680"/>
                  <a:gd name="connsiteY97" fmla="*/ 333470 h 609600"/>
                  <a:gd name="connsiteX98" fmla="*/ 251174 w 487680"/>
                  <a:gd name="connsiteY98" fmla="*/ 333470 h 609600"/>
                  <a:gd name="connsiteX99" fmla="*/ 285744 w 487680"/>
                  <a:gd name="connsiteY99" fmla="*/ 298900 h 609600"/>
                  <a:gd name="connsiteX100" fmla="*/ 251174 w 487680"/>
                  <a:gd name="connsiteY100" fmla="*/ 260604 h 609600"/>
                  <a:gd name="connsiteX101" fmla="*/ 236601 w 487680"/>
                  <a:gd name="connsiteY101" fmla="*/ 260604 h 609600"/>
                  <a:gd name="connsiteX102" fmla="*/ 232874 w 487680"/>
                  <a:gd name="connsiteY102" fmla="*/ 260604 h 609600"/>
                  <a:gd name="connsiteX103" fmla="*/ 108668 w 487680"/>
                  <a:gd name="connsiteY103" fmla="*/ 260604 h 609600"/>
                  <a:gd name="connsiteX104" fmla="*/ 74098 w 487680"/>
                  <a:gd name="connsiteY104" fmla="*/ 298900 h 609600"/>
                  <a:gd name="connsiteX105" fmla="*/ 112395 w 487680"/>
                  <a:gd name="connsiteY105" fmla="*/ 333470 h 609600"/>
                  <a:gd name="connsiteX106" fmla="*/ 126968 w 487680"/>
                  <a:gd name="connsiteY106" fmla="*/ 333470 h 609600"/>
                  <a:gd name="connsiteX107" fmla="*/ 161538 w 487680"/>
                  <a:gd name="connsiteY107" fmla="*/ 298900 h 609600"/>
                  <a:gd name="connsiteX108" fmla="*/ 126968 w 487680"/>
                  <a:gd name="connsiteY108" fmla="*/ 260604 h 609600"/>
                  <a:gd name="connsiteX109" fmla="*/ 112395 w 487680"/>
                  <a:gd name="connsiteY109" fmla="*/ 260604 h 609600"/>
                  <a:gd name="connsiteX110" fmla="*/ 108668 w 487680"/>
                  <a:gd name="connsiteY110" fmla="*/ 260604 h 609600"/>
                  <a:gd name="connsiteX111" fmla="*/ 360617 w 487680"/>
                  <a:gd name="connsiteY111" fmla="*/ 260509 h 609600"/>
                  <a:gd name="connsiteX112" fmla="*/ 326046 w 487680"/>
                  <a:gd name="connsiteY112" fmla="*/ 295079 h 609600"/>
                  <a:gd name="connsiteX113" fmla="*/ 360617 w 487680"/>
                  <a:gd name="connsiteY113" fmla="*/ 333375 h 609600"/>
                  <a:gd name="connsiteX114" fmla="*/ 375285 w 487680"/>
                  <a:gd name="connsiteY114" fmla="*/ 333375 h 609600"/>
                  <a:gd name="connsiteX115" fmla="*/ 411671 w 487680"/>
                  <a:gd name="connsiteY115" fmla="*/ 297085 h 609600"/>
                  <a:gd name="connsiteX116" fmla="*/ 411671 w 487680"/>
                  <a:gd name="connsiteY116" fmla="*/ 296894 h 609600"/>
                  <a:gd name="connsiteX117" fmla="*/ 375285 w 487680"/>
                  <a:gd name="connsiteY117" fmla="*/ 260509 h 609600"/>
                  <a:gd name="connsiteX118" fmla="*/ 112586 w 487680"/>
                  <a:gd name="connsiteY118" fmla="*/ 63151 h 609600"/>
                  <a:gd name="connsiteX119" fmla="*/ 76200 w 487680"/>
                  <a:gd name="connsiteY119" fmla="*/ 99536 h 609600"/>
                  <a:gd name="connsiteX120" fmla="*/ 76200 w 487680"/>
                  <a:gd name="connsiteY120" fmla="*/ 186023 h 609600"/>
                  <a:gd name="connsiteX121" fmla="*/ 112300 w 487680"/>
                  <a:gd name="connsiteY121" fmla="*/ 222409 h 609600"/>
                  <a:gd name="connsiteX122" fmla="*/ 375285 w 487680"/>
                  <a:gd name="connsiteY122" fmla="*/ 222409 h 609600"/>
                  <a:gd name="connsiteX123" fmla="*/ 411671 w 487680"/>
                  <a:gd name="connsiteY123" fmla="*/ 186023 h 609600"/>
                  <a:gd name="connsiteX124" fmla="*/ 411671 w 487680"/>
                  <a:gd name="connsiteY124" fmla="*/ 99536 h 609600"/>
                  <a:gd name="connsiteX125" fmla="*/ 375285 w 487680"/>
                  <a:gd name="connsiteY125" fmla="*/ 63151 h 609600"/>
                  <a:gd name="connsiteX126" fmla="*/ 72009 w 487680"/>
                  <a:gd name="connsiteY126" fmla="*/ 0 h 609600"/>
                  <a:gd name="connsiteX127" fmla="*/ 415671 w 487680"/>
                  <a:gd name="connsiteY127" fmla="*/ 0 h 609600"/>
                  <a:gd name="connsiteX128" fmla="*/ 487680 w 487680"/>
                  <a:gd name="connsiteY128" fmla="*/ 72009 h 609600"/>
                  <a:gd name="connsiteX129" fmla="*/ 487680 w 487680"/>
                  <a:gd name="connsiteY129" fmla="*/ 537686 h 609600"/>
                  <a:gd name="connsiteX130" fmla="*/ 415671 w 487680"/>
                  <a:gd name="connsiteY130" fmla="*/ 609600 h 609600"/>
                  <a:gd name="connsiteX131" fmla="*/ 72009 w 487680"/>
                  <a:gd name="connsiteY131" fmla="*/ 609600 h 609600"/>
                  <a:gd name="connsiteX132" fmla="*/ 0 w 487680"/>
                  <a:gd name="connsiteY132" fmla="*/ 537686 h 609600"/>
                  <a:gd name="connsiteX133" fmla="*/ 0 w 487680"/>
                  <a:gd name="connsiteY133" fmla="*/ 72009 h 609600"/>
                  <a:gd name="connsiteX134" fmla="*/ 72009 w 487680"/>
                  <a:gd name="connsiteY134" fmla="*/ 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487680" h="609600">
                    <a:moveTo>
                      <a:pt x="236601" y="492729"/>
                    </a:moveTo>
                    <a:lnTo>
                      <a:pt x="251175" y="492729"/>
                    </a:lnTo>
                    <a:cubicBezTo>
                      <a:pt x="260749" y="492729"/>
                      <a:pt x="268510" y="500490"/>
                      <a:pt x="268510" y="510064"/>
                    </a:cubicBezTo>
                    <a:cubicBezTo>
                      <a:pt x="268510" y="519639"/>
                      <a:pt x="260749" y="527400"/>
                      <a:pt x="251175" y="527400"/>
                    </a:cubicBezTo>
                    <a:lnTo>
                      <a:pt x="236601" y="527400"/>
                    </a:lnTo>
                    <a:cubicBezTo>
                      <a:pt x="227027" y="527400"/>
                      <a:pt x="219266" y="519639"/>
                      <a:pt x="219266" y="510064"/>
                    </a:cubicBezTo>
                    <a:cubicBezTo>
                      <a:pt x="219266" y="500490"/>
                      <a:pt x="227027" y="492729"/>
                      <a:pt x="236601" y="492729"/>
                    </a:cubicBezTo>
                    <a:close/>
                    <a:moveTo>
                      <a:pt x="112396" y="492729"/>
                    </a:moveTo>
                    <a:lnTo>
                      <a:pt x="126969" y="492729"/>
                    </a:lnTo>
                    <a:cubicBezTo>
                      <a:pt x="136543" y="492729"/>
                      <a:pt x="144304" y="500490"/>
                      <a:pt x="144304" y="510064"/>
                    </a:cubicBezTo>
                    <a:cubicBezTo>
                      <a:pt x="144304" y="519639"/>
                      <a:pt x="136543" y="527400"/>
                      <a:pt x="126969" y="527400"/>
                    </a:cubicBezTo>
                    <a:lnTo>
                      <a:pt x="112396" y="527400"/>
                    </a:lnTo>
                    <a:cubicBezTo>
                      <a:pt x="102821" y="527400"/>
                      <a:pt x="95060" y="519639"/>
                      <a:pt x="95060" y="510064"/>
                    </a:cubicBezTo>
                    <a:cubicBezTo>
                      <a:pt x="95060" y="500490"/>
                      <a:pt x="102821" y="492729"/>
                      <a:pt x="112396" y="492729"/>
                    </a:cubicBezTo>
                    <a:close/>
                    <a:moveTo>
                      <a:pt x="236601" y="473678"/>
                    </a:moveTo>
                    <a:cubicBezTo>
                      <a:pt x="216506" y="473678"/>
                      <a:pt x="200216" y="489969"/>
                      <a:pt x="200216" y="510064"/>
                    </a:cubicBezTo>
                    <a:cubicBezTo>
                      <a:pt x="200216" y="530159"/>
                      <a:pt x="216506" y="546449"/>
                      <a:pt x="236601" y="546449"/>
                    </a:cubicBezTo>
                    <a:lnTo>
                      <a:pt x="250793" y="546449"/>
                    </a:lnTo>
                    <a:lnTo>
                      <a:pt x="251174" y="546449"/>
                    </a:lnTo>
                    <a:cubicBezTo>
                      <a:pt x="271269" y="546449"/>
                      <a:pt x="287560" y="530159"/>
                      <a:pt x="287560" y="510064"/>
                    </a:cubicBezTo>
                    <a:cubicBezTo>
                      <a:pt x="287560" y="489969"/>
                      <a:pt x="271269" y="473678"/>
                      <a:pt x="251174" y="473678"/>
                    </a:cubicBezTo>
                    <a:close/>
                    <a:moveTo>
                      <a:pt x="112395" y="473678"/>
                    </a:moveTo>
                    <a:cubicBezTo>
                      <a:pt x="92300" y="473678"/>
                      <a:pt x="76010" y="489969"/>
                      <a:pt x="76010" y="510064"/>
                    </a:cubicBezTo>
                    <a:cubicBezTo>
                      <a:pt x="76010" y="530159"/>
                      <a:pt x="92300" y="546449"/>
                      <a:pt x="112395" y="546449"/>
                    </a:cubicBezTo>
                    <a:lnTo>
                      <a:pt x="126968" y="546449"/>
                    </a:lnTo>
                    <a:cubicBezTo>
                      <a:pt x="147063" y="546449"/>
                      <a:pt x="163354" y="530159"/>
                      <a:pt x="163354" y="510064"/>
                    </a:cubicBezTo>
                    <a:cubicBezTo>
                      <a:pt x="163354" y="489969"/>
                      <a:pt x="147063" y="473678"/>
                      <a:pt x="126968" y="473678"/>
                    </a:cubicBezTo>
                    <a:close/>
                    <a:moveTo>
                      <a:pt x="343282" y="386239"/>
                    </a:moveTo>
                    <a:cubicBezTo>
                      <a:pt x="343282" y="386239"/>
                      <a:pt x="351043" y="386239"/>
                      <a:pt x="360618" y="386239"/>
                    </a:cubicBezTo>
                    <a:lnTo>
                      <a:pt x="375286" y="386239"/>
                    </a:lnTo>
                    <a:cubicBezTo>
                      <a:pt x="384860" y="386239"/>
                      <a:pt x="392622" y="386239"/>
                      <a:pt x="392622" y="386239"/>
                    </a:cubicBezTo>
                    <a:lnTo>
                      <a:pt x="392622" y="527495"/>
                    </a:lnTo>
                    <a:cubicBezTo>
                      <a:pt x="392622" y="527495"/>
                      <a:pt x="384860" y="527495"/>
                      <a:pt x="375286" y="527495"/>
                    </a:cubicBezTo>
                    <a:lnTo>
                      <a:pt x="360618" y="527495"/>
                    </a:lnTo>
                    <a:cubicBezTo>
                      <a:pt x="351043" y="527495"/>
                      <a:pt x="343282" y="527495"/>
                      <a:pt x="343282" y="527495"/>
                    </a:cubicBezTo>
                    <a:close/>
                    <a:moveTo>
                      <a:pt x="236601" y="386239"/>
                    </a:moveTo>
                    <a:lnTo>
                      <a:pt x="251175" y="386239"/>
                    </a:lnTo>
                    <a:cubicBezTo>
                      <a:pt x="260749" y="386239"/>
                      <a:pt x="268510" y="394000"/>
                      <a:pt x="268510" y="403574"/>
                    </a:cubicBezTo>
                    <a:cubicBezTo>
                      <a:pt x="268510" y="413149"/>
                      <a:pt x="260749" y="420910"/>
                      <a:pt x="251175" y="420910"/>
                    </a:cubicBezTo>
                    <a:lnTo>
                      <a:pt x="236601" y="420910"/>
                    </a:lnTo>
                    <a:cubicBezTo>
                      <a:pt x="227027" y="420910"/>
                      <a:pt x="219266" y="413149"/>
                      <a:pt x="219266" y="403574"/>
                    </a:cubicBezTo>
                    <a:cubicBezTo>
                      <a:pt x="219266" y="394000"/>
                      <a:pt x="227027" y="386239"/>
                      <a:pt x="236601" y="386239"/>
                    </a:cubicBezTo>
                    <a:close/>
                    <a:moveTo>
                      <a:pt x="112396" y="386239"/>
                    </a:moveTo>
                    <a:lnTo>
                      <a:pt x="126969" y="386239"/>
                    </a:lnTo>
                    <a:cubicBezTo>
                      <a:pt x="136543" y="386239"/>
                      <a:pt x="144304" y="394000"/>
                      <a:pt x="144304" y="403574"/>
                    </a:cubicBezTo>
                    <a:cubicBezTo>
                      <a:pt x="144304" y="413149"/>
                      <a:pt x="136543" y="420910"/>
                      <a:pt x="126969" y="420910"/>
                    </a:cubicBezTo>
                    <a:lnTo>
                      <a:pt x="112396" y="420910"/>
                    </a:lnTo>
                    <a:cubicBezTo>
                      <a:pt x="102821" y="420910"/>
                      <a:pt x="95060" y="413149"/>
                      <a:pt x="95060" y="403574"/>
                    </a:cubicBezTo>
                    <a:cubicBezTo>
                      <a:pt x="95060" y="394000"/>
                      <a:pt x="102821" y="386239"/>
                      <a:pt x="112396" y="386239"/>
                    </a:cubicBezTo>
                    <a:close/>
                    <a:moveTo>
                      <a:pt x="360236" y="367189"/>
                    </a:moveTo>
                    <a:cubicBezTo>
                      <a:pt x="340163" y="367241"/>
                      <a:pt x="323902" y="383501"/>
                      <a:pt x="323850" y="403574"/>
                    </a:cubicBezTo>
                    <a:lnTo>
                      <a:pt x="323850" y="510064"/>
                    </a:lnTo>
                    <a:cubicBezTo>
                      <a:pt x="323850" y="510128"/>
                      <a:pt x="323851" y="510191"/>
                      <a:pt x="323851" y="510255"/>
                    </a:cubicBezTo>
                    <a:cubicBezTo>
                      <a:pt x="324009" y="530403"/>
                      <a:pt x="340469" y="546607"/>
                      <a:pt x="360617" y="546449"/>
                    </a:cubicBezTo>
                    <a:lnTo>
                      <a:pt x="375285" y="546449"/>
                    </a:lnTo>
                    <a:cubicBezTo>
                      <a:pt x="395380" y="546449"/>
                      <a:pt x="411671" y="530159"/>
                      <a:pt x="411671" y="510064"/>
                    </a:cubicBezTo>
                    <a:lnTo>
                      <a:pt x="411671" y="403574"/>
                    </a:lnTo>
                    <a:cubicBezTo>
                      <a:pt x="411671" y="383479"/>
                      <a:pt x="395380" y="367189"/>
                      <a:pt x="375285" y="367189"/>
                    </a:cubicBezTo>
                    <a:close/>
                    <a:moveTo>
                      <a:pt x="236601" y="367189"/>
                    </a:moveTo>
                    <a:cubicBezTo>
                      <a:pt x="216506" y="367189"/>
                      <a:pt x="200216" y="383479"/>
                      <a:pt x="200216" y="403574"/>
                    </a:cubicBezTo>
                    <a:cubicBezTo>
                      <a:pt x="200216" y="423669"/>
                      <a:pt x="216506" y="439960"/>
                      <a:pt x="236601" y="439960"/>
                    </a:cubicBezTo>
                    <a:lnTo>
                      <a:pt x="250793" y="439960"/>
                    </a:lnTo>
                    <a:lnTo>
                      <a:pt x="251174" y="439960"/>
                    </a:lnTo>
                    <a:cubicBezTo>
                      <a:pt x="271269" y="439960"/>
                      <a:pt x="287560" y="423669"/>
                      <a:pt x="287560" y="403574"/>
                    </a:cubicBezTo>
                    <a:cubicBezTo>
                      <a:pt x="287560" y="383479"/>
                      <a:pt x="271269" y="367189"/>
                      <a:pt x="251174" y="367189"/>
                    </a:cubicBezTo>
                    <a:close/>
                    <a:moveTo>
                      <a:pt x="112395" y="367189"/>
                    </a:moveTo>
                    <a:cubicBezTo>
                      <a:pt x="92300" y="367189"/>
                      <a:pt x="76010" y="383479"/>
                      <a:pt x="76010" y="403574"/>
                    </a:cubicBezTo>
                    <a:cubicBezTo>
                      <a:pt x="76010" y="423669"/>
                      <a:pt x="92300" y="439960"/>
                      <a:pt x="112395" y="439960"/>
                    </a:cubicBezTo>
                    <a:lnTo>
                      <a:pt x="126968" y="439960"/>
                    </a:lnTo>
                    <a:cubicBezTo>
                      <a:pt x="147063" y="439960"/>
                      <a:pt x="163354" y="423669"/>
                      <a:pt x="163354" y="403574"/>
                    </a:cubicBezTo>
                    <a:cubicBezTo>
                      <a:pt x="163354" y="383479"/>
                      <a:pt x="147063" y="367189"/>
                      <a:pt x="126968" y="367189"/>
                    </a:cubicBezTo>
                    <a:close/>
                    <a:moveTo>
                      <a:pt x="360617" y="279655"/>
                    </a:moveTo>
                    <a:lnTo>
                      <a:pt x="375285" y="279655"/>
                    </a:lnTo>
                    <a:cubicBezTo>
                      <a:pt x="384875" y="279707"/>
                      <a:pt x="392621" y="287496"/>
                      <a:pt x="392621" y="297086"/>
                    </a:cubicBezTo>
                    <a:cubicBezTo>
                      <a:pt x="392568" y="306638"/>
                      <a:pt x="384838" y="314369"/>
                      <a:pt x="375285" y="314421"/>
                    </a:cubicBezTo>
                    <a:lnTo>
                      <a:pt x="360617" y="314421"/>
                    </a:lnTo>
                    <a:cubicBezTo>
                      <a:pt x="352005" y="313783"/>
                      <a:pt x="345160" y="306937"/>
                      <a:pt x="344521" y="298326"/>
                    </a:cubicBezTo>
                    <a:cubicBezTo>
                      <a:pt x="343810" y="288726"/>
                      <a:pt x="351017" y="280367"/>
                      <a:pt x="360617" y="279655"/>
                    </a:cubicBezTo>
                    <a:close/>
                    <a:moveTo>
                      <a:pt x="236601" y="279654"/>
                    </a:moveTo>
                    <a:lnTo>
                      <a:pt x="251175" y="279654"/>
                    </a:lnTo>
                    <a:cubicBezTo>
                      <a:pt x="259786" y="280293"/>
                      <a:pt x="266632" y="287138"/>
                      <a:pt x="267270" y="295750"/>
                    </a:cubicBezTo>
                    <a:cubicBezTo>
                      <a:pt x="267981" y="305350"/>
                      <a:pt x="260775" y="313709"/>
                      <a:pt x="251175" y="314421"/>
                    </a:cubicBezTo>
                    <a:lnTo>
                      <a:pt x="236601" y="314421"/>
                    </a:lnTo>
                    <a:cubicBezTo>
                      <a:pt x="235744" y="314485"/>
                      <a:pt x="234883" y="314485"/>
                      <a:pt x="234026" y="314421"/>
                    </a:cubicBezTo>
                    <a:cubicBezTo>
                      <a:pt x="224425" y="313709"/>
                      <a:pt x="217220" y="305350"/>
                      <a:pt x="217930" y="295750"/>
                    </a:cubicBezTo>
                    <a:cubicBezTo>
                      <a:pt x="218642" y="286150"/>
                      <a:pt x="227001" y="278943"/>
                      <a:pt x="236601" y="279654"/>
                    </a:cubicBezTo>
                    <a:close/>
                    <a:moveTo>
                      <a:pt x="112395" y="279654"/>
                    </a:moveTo>
                    <a:lnTo>
                      <a:pt x="126968" y="279654"/>
                    </a:lnTo>
                    <a:cubicBezTo>
                      <a:pt x="135580" y="280293"/>
                      <a:pt x="142426" y="287138"/>
                      <a:pt x="143064" y="295750"/>
                    </a:cubicBezTo>
                    <a:cubicBezTo>
                      <a:pt x="143775" y="305350"/>
                      <a:pt x="136569" y="313709"/>
                      <a:pt x="126968" y="314421"/>
                    </a:cubicBezTo>
                    <a:lnTo>
                      <a:pt x="112395" y="314421"/>
                    </a:lnTo>
                    <a:cubicBezTo>
                      <a:pt x="111538" y="314485"/>
                      <a:pt x="110677" y="314485"/>
                      <a:pt x="109820" y="314421"/>
                    </a:cubicBezTo>
                    <a:cubicBezTo>
                      <a:pt x="100219" y="313709"/>
                      <a:pt x="93013" y="305350"/>
                      <a:pt x="93724" y="295750"/>
                    </a:cubicBezTo>
                    <a:cubicBezTo>
                      <a:pt x="94436" y="286150"/>
                      <a:pt x="102795" y="278943"/>
                      <a:pt x="112395" y="279654"/>
                    </a:cubicBezTo>
                    <a:close/>
                    <a:moveTo>
                      <a:pt x="232874" y="260604"/>
                    </a:moveTo>
                    <a:cubicBezTo>
                      <a:pt x="212752" y="261633"/>
                      <a:pt x="197275" y="278779"/>
                      <a:pt x="198305" y="298900"/>
                    </a:cubicBezTo>
                    <a:cubicBezTo>
                      <a:pt x="199333" y="319022"/>
                      <a:pt x="216479" y="334499"/>
                      <a:pt x="236601" y="333470"/>
                    </a:cubicBezTo>
                    <a:lnTo>
                      <a:pt x="250793" y="333470"/>
                    </a:lnTo>
                    <a:lnTo>
                      <a:pt x="251174" y="333470"/>
                    </a:lnTo>
                    <a:cubicBezTo>
                      <a:pt x="269857" y="332515"/>
                      <a:pt x="284788" y="317583"/>
                      <a:pt x="285744" y="298900"/>
                    </a:cubicBezTo>
                    <a:cubicBezTo>
                      <a:pt x="286773" y="278780"/>
                      <a:pt x="271296" y="261634"/>
                      <a:pt x="251174" y="260604"/>
                    </a:cubicBezTo>
                    <a:lnTo>
                      <a:pt x="236601" y="260604"/>
                    </a:lnTo>
                    <a:cubicBezTo>
                      <a:pt x="235360" y="260540"/>
                      <a:pt x="234116" y="260540"/>
                      <a:pt x="232874" y="260604"/>
                    </a:cubicBezTo>
                    <a:close/>
                    <a:moveTo>
                      <a:pt x="108668" y="260604"/>
                    </a:moveTo>
                    <a:cubicBezTo>
                      <a:pt x="88547" y="261633"/>
                      <a:pt x="73069" y="278779"/>
                      <a:pt x="74098" y="298900"/>
                    </a:cubicBezTo>
                    <a:cubicBezTo>
                      <a:pt x="75128" y="319022"/>
                      <a:pt x="92274" y="334499"/>
                      <a:pt x="112395" y="333470"/>
                    </a:cubicBezTo>
                    <a:lnTo>
                      <a:pt x="126968" y="333470"/>
                    </a:lnTo>
                    <a:cubicBezTo>
                      <a:pt x="145651" y="332515"/>
                      <a:pt x="160582" y="317583"/>
                      <a:pt x="161538" y="298900"/>
                    </a:cubicBezTo>
                    <a:cubicBezTo>
                      <a:pt x="162567" y="278780"/>
                      <a:pt x="147090" y="261634"/>
                      <a:pt x="126968" y="260604"/>
                    </a:cubicBezTo>
                    <a:lnTo>
                      <a:pt x="112395" y="260604"/>
                    </a:lnTo>
                    <a:cubicBezTo>
                      <a:pt x="111154" y="260540"/>
                      <a:pt x="109910" y="260540"/>
                      <a:pt x="108668" y="260604"/>
                    </a:cubicBezTo>
                    <a:close/>
                    <a:moveTo>
                      <a:pt x="360617" y="260509"/>
                    </a:moveTo>
                    <a:cubicBezTo>
                      <a:pt x="341934" y="261464"/>
                      <a:pt x="327003" y="276396"/>
                      <a:pt x="326046" y="295079"/>
                    </a:cubicBezTo>
                    <a:cubicBezTo>
                      <a:pt x="325018" y="315200"/>
                      <a:pt x="340495" y="332346"/>
                      <a:pt x="360617" y="333375"/>
                    </a:cubicBezTo>
                    <a:lnTo>
                      <a:pt x="375285" y="333375"/>
                    </a:lnTo>
                    <a:cubicBezTo>
                      <a:pt x="395343" y="333375"/>
                      <a:pt x="411618" y="317143"/>
                      <a:pt x="411671" y="297085"/>
                    </a:cubicBezTo>
                    <a:lnTo>
                      <a:pt x="411671" y="296894"/>
                    </a:lnTo>
                    <a:cubicBezTo>
                      <a:pt x="411671" y="276799"/>
                      <a:pt x="395380" y="260509"/>
                      <a:pt x="375285" y="260509"/>
                    </a:cubicBezTo>
                    <a:close/>
                    <a:moveTo>
                      <a:pt x="112586" y="63151"/>
                    </a:moveTo>
                    <a:cubicBezTo>
                      <a:pt x="92512" y="63203"/>
                      <a:pt x="76252" y="79463"/>
                      <a:pt x="76200" y="99536"/>
                    </a:cubicBezTo>
                    <a:lnTo>
                      <a:pt x="76200" y="186023"/>
                    </a:lnTo>
                    <a:cubicBezTo>
                      <a:pt x="76251" y="205986"/>
                      <a:pt x="92338" y="222200"/>
                      <a:pt x="112300" y="222409"/>
                    </a:cubicBezTo>
                    <a:lnTo>
                      <a:pt x="375285" y="222409"/>
                    </a:lnTo>
                    <a:cubicBezTo>
                      <a:pt x="395380" y="222409"/>
                      <a:pt x="411671" y="206118"/>
                      <a:pt x="411671" y="186023"/>
                    </a:cubicBezTo>
                    <a:lnTo>
                      <a:pt x="411671" y="99536"/>
                    </a:lnTo>
                    <a:cubicBezTo>
                      <a:pt x="411618" y="79463"/>
                      <a:pt x="395359" y="63203"/>
                      <a:pt x="375285" y="63151"/>
                    </a:cubicBezTo>
                    <a:close/>
                    <a:moveTo>
                      <a:pt x="72009" y="0"/>
                    </a:moveTo>
                    <a:lnTo>
                      <a:pt x="415671" y="0"/>
                    </a:lnTo>
                    <a:cubicBezTo>
                      <a:pt x="455419" y="52"/>
                      <a:pt x="487628" y="32261"/>
                      <a:pt x="487680" y="72009"/>
                    </a:cubicBezTo>
                    <a:lnTo>
                      <a:pt x="487680" y="537686"/>
                    </a:lnTo>
                    <a:cubicBezTo>
                      <a:pt x="487628" y="577419"/>
                      <a:pt x="455404" y="609600"/>
                      <a:pt x="415671" y="609600"/>
                    </a:cubicBezTo>
                    <a:lnTo>
                      <a:pt x="72009" y="609600"/>
                    </a:lnTo>
                    <a:cubicBezTo>
                      <a:pt x="32277" y="609600"/>
                      <a:pt x="53" y="577419"/>
                      <a:pt x="0" y="537686"/>
                    </a:cubicBezTo>
                    <a:lnTo>
                      <a:pt x="0" y="72009"/>
                    </a:lnTo>
                    <a:cubicBezTo>
                      <a:pt x="52" y="32261"/>
                      <a:pt x="32261" y="52"/>
                      <a:pt x="72009" y="0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C277A0-56B7-AEB4-1D12-3C4F691709E3}"/>
              </a:ext>
            </a:extLst>
          </p:cNvPr>
          <p:cNvGrpSpPr/>
          <p:nvPr/>
        </p:nvGrpSpPr>
        <p:grpSpPr>
          <a:xfrm>
            <a:off x="686544" y="1779521"/>
            <a:ext cx="3603675" cy="1492316"/>
            <a:chOff x="2339296" y="1354938"/>
            <a:chExt cx="3603675" cy="149231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83B9AC-ABCE-789D-00A7-0BCB2AAEF223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FE5A9C-5290-4A6E-487C-EBA3C893E372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C986D8-0318-B4AA-7ADE-BD86AF72FC37}"/>
              </a:ext>
            </a:extLst>
          </p:cNvPr>
          <p:cNvGrpSpPr/>
          <p:nvPr/>
        </p:nvGrpSpPr>
        <p:grpSpPr>
          <a:xfrm>
            <a:off x="686544" y="4298745"/>
            <a:ext cx="3603675" cy="1492316"/>
            <a:chOff x="2339296" y="1354938"/>
            <a:chExt cx="3603675" cy="14923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90E8A1-8001-21C3-FF9A-1D6C29066F0C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50B242-120A-4DB0-6BC5-0667153C293A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D9ADEE-7D32-6C01-A554-C456D8F387D8}"/>
              </a:ext>
            </a:extLst>
          </p:cNvPr>
          <p:cNvGrpSpPr/>
          <p:nvPr/>
        </p:nvGrpSpPr>
        <p:grpSpPr>
          <a:xfrm>
            <a:off x="8342761" y="1779521"/>
            <a:ext cx="3603675" cy="1492316"/>
            <a:chOff x="2339296" y="1354938"/>
            <a:chExt cx="3603675" cy="149231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023151-FBDA-3E8A-2139-E32D459F78A9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0D7644-9931-F5B5-CF1F-46D8BC77CCB0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169D58-D866-C7E7-8EA6-8E3E08B3E3B9}"/>
              </a:ext>
            </a:extLst>
          </p:cNvPr>
          <p:cNvGrpSpPr/>
          <p:nvPr/>
        </p:nvGrpSpPr>
        <p:grpSpPr>
          <a:xfrm>
            <a:off x="8342761" y="4298745"/>
            <a:ext cx="3603675" cy="1492316"/>
            <a:chOff x="2339296" y="1354938"/>
            <a:chExt cx="3603675" cy="149231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520217-8473-7B25-7E98-C38D856C751A}"/>
                </a:ext>
              </a:extLst>
            </p:cNvPr>
            <p:cNvSpPr txBox="1"/>
            <p:nvPr/>
          </p:nvSpPr>
          <p:spPr>
            <a:xfrm>
              <a:off x="2339296" y="1646925"/>
              <a:ext cx="3603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adipisicing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sed do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eiusmod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tempor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incididunt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labore et dolore magna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enim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ad minim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veniam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quis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nostrud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exercitation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ullamco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laboris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nisi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ut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aliquip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ex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ea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commodo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CA" sz="1200" b="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CA" sz="1200" b="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</a:rPr>
                <a:t>.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7C4B87-0AA8-CDE8-CF8A-9996C51015BD}"/>
                </a:ext>
              </a:extLst>
            </p:cNvPr>
            <p:cNvSpPr txBox="1"/>
            <p:nvPr/>
          </p:nvSpPr>
          <p:spPr>
            <a:xfrm>
              <a:off x="2371921" y="1354938"/>
              <a:ext cx="2339044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IN" sz="1600" b="1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581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/>
          <a:lstStyle/>
          <a:p>
            <a:r>
              <a:rPr lang="en-US" altLang="en-US" sz="3200" dirty="0"/>
              <a:t>Thank You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676181-11B2-4C3B-9E9A-A34DB1504863}"/>
              </a:ext>
            </a:extLst>
          </p:cNvPr>
          <p:cNvGrpSpPr/>
          <p:nvPr/>
        </p:nvGrpSpPr>
        <p:grpSpPr>
          <a:xfrm>
            <a:off x="828539" y="1772307"/>
            <a:ext cx="5090311" cy="3993875"/>
            <a:chOff x="429210" y="1812874"/>
            <a:chExt cx="5090311" cy="3993875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B43A166-181F-2B44-EB03-16CC14153A8D}"/>
                </a:ext>
              </a:extLst>
            </p:cNvPr>
            <p:cNvGrpSpPr/>
            <p:nvPr/>
          </p:nvGrpSpPr>
          <p:grpSpPr>
            <a:xfrm>
              <a:off x="429210" y="1812874"/>
              <a:ext cx="5082389" cy="862353"/>
              <a:chOff x="6015650" y="1880849"/>
              <a:chExt cx="5082389" cy="86235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7533602" y="2024973"/>
                <a:ext cx="35644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6015650" y="1880849"/>
                <a:ext cx="862356" cy="862353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47873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6D19A35-F662-6392-869E-F4F5C5B9E718}"/>
                </a:ext>
              </a:extLst>
            </p:cNvPr>
            <p:cNvGrpSpPr/>
            <p:nvPr/>
          </p:nvGrpSpPr>
          <p:grpSpPr>
            <a:xfrm>
              <a:off x="429210" y="4944396"/>
              <a:ext cx="5090311" cy="862353"/>
              <a:chOff x="6015650" y="5012371"/>
              <a:chExt cx="5090311" cy="862353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A4FA379-8F3A-0659-FE3D-970ED0F69389}"/>
                  </a:ext>
                </a:extLst>
              </p:cNvPr>
              <p:cNvSpPr txBox="1"/>
              <p:nvPr/>
            </p:nvSpPr>
            <p:spPr>
              <a:xfrm>
                <a:off x="7533601" y="5148766"/>
                <a:ext cx="357236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323A5D39-9545-4B4A-26CD-E4A2F94411C0}"/>
                  </a:ext>
                </a:extLst>
              </p:cNvPr>
              <p:cNvGrpSpPr/>
              <p:nvPr/>
            </p:nvGrpSpPr>
            <p:grpSpPr>
              <a:xfrm>
                <a:off x="6015650" y="5012371"/>
                <a:ext cx="862355" cy="862353"/>
                <a:chOff x="6015650" y="5012371"/>
                <a:chExt cx="862355" cy="862353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6015650" y="5012371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6295777" y="5296144"/>
                  <a:ext cx="302100" cy="294809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74A2AED-6997-ACFE-22E7-B854F6169878}"/>
                </a:ext>
              </a:extLst>
            </p:cNvPr>
            <p:cNvGrpSpPr/>
            <p:nvPr/>
          </p:nvGrpSpPr>
          <p:grpSpPr>
            <a:xfrm>
              <a:off x="429210" y="3912372"/>
              <a:ext cx="5090308" cy="862353"/>
              <a:chOff x="6015650" y="3980347"/>
              <a:chExt cx="5090308" cy="86235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2D5C42-3C9E-F44A-A2BF-7FF2AF692561}"/>
                  </a:ext>
                </a:extLst>
              </p:cNvPr>
              <p:cNvSpPr txBox="1"/>
              <p:nvPr/>
            </p:nvSpPr>
            <p:spPr>
              <a:xfrm>
                <a:off x="7533600" y="4107502"/>
                <a:ext cx="3572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2E9E358-5991-85CD-7284-C51F27AE49B6}"/>
                  </a:ext>
                </a:extLst>
              </p:cNvPr>
              <p:cNvGrpSpPr/>
              <p:nvPr/>
            </p:nvGrpSpPr>
            <p:grpSpPr>
              <a:xfrm>
                <a:off x="6015650" y="3980347"/>
                <a:ext cx="862356" cy="862353"/>
                <a:chOff x="6015650" y="3980347"/>
                <a:chExt cx="862356" cy="862353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6015650" y="3980347"/>
                  <a:ext cx="862356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6344506" y="4260601"/>
                  <a:ext cx="204643" cy="301844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A79A99C-969A-9863-A691-E0A51504B371}"/>
                </a:ext>
              </a:extLst>
            </p:cNvPr>
            <p:cNvGrpSpPr/>
            <p:nvPr/>
          </p:nvGrpSpPr>
          <p:grpSpPr>
            <a:xfrm>
              <a:off x="429210" y="2844895"/>
              <a:ext cx="5090309" cy="862353"/>
              <a:chOff x="6015650" y="2912870"/>
              <a:chExt cx="5090309" cy="86235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F4E5FD-663D-4851-EF36-5EB716AC05A8}"/>
                  </a:ext>
                </a:extLst>
              </p:cNvPr>
              <p:cNvSpPr txBox="1"/>
              <p:nvPr/>
            </p:nvSpPr>
            <p:spPr>
              <a:xfrm>
                <a:off x="7533601" y="3066236"/>
                <a:ext cx="35723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58F603D6-7F15-A8F8-2EE6-C4C020C2ED13}"/>
                  </a:ext>
                </a:extLst>
              </p:cNvPr>
              <p:cNvGrpSpPr/>
              <p:nvPr/>
            </p:nvGrpSpPr>
            <p:grpSpPr>
              <a:xfrm>
                <a:off x="6015650" y="2912870"/>
                <a:ext cx="862355" cy="862353"/>
                <a:chOff x="6015650" y="2912870"/>
                <a:chExt cx="862355" cy="862353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6015650" y="2912870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6295840" y="3227913"/>
                  <a:ext cx="301974" cy="232267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85000"/>
                    <a:lumOff val="1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pic>
        <p:nvPicPr>
          <p:cNvPr id="9" name="Picture Placeholder 8" descr="A close-up of hands touching each other&#10;&#10;Description automatically generated">
            <a:extLst>
              <a:ext uri="{FF2B5EF4-FFF2-40B4-BE49-F238E27FC236}">
                <a16:creationId xmlns:a16="http://schemas.microsoft.com/office/drawing/2014/main" id="{894C88F5-98B4-A836-B4DC-BD1300081D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TIMEBANDSHAPEPADDINGTOP" val="7"/>
  <p:tag name="OTLTIMEBANDELAPSEDTIMEEXTENSION" val="False"/>
  <p:tag name="OTLMARKERSHAPE" val="OTL"/>
  <p:tag name="OTLTIMEBANDCULTUREINFO" val="en-US"/>
  <p:tag name="OTLTIMEBANDQUICKPOSITION" val="Middle"/>
  <p:tag name="OTLTIMEBANDTHREEDEFFECTS" val="Gel"/>
  <p:tag name="OTLTIMEBANDAUTODATERANGE" val="True"/>
  <p:tag name="OTLTIMEBANDSTARTDATE" val="0001-01-01T00:00:00.0000000"/>
  <p:tag name="OTLTIMEBANDWORKINGDAYS" val="Standard"/>
  <p:tag name="OTLTIMEBANDUSETIME" val="Fals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25"/>
  <p:tag name="OTLLEFTENDCAPSMARGINLEFT" val="25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ENABLED" val="True"/>
  <p:tag name="OTLTIMEBANDDEPSCHEDULINGMODE" val="Flexible"/>
  <p:tag name="OTLTIMEBANDDEPPREVIOUSSCHEDULINGMODE" val="Flexible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TIMEBANDSCALETYPE" val="Months"/>
  <p:tag name="OTLTIMEBANDSHAPETYPE" val="RectangleTimeband"/>
  <p:tag name="OTLTIMEBANDSHAPEHEIGHT" val="30"/>
  <p:tag name="OTLTIMEBANDSHAPEPADDINGLEFT" val="0"/>
  <p:tag name="OTLTIMEBANDENDDATE" val="2025-07-31T23:59:00.00000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Implementation Kick-Off "/>
  <p:tag name="OTLPOSITIONONTASK" val="None"/>
  <p:tag name="OTLRELATEDTASKID" val="00000000-0000-0000-0000-000000000000"/>
  <p:tag name="OTLWEEKNUMBERINGFORMAT" val="WNFormat1"/>
  <p:tag name="OTLWEEKNUMBERINGISVISIBLE" val="False"/>
  <p:tag name="OTLDATE" val="2025-06-02T23:59:00.00000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Staffing Plan"/>
  <p:tag name="OTLPOSITIONONTASK" val="None"/>
  <p:tag name="OTLRELATEDTASKID" val="00000000-0000-0000-0000-000000000000"/>
  <p:tag name="OTLWEEKNUMBERINGFORMAT" val="WNFormat1"/>
  <p:tag name="OTLWEEKNUMBERINGISVISIBLE" val="False"/>
  <p:tag name="OTLDATE" val="2025-06-16T23:59:00.000000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Testing"/>
  <p:tag name="OTLPOSITIONONTASK" val="None"/>
  <p:tag name="OTLRELATEDTASKID" val="00000000-0000-0000-0000-000000000000"/>
  <p:tag name="OTLWEEKNUMBERINGFORMAT" val="WNFormat1"/>
  <p:tag name="OTLWEEKNUMBERINGISVISIBLE" val="False"/>
  <p:tag name="OTLDATE" val="2025-07-06T23:59:00.00000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Implementation "/>
  <p:tag name="OTLPOSITIONONTASK" val="None"/>
  <p:tag name="OTLRELATEDTASKID" val="00000000-0000-0000-0000-000000000000"/>
  <p:tag name="OTLWEEKNUMBERINGFORMAT" val="WNFormat1"/>
  <p:tag name="OTLWEEKNUMBERINGISVISIBLE" val="False"/>
  <p:tag name="OTLDATE" val="2025-07-30T23:59:00.000000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Final Resource Plan "/>
  <p:tag name="OTLPOSITIONONTASK" val="None"/>
  <p:tag name="OTLRELATEDTASKID" val="00000000-0000-0000-0000-000000000000"/>
  <p:tag name="OTLWEEKNUMBERINGFORMAT" val="WNFormat1"/>
  <p:tag name="OTLWEEKNUMBERINGISVISIBLE" val="False"/>
  <p:tag name="OTLDATE" val="2025-06-11T23:59:00.000000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Development Completed"/>
  <p:tag name="OTLPOSITIONONTASK" val="None"/>
  <p:tag name="OTLRELATEDTASKID" val="00000000-0000-0000-0000-000000000000"/>
  <p:tag name="OTLWEEKNUMBERINGFORMAT" val="WNFormat1"/>
  <p:tag name="OTLWEEKNUMBERINGISVISIBLE" val="False"/>
  <p:tag name="OTLDATE" val="2025-06-28T23:59:00.000000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5-07-18T00:00:00.0000000Z"/>
  <p:tag name="OTLENDDATE" val="2025-07-31T23:59:00.0000000Z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5-06-30T00:00:00.0000000Z"/>
  <p:tag name="OTLENDDATE" val="2025-07-18T23:59:00.0000000Z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5-06-25T00:00:00.0000000Z"/>
  <p:tag name="OTLENDDATE" val="2025-07-01T23:59:00.0000000Z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5-06-17T00:00:00.0000000Z"/>
  <p:tag name="OTLENDDATE" val="2025-06-28T23:59:00.0000000Z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5-06-11T00:00:00.0000000Z"/>
  <p:tag name="OTLENDDATE" val="2025-06-24T23:59:00.0000000Z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5-06-04T00:00:00.0000000Z"/>
  <p:tag name="OTLENDDATE" val="2025-06-21T23:59:00.0000000Z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 Theme">
  <a:themeElements>
    <a:clrScheme name="Custom 20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84BEB8"/>
      </a:accent1>
      <a:accent2>
        <a:srgbClr val="539E96"/>
      </a:accent2>
      <a:accent3>
        <a:srgbClr val="2D5551"/>
      </a:accent3>
      <a:accent4>
        <a:srgbClr val="E7EDED"/>
      </a:accent4>
      <a:accent5>
        <a:srgbClr val="84BEB8"/>
      </a:accent5>
      <a:accent6>
        <a:srgbClr val="F05268"/>
      </a:accent6>
      <a:hlink>
        <a:srgbClr val="FFC000"/>
      </a:hlink>
      <a:folHlink>
        <a:srgbClr val="C000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2767</Words>
  <Application>Microsoft Office PowerPoint</Application>
  <PresentationFormat>Widescreen</PresentationFormat>
  <Paragraphs>350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Fira Sans Extra Condensed SemiBold</vt:lpstr>
      <vt:lpstr>Roboto</vt:lpstr>
      <vt:lpstr>Trebuchet MS</vt:lpstr>
      <vt:lpstr>Verdana</vt:lpstr>
      <vt:lpstr>Office Theme</vt:lpstr>
      <vt:lpstr>Free Market  Trend Analysis  PowerPoint Template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Testimonials </vt:lpstr>
      <vt:lpstr>Awards and Recognition </vt:lpstr>
      <vt:lpstr>Next Steps </vt:lpstr>
      <vt:lpstr>Future Vision 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2025-03-18T00:32:05Z</dcterms:created>
  <dcterms:modified xsi:type="dcterms:W3CDTF">2025-03-18T00:32:16Z</dcterms:modified>
</cp:coreProperties>
</file>