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7"/>
  </p:notesMasterIdLst>
  <p:handoutMasterIdLst>
    <p:handoutMasterId r:id="rId18"/>
  </p:handoutMasterIdLst>
  <p:sldIdLst>
    <p:sldId id="2141413517" r:id="rId2"/>
    <p:sldId id="2141413485" r:id="rId3"/>
    <p:sldId id="2141413524" r:id="rId4"/>
    <p:sldId id="2141413488" r:id="rId5"/>
    <p:sldId id="2141413525" r:id="rId6"/>
    <p:sldId id="2141413489" r:id="rId7"/>
    <p:sldId id="2141413492" r:id="rId8"/>
    <p:sldId id="2141413526" r:id="rId9"/>
    <p:sldId id="2141413500" r:id="rId10"/>
    <p:sldId id="2141413503" r:id="rId11"/>
    <p:sldId id="2141413494" r:id="rId12"/>
    <p:sldId id="2141413520" r:id="rId13"/>
    <p:sldId id="2141413522" r:id="rId14"/>
    <p:sldId id="2141413496" r:id="rId15"/>
    <p:sldId id="214141351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7A99A-4E55-4AA2-880E-78C697DD953E}" v="4" dt="2025-03-25T23:19:55.4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90" autoAdjust="0"/>
    <p:restoredTop sz="96126" autoAdjust="0"/>
  </p:normalViewPr>
  <p:slideViewPr>
    <p:cSldViewPr snapToGrid="0">
      <p:cViewPr varScale="1">
        <p:scale>
          <a:sx n="91" d="100"/>
          <a:sy n="91" d="100"/>
        </p:scale>
        <p:origin x="990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0-4C4E-9ABB-74F93A3193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0-4C4E-9ABB-74F93A319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0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454" y="1684616"/>
            <a:ext cx="7649004" cy="1578373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454" y="3399201"/>
            <a:ext cx="6321491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03EA234-30AB-371C-5ED4-17D24AE613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0711" y="2484783"/>
            <a:ext cx="3555894" cy="355589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03EA234-30AB-371C-5ED4-17D24AE613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31075" y="1182118"/>
            <a:ext cx="4898315" cy="4898315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3593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7A0A99-2BD1-4CEF-96E3-6F5D0EB81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3758" y="2557417"/>
            <a:ext cx="2318422" cy="2318424"/>
          </a:xfrm>
          <a:custGeom>
            <a:avLst/>
            <a:gdLst>
              <a:gd name="connsiteX0" fmla="*/ 1159211 w 2318422"/>
              <a:gd name="connsiteY0" fmla="*/ 0 h 2318424"/>
              <a:gd name="connsiteX1" fmla="*/ 2318422 w 2318422"/>
              <a:gd name="connsiteY1" fmla="*/ 1159212 h 2318424"/>
              <a:gd name="connsiteX2" fmla="*/ 1159211 w 2318422"/>
              <a:gd name="connsiteY2" fmla="*/ 2318424 h 2318424"/>
              <a:gd name="connsiteX3" fmla="*/ 0 w 2318422"/>
              <a:gd name="connsiteY3" fmla="*/ 1159212 h 2318424"/>
              <a:gd name="connsiteX4" fmla="*/ 1159211 w 2318422"/>
              <a:gd name="connsiteY4" fmla="*/ 0 h 231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8422" h="2318424">
                <a:moveTo>
                  <a:pt x="1159211" y="0"/>
                </a:moveTo>
                <a:cubicBezTo>
                  <a:pt x="1799426" y="0"/>
                  <a:pt x="2318422" y="518997"/>
                  <a:pt x="2318422" y="1159212"/>
                </a:cubicBezTo>
                <a:cubicBezTo>
                  <a:pt x="2318422" y="1799427"/>
                  <a:pt x="1799426" y="2318424"/>
                  <a:pt x="1159211" y="2318424"/>
                </a:cubicBezTo>
                <a:cubicBezTo>
                  <a:pt x="518996" y="2318424"/>
                  <a:pt x="0" y="1799427"/>
                  <a:pt x="0" y="1159212"/>
                </a:cubicBezTo>
                <a:cubicBezTo>
                  <a:pt x="0" y="518997"/>
                  <a:pt x="518996" y="0"/>
                  <a:pt x="11592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69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3" y="271793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5274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242C46E-BBCE-4595-B4E3-ED55801897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142" y="1394545"/>
            <a:ext cx="3303772" cy="49100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232A8EA-B62D-40DB-8E83-5EA2BE8692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6545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6290EE0-8B59-4086-95E6-90F78D5D08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8900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03C8AC0-C5D0-4CA0-A1B8-EBB170BD74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8900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2F4CF69-F67D-4D38-A192-001301B50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6545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37930"/>
            <a:ext cx="11685795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7043" y="1371025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9BF0F6A-0DCC-E08F-FF78-120186DA4C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7386" y="3392599"/>
            <a:ext cx="2640988" cy="2936864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55966CE-B488-32C0-2EAB-230F29D273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10" y="1207052"/>
            <a:ext cx="2640988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6008E625-0015-687E-3B37-097DF0401D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929" y="2773017"/>
            <a:ext cx="3202912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C3865-6E27-7B1F-BC2D-C3362C9BE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26826" y="1437604"/>
            <a:ext cx="2346002" cy="2808682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D52FCB5-75CE-0308-D6CD-23C72EBDDE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03504" y="864705"/>
            <a:ext cx="2068976" cy="3190460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093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1585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5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7" descr="A heart shaped object with pink flowers on a wood surface&#10;&#10;AI-generated content may be incorrect.">
            <a:extLst>
              <a:ext uri="{FF2B5EF4-FFF2-40B4-BE49-F238E27FC236}">
                <a16:creationId xmlns:a16="http://schemas.microsoft.com/office/drawing/2014/main" id="{10C5D3B8-F3C5-C0BA-57CC-D9105059F940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r="12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253104" y="304646"/>
            <a:ext cx="11685793" cy="6248709"/>
          </a:xfrm>
          <a:prstGeom prst="roundRect">
            <a:avLst>
              <a:gd name="adj" fmla="val 4738"/>
            </a:avLst>
          </a:prstGeom>
          <a:solidFill>
            <a:schemeClr val="bg2">
              <a:alpha val="9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1685793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1685793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6975763-3444-7867-8985-2CC07CEFF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 rot="14997071" flipH="1">
            <a:off x="9419437" y="-900774"/>
            <a:ext cx="2185022" cy="403388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BD2CD6C-CDBA-6135-3C8F-1C2E2AF7C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 rot="4190506" flipH="1">
            <a:off x="679087" y="2309395"/>
            <a:ext cx="4034173" cy="591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22" r:id="rId5"/>
    <p:sldLayoutId id="2147483718" r:id="rId6"/>
    <p:sldLayoutId id="2147483715" r:id="rId7"/>
    <p:sldLayoutId id="2147483714" r:id="rId8"/>
    <p:sldLayoutId id="2147483712" r:id="rId9"/>
    <p:sldLayoutId id="2147483711" r:id="rId10"/>
    <p:sldLayoutId id="2147483710" r:id="rId11"/>
    <p:sldLayoutId id="2147483709" r:id="rId12"/>
    <p:sldLayoutId id="2147483716" r:id="rId13"/>
    <p:sldLayoutId id="2147483708" r:id="rId14"/>
    <p:sldLayoutId id="2147483707" r:id="rId15"/>
    <p:sldLayoutId id="2147483706" r:id="rId16"/>
    <p:sldLayoutId id="2147483705" r:id="rId17"/>
    <p:sldLayoutId id="2147483702" r:id="rId18"/>
    <p:sldLayoutId id="2147483701" r:id="rId19"/>
    <p:sldLayoutId id="2147483677" r:id="rId20"/>
    <p:sldLayoutId id="2147483678" r:id="rId21"/>
    <p:sldLayoutId id="2147483679" r:id="rId22"/>
    <p:sldLayoutId id="2147483683" r:id="rId23"/>
    <p:sldLayoutId id="2147483684" r:id="rId24"/>
    <p:sldLayoutId id="2147483685" r:id="rId25"/>
    <p:sldLayoutId id="2147483686" r:id="rId26"/>
    <p:sldLayoutId id="2147483720" r:id="rId27"/>
    <p:sldLayoutId id="2147483721" r:id="rId2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heart shaped object with pink flowers on a wood surface&#10;&#10;AI-generated content may be incorrect.">
            <a:extLst>
              <a:ext uri="{FF2B5EF4-FFF2-40B4-BE49-F238E27FC236}">
                <a16:creationId xmlns:a16="http://schemas.microsoft.com/office/drawing/2014/main" id="{B33200A8-A70C-CAE9-3A2D-2B30B259ED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r="1250"/>
          <a:stretch>
            <a:fillRect/>
          </a:stretch>
        </p:blipFill>
        <p:spPr/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FA87CA-2495-A15D-AD3C-CCCA4FD39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997071" flipH="1">
            <a:off x="9419437" y="-900774"/>
            <a:ext cx="2185022" cy="403388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30877D0-2C15-5E3D-FAC8-63322049E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190506" flipH="1">
            <a:off x="679087" y="2309395"/>
            <a:ext cx="4034173" cy="591268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6569E3-DA40-9742-E3ED-E4878A15F229}"/>
              </a:ext>
            </a:extLst>
          </p:cNvPr>
          <p:cNvSpPr/>
          <p:nvPr/>
        </p:nvSpPr>
        <p:spPr>
          <a:xfrm>
            <a:off x="180309" y="1237808"/>
            <a:ext cx="7834745" cy="1401484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65100">
            <a:noFill/>
          </a:ln>
          <a:effectLst>
            <a:softEdge rad="190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899" y="2625870"/>
            <a:ext cx="6321491" cy="474978"/>
          </a:xfrm>
        </p:spPr>
        <p:txBody>
          <a:bodyPr/>
          <a:lstStyle/>
          <a:p>
            <a:r>
              <a:rPr lang="en-CA" b="0" dirty="0">
                <a:solidFill>
                  <a:schemeClr val="tx2"/>
                </a:solidFill>
              </a:rPr>
              <a:t>Presenter  Name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1" y="1165071"/>
            <a:ext cx="7649004" cy="1578373"/>
          </a:xfrm>
        </p:spPr>
        <p:txBody>
          <a:bodyPr>
            <a:normAutofit/>
          </a:bodyPr>
          <a:lstStyle/>
          <a:p>
            <a:r>
              <a:rPr lang="en-CA" sz="6600" dirty="0">
                <a:solidFill>
                  <a:schemeClr val="accent1"/>
                </a:solidFill>
              </a:rPr>
              <a:t>Our Wedding Day</a:t>
            </a:r>
            <a:endParaRPr lang="en-CA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1289781" y="1721849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7C8266-CF0E-7C4D-701E-B436A8E33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92601-2DA3-698B-F14F-993C18C42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pic>
        <p:nvPicPr>
          <p:cNvPr id="6" name="Picture Placeholder 5" descr="A person and person in wedding attire kissing each other&#10;&#10;AI-generated content may be incorrect.">
            <a:extLst>
              <a:ext uri="{FF2B5EF4-FFF2-40B4-BE49-F238E27FC236}">
                <a16:creationId xmlns:a16="http://schemas.microsoft.com/office/drawing/2014/main" id="{6AE09241-07C2-501F-D09A-365186E2C4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8" r="16708"/>
          <a:stretch>
            <a:fillRect/>
          </a:stretch>
        </p:blipFill>
        <p:spPr/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751299B-72D2-A810-0DCF-14254C0C44BF}"/>
              </a:ext>
            </a:extLst>
          </p:cNvPr>
          <p:cNvGrpSpPr/>
          <p:nvPr/>
        </p:nvGrpSpPr>
        <p:grpSpPr>
          <a:xfrm>
            <a:off x="547032" y="1605822"/>
            <a:ext cx="6214438" cy="3646355"/>
            <a:chOff x="3323101" y="839597"/>
            <a:chExt cx="6214438" cy="364635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2BE460-E6CC-B09C-2BF8-88283F177AE0}"/>
                </a:ext>
              </a:extLst>
            </p:cNvPr>
            <p:cNvGrpSpPr/>
            <p:nvPr/>
          </p:nvGrpSpPr>
          <p:grpSpPr>
            <a:xfrm>
              <a:off x="5278374" y="839597"/>
              <a:ext cx="2303892" cy="1089687"/>
              <a:chOff x="5278374" y="839597"/>
              <a:chExt cx="2303892" cy="1089687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1BF25C4-E010-0E90-AFC6-5A80EF58C867}"/>
                  </a:ext>
                </a:extLst>
              </p:cNvPr>
              <p:cNvSpPr/>
              <p:nvPr/>
            </p:nvSpPr>
            <p:spPr>
              <a:xfrm>
                <a:off x="5278374" y="839597"/>
                <a:ext cx="2303892" cy="108968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4C69283-FC5A-20C3-3C94-134D4471A534}"/>
                  </a:ext>
                </a:extLst>
              </p:cNvPr>
              <p:cNvSpPr/>
              <p:nvPr/>
            </p:nvSpPr>
            <p:spPr>
              <a:xfrm>
                <a:off x="5787294" y="957553"/>
                <a:ext cx="1286052" cy="73665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67C08E0-AECA-59FD-EF9D-82E913A8C6C6}"/>
                </a:ext>
              </a:extLst>
            </p:cNvPr>
            <p:cNvGrpSpPr/>
            <p:nvPr/>
          </p:nvGrpSpPr>
          <p:grpSpPr>
            <a:xfrm>
              <a:off x="3323101" y="2402369"/>
              <a:ext cx="6214438" cy="2083583"/>
              <a:chOff x="3323101" y="2403244"/>
              <a:chExt cx="6214438" cy="208358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00D5635-FAC5-DFD8-6802-C8AB1C3AD765}"/>
                  </a:ext>
                </a:extLst>
              </p:cNvPr>
              <p:cNvSpPr txBox="1"/>
              <p:nvPr/>
            </p:nvSpPr>
            <p:spPr>
              <a:xfrm>
                <a:off x="3323101" y="240324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" sz="4800" dirty="0">
                    <a:solidFill>
                      <a:schemeClr val="accent1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6E3469-9C5E-376E-EF15-BB7BB5B47E5F}"/>
                  </a:ext>
                </a:extLst>
              </p:cNvPr>
              <p:cNvSpPr txBox="1"/>
              <p:nvPr/>
            </p:nvSpPr>
            <p:spPr>
              <a:xfrm>
                <a:off x="3727631" y="332208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243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28D905D-4DEB-437F-BB1B-68B7191ADA10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7" y="303424"/>
            <a:ext cx="6594313" cy="756493"/>
          </a:xfrm>
        </p:spPr>
        <p:txBody>
          <a:bodyPr>
            <a:normAutofit/>
          </a:bodyPr>
          <a:lstStyle/>
          <a:p>
            <a:pPr algn="l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US" sz="3200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EC6EA4-09AC-4558-BFE3-F8335940AA1F}"/>
              </a:ext>
            </a:extLst>
          </p:cNvPr>
          <p:cNvGrpSpPr/>
          <p:nvPr/>
        </p:nvGrpSpPr>
        <p:grpSpPr>
          <a:xfrm>
            <a:off x="857396" y="1794145"/>
            <a:ext cx="5586728" cy="3252078"/>
            <a:chOff x="857396" y="2358484"/>
            <a:chExt cx="5586728" cy="325207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857396" y="2358484"/>
              <a:ext cx="55867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accent1"/>
                  </a:solidFill>
                  <a:latin typeface="+mj-lt"/>
                  <a:cs typeface="Aharoni" panose="02010803020104030203" pitchFamily="2" charset="-79"/>
                </a:rPr>
                <a:t>Lorem ipsum dolor</a:t>
              </a:r>
              <a:endParaRPr lang="en-US" sz="2400" spc="0" dirty="0">
                <a:solidFill>
                  <a:schemeClr val="accent1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BEACA2-D25A-4DC4-8B62-45D16C1D34EC}"/>
                </a:ext>
              </a:extLst>
            </p:cNvPr>
            <p:cNvSpPr txBox="1"/>
            <p:nvPr/>
          </p:nvSpPr>
          <p:spPr>
            <a:xfrm>
              <a:off x="861776" y="3003886"/>
              <a:ext cx="4899893" cy="26066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EF59FF03-0C10-5239-E1D7-1CF431D4289A}"/>
              </a:ext>
            </a:extLst>
          </p:cNvPr>
          <p:cNvSpPr/>
          <p:nvPr/>
        </p:nvSpPr>
        <p:spPr>
          <a:xfrm>
            <a:off x="7258045" y="1488149"/>
            <a:ext cx="3558074" cy="35580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800" dirty="0">
                <a:latin typeface="+mj-l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6EF-9F38-9805-DA67-EB16E65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z="36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73BD8-4CB3-D5DC-7FCE-1EBC2BA4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D7FCF-31F1-59E4-E691-044826A61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pic>
        <p:nvPicPr>
          <p:cNvPr id="10" name="Picture Placeholder 9" descr="A bouquet of flowers in a vase&#10;&#10;AI-generated content may be incorrect.">
            <a:extLst>
              <a:ext uri="{FF2B5EF4-FFF2-40B4-BE49-F238E27FC236}">
                <a16:creationId xmlns:a16="http://schemas.microsoft.com/office/drawing/2014/main" id="{6A62E441-B5CF-6736-D5F3-BF8F1FA07A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>
            <a:fillRect/>
          </a:stretch>
        </p:blipFill>
        <p:spPr/>
      </p:pic>
      <p:pic>
        <p:nvPicPr>
          <p:cNvPr id="8" name="Picture Placeholder 7" descr="A person and person sitting on a dock&#10;&#10;AI-generated content may be incorrect.">
            <a:extLst>
              <a:ext uri="{FF2B5EF4-FFF2-40B4-BE49-F238E27FC236}">
                <a16:creationId xmlns:a16="http://schemas.microsoft.com/office/drawing/2014/main" id="{DA523C9B-C162-C209-4808-49B72E5B303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>
            <a:fillRect/>
          </a:stretch>
        </p:blipFill>
        <p:spPr/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ED5C120-6351-95E4-D08D-680B2FF56BB9}"/>
              </a:ext>
            </a:extLst>
          </p:cNvPr>
          <p:cNvGrpSpPr/>
          <p:nvPr/>
        </p:nvGrpSpPr>
        <p:grpSpPr>
          <a:xfrm>
            <a:off x="857396" y="1794145"/>
            <a:ext cx="5586728" cy="3940599"/>
            <a:chOff x="857396" y="2358484"/>
            <a:chExt cx="5586728" cy="39405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3516D2-DDEA-B1DD-3BF2-B98838EC6DCE}"/>
                </a:ext>
              </a:extLst>
            </p:cNvPr>
            <p:cNvSpPr txBox="1"/>
            <p:nvPr/>
          </p:nvSpPr>
          <p:spPr>
            <a:xfrm>
              <a:off x="857396" y="2358484"/>
              <a:ext cx="55867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accent1"/>
                  </a:solidFill>
                  <a:latin typeface="+mj-lt"/>
                  <a:cs typeface="Aharoni" panose="02010803020104030203" pitchFamily="2" charset="-79"/>
                </a:rPr>
                <a:t>Lorem ipsum dolor</a:t>
              </a:r>
              <a:endParaRPr lang="en-US" sz="2400" spc="0" dirty="0">
                <a:solidFill>
                  <a:schemeClr val="accent1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8A853F-D4A4-BF59-AD6B-EA3B9702D87F}"/>
                </a:ext>
              </a:extLst>
            </p:cNvPr>
            <p:cNvSpPr txBox="1"/>
            <p:nvPr/>
          </p:nvSpPr>
          <p:spPr>
            <a:xfrm>
              <a:off x="861776" y="3003886"/>
              <a:ext cx="3860949" cy="329519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4A3D35-0152-B184-3E5C-492A11B2103A}"/>
              </a:ext>
            </a:extLst>
          </p:cNvPr>
          <p:cNvGrpSpPr/>
          <p:nvPr/>
        </p:nvGrpSpPr>
        <p:grpSpPr>
          <a:xfrm>
            <a:off x="6521910" y="693336"/>
            <a:ext cx="2189506" cy="2189506"/>
            <a:chOff x="6444124" y="453638"/>
            <a:chExt cx="2474838" cy="247483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D42F495-ED16-EA7C-F0D6-295DB8D99EDD}"/>
                </a:ext>
              </a:extLst>
            </p:cNvPr>
            <p:cNvSpPr/>
            <p:nvPr/>
          </p:nvSpPr>
          <p:spPr>
            <a:xfrm>
              <a:off x="6444124" y="453638"/>
              <a:ext cx="2474838" cy="2474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800" dirty="0">
                <a:latin typeface="+mj-lt"/>
              </a:endParaRPr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D8DE0765-8B95-E13A-5CB5-94145A1081CE}"/>
                </a:ext>
              </a:extLst>
            </p:cNvPr>
            <p:cNvSpPr/>
            <p:nvPr/>
          </p:nvSpPr>
          <p:spPr>
            <a:xfrm>
              <a:off x="7235523" y="1271404"/>
              <a:ext cx="892042" cy="839306"/>
            </a:xfrm>
            <a:custGeom>
              <a:avLst/>
              <a:gdLst>
                <a:gd name="connsiteX0" fmla="*/ 1775168 w 2624122"/>
                <a:gd name="connsiteY0" fmla="*/ 2083796 h 2468993"/>
                <a:gd name="connsiteX1" fmla="*/ 1440236 w 2624122"/>
                <a:gd name="connsiteY1" fmla="*/ 1997407 h 2468993"/>
                <a:gd name="connsiteX2" fmla="*/ 1697999 w 2624122"/>
                <a:gd name="connsiteY2" fmla="*/ 1389199 h 2468993"/>
                <a:gd name="connsiteX3" fmla="*/ 1440236 w 2624122"/>
                <a:gd name="connsiteY3" fmla="*/ 780991 h 2468993"/>
                <a:gd name="connsiteX4" fmla="*/ 1775168 w 2624122"/>
                <a:gd name="connsiteY4" fmla="*/ 694602 h 2468993"/>
                <a:gd name="connsiteX5" fmla="*/ 2469761 w 2624122"/>
                <a:gd name="connsiteY5" fmla="*/ 1389194 h 2468993"/>
                <a:gd name="connsiteX6" fmla="*/ 2465848 w 2624122"/>
                <a:gd name="connsiteY6" fmla="*/ 1459413 h 2468993"/>
                <a:gd name="connsiteX7" fmla="*/ 2536071 w 2624122"/>
                <a:gd name="connsiteY7" fmla="*/ 1543524 h 2468993"/>
                <a:gd name="connsiteX8" fmla="*/ 2620186 w 2624122"/>
                <a:gd name="connsiteY8" fmla="*/ 1473305 h 2468993"/>
                <a:gd name="connsiteX9" fmla="*/ 2624099 w 2624122"/>
                <a:gd name="connsiteY9" fmla="*/ 1389194 h 2468993"/>
                <a:gd name="connsiteX10" fmla="*/ 1775159 w 2624122"/>
                <a:gd name="connsiteY10" fmla="*/ 540263 h 2468993"/>
                <a:gd name="connsiteX11" fmla="*/ 1312051 w 2624122"/>
                <a:gd name="connsiteY11" fmla="*/ 678422 h 2468993"/>
                <a:gd name="connsiteX12" fmla="*/ 1040396 w 2624122"/>
                <a:gd name="connsiteY12" fmla="*/ 562620 h 2468993"/>
                <a:gd name="connsiteX13" fmla="*/ 1282739 w 2624122"/>
                <a:gd name="connsiteY13" fmla="*/ 368893 h 2468993"/>
                <a:gd name="connsiteX14" fmla="*/ 1298909 w 2624122"/>
                <a:gd name="connsiteY14" fmla="*/ 266223 h 2468993"/>
                <a:gd name="connsiteX15" fmla="*/ 1144580 w 2624122"/>
                <a:gd name="connsiteY15" fmla="*/ 34730 h 2468993"/>
                <a:gd name="connsiteX16" fmla="*/ 1080548 w 2624122"/>
                <a:gd name="connsiteY16" fmla="*/ 0 h 2468993"/>
                <a:gd name="connsiteX17" fmla="*/ 617440 w 2624122"/>
                <a:gd name="connsiteY17" fmla="*/ 0 h 2468993"/>
                <a:gd name="connsiteX18" fmla="*/ 553408 w 2624122"/>
                <a:gd name="connsiteY18" fmla="*/ 34730 h 2468993"/>
                <a:gd name="connsiteX19" fmla="*/ 399079 w 2624122"/>
                <a:gd name="connsiteY19" fmla="*/ 266223 h 2468993"/>
                <a:gd name="connsiteX20" fmla="*/ 415251 w 2624122"/>
                <a:gd name="connsiteY20" fmla="*/ 368893 h 2468993"/>
                <a:gd name="connsiteX21" fmla="*/ 657594 w 2624122"/>
                <a:gd name="connsiteY21" fmla="*/ 562620 h 2468993"/>
                <a:gd name="connsiteX22" fmla="*/ 0 w 2624122"/>
                <a:gd name="connsiteY22" fmla="*/ 1389185 h 2468993"/>
                <a:gd name="connsiteX23" fmla="*/ 848931 w 2624122"/>
                <a:gd name="connsiteY23" fmla="*/ 2238112 h 2468993"/>
                <a:gd name="connsiteX24" fmla="*/ 1312040 w 2624122"/>
                <a:gd name="connsiteY24" fmla="*/ 2099957 h 2468993"/>
                <a:gd name="connsiteX25" fmla="*/ 1775147 w 2624122"/>
                <a:gd name="connsiteY25" fmla="*/ 2238112 h 2468993"/>
                <a:gd name="connsiteX26" fmla="*/ 1852312 w 2624122"/>
                <a:gd name="connsiteY26" fmla="*/ 2160952 h 2468993"/>
                <a:gd name="connsiteX27" fmla="*/ 1775147 w 2624122"/>
                <a:gd name="connsiteY27" fmla="*/ 2083787 h 2468993"/>
                <a:gd name="connsiteX28" fmla="*/ 848975 w 2624122"/>
                <a:gd name="connsiteY28" fmla="*/ 2083796 h 2468993"/>
                <a:gd name="connsiteX29" fmla="*/ 154383 w 2624122"/>
                <a:gd name="connsiteY29" fmla="*/ 1389204 h 2468993"/>
                <a:gd name="connsiteX30" fmla="*/ 848975 w 2624122"/>
                <a:gd name="connsiteY30" fmla="*/ 694611 h 2468993"/>
                <a:gd name="connsiteX31" fmla="*/ 1183908 w 2624122"/>
                <a:gd name="connsiteY31" fmla="*/ 781000 h 2468993"/>
                <a:gd name="connsiteX32" fmla="*/ 926145 w 2624122"/>
                <a:gd name="connsiteY32" fmla="*/ 1389208 h 2468993"/>
                <a:gd name="connsiteX33" fmla="*/ 1183908 w 2624122"/>
                <a:gd name="connsiteY33" fmla="*/ 1997417 h 2468993"/>
                <a:gd name="connsiteX34" fmla="*/ 848975 w 2624122"/>
                <a:gd name="connsiteY34" fmla="*/ 2083805 h 2468993"/>
                <a:gd name="connsiteX35" fmla="*/ 1312083 w 2624122"/>
                <a:gd name="connsiteY35" fmla="*/ 1905589 h 2468993"/>
                <a:gd name="connsiteX36" fmla="*/ 1080590 w 2624122"/>
                <a:gd name="connsiteY36" fmla="*/ 1389322 h 2468993"/>
                <a:gd name="connsiteX37" fmla="*/ 1312083 w 2624122"/>
                <a:gd name="connsiteY37" fmla="*/ 873054 h 2468993"/>
                <a:gd name="connsiteX38" fmla="*/ 1543577 w 2624122"/>
                <a:gd name="connsiteY38" fmla="*/ 1389322 h 2468993"/>
                <a:gd name="connsiteX39" fmla="*/ 1312083 w 2624122"/>
                <a:gd name="connsiteY39" fmla="*/ 1905589 h 2468993"/>
                <a:gd name="connsiteX40" fmla="*/ 2624122 w 2624122"/>
                <a:gd name="connsiteY40" fmla="*/ 1775135 h 2468993"/>
                <a:gd name="connsiteX41" fmla="*/ 2538502 w 2624122"/>
                <a:gd name="connsiteY41" fmla="*/ 2195811 h 2468993"/>
                <a:gd name="connsiteX42" fmla="*/ 2273029 w 2624122"/>
                <a:gd name="connsiteY42" fmla="*/ 2461284 h 2468993"/>
                <a:gd name="connsiteX43" fmla="*/ 2269116 w 2624122"/>
                <a:gd name="connsiteY43" fmla="*/ 2461284 h 2468993"/>
                <a:gd name="connsiteX44" fmla="*/ 2238299 w 2624122"/>
                <a:gd name="connsiteY44" fmla="*/ 2468994 h 2468993"/>
                <a:gd name="connsiteX45" fmla="*/ 2207469 w 2624122"/>
                <a:gd name="connsiteY45" fmla="*/ 2461284 h 2468993"/>
                <a:gd name="connsiteX46" fmla="*/ 2203563 w 2624122"/>
                <a:gd name="connsiteY46" fmla="*/ 2461284 h 2468993"/>
                <a:gd name="connsiteX47" fmla="*/ 1938090 w 2624122"/>
                <a:gd name="connsiteY47" fmla="*/ 2195811 h 2468993"/>
                <a:gd name="connsiteX48" fmla="*/ 1852460 w 2624122"/>
                <a:gd name="connsiteY48" fmla="*/ 1775135 h 2468993"/>
                <a:gd name="connsiteX49" fmla="*/ 1894895 w 2624122"/>
                <a:gd name="connsiteY49" fmla="*/ 1706436 h 2468993"/>
                <a:gd name="connsiteX50" fmla="*/ 2203549 w 2624122"/>
                <a:gd name="connsiteY50" fmla="*/ 1552106 h 2468993"/>
                <a:gd name="connsiteX51" fmla="*/ 2208976 w 2624122"/>
                <a:gd name="connsiteY51" fmla="*/ 1550587 h 2468993"/>
                <a:gd name="connsiteX52" fmla="*/ 2224387 w 2624122"/>
                <a:gd name="connsiteY52" fmla="*/ 1545920 h 2468993"/>
                <a:gd name="connsiteX53" fmla="*/ 2238276 w 2624122"/>
                <a:gd name="connsiteY53" fmla="*/ 1544401 h 2468993"/>
                <a:gd name="connsiteX54" fmla="*/ 2252168 w 2624122"/>
                <a:gd name="connsiteY54" fmla="*/ 1545920 h 2468993"/>
                <a:gd name="connsiteX55" fmla="*/ 2267588 w 2624122"/>
                <a:gd name="connsiteY55" fmla="*/ 1550587 h 2468993"/>
                <a:gd name="connsiteX56" fmla="*/ 2273006 w 2624122"/>
                <a:gd name="connsiteY56" fmla="*/ 1552106 h 2468993"/>
                <a:gd name="connsiteX57" fmla="*/ 2581660 w 2624122"/>
                <a:gd name="connsiteY57" fmla="*/ 1706436 h 2468993"/>
                <a:gd name="connsiteX58" fmla="*/ 2624099 w 2624122"/>
                <a:gd name="connsiteY58" fmla="*/ 1775135 h 246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624122" h="2468993">
                  <a:moveTo>
                    <a:pt x="1775168" y="2083796"/>
                  </a:moveTo>
                  <a:cubicBezTo>
                    <a:pt x="1654050" y="2083796"/>
                    <a:pt x="1539771" y="2052104"/>
                    <a:pt x="1440236" y="1997407"/>
                  </a:cubicBezTo>
                  <a:cubicBezTo>
                    <a:pt x="1599233" y="1843078"/>
                    <a:pt x="1697999" y="1627745"/>
                    <a:pt x="1697999" y="1389199"/>
                  </a:cubicBezTo>
                  <a:cubicBezTo>
                    <a:pt x="1697999" y="1150768"/>
                    <a:pt x="1599237" y="935445"/>
                    <a:pt x="1440236" y="780991"/>
                  </a:cubicBezTo>
                  <a:cubicBezTo>
                    <a:pt x="1539757" y="726183"/>
                    <a:pt x="1654041" y="694602"/>
                    <a:pt x="1775168" y="694602"/>
                  </a:cubicBezTo>
                  <a:cubicBezTo>
                    <a:pt x="2157935" y="694602"/>
                    <a:pt x="2469761" y="1006428"/>
                    <a:pt x="2469761" y="1389194"/>
                  </a:cubicBezTo>
                  <a:cubicBezTo>
                    <a:pt x="2469761" y="1413070"/>
                    <a:pt x="2468233" y="1436297"/>
                    <a:pt x="2465848" y="1459413"/>
                  </a:cubicBezTo>
                  <a:cubicBezTo>
                    <a:pt x="2461958" y="1501848"/>
                    <a:pt x="2493632" y="1539726"/>
                    <a:pt x="2536071" y="1543524"/>
                  </a:cubicBezTo>
                  <a:cubicBezTo>
                    <a:pt x="2579275" y="1548191"/>
                    <a:pt x="2616389" y="1515740"/>
                    <a:pt x="2620186" y="1473305"/>
                  </a:cubicBezTo>
                  <a:cubicBezTo>
                    <a:pt x="2622455" y="1445521"/>
                    <a:pt x="2624099" y="1417737"/>
                    <a:pt x="2624099" y="1389194"/>
                  </a:cubicBezTo>
                  <a:cubicBezTo>
                    <a:pt x="2624099" y="920784"/>
                    <a:pt x="2243602" y="540263"/>
                    <a:pt x="1775159" y="540263"/>
                  </a:cubicBezTo>
                  <a:cubicBezTo>
                    <a:pt x="1604549" y="540263"/>
                    <a:pt x="1445667" y="591163"/>
                    <a:pt x="1312051" y="678422"/>
                  </a:cubicBezTo>
                  <a:cubicBezTo>
                    <a:pt x="1230219" y="625133"/>
                    <a:pt x="1138403" y="585847"/>
                    <a:pt x="1040396" y="562620"/>
                  </a:cubicBezTo>
                  <a:lnTo>
                    <a:pt x="1282739" y="368893"/>
                  </a:lnTo>
                  <a:cubicBezTo>
                    <a:pt x="1314431" y="344147"/>
                    <a:pt x="1321377" y="299434"/>
                    <a:pt x="1298909" y="266223"/>
                  </a:cubicBezTo>
                  <a:lnTo>
                    <a:pt x="1144580" y="34730"/>
                  </a:lnTo>
                  <a:cubicBezTo>
                    <a:pt x="1130688" y="13132"/>
                    <a:pt x="1105942" y="0"/>
                    <a:pt x="1080548" y="0"/>
                  </a:cubicBezTo>
                  <a:lnTo>
                    <a:pt x="617440" y="0"/>
                  </a:lnTo>
                  <a:cubicBezTo>
                    <a:pt x="591935" y="0"/>
                    <a:pt x="567300" y="13132"/>
                    <a:pt x="553408" y="34730"/>
                  </a:cubicBezTo>
                  <a:lnTo>
                    <a:pt x="399079" y="266223"/>
                  </a:lnTo>
                  <a:cubicBezTo>
                    <a:pt x="376722" y="299434"/>
                    <a:pt x="383668" y="344147"/>
                    <a:pt x="415251" y="368893"/>
                  </a:cubicBezTo>
                  <a:lnTo>
                    <a:pt x="657594" y="562620"/>
                  </a:lnTo>
                  <a:cubicBezTo>
                    <a:pt x="280986" y="649879"/>
                    <a:pt x="0" y="987062"/>
                    <a:pt x="0" y="1389185"/>
                  </a:cubicBezTo>
                  <a:cubicBezTo>
                    <a:pt x="0" y="1857595"/>
                    <a:pt x="380498" y="2238112"/>
                    <a:pt x="848931" y="2238112"/>
                  </a:cubicBezTo>
                  <a:cubicBezTo>
                    <a:pt x="1019542" y="2238112"/>
                    <a:pt x="1178423" y="2187221"/>
                    <a:pt x="1312040" y="2099957"/>
                  </a:cubicBezTo>
                  <a:cubicBezTo>
                    <a:pt x="1445531" y="2187221"/>
                    <a:pt x="1604509" y="2238112"/>
                    <a:pt x="1775147" y="2238112"/>
                  </a:cubicBezTo>
                  <a:cubicBezTo>
                    <a:pt x="1817582" y="2238112"/>
                    <a:pt x="1852312" y="2203382"/>
                    <a:pt x="1852312" y="2160952"/>
                  </a:cubicBezTo>
                  <a:cubicBezTo>
                    <a:pt x="1852312" y="2118517"/>
                    <a:pt x="1817582" y="2083787"/>
                    <a:pt x="1775147" y="2083787"/>
                  </a:cubicBezTo>
                  <a:close/>
                  <a:moveTo>
                    <a:pt x="848975" y="2083796"/>
                  </a:moveTo>
                  <a:cubicBezTo>
                    <a:pt x="466209" y="2083796"/>
                    <a:pt x="154383" y="1771970"/>
                    <a:pt x="154383" y="1389204"/>
                  </a:cubicBezTo>
                  <a:cubicBezTo>
                    <a:pt x="154383" y="1006437"/>
                    <a:pt x="466209" y="694611"/>
                    <a:pt x="848975" y="694611"/>
                  </a:cubicBezTo>
                  <a:cubicBezTo>
                    <a:pt x="970094" y="694611"/>
                    <a:pt x="1084373" y="726303"/>
                    <a:pt x="1183908" y="781000"/>
                  </a:cubicBezTo>
                  <a:cubicBezTo>
                    <a:pt x="1024911" y="935329"/>
                    <a:pt x="926145" y="1150662"/>
                    <a:pt x="926145" y="1389208"/>
                  </a:cubicBezTo>
                  <a:cubicBezTo>
                    <a:pt x="926145" y="1627639"/>
                    <a:pt x="1024906" y="1842962"/>
                    <a:pt x="1183908" y="1997417"/>
                  </a:cubicBezTo>
                  <a:cubicBezTo>
                    <a:pt x="1084387" y="2052225"/>
                    <a:pt x="970103" y="2083805"/>
                    <a:pt x="848975" y="2083805"/>
                  </a:cubicBezTo>
                  <a:close/>
                  <a:moveTo>
                    <a:pt x="1312083" y="1905589"/>
                  </a:moveTo>
                  <a:cubicBezTo>
                    <a:pt x="1170127" y="1778284"/>
                    <a:pt x="1080590" y="1594551"/>
                    <a:pt x="1080590" y="1389322"/>
                  </a:cubicBezTo>
                  <a:cubicBezTo>
                    <a:pt x="1080590" y="1183982"/>
                    <a:pt x="1170127" y="1000350"/>
                    <a:pt x="1312083" y="873054"/>
                  </a:cubicBezTo>
                  <a:cubicBezTo>
                    <a:pt x="1454040" y="1000359"/>
                    <a:pt x="1543577" y="1184093"/>
                    <a:pt x="1543577" y="1389322"/>
                  </a:cubicBezTo>
                  <a:cubicBezTo>
                    <a:pt x="1543577" y="1594662"/>
                    <a:pt x="1454040" y="1778293"/>
                    <a:pt x="1312083" y="1905589"/>
                  </a:cubicBezTo>
                  <a:close/>
                  <a:moveTo>
                    <a:pt x="2624122" y="1775135"/>
                  </a:moveTo>
                  <a:cubicBezTo>
                    <a:pt x="2624122" y="1785119"/>
                    <a:pt x="2623358" y="2026717"/>
                    <a:pt x="2538502" y="2195811"/>
                  </a:cubicBezTo>
                  <a:cubicBezTo>
                    <a:pt x="2451238" y="2370964"/>
                    <a:pt x="2279975" y="2458228"/>
                    <a:pt x="2273029" y="2461284"/>
                  </a:cubicBezTo>
                  <a:lnTo>
                    <a:pt x="2269116" y="2461284"/>
                  </a:lnTo>
                  <a:cubicBezTo>
                    <a:pt x="2259878" y="2465938"/>
                    <a:pt x="2249042" y="2468994"/>
                    <a:pt x="2238299" y="2468994"/>
                  </a:cubicBezTo>
                  <a:cubicBezTo>
                    <a:pt x="2227438" y="2468994"/>
                    <a:pt x="2216693" y="2465938"/>
                    <a:pt x="2207469" y="2461284"/>
                  </a:cubicBezTo>
                  <a:lnTo>
                    <a:pt x="2203563" y="2461284"/>
                  </a:lnTo>
                  <a:cubicBezTo>
                    <a:pt x="2196617" y="2458228"/>
                    <a:pt x="2025247" y="2370987"/>
                    <a:pt x="1938090" y="2195811"/>
                  </a:cubicBezTo>
                  <a:cubicBezTo>
                    <a:pt x="1853220" y="2026823"/>
                    <a:pt x="1852460" y="1785253"/>
                    <a:pt x="1852460" y="1775135"/>
                  </a:cubicBezTo>
                  <a:cubicBezTo>
                    <a:pt x="1852460" y="1745833"/>
                    <a:pt x="1868630" y="1719568"/>
                    <a:pt x="1894895" y="1706436"/>
                  </a:cubicBezTo>
                  <a:lnTo>
                    <a:pt x="2203549" y="1552106"/>
                  </a:lnTo>
                  <a:cubicBezTo>
                    <a:pt x="2203549" y="1552106"/>
                    <a:pt x="2207457" y="1551347"/>
                    <a:pt x="2208976" y="1550587"/>
                  </a:cubicBezTo>
                  <a:cubicBezTo>
                    <a:pt x="2213641" y="1548307"/>
                    <a:pt x="2218960" y="1547547"/>
                    <a:pt x="2224387" y="1545920"/>
                  </a:cubicBezTo>
                  <a:cubicBezTo>
                    <a:pt x="2229054" y="1545160"/>
                    <a:pt x="2233611" y="1544401"/>
                    <a:pt x="2238276" y="1544401"/>
                  </a:cubicBezTo>
                  <a:cubicBezTo>
                    <a:pt x="2242953" y="1544401"/>
                    <a:pt x="2247514" y="1544401"/>
                    <a:pt x="2252168" y="1545920"/>
                  </a:cubicBezTo>
                  <a:cubicBezTo>
                    <a:pt x="2257586" y="1547439"/>
                    <a:pt x="2262147" y="1548200"/>
                    <a:pt x="2267588" y="1550587"/>
                  </a:cubicBezTo>
                  <a:cubicBezTo>
                    <a:pt x="2269093" y="1551347"/>
                    <a:pt x="2270621" y="1550587"/>
                    <a:pt x="2273006" y="1552106"/>
                  </a:cubicBezTo>
                  <a:lnTo>
                    <a:pt x="2581660" y="1706436"/>
                  </a:lnTo>
                  <a:cubicBezTo>
                    <a:pt x="2607915" y="1719568"/>
                    <a:pt x="2624099" y="1745833"/>
                    <a:pt x="2624099" y="1775135"/>
                  </a:cubicBezTo>
                  <a:close/>
                </a:path>
              </a:pathLst>
            </a:custGeom>
            <a:solidFill>
              <a:schemeClr val="bg2"/>
            </a:solidFill>
            <a:ln w="2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88489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DCA49D4-5D1D-4F01-A6C1-41E22DAAED73}"/>
              </a:ext>
            </a:extLst>
          </p:cNvPr>
          <p:cNvSpPr/>
          <p:nvPr/>
        </p:nvSpPr>
        <p:spPr>
          <a:xfrm>
            <a:off x="6073141" y="1059918"/>
            <a:ext cx="45719" cy="4883684"/>
          </a:xfrm>
          <a:prstGeom prst="rect">
            <a:avLst/>
          </a:prstGeom>
          <a:solidFill>
            <a:schemeClr val="bg2">
              <a:lumMod val="8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Century Gothic" panose="020B0502020202020204" pitchFamily="34" charset="0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D17C899-62CE-484C-A430-755CD0343960}"/>
              </a:ext>
            </a:extLst>
          </p:cNvPr>
          <p:cNvGrpSpPr/>
          <p:nvPr/>
        </p:nvGrpSpPr>
        <p:grpSpPr>
          <a:xfrm>
            <a:off x="640089" y="1422014"/>
            <a:ext cx="4820939" cy="4553110"/>
            <a:chOff x="640089" y="1482701"/>
            <a:chExt cx="4820939" cy="4553110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F50A90D5-EE6F-48BA-BBF1-89D5144A0B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52842823"/>
                </p:ext>
              </p:extLst>
            </p:nvPr>
          </p:nvGraphicFramePr>
          <p:xfrm>
            <a:off x="664043" y="3587057"/>
            <a:ext cx="4773031" cy="2448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57CF0DF-79A5-4D67-B596-08F4FBBAC90E}"/>
                </a:ext>
              </a:extLst>
            </p:cNvPr>
            <p:cNvGrpSpPr/>
            <p:nvPr/>
          </p:nvGrpSpPr>
          <p:grpSpPr>
            <a:xfrm>
              <a:off x="640089" y="1482701"/>
              <a:ext cx="4820939" cy="1226473"/>
              <a:chOff x="392176" y="1509310"/>
              <a:chExt cx="4820939" cy="1226473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588F346F-B271-45AF-A57F-A76CE11C7F7A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92D5194-77E7-45DA-886B-92A417ED32EF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D7DCF2F-47FA-414C-8FE5-5E84553AABBA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0760E7A-F6FB-4948-97B3-5D034D48013C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04291ED-C793-41A7-8DC5-6627C71F8968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A2949E59-57E5-4DA6-A321-BC3B936B670F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7544297-CB78-415F-9DB0-99F36F140D24}"/>
              </a:ext>
            </a:extLst>
          </p:cNvPr>
          <p:cNvGrpSpPr/>
          <p:nvPr/>
        </p:nvGrpSpPr>
        <p:grpSpPr>
          <a:xfrm>
            <a:off x="6408745" y="1453538"/>
            <a:ext cx="5117355" cy="4490063"/>
            <a:chOff x="6408745" y="934608"/>
            <a:chExt cx="5117355" cy="4490063"/>
          </a:xfrm>
        </p:grpSpPr>
        <p:graphicFrame>
          <p:nvGraphicFramePr>
            <p:cNvPr id="60" name="Chart 59">
              <a:extLst>
                <a:ext uri="{FF2B5EF4-FFF2-40B4-BE49-F238E27FC236}">
                  <a16:creationId xmlns:a16="http://schemas.microsoft.com/office/drawing/2014/main" id="{EA9A8B01-1E19-47A3-AEE3-7BBA33C32C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28718560"/>
                </p:ext>
              </p:extLst>
            </p:nvPr>
          </p:nvGraphicFramePr>
          <p:xfrm>
            <a:off x="6408745" y="934608"/>
            <a:ext cx="5117355" cy="23226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4B93F18-8A29-4E6B-8D25-D452DE87319A}"/>
                </a:ext>
              </a:extLst>
            </p:cNvPr>
            <p:cNvGrpSpPr/>
            <p:nvPr/>
          </p:nvGrpSpPr>
          <p:grpSpPr>
            <a:xfrm>
              <a:off x="6556953" y="4198198"/>
              <a:ext cx="4820939" cy="1226473"/>
              <a:chOff x="392176" y="1509310"/>
              <a:chExt cx="4820939" cy="1226473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0F53A45F-32BF-4532-8394-B59A78132865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DA47461-6094-4A13-9431-4CD90332BAA9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0E13836-868D-481E-867C-656EA820ADBC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33D6CB9-BD75-44A7-BF5A-030E7DC1391F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32642A1-443C-4034-9201-88E4214C4CDA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69B3E184-EE35-43D2-AC99-F0710D9803A1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63A1413-5A0B-CF66-3404-AEB60F709419}"/>
              </a:ext>
            </a:extLst>
          </p:cNvPr>
          <p:cNvGrpSpPr/>
          <p:nvPr/>
        </p:nvGrpSpPr>
        <p:grpSpPr>
          <a:xfrm>
            <a:off x="812996" y="1423810"/>
            <a:ext cx="10566007" cy="4431848"/>
            <a:chOff x="812996" y="1423810"/>
            <a:chExt cx="10566007" cy="4431848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3A1127BA-1D6F-48E8-AA46-CD2B794C9E60}"/>
                </a:ext>
              </a:extLst>
            </p:cNvPr>
            <p:cNvGrpSpPr/>
            <p:nvPr/>
          </p:nvGrpSpPr>
          <p:grpSpPr>
            <a:xfrm>
              <a:off x="812996" y="1423810"/>
              <a:ext cx="10566007" cy="2927811"/>
              <a:chOff x="790136" y="1395529"/>
              <a:chExt cx="10566007" cy="2927811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8AC219C4-7A0A-449B-BB09-7CBA82F43D9F}"/>
                  </a:ext>
                </a:extLst>
              </p:cNvPr>
              <p:cNvGrpSpPr/>
              <p:nvPr/>
            </p:nvGrpSpPr>
            <p:grpSpPr>
              <a:xfrm>
                <a:off x="790136" y="2309929"/>
                <a:ext cx="2138864" cy="1955811"/>
                <a:chOff x="901715" y="1789229"/>
                <a:chExt cx="2138864" cy="1955811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E922142F-6062-4C5B-9BC0-3FB797B882F4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6B354EB4-40B6-4A6F-93CD-6C811961ADB3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E7AB657F-355F-4D8A-AD92-6912005B4BCB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C4F76123-0086-4502-8FC9-1B0C3A36A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A0035F4-F34C-42E1-9DC2-9D3F8272E98C}"/>
                  </a:ext>
                </a:extLst>
              </p:cNvPr>
              <p:cNvGrpSpPr/>
              <p:nvPr/>
            </p:nvGrpSpPr>
            <p:grpSpPr>
              <a:xfrm>
                <a:off x="3599184" y="1395529"/>
                <a:ext cx="2138864" cy="2927811"/>
                <a:chOff x="901715" y="1789229"/>
                <a:chExt cx="2138864" cy="2927811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49B8626B-B9BA-41A4-B8A4-9EBD31C59AA2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E3B3A8A2-D4CC-4CCD-8514-9B55013728E0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F488AF83-7749-4905-B08D-AD4937F7F21A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4DDF5ED1-9F51-4E18-8C05-377C6BAE30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FE5BD0F3-1D88-4677-BA4C-88F674852081}"/>
                  </a:ext>
                </a:extLst>
              </p:cNvPr>
              <p:cNvGrpSpPr/>
              <p:nvPr/>
            </p:nvGrpSpPr>
            <p:grpSpPr>
              <a:xfrm>
                <a:off x="6408232" y="2309929"/>
                <a:ext cx="2138864" cy="1955811"/>
                <a:chOff x="901715" y="1789229"/>
                <a:chExt cx="2138864" cy="1955811"/>
              </a:xfrm>
            </p:grpSpPr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25A001FB-0532-4D71-B949-1CCEA3023AC0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F9C0AD25-5765-4CC3-840C-CF07EC5EFF17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AA336AFF-65CE-4865-8F90-FE7DAC829B58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0240A713-ADE2-4E57-A524-CA263EBC68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217279" y="1395529"/>
                <a:ext cx="2138864" cy="2927811"/>
                <a:chOff x="901715" y="1789229"/>
                <a:chExt cx="2138864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ACAAE233-BCB8-4CD2-A12E-FAFE2C3983C4}"/>
                </a:ext>
              </a:extLst>
            </p:cNvPr>
            <p:cNvGrpSpPr/>
            <p:nvPr/>
          </p:nvGrpSpPr>
          <p:grpSpPr>
            <a:xfrm>
              <a:off x="1043816" y="4289219"/>
              <a:ext cx="10106001" cy="1566439"/>
              <a:chOff x="1043816" y="4260938"/>
              <a:chExt cx="10106001" cy="1566439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3881CDDD-E1DD-4DE8-9B9F-42D89ABC2053}"/>
                  </a:ext>
                </a:extLst>
              </p:cNvPr>
              <p:cNvGrpSpPr/>
              <p:nvPr/>
            </p:nvGrpSpPr>
            <p:grpSpPr>
              <a:xfrm>
                <a:off x="1043816" y="4260938"/>
                <a:ext cx="8500627" cy="1566439"/>
                <a:chOff x="1043816" y="4260938"/>
                <a:chExt cx="8500627" cy="1566439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5C6E545-F072-4BC1-9400-ECB069193187}"/>
                    </a:ext>
                  </a:extLst>
                </p:cNvPr>
                <p:cNvSpPr/>
                <p:nvPr/>
              </p:nvSpPr>
              <p:spPr>
                <a:xfrm>
                  <a:off x="1043816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55678E4E-F33D-407C-9E6F-32AC7263E64E}"/>
                    </a:ext>
                  </a:extLst>
                </p:cNvPr>
                <p:cNvSpPr/>
                <p:nvPr/>
              </p:nvSpPr>
              <p:spPr>
                <a:xfrm>
                  <a:off x="3843334" y="4993787"/>
                  <a:ext cx="2890961" cy="833590"/>
                </a:xfrm>
                <a:custGeom>
                  <a:avLst/>
                  <a:gdLst>
                    <a:gd name="connsiteX0" fmla="*/ 1547908 w 1552575"/>
                    <a:gd name="connsiteY0" fmla="*/ 25813 h 447675"/>
                    <a:gd name="connsiteX1" fmla="*/ 901541 w 1552575"/>
                    <a:gd name="connsiteY1" fmla="*/ 25813 h 447675"/>
                    <a:gd name="connsiteX2" fmla="*/ 879919 w 1552575"/>
                    <a:gd name="connsiteY2" fmla="*/ 7144 h 447675"/>
                    <a:gd name="connsiteX3" fmla="*/ 858012 w 1552575"/>
                    <a:gd name="connsiteY3" fmla="*/ 29051 h 447675"/>
                    <a:gd name="connsiteX4" fmla="*/ 875728 w 1552575"/>
                    <a:gd name="connsiteY4" fmla="*/ 50578 h 447675"/>
                    <a:gd name="connsiteX5" fmla="*/ 454819 w 1552575"/>
                    <a:gd name="connsiteY5" fmla="*/ 438341 h 447675"/>
                    <a:gd name="connsiteX6" fmla="*/ 33909 w 1552575"/>
                    <a:gd name="connsiteY6" fmla="*/ 50483 h 447675"/>
                    <a:gd name="connsiteX7" fmla="*/ 50959 w 1552575"/>
                    <a:gd name="connsiteY7" fmla="*/ 29146 h 447675"/>
                    <a:gd name="connsiteX8" fmla="*/ 29051 w 1552575"/>
                    <a:gd name="connsiteY8" fmla="*/ 7239 h 447675"/>
                    <a:gd name="connsiteX9" fmla="*/ 7144 w 1552575"/>
                    <a:gd name="connsiteY9" fmla="*/ 29146 h 447675"/>
                    <a:gd name="connsiteX10" fmla="*/ 27527 w 1552575"/>
                    <a:gd name="connsiteY10" fmla="*/ 50863 h 447675"/>
                    <a:gd name="connsiteX11" fmla="*/ 151638 w 1552575"/>
                    <a:gd name="connsiteY11" fmla="*/ 319088 h 447675"/>
                    <a:gd name="connsiteX12" fmla="*/ 454819 w 1552575"/>
                    <a:gd name="connsiteY12" fmla="*/ 444722 h 447675"/>
                    <a:gd name="connsiteX13" fmla="*/ 758000 w 1552575"/>
                    <a:gd name="connsiteY13" fmla="*/ 319088 h 447675"/>
                    <a:gd name="connsiteX14" fmla="*/ 882110 w 1552575"/>
                    <a:gd name="connsiteY14" fmla="*/ 50768 h 447675"/>
                    <a:gd name="connsiteX15" fmla="*/ 901446 w 1552575"/>
                    <a:gd name="connsiteY15" fmla="*/ 32671 h 447675"/>
                    <a:gd name="connsiteX16" fmla="*/ 1547908 w 1552575"/>
                    <a:gd name="connsiteY16" fmla="*/ 32671 h 447675"/>
                    <a:gd name="connsiteX17" fmla="*/ 1547908 w 1552575"/>
                    <a:gd name="connsiteY17" fmla="*/ 25813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47908" y="25813"/>
                      </a:moveTo>
                      <a:lnTo>
                        <a:pt x="901541" y="25813"/>
                      </a:lnTo>
                      <a:cubicBezTo>
                        <a:pt x="900017" y="15240"/>
                        <a:pt x="890968" y="7144"/>
                        <a:pt x="879919" y="7144"/>
                      </a:cubicBezTo>
                      <a:cubicBezTo>
                        <a:pt x="867823" y="7144"/>
                        <a:pt x="858012" y="16954"/>
                        <a:pt x="858012" y="29051"/>
                      </a:cubicBezTo>
                      <a:cubicBezTo>
                        <a:pt x="858012" y="39719"/>
                        <a:pt x="865632" y="48578"/>
                        <a:pt x="875728" y="50578"/>
                      </a:cubicBezTo>
                      <a:cubicBezTo>
                        <a:pt x="858012" y="267271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1"/>
                        <a:pt x="33909" y="50483"/>
                      </a:cubicBezTo>
                      <a:cubicBezTo>
                        <a:pt x="43720" y="48292"/>
                        <a:pt x="50959" y="39624"/>
                        <a:pt x="50959" y="29146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6"/>
                      </a:cubicBezTo>
                      <a:cubicBezTo>
                        <a:pt x="7144" y="40672"/>
                        <a:pt x="16097" y="50102"/>
                        <a:pt x="27527" y="50863"/>
                      </a:cubicBezTo>
                      <a:cubicBezTo>
                        <a:pt x="35624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2016" y="49721"/>
                        <a:pt x="899827" y="42291"/>
                        <a:pt x="901446" y="32671"/>
                      </a:cubicBezTo>
                      <a:lnTo>
                        <a:pt x="1547908" y="32671"/>
                      </a:lnTo>
                      <a:lnTo>
                        <a:pt x="1547908" y="2581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0E985B1-FA6B-419E-88BA-B10A0EFB61B8}"/>
                    </a:ext>
                  </a:extLst>
                </p:cNvPr>
                <p:cNvSpPr/>
                <p:nvPr/>
              </p:nvSpPr>
              <p:spPr>
                <a:xfrm>
                  <a:off x="6653482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052EBA03-9CBB-4C83-97F1-8008DC09BC97}"/>
                  </a:ext>
                </a:extLst>
              </p:cNvPr>
              <p:cNvGrpSpPr/>
              <p:nvPr/>
            </p:nvGrpSpPr>
            <p:grpSpPr>
              <a:xfrm>
                <a:off x="1183456" y="4325335"/>
                <a:ext cx="9966361" cy="1501865"/>
                <a:chOff x="1183456" y="4325335"/>
                <a:chExt cx="9966361" cy="150186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C351E275-E48F-4445-93E3-0A6EA9C8075D}"/>
                    </a:ext>
                  </a:extLst>
                </p:cNvPr>
                <p:cNvGrpSpPr/>
                <p:nvPr/>
              </p:nvGrpSpPr>
              <p:grpSpPr>
                <a:xfrm>
                  <a:off x="9464901" y="4325335"/>
                  <a:ext cx="1684916" cy="1501865"/>
                  <a:chOff x="9464901" y="4325335"/>
                  <a:chExt cx="1684916" cy="1501865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594E7D40-8124-4F2C-9DAE-E469AA4A7605}"/>
                      </a:ext>
                    </a:extLst>
                  </p:cNvPr>
                  <p:cNvSpPr/>
                  <p:nvPr/>
                </p:nvSpPr>
                <p:spPr>
                  <a:xfrm>
                    <a:off x="9464901" y="4993610"/>
                    <a:ext cx="1684916" cy="833590"/>
                  </a:xfrm>
                  <a:custGeom>
                    <a:avLst/>
                    <a:gdLst>
                      <a:gd name="connsiteX0" fmla="*/ 27527 w 904875"/>
                      <a:gd name="connsiteY0" fmla="*/ 50864 h 447675"/>
                      <a:gd name="connsiteX1" fmla="*/ 151638 w 904875"/>
                      <a:gd name="connsiteY1" fmla="*/ 319088 h 447675"/>
                      <a:gd name="connsiteX2" fmla="*/ 454819 w 904875"/>
                      <a:gd name="connsiteY2" fmla="*/ 444722 h 447675"/>
                      <a:gd name="connsiteX3" fmla="*/ 758000 w 904875"/>
                      <a:gd name="connsiteY3" fmla="*/ 319088 h 447675"/>
                      <a:gd name="connsiteX4" fmla="*/ 882110 w 904875"/>
                      <a:gd name="connsiteY4" fmla="*/ 50768 h 447675"/>
                      <a:gd name="connsiteX5" fmla="*/ 901827 w 904875"/>
                      <a:gd name="connsiteY5" fmla="*/ 29051 h 447675"/>
                      <a:gd name="connsiteX6" fmla="*/ 879920 w 904875"/>
                      <a:gd name="connsiteY6" fmla="*/ 7144 h 447675"/>
                      <a:gd name="connsiteX7" fmla="*/ 858012 w 904875"/>
                      <a:gd name="connsiteY7" fmla="*/ 29051 h 447675"/>
                      <a:gd name="connsiteX8" fmla="*/ 875729 w 904875"/>
                      <a:gd name="connsiteY8" fmla="*/ 50578 h 447675"/>
                      <a:gd name="connsiteX9" fmla="*/ 454819 w 904875"/>
                      <a:gd name="connsiteY9" fmla="*/ 438341 h 447675"/>
                      <a:gd name="connsiteX10" fmla="*/ 33909 w 904875"/>
                      <a:gd name="connsiteY10" fmla="*/ 50483 h 447675"/>
                      <a:gd name="connsiteX11" fmla="*/ 50959 w 904875"/>
                      <a:gd name="connsiteY11" fmla="*/ 29147 h 447675"/>
                      <a:gd name="connsiteX12" fmla="*/ 29051 w 904875"/>
                      <a:gd name="connsiteY12" fmla="*/ 7239 h 447675"/>
                      <a:gd name="connsiteX13" fmla="*/ 7144 w 904875"/>
                      <a:gd name="connsiteY13" fmla="*/ 29147 h 447675"/>
                      <a:gd name="connsiteX14" fmla="*/ 27527 w 904875"/>
                      <a:gd name="connsiteY14" fmla="*/ 50864 h 447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04875" h="447675">
                        <a:moveTo>
                          <a:pt x="27527" y="50864"/>
                        </a:moveTo>
                        <a:cubicBezTo>
                          <a:pt x="35623" y="152210"/>
                          <a:pt x="78962" y="246412"/>
                          <a:pt x="151638" y="319088"/>
                        </a:cubicBezTo>
                        <a:cubicBezTo>
                          <a:pt x="232600" y="400050"/>
                          <a:pt x="340328" y="444722"/>
                          <a:pt x="454819" y="444722"/>
                        </a:cubicBezTo>
                        <a:cubicBezTo>
                          <a:pt x="569309" y="444722"/>
                          <a:pt x="677037" y="400145"/>
                          <a:pt x="758000" y="319088"/>
                        </a:cubicBezTo>
                        <a:cubicBezTo>
                          <a:pt x="830675" y="246412"/>
                          <a:pt x="873919" y="152114"/>
                          <a:pt x="882110" y="50768"/>
                        </a:cubicBezTo>
                        <a:cubicBezTo>
                          <a:pt x="893159" y="49625"/>
                          <a:pt x="901827" y="40386"/>
                          <a:pt x="901827" y="29051"/>
                        </a:cubicBezTo>
                        <a:cubicBezTo>
                          <a:pt x="901827" y="16955"/>
                          <a:pt x="892017" y="7144"/>
                          <a:pt x="879920" y="7144"/>
                        </a:cubicBezTo>
                        <a:cubicBezTo>
                          <a:pt x="867823" y="7144"/>
                          <a:pt x="858012" y="16955"/>
                          <a:pt x="858012" y="29051"/>
                        </a:cubicBezTo>
                        <a:cubicBezTo>
                          <a:pt x="858012" y="39719"/>
                          <a:pt x="865632" y="48578"/>
                          <a:pt x="875729" y="50578"/>
                        </a:cubicBezTo>
                        <a:cubicBezTo>
                          <a:pt x="858012" y="267272"/>
                          <a:pt x="676084" y="438341"/>
                          <a:pt x="454819" y="438341"/>
                        </a:cubicBezTo>
                        <a:cubicBezTo>
                          <a:pt x="233553" y="438341"/>
                          <a:pt x="51530" y="267272"/>
                          <a:pt x="33909" y="50483"/>
                        </a:cubicBezTo>
                        <a:cubicBezTo>
                          <a:pt x="43719" y="48292"/>
                          <a:pt x="50959" y="39624"/>
                          <a:pt x="50959" y="29147"/>
                        </a:cubicBezTo>
                        <a:cubicBezTo>
                          <a:pt x="50959" y="17050"/>
                          <a:pt x="41148" y="7239"/>
                          <a:pt x="29051" y="7239"/>
                        </a:cubicBezTo>
                        <a:cubicBezTo>
                          <a:pt x="16954" y="7239"/>
                          <a:pt x="7144" y="17050"/>
                          <a:pt x="7144" y="29147"/>
                        </a:cubicBezTo>
                        <a:cubicBezTo>
                          <a:pt x="7144" y="40672"/>
                          <a:pt x="16097" y="50006"/>
                          <a:pt x="27527" y="5086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9BEC0E52-DA05-42CB-AC6D-BD4825F2D1C0}"/>
                      </a:ext>
                    </a:extLst>
                  </p:cNvPr>
                  <p:cNvSpPr/>
                  <p:nvPr/>
                </p:nvSpPr>
                <p:spPr>
                  <a:xfrm>
                    <a:off x="9610599" y="4325335"/>
                    <a:ext cx="1397944" cy="1397942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75C945FD-66C6-4688-B320-22DC64E404D7}"/>
                    </a:ext>
                  </a:extLst>
                </p:cNvPr>
                <p:cNvSpPr/>
                <p:nvPr/>
              </p:nvSpPr>
              <p:spPr>
                <a:xfrm>
                  <a:off x="3992504" y="434057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242ACD5E-4E12-424F-AA66-3BA01CC4C4AE}"/>
                    </a:ext>
                  </a:extLst>
                </p:cNvPr>
                <p:cNvSpPr/>
                <p:nvPr/>
              </p:nvSpPr>
              <p:spPr>
                <a:xfrm>
                  <a:off x="6801552" y="43634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01309243-81C6-4DF3-A6D7-F1186203DA48}"/>
                    </a:ext>
                  </a:extLst>
                </p:cNvPr>
                <p:cNvSpPr/>
                <p:nvPr/>
              </p:nvSpPr>
              <p:spPr>
                <a:xfrm>
                  <a:off x="1183456" y="43634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B1424-C270-5CDD-A84F-A456A361C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BAF765-2959-0F3A-6248-3EB9BCB23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1E0A4-39D4-E7E6-1E53-0F2EF38F0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7" name="Picture Placeholder 6" descr="A close-up of a person and person's hands&#10;&#10;AI-generated content may be incorrect.">
            <a:extLst>
              <a:ext uri="{FF2B5EF4-FFF2-40B4-BE49-F238E27FC236}">
                <a16:creationId xmlns:a16="http://schemas.microsoft.com/office/drawing/2014/main" id="{8A9ACA72-1A52-9B48-EACB-C255AE79D9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7" t="93" r="37593" b="-93"/>
          <a:stretch/>
        </p:blipFill>
        <p:spPr>
          <a:xfrm>
            <a:off x="516142" y="1394545"/>
            <a:ext cx="3303772" cy="4910002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3640400" y="1269342"/>
            <a:ext cx="8116171" cy="5138258"/>
            <a:chOff x="630902" y="1104086"/>
            <a:chExt cx="8116171" cy="5248682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104086"/>
              <a:ext cx="8116171" cy="660221"/>
              <a:chOff x="4359401" y="1563590"/>
              <a:chExt cx="7645627" cy="565403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563590"/>
                <a:ext cx="5236677" cy="56540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692547"/>
              <a:ext cx="8116171" cy="660221"/>
              <a:chOff x="4359401" y="1563590"/>
              <a:chExt cx="7645627" cy="565403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563590"/>
                <a:ext cx="5236677" cy="56540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45431"/>
              <a:ext cx="8116171" cy="660221"/>
              <a:chOff x="4359401" y="1563590"/>
              <a:chExt cx="7645627" cy="565403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563590"/>
                <a:ext cx="5236677" cy="56540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98316"/>
              <a:ext cx="8116171" cy="660221"/>
              <a:chOff x="4359401" y="1563590"/>
              <a:chExt cx="7645627" cy="565403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563590"/>
                <a:ext cx="5236677" cy="56540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530548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51201"/>
              <a:ext cx="8116171" cy="660221"/>
              <a:chOff x="4359401" y="1563590"/>
              <a:chExt cx="7645627" cy="565403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563590"/>
                <a:ext cx="5236677" cy="56540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7210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9F5A339-4C74-4F77-BEB3-03739E35D47C}"/>
              </a:ext>
            </a:extLst>
          </p:cNvPr>
          <p:cNvGrpSpPr/>
          <p:nvPr/>
        </p:nvGrpSpPr>
        <p:grpSpPr>
          <a:xfrm>
            <a:off x="4524199" y="1859113"/>
            <a:ext cx="7031347" cy="3834261"/>
            <a:chOff x="931094" y="1743153"/>
            <a:chExt cx="7031347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931094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513547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096000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04624781-6BEB-4465-9E3D-EEA22DFAF333}"/>
              </a:ext>
            </a:extLst>
          </p:cNvPr>
          <p:cNvSpPr/>
          <p:nvPr/>
        </p:nvSpPr>
        <p:spPr>
          <a:xfrm>
            <a:off x="1180324" y="304645"/>
            <a:ext cx="1871993" cy="624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pic>
        <p:nvPicPr>
          <p:cNvPr id="10" name="Picture Placeholder 9" descr="A person and person sitting on a dock&#10;&#10;AI-generated content may be incorrect.">
            <a:extLst>
              <a:ext uri="{FF2B5EF4-FFF2-40B4-BE49-F238E27FC236}">
                <a16:creationId xmlns:a16="http://schemas.microsoft.com/office/drawing/2014/main" id="{A1529E70-6E99-5A07-C305-6ABCC50820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2" r="275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998851" y="1132833"/>
            <a:ext cx="4767812" cy="4767812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418072" y="1642810"/>
            <a:ext cx="5521121" cy="3474298"/>
            <a:chOff x="6803136" y="1980703"/>
            <a:chExt cx="5521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5521121" cy="627082"/>
              <a:chOff x="6803136" y="4735319"/>
              <a:chExt cx="5521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5472000" cy="20505"/>
              </a:xfrm>
              <a:prstGeom prst="rect">
                <a:avLst/>
              </a:prstGeom>
              <a:solidFill>
                <a:schemeClr val="accent2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0" name="Picture Placeholder 9" descr="A person and person holding flowers&#10;&#10;AI-generated content may be incorrect.">
            <a:extLst>
              <a:ext uri="{FF2B5EF4-FFF2-40B4-BE49-F238E27FC236}">
                <a16:creationId xmlns:a16="http://schemas.microsoft.com/office/drawing/2014/main" id="{7976E28F-6AED-B327-F974-1C3DEF7CE7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530856" y="1402327"/>
            <a:ext cx="11130284" cy="4645565"/>
            <a:chOff x="530856" y="1402327"/>
            <a:chExt cx="11130284" cy="464556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1402327"/>
              <a:ext cx="2072418" cy="4645565"/>
              <a:chOff x="530856" y="1402327"/>
              <a:chExt cx="2072418" cy="464556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67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828279" y="5701638"/>
                  <a:ext cx="367409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2407901"/>
              <a:ext cx="2072418" cy="3639991"/>
              <a:chOff x="2342652" y="2407901"/>
              <a:chExt cx="2072418" cy="3639991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2407901"/>
                <a:ext cx="2072418" cy="3246780"/>
                <a:chOff x="2342652" y="2431283"/>
                <a:chExt cx="2072418" cy="3246780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1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2431283"/>
                  <a:ext cx="2072418" cy="1194546"/>
                  <a:chOff x="147382" y="2779933"/>
                  <a:chExt cx="1684465" cy="970921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8"/>
                    <a:ext cx="1684465" cy="73171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33"/>
                    <a:ext cx="1271352" cy="27517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2407893"/>
              <a:ext cx="2072418" cy="3639999"/>
              <a:chOff x="5965496" y="2407893"/>
              <a:chExt cx="2072418" cy="3639999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1402327"/>
              <a:ext cx="2072418" cy="4645565"/>
              <a:chOff x="4154076" y="1402327"/>
              <a:chExt cx="2072418" cy="4645565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356269" y="4210870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1402327"/>
              <a:ext cx="2072418" cy="4645565"/>
              <a:chOff x="7776920" y="1402327"/>
              <a:chExt cx="2072418" cy="4645565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2407893"/>
              <a:ext cx="2072418" cy="3639999"/>
              <a:chOff x="9588722" y="2407893"/>
              <a:chExt cx="2072418" cy="3639999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33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828278" y="5701638"/>
                  <a:ext cx="367408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1207108" y="1329556"/>
            <a:ext cx="9783869" cy="5114701"/>
            <a:chOff x="574062" y="1243456"/>
            <a:chExt cx="9783869" cy="51147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6979677" cy="1530707"/>
              <a:chOff x="757215" y="1463499"/>
              <a:chExt cx="9339832" cy="204831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6979677" cy="1530707"/>
              <a:chOff x="757215" y="1463499"/>
              <a:chExt cx="9339832" cy="20483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6979677" cy="1530707"/>
              <a:chOff x="757215" y="1463499"/>
              <a:chExt cx="9339832" cy="204831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646C26-65FB-4248-F3FF-488C935B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A3AA5-CB9B-E5B2-B406-F1989944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CF3D6-FB05-CA04-DEF4-C856DC29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29" name="Picture Placeholder 28" descr="A close-up of a person and person's hands&#10;&#10;AI-generated content may be incorrect.">
            <a:extLst>
              <a:ext uri="{FF2B5EF4-FFF2-40B4-BE49-F238E27FC236}">
                <a16:creationId xmlns:a16="http://schemas.microsoft.com/office/drawing/2014/main" id="{3CFD4105-8D74-D2E1-6365-02E0AF5282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9" r="25259"/>
          <a:stretch>
            <a:fillRect/>
          </a:stretch>
        </p:blipFill>
        <p:spPr/>
      </p:pic>
      <p:pic>
        <p:nvPicPr>
          <p:cNvPr id="20" name="Picture Placeholder 19" descr="A person and person sitting on a dock&#10;&#10;AI-generated content may be incorrect.">
            <a:extLst>
              <a:ext uri="{FF2B5EF4-FFF2-40B4-BE49-F238E27FC236}">
                <a16:creationId xmlns:a16="http://schemas.microsoft.com/office/drawing/2014/main" id="{17E4F85A-C954-62AB-4155-81CCD7DFFC0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7" r="19997"/>
          <a:stretch>
            <a:fillRect/>
          </a:stretch>
        </p:blipFill>
        <p:spPr/>
      </p:pic>
      <p:pic>
        <p:nvPicPr>
          <p:cNvPr id="17" name="Picture Placeholder 16" descr="A person and person holding flowers&#10;&#10;AI-generated content may be incorrect.">
            <a:extLst>
              <a:ext uri="{FF2B5EF4-FFF2-40B4-BE49-F238E27FC236}">
                <a16:creationId xmlns:a16="http://schemas.microsoft.com/office/drawing/2014/main" id="{034050D8-8D62-549B-8BCC-315620E69F8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1" r="22161"/>
          <a:stretch>
            <a:fillRect/>
          </a:stretch>
        </p:blipFill>
        <p:spPr/>
      </p:pic>
      <p:pic>
        <p:nvPicPr>
          <p:cNvPr id="23" name="Picture Placeholder 22" descr="A group of women in dresses&#10;&#10;AI-generated content may be incorrect.">
            <a:extLst>
              <a:ext uri="{FF2B5EF4-FFF2-40B4-BE49-F238E27FC236}">
                <a16:creationId xmlns:a16="http://schemas.microsoft.com/office/drawing/2014/main" id="{ABEFD86A-925F-DB35-D51C-DFE3D7D23C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r="20065"/>
          <a:stretch>
            <a:fillRect/>
          </a:stretch>
        </p:blipFill>
        <p:spPr/>
      </p:pic>
      <p:pic>
        <p:nvPicPr>
          <p:cNvPr id="27" name="Picture Placeholder 26" descr="A bouquet of pink roses and a candle on a table&#10;&#10;AI-generated content may be incorrect.">
            <a:extLst>
              <a:ext uri="{FF2B5EF4-FFF2-40B4-BE49-F238E27FC236}">
                <a16:creationId xmlns:a16="http://schemas.microsoft.com/office/drawing/2014/main" id="{8994AE9A-D716-D4E8-C859-A6BBE718CB4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" r="13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7405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A220DD4-FDEB-7490-16E9-32A171C3FF16}"/>
              </a:ext>
            </a:extLst>
          </p:cNvPr>
          <p:cNvSpPr/>
          <p:nvPr/>
        </p:nvSpPr>
        <p:spPr>
          <a:xfrm flipH="1">
            <a:off x="9589324" y="419626"/>
            <a:ext cx="742392" cy="7423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Thanks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798472"/>
            <a:ext cx="6150148" cy="4332305"/>
            <a:chOff x="5701317" y="2016555"/>
            <a:chExt cx="5560146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16356"/>
              <a:ext cx="4093920" cy="584326"/>
              <a:chOff x="6870682" y="2064704"/>
              <a:chExt cx="4093920" cy="58432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7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243685"/>
              <a:ext cx="4093919" cy="584326"/>
              <a:chOff x="6870682" y="2064704"/>
              <a:chExt cx="4093919" cy="5843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6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680017"/>
              <a:ext cx="4113934" cy="584326"/>
              <a:chOff x="7061795" y="3680017"/>
              <a:chExt cx="4113934" cy="58432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680017"/>
                <a:ext cx="2672061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  <p:pic>
        <p:nvPicPr>
          <p:cNvPr id="22" name="Picture Placeholder 21" descr="A group of women in dresses&#10;&#10;AI-generated content may be incorrect.">
            <a:extLst>
              <a:ext uri="{FF2B5EF4-FFF2-40B4-BE49-F238E27FC236}">
                <a16:creationId xmlns:a16="http://schemas.microsoft.com/office/drawing/2014/main" id="{5A61A739-6D88-34C9-B36E-23096404BA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>
            <a:fillRect/>
          </a:stretch>
        </p:blipFill>
        <p:spPr/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0936B6E-0B36-EFE4-49F7-83CF3FDEB41F}"/>
              </a:ext>
            </a:extLst>
          </p:cNvPr>
          <p:cNvGrpSpPr/>
          <p:nvPr/>
        </p:nvGrpSpPr>
        <p:grpSpPr>
          <a:xfrm>
            <a:off x="8998841" y="1092871"/>
            <a:ext cx="2189506" cy="2189506"/>
            <a:chOff x="6444124" y="453638"/>
            <a:chExt cx="2474838" cy="2474838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AD308DB-E69E-52BB-B382-F7761F163016}"/>
                </a:ext>
              </a:extLst>
            </p:cNvPr>
            <p:cNvSpPr/>
            <p:nvPr/>
          </p:nvSpPr>
          <p:spPr>
            <a:xfrm>
              <a:off x="6444124" y="453638"/>
              <a:ext cx="2474838" cy="2474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800" dirty="0">
                <a:latin typeface="+mj-lt"/>
              </a:endParaRPr>
            </a:p>
          </p:txBody>
        </p:sp>
        <p:sp>
          <p:nvSpPr>
            <p:cNvPr id="38" name="Graphic 15">
              <a:extLst>
                <a:ext uri="{FF2B5EF4-FFF2-40B4-BE49-F238E27FC236}">
                  <a16:creationId xmlns:a16="http://schemas.microsoft.com/office/drawing/2014/main" id="{65C3A0C5-867D-93A1-4966-DC1A67EC0198}"/>
                </a:ext>
              </a:extLst>
            </p:cNvPr>
            <p:cNvSpPr/>
            <p:nvPr/>
          </p:nvSpPr>
          <p:spPr>
            <a:xfrm>
              <a:off x="7235523" y="1271404"/>
              <a:ext cx="892042" cy="839306"/>
            </a:xfrm>
            <a:custGeom>
              <a:avLst/>
              <a:gdLst>
                <a:gd name="connsiteX0" fmla="*/ 1775168 w 2624122"/>
                <a:gd name="connsiteY0" fmla="*/ 2083796 h 2468993"/>
                <a:gd name="connsiteX1" fmla="*/ 1440236 w 2624122"/>
                <a:gd name="connsiteY1" fmla="*/ 1997407 h 2468993"/>
                <a:gd name="connsiteX2" fmla="*/ 1697999 w 2624122"/>
                <a:gd name="connsiteY2" fmla="*/ 1389199 h 2468993"/>
                <a:gd name="connsiteX3" fmla="*/ 1440236 w 2624122"/>
                <a:gd name="connsiteY3" fmla="*/ 780991 h 2468993"/>
                <a:gd name="connsiteX4" fmla="*/ 1775168 w 2624122"/>
                <a:gd name="connsiteY4" fmla="*/ 694602 h 2468993"/>
                <a:gd name="connsiteX5" fmla="*/ 2469761 w 2624122"/>
                <a:gd name="connsiteY5" fmla="*/ 1389194 h 2468993"/>
                <a:gd name="connsiteX6" fmla="*/ 2465848 w 2624122"/>
                <a:gd name="connsiteY6" fmla="*/ 1459413 h 2468993"/>
                <a:gd name="connsiteX7" fmla="*/ 2536071 w 2624122"/>
                <a:gd name="connsiteY7" fmla="*/ 1543524 h 2468993"/>
                <a:gd name="connsiteX8" fmla="*/ 2620186 w 2624122"/>
                <a:gd name="connsiteY8" fmla="*/ 1473305 h 2468993"/>
                <a:gd name="connsiteX9" fmla="*/ 2624099 w 2624122"/>
                <a:gd name="connsiteY9" fmla="*/ 1389194 h 2468993"/>
                <a:gd name="connsiteX10" fmla="*/ 1775159 w 2624122"/>
                <a:gd name="connsiteY10" fmla="*/ 540263 h 2468993"/>
                <a:gd name="connsiteX11" fmla="*/ 1312051 w 2624122"/>
                <a:gd name="connsiteY11" fmla="*/ 678422 h 2468993"/>
                <a:gd name="connsiteX12" fmla="*/ 1040396 w 2624122"/>
                <a:gd name="connsiteY12" fmla="*/ 562620 h 2468993"/>
                <a:gd name="connsiteX13" fmla="*/ 1282739 w 2624122"/>
                <a:gd name="connsiteY13" fmla="*/ 368893 h 2468993"/>
                <a:gd name="connsiteX14" fmla="*/ 1298909 w 2624122"/>
                <a:gd name="connsiteY14" fmla="*/ 266223 h 2468993"/>
                <a:gd name="connsiteX15" fmla="*/ 1144580 w 2624122"/>
                <a:gd name="connsiteY15" fmla="*/ 34730 h 2468993"/>
                <a:gd name="connsiteX16" fmla="*/ 1080548 w 2624122"/>
                <a:gd name="connsiteY16" fmla="*/ 0 h 2468993"/>
                <a:gd name="connsiteX17" fmla="*/ 617440 w 2624122"/>
                <a:gd name="connsiteY17" fmla="*/ 0 h 2468993"/>
                <a:gd name="connsiteX18" fmla="*/ 553408 w 2624122"/>
                <a:gd name="connsiteY18" fmla="*/ 34730 h 2468993"/>
                <a:gd name="connsiteX19" fmla="*/ 399079 w 2624122"/>
                <a:gd name="connsiteY19" fmla="*/ 266223 h 2468993"/>
                <a:gd name="connsiteX20" fmla="*/ 415251 w 2624122"/>
                <a:gd name="connsiteY20" fmla="*/ 368893 h 2468993"/>
                <a:gd name="connsiteX21" fmla="*/ 657594 w 2624122"/>
                <a:gd name="connsiteY21" fmla="*/ 562620 h 2468993"/>
                <a:gd name="connsiteX22" fmla="*/ 0 w 2624122"/>
                <a:gd name="connsiteY22" fmla="*/ 1389185 h 2468993"/>
                <a:gd name="connsiteX23" fmla="*/ 848931 w 2624122"/>
                <a:gd name="connsiteY23" fmla="*/ 2238112 h 2468993"/>
                <a:gd name="connsiteX24" fmla="*/ 1312040 w 2624122"/>
                <a:gd name="connsiteY24" fmla="*/ 2099957 h 2468993"/>
                <a:gd name="connsiteX25" fmla="*/ 1775147 w 2624122"/>
                <a:gd name="connsiteY25" fmla="*/ 2238112 h 2468993"/>
                <a:gd name="connsiteX26" fmla="*/ 1852312 w 2624122"/>
                <a:gd name="connsiteY26" fmla="*/ 2160952 h 2468993"/>
                <a:gd name="connsiteX27" fmla="*/ 1775147 w 2624122"/>
                <a:gd name="connsiteY27" fmla="*/ 2083787 h 2468993"/>
                <a:gd name="connsiteX28" fmla="*/ 848975 w 2624122"/>
                <a:gd name="connsiteY28" fmla="*/ 2083796 h 2468993"/>
                <a:gd name="connsiteX29" fmla="*/ 154383 w 2624122"/>
                <a:gd name="connsiteY29" fmla="*/ 1389204 h 2468993"/>
                <a:gd name="connsiteX30" fmla="*/ 848975 w 2624122"/>
                <a:gd name="connsiteY30" fmla="*/ 694611 h 2468993"/>
                <a:gd name="connsiteX31" fmla="*/ 1183908 w 2624122"/>
                <a:gd name="connsiteY31" fmla="*/ 781000 h 2468993"/>
                <a:gd name="connsiteX32" fmla="*/ 926145 w 2624122"/>
                <a:gd name="connsiteY32" fmla="*/ 1389208 h 2468993"/>
                <a:gd name="connsiteX33" fmla="*/ 1183908 w 2624122"/>
                <a:gd name="connsiteY33" fmla="*/ 1997417 h 2468993"/>
                <a:gd name="connsiteX34" fmla="*/ 848975 w 2624122"/>
                <a:gd name="connsiteY34" fmla="*/ 2083805 h 2468993"/>
                <a:gd name="connsiteX35" fmla="*/ 1312083 w 2624122"/>
                <a:gd name="connsiteY35" fmla="*/ 1905589 h 2468993"/>
                <a:gd name="connsiteX36" fmla="*/ 1080590 w 2624122"/>
                <a:gd name="connsiteY36" fmla="*/ 1389322 h 2468993"/>
                <a:gd name="connsiteX37" fmla="*/ 1312083 w 2624122"/>
                <a:gd name="connsiteY37" fmla="*/ 873054 h 2468993"/>
                <a:gd name="connsiteX38" fmla="*/ 1543577 w 2624122"/>
                <a:gd name="connsiteY38" fmla="*/ 1389322 h 2468993"/>
                <a:gd name="connsiteX39" fmla="*/ 1312083 w 2624122"/>
                <a:gd name="connsiteY39" fmla="*/ 1905589 h 2468993"/>
                <a:gd name="connsiteX40" fmla="*/ 2624122 w 2624122"/>
                <a:gd name="connsiteY40" fmla="*/ 1775135 h 2468993"/>
                <a:gd name="connsiteX41" fmla="*/ 2538502 w 2624122"/>
                <a:gd name="connsiteY41" fmla="*/ 2195811 h 2468993"/>
                <a:gd name="connsiteX42" fmla="*/ 2273029 w 2624122"/>
                <a:gd name="connsiteY42" fmla="*/ 2461284 h 2468993"/>
                <a:gd name="connsiteX43" fmla="*/ 2269116 w 2624122"/>
                <a:gd name="connsiteY43" fmla="*/ 2461284 h 2468993"/>
                <a:gd name="connsiteX44" fmla="*/ 2238299 w 2624122"/>
                <a:gd name="connsiteY44" fmla="*/ 2468994 h 2468993"/>
                <a:gd name="connsiteX45" fmla="*/ 2207469 w 2624122"/>
                <a:gd name="connsiteY45" fmla="*/ 2461284 h 2468993"/>
                <a:gd name="connsiteX46" fmla="*/ 2203563 w 2624122"/>
                <a:gd name="connsiteY46" fmla="*/ 2461284 h 2468993"/>
                <a:gd name="connsiteX47" fmla="*/ 1938090 w 2624122"/>
                <a:gd name="connsiteY47" fmla="*/ 2195811 h 2468993"/>
                <a:gd name="connsiteX48" fmla="*/ 1852460 w 2624122"/>
                <a:gd name="connsiteY48" fmla="*/ 1775135 h 2468993"/>
                <a:gd name="connsiteX49" fmla="*/ 1894895 w 2624122"/>
                <a:gd name="connsiteY49" fmla="*/ 1706436 h 2468993"/>
                <a:gd name="connsiteX50" fmla="*/ 2203549 w 2624122"/>
                <a:gd name="connsiteY50" fmla="*/ 1552106 h 2468993"/>
                <a:gd name="connsiteX51" fmla="*/ 2208976 w 2624122"/>
                <a:gd name="connsiteY51" fmla="*/ 1550587 h 2468993"/>
                <a:gd name="connsiteX52" fmla="*/ 2224387 w 2624122"/>
                <a:gd name="connsiteY52" fmla="*/ 1545920 h 2468993"/>
                <a:gd name="connsiteX53" fmla="*/ 2238276 w 2624122"/>
                <a:gd name="connsiteY53" fmla="*/ 1544401 h 2468993"/>
                <a:gd name="connsiteX54" fmla="*/ 2252168 w 2624122"/>
                <a:gd name="connsiteY54" fmla="*/ 1545920 h 2468993"/>
                <a:gd name="connsiteX55" fmla="*/ 2267588 w 2624122"/>
                <a:gd name="connsiteY55" fmla="*/ 1550587 h 2468993"/>
                <a:gd name="connsiteX56" fmla="*/ 2273006 w 2624122"/>
                <a:gd name="connsiteY56" fmla="*/ 1552106 h 2468993"/>
                <a:gd name="connsiteX57" fmla="*/ 2581660 w 2624122"/>
                <a:gd name="connsiteY57" fmla="*/ 1706436 h 2468993"/>
                <a:gd name="connsiteX58" fmla="*/ 2624099 w 2624122"/>
                <a:gd name="connsiteY58" fmla="*/ 1775135 h 246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624122" h="2468993">
                  <a:moveTo>
                    <a:pt x="1775168" y="2083796"/>
                  </a:moveTo>
                  <a:cubicBezTo>
                    <a:pt x="1654050" y="2083796"/>
                    <a:pt x="1539771" y="2052104"/>
                    <a:pt x="1440236" y="1997407"/>
                  </a:cubicBezTo>
                  <a:cubicBezTo>
                    <a:pt x="1599233" y="1843078"/>
                    <a:pt x="1697999" y="1627745"/>
                    <a:pt x="1697999" y="1389199"/>
                  </a:cubicBezTo>
                  <a:cubicBezTo>
                    <a:pt x="1697999" y="1150768"/>
                    <a:pt x="1599237" y="935445"/>
                    <a:pt x="1440236" y="780991"/>
                  </a:cubicBezTo>
                  <a:cubicBezTo>
                    <a:pt x="1539757" y="726183"/>
                    <a:pt x="1654041" y="694602"/>
                    <a:pt x="1775168" y="694602"/>
                  </a:cubicBezTo>
                  <a:cubicBezTo>
                    <a:pt x="2157935" y="694602"/>
                    <a:pt x="2469761" y="1006428"/>
                    <a:pt x="2469761" y="1389194"/>
                  </a:cubicBezTo>
                  <a:cubicBezTo>
                    <a:pt x="2469761" y="1413070"/>
                    <a:pt x="2468233" y="1436297"/>
                    <a:pt x="2465848" y="1459413"/>
                  </a:cubicBezTo>
                  <a:cubicBezTo>
                    <a:pt x="2461958" y="1501848"/>
                    <a:pt x="2493632" y="1539726"/>
                    <a:pt x="2536071" y="1543524"/>
                  </a:cubicBezTo>
                  <a:cubicBezTo>
                    <a:pt x="2579275" y="1548191"/>
                    <a:pt x="2616389" y="1515740"/>
                    <a:pt x="2620186" y="1473305"/>
                  </a:cubicBezTo>
                  <a:cubicBezTo>
                    <a:pt x="2622455" y="1445521"/>
                    <a:pt x="2624099" y="1417737"/>
                    <a:pt x="2624099" y="1389194"/>
                  </a:cubicBezTo>
                  <a:cubicBezTo>
                    <a:pt x="2624099" y="920784"/>
                    <a:pt x="2243602" y="540263"/>
                    <a:pt x="1775159" y="540263"/>
                  </a:cubicBezTo>
                  <a:cubicBezTo>
                    <a:pt x="1604549" y="540263"/>
                    <a:pt x="1445667" y="591163"/>
                    <a:pt x="1312051" y="678422"/>
                  </a:cubicBezTo>
                  <a:cubicBezTo>
                    <a:pt x="1230219" y="625133"/>
                    <a:pt x="1138403" y="585847"/>
                    <a:pt x="1040396" y="562620"/>
                  </a:cubicBezTo>
                  <a:lnTo>
                    <a:pt x="1282739" y="368893"/>
                  </a:lnTo>
                  <a:cubicBezTo>
                    <a:pt x="1314431" y="344147"/>
                    <a:pt x="1321377" y="299434"/>
                    <a:pt x="1298909" y="266223"/>
                  </a:cubicBezTo>
                  <a:lnTo>
                    <a:pt x="1144580" y="34730"/>
                  </a:lnTo>
                  <a:cubicBezTo>
                    <a:pt x="1130688" y="13132"/>
                    <a:pt x="1105942" y="0"/>
                    <a:pt x="1080548" y="0"/>
                  </a:cubicBezTo>
                  <a:lnTo>
                    <a:pt x="617440" y="0"/>
                  </a:lnTo>
                  <a:cubicBezTo>
                    <a:pt x="591935" y="0"/>
                    <a:pt x="567300" y="13132"/>
                    <a:pt x="553408" y="34730"/>
                  </a:cubicBezTo>
                  <a:lnTo>
                    <a:pt x="399079" y="266223"/>
                  </a:lnTo>
                  <a:cubicBezTo>
                    <a:pt x="376722" y="299434"/>
                    <a:pt x="383668" y="344147"/>
                    <a:pt x="415251" y="368893"/>
                  </a:cubicBezTo>
                  <a:lnTo>
                    <a:pt x="657594" y="562620"/>
                  </a:lnTo>
                  <a:cubicBezTo>
                    <a:pt x="280986" y="649879"/>
                    <a:pt x="0" y="987062"/>
                    <a:pt x="0" y="1389185"/>
                  </a:cubicBezTo>
                  <a:cubicBezTo>
                    <a:pt x="0" y="1857595"/>
                    <a:pt x="380498" y="2238112"/>
                    <a:pt x="848931" y="2238112"/>
                  </a:cubicBezTo>
                  <a:cubicBezTo>
                    <a:pt x="1019542" y="2238112"/>
                    <a:pt x="1178423" y="2187221"/>
                    <a:pt x="1312040" y="2099957"/>
                  </a:cubicBezTo>
                  <a:cubicBezTo>
                    <a:pt x="1445531" y="2187221"/>
                    <a:pt x="1604509" y="2238112"/>
                    <a:pt x="1775147" y="2238112"/>
                  </a:cubicBezTo>
                  <a:cubicBezTo>
                    <a:pt x="1817582" y="2238112"/>
                    <a:pt x="1852312" y="2203382"/>
                    <a:pt x="1852312" y="2160952"/>
                  </a:cubicBezTo>
                  <a:cubicBezTo>
                    <a:pt x="1852312" y="2118517"/>
                    <a:pt x="1817582" y="2083787"/>
                    <a:pt x="1775147" y="2083787"/>
                  </a:cubicBezTo>
                  <a:close/>
                  <a:moveTo>
                    <a:pt x="848975" y="2083796"/>
                  </a:moveTo>
                  <a:cubicBezTo>
                    <a:pt x="466209" y="2083796"/>
                    <a:pt x="154383" y="1771970"/>
                    <a:pt x="154383" y="1389204"/>
                  </a:cubicBezTo>
                  <a:cubicBezTo>
                    <a:pt x="154383" y="1006437"/>
                    <a:pt x="466209" y="694611"/>
                    <a:pt x="848975" y="694611"/>
                  </a:cubicBezTo>
                  <a:cubicBezTo>
                    <a:pt x="970094" y="694611"/>
                    <a:pt x="1084373" y="726303"/>
                    <a:pt x="1183908" y="781000"/>
                  </a:cubicBezTo>
                  <a:cubicBezTo>
                    <a:pt x="1024911" y="935329"/>
                    <a:pt x="926145" y="1150662"/>
                    <a:pt x="926145" y="1389208"/>
                  </a:cubicBezTo>
                  <a:cubicBezTo>
                    <a:pt x="926145" y="1627639"/>
                    <a:pt x="1024906" y="1842962"/>
                    <a:pt x="1183908" y="1997417"/>
                  </a:cubicBezTo>
                  <a:cubicBezTo>
                    <a:pt x="1084387" y="2052225"/>
                    <a:pt x="970103" y="2083805"/>
                    <a:pt x="848975" y="2083805"/>
                  </a:cubicBezTo>
                  <a:close/>
                  <a:moveTo>
                    <a:pt x="1312083" y="1905589"/>
                  </a:moveTo>
                  <a:cubicBezTo>
                    <a:pt x="1170127" y="1778284"/>
                    <a:pt x="1080590" y="1594551"/>
                    <a:pt x="1080590" y="1389322"/>
                  </a:cubicBezTo>
                  <a:cubicBezTo>
                    <a:pt x="1080590" y="1183982"/>
                    <a:pt x="1170127" y="1000350"/>
                    <a:pt x="1312083" y="873054"/>
                  </a:cubicBezTo>
                  <a:cubicBezTo>
                    <a:pt x="1454040" y="1000359"/>
                    <a:pt x="1543577" y="1184093"/>
                    <a:pt x="1543577" y="1389322"/>
                  </a:cubicBezTo>
                  <a:cubicBezTo>
                    <a:pt x="1543577" y="1594662"/>
                    <a:pt x="1454040" y="1778293"/>
                    <a:pt x="1312083" y="1905589"/>
                  </a:cubicBezTo>
                  <a:close/>
                  <a:moveTo>
                    <a:pt x="2624122" y="1775135"/>
                  </a:moveTo>
                  <a:cubicBezTo>
                    <a:pt x="2624122" y="1785119"/>
                    <a:pt x="2623358" y="2026717"/>
                    <a:pt x="2538502" y="2195811"/>
                  </a:cubicBezTo>
                  <a:cubicBezTo>
                    <a:pt x="2451238" y="2370964"/>
                    <a:pt x="2279975" y="2458228"/>
                    <a:pt x="2273029" y="2461284"/>
                  </a:cubicBezTo>
                  <a:lnTo>
                    <a:pt x="2269116" y="2461284"/>
                  </a:lnTo>
                  <a:cubicBezTo>
                    <a:pt x="2259878" y="2465938"/>
                    <a:pt x="2249042" y="2468994"/>
                    <a:pt x="2238299" y="2468994"/>
                  </a:cubicBezTo>
                  <a:cubicBezTo>
                    <a:pt x="2227438" y="2468994"/>
                    <a:pt x="2216693" y="2465938"/>
                    <a:pt x="2207469" y="2461284"/>
                  </a:cubicBezTo>
                  <a:lnTo>
                    <a:pt x="2203563" y="2461284"/>
                  </a:lnTo>
                  <a:cubicBezTo>
                    <a:pt x="2196617" y="2458228"/>
                    <a:pt x="2025247" y="2370987"/>
                    <a:pt x="1938090" y="2195811"/>
                  </a:cubicBezTo>
                  <a:cubicBezTo>
                    <a:pt x="1853220" y="2026823"/>
                    <a:pt x="1852460" y="1785253"/>
                    <a:pt x="1852460" y="1775135"/>
                  </a:cubicBezTo>
                  <a:cubicBezTo>
                    <a:pt x="1852460" y="1745833"/>
                    <a:pt x="1868630" y="1719568"/>
                    <a:pt x="1894895" y="1706436"/>
                  </a:cubicBezTo>
                  <a:lnTo>
                    <a:pt x="2203549" y="1552106"/>
                  </a:lnTo>
                  <a:cubicBezTo>
                    <a:pt x="2203549" y="1552106"/>
                    <a:pt x="2207457" y="1551347"/>
                    <a:pt x="2208976" y="1550587"/>
                  </a:cubicBezTo>
                  <a:cubicBezTo>
                    <a:pt x="2213641" y="1548307"/>
                    <a:pt x="2218960" y="1547547"/>
                    <a:pt x="2224387" y="1545920"/>
                  </a:cubicBezTo>
                  <a:cubicBezTo>
                    <a:pt x="2229054" y="1545160"/>
                    <a:pt x="2233611" y="1544401"/>
                    <a:pt x="2238276" y="1544401"/>
                  </a:cubicBezTo>
                  <a:cubicBezTo>
                    <a:pt x="2242953" y="1544401"/>
                    <a:pt x="2247514" y="1544401"/>
                    <a:pt x="2252168" y="1545920"/>
                  </a:cubicBezTo>
                  <a:cubicBezTo>
                    <a:pt x="2257586" y="1547439"/>
                    <a:pt x="2262147" y="1548200"/>
                    <a:pt x="2267588" y="1550587"/>
                  </a:cubicBezTo>
                  <a:cubicBezTo>
                    <a:pt x="2269093" y="1551347"/>
                    <a:pt x="2270621" y="1550587"/>
                    <a:pt x="2273006" y="1552106"/>
                  </a:cubicBezTo>
                  <a:lnTo>
                    <a:pt x="2581660" y="1706436"/>
                  </a:lnTo>
                  <a:cubicBezTo>
                    <a:pt x="2607915" y="1719568"/>
                    <a:pt x="2624099" y="1745833"/>
                    <a:pt x="2624099" y="1775135"/>
                  </a:cubicBezTo>
                  <a:close/>
                </a:path>
              </a:pathLst>
            </a:custGeom>
            <a:solidFill>
              <a:schemeClr val="bg2"/>
            </a:solidFill>
            <a:ln w="2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4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A6077"/>
      </a:accent1>
      <a:accent2>
        <a:srgbClr val="E74762"/>
      </a:accent2>
      <a:accent3>
        <a:srgbClr val="EA68A3"/>
      </a:accent3>
      <a:accent4>
        <a:srgbClr val="B71960"/>
      </a:accent4>
      <a:accent5>
        <a:srgbClr val="3F3F3F"/>
      </a:accent5>
      <a:accent6>
        <a:srgbClr val="262626"/>
      </a:accent6>
      <a:hlink>
        <a:srgbClr val="00B050"/>
      </a:hlink>
      <a:folHlink>
        <a:srgbClr val="FFC000"/>
      </a:folHlink>
    </a:clrScheme>
    <a:fontScheme name="Custom 64">
      <a:majorFont>
        <a:latin typeface="Calisto MT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1484</Words>
  <Application>Microsoft Office PowerPoint</Application>
  <PresentationFormat>Widescreen</PresentationFormat>
  <Paragraphs>165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Nova</vt:lpstr>
      <vt:lpstr>Calibri</vt:lpstr>
      <vt:lpstr>Calisto MT</vt:lpstr>
      <vt:lpstr>Cambria</vt:lpstr>
      <vt:lpstr>Century Gothic</vt:lpstr>
      <vt:lpstr>Poppins Light</vt:lpstr>
      <vt:lpstr>Roboto</vt:lpstr>
      <vt:lpstr>Office Theme</vt:lpstr>
      <vt:lpstr>Our Wedding Day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2025-03-25T23:19:58Z</dcterms:modified>
</cp:coreProperties>
</file>