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61" r:id="rId2"/>
    <p:sldId id="562" r:id="rId3"/>
    <p:sldId id="551" r:id="rId4"/>
    <p:sldId id="540" r:id="rId5"/>
    <p:sldId id="563" r:id="rId6"/>
    <p:sldId id="565" r:id="rId7"/>
    <p:sldId id="567" r:id="rId8"/>
    <p:sldId id="568" r:id="rId9"/>
    <p:sldId id="550" r:id="rId10"/>
    <p:sldId id="553" r:id="rId11"/>
    <p:sldId id="552" r:id="rId12"/>
    <p:sldId id="554" r:id="rId13"/>
    <p:sldId id="569" r:id="rId14"/>
    <p:sldId id="268" r:id="rId15"/>
    <p:sldId id="262" r:id="rId16"/>
    <p:sldId id="560" r:id="rId17"/>
    <p:sldId id="559" r:id="rId18"/>
    <p:sldId id="5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9A95"/>
    <a:srgbClr val="ECE1CF"/>
    <a:srgbClr val="FDF2F2"/>
    <a:srgbClr val="DD86D3"/>
    <a:srgbClr val="FFCB5B"/>
    <a:srgbClr val="B244A2"/>
    <a:srgbClr val="F7F7F7"/>
    <a:srgbClr val="263238"/>
    <a:srgbClr val="FEFBF2"/>
    <a:srgbClr val="1F6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BBC689-CC17-43CA-BAD4-F28AA6235973}" v="70" dt="2025-03-28T15:20:22.6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65" autoAdjust="0"/>
    <p:restoredTop sz="96247" autoAdjust="0"/>
  </p:normalViewPr>
  <p:slideViewPr>
    <p:cSldViewPr snapToGrid="0" showGuides="1">
      <p:cViewPr>
        <p:scale>
          <a:sx n="82" d="100"/>
          <a:sy n="82" d="100"/>
        </p:scale>
        <p:origin x="330" y="462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10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1.444445051035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04-49D3-A784-DD72D36FB6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0983056"/>
        <c:axId val="2067395264"/>
      </c:line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683-449E-A8BE-CF7D658E155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AC6021-BBFC-0943-C2A3-BB1A770B39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1E0311-0B96-A338-AEC8-0D0B3A55A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585F8-75AB-4C98-A7B6-4EE478AACF1F}" type="datetimeFigureOut">
              <a:rPr lang="en-CA" smtClean="0"/>
              <a:t>2025-03-28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072CB-B0B9-E3A8-173A-C8A343A14A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481E4-8066-ED15-1190-8453F1CCB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984E0-F5B0-477D-991F-7E43E0FEE8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66731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A25BF40E-2B65-46EB-870B-9309E45F1200}" type="datetime1">
              <a:rPr lang="en-US" smtClean="0"/>
              <a:pPr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63311" y="1160463"/>
            <a:ext cx="6971237" cy="392316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8000" b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63311" y="5122335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C1A3DC-D761-E5C2-BD92-A56A925349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9604" y="1233488"/>
            <a:ext cx="4536000" cy="4536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25C90E46-5A9E-4D72-94FD-1E2A38D13988}" type="datetime1">
              <a:rPr lang="en-US" smtClean="0"/>
              <a:pPr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679B-6AF2-4A83-8E31-BDE7D1D00A4C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8F0F7-8CDD-4FF2-81DE-DEE9B27A4271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1CF-F981-4AA4-8A7C-53AD32AD22DF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EDAABB97-5E1B-6477-F99A-81E2B671B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5564" y="1233488"/>
            <a:ext cx="4426822" cy="5624512"/>
          </a:xfrm>
          <a:prstGeom prst="round2Same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3307" y="1"/>
            <a:ext cx="4426822" cy="5138057"/>
          </a:xfrm>
          <a:custGeom>
            <a:avLst/>
            <a:gdLst>
              <a:gd name="connsiteX0" fmla="*/ 10249 w 4426822"/>
              <a:gd name="connsiteY0" fmla="*/ 0 h 5138057"/>
              <a:gd name="connsiteX1" fmla="*/ 4416574 w 4426822"/>
              <a:gd name="connsiteY1" fmla="*/ 0 h 5138057"/>
              <a:gd name="connsiteX2" fmla="*/ 4426822 w 4426822"/>
              <a:gd name="connsiteY2" fmla="*/ 202956 h 5138057"/>
              <a:gd name="connsiteX3" fmla="*/ 4426822 w 4426822"/>
              <a:gd name="connsiteY3" fmla="*/ 2924646 h 5138057"/>
              <a:gd name="connsiteX4" fmla="*/ 2213411 w 4426822"/>
              <a:gd name="connsiteY4" fmla="*/ 5138057 h 5138057"/>
              <a:gd name="connsiteX5" fmla="*/ 0 w 4426822"/>
              <a:gd name="connsiteY5" fmla="*/ 2924646 h 5138057"/>
              <a:gd name="connsiteX6" fmla="*/ 0 w 4426822"/>
              <a:gd name="connsiteY6" fmla="*/ 202956 h 51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6822" h="5138057">
                <a:moveTo>
                  <a:pt x="10249" y="0"/>
                </a:moveTo>
                <a:lnTo>
                  <a:pt x="4416574" y="0"/>
                </a:lnTo>
                <a:lnTo>
                  <a:pt x="4426822" y="202956"/>
                </a:lnTo>
                <a:lnTo>
                  <a:pt x="4426822" y="2924646"/>
                </a:lnTo>
                <a:cubicBezTo>
                  <a:pt x="4426822" y="4147079"/>
                  <a:pt x="3435844" y="5138057"/>
                  <a:pt x="2213411" y="5138057"/>
                </a:cubicBezTo>
                <a:cubicBezTo>
                  <a:pt x="990978" y="5138057"/>
                  <a:pt x="0" y="4147079"/>
                  <a:pt x="0" y="2924646"/>
                </a:cubicBezTo>
                <a:lnTo>
                  <a:pt x="0" y="2029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371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C8A-1921-47AA-A647-8D6A1E26FCE5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5492" y="2503375"/>
            <a:ext cx="2736000" cy="2736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047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0DB7-FE2C-419E-8BFA-5D5C75D2AD60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113" y="388257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B9185-349F-4176-960C-EF1CEDF9CF01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21056"/>
            <a:ext cx="4208464" cy="6168644"/>
          </a:xfrm>
          <a:prstGeom prst="roundRect">
            <a:avLst>
              <a:gd name="adj" fmla="val 13563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11479630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48C0-0E0B-4D54-8217-72D76DDDCC19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429000"/>
            <a:ext cx="5842895" cy="3429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11479630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48C0-0E0B-4D54-8217-72D76DDDCC19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6629" y="1328056"/>
            <a:ext cx="5638800" cy="498565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9658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2F98B-E942-4B37-A12A-58051824C9B6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BEBB-20A7-46F0-AA87-578E39C83712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1636" y="368299"/>
            <a:ext cx="4001135" cy="6168645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330DAA-12BB-5F6D-8B5D-E2E2AF4C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4AF7-12FA-415C-8F9E-B6534A2B0E57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3270C-54AA-4149-BAA4-D0936AD4173D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5969-BB0A-4E3C-A5D3-A236E39C3CC0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7C564-7E4D-4D55-8BEB-ADCD26EAE313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C1D-D818-4FD0-AD84-CF8A83D85C47}" type="datetime1">
              <a:rPr lang="en-US" smtClean="0"/>
              <a:t>3/28/2025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7DB86-331B-6B89-4156-B484619FD53E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fld id="{935C675C-8C4F-488C-B288-72ADD2D2C0F7}" type="datetime1">
              <a:rPr lang="en-US" smtClean="0"/>
              <a:pPr/>
              <a:t>3/28/2025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1" r:id="rId7"/>
    <p:sldLayoutId id="2147483668" r:id="rId8"/>
    <p:sldLayoutId id="2147483670" r:id="rId9"/>
    <p:sldLayoutId id="2147483664" r:id="rId10"/>
    <p:sldLayoutId id="2147483661" r:id="rId11"/>
    <p:sldLayoutId id="2147483667" r:id="rId12"/>
    <p:sldLayoutId id="2147483669" r:id="rId13"/>
    <p:sldLayoutId id="2147483672" r:id="rId14"/>
    <p:sldLayoutId id="2147483655" r:id="rId15"/>
    <p:sldLayoutId id="2147483666" r:id="rId16"/>
    <p:sldLayoutId id="2147483660" r:id="rId17"/>
    <p:sldLayoutId id="2147483656" r:id="rId18"/>
    <p:sldLayoutId id="2147483657" r:id="rId19"/>
    <p:sldLayoutId id="2147483658" r:id="rId20"/>
    <p:sldLayoutId id="2147483659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9CE7A-A4C1-A7DC-53CD-C03FBF04DC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11500" b="0" spc="300" dirty="0">
                <a:solidFill>
                  <a:schemeClr val="accent3"/>
                </a:solidFill>
                <a:ea typeface="Cormorant Garamond Bold Italics"/>
                <a:cs typeface="Cormorant Garamond Bold Italics"/>
                <a:sym typeface="Cormorant Garamond Bold Italics"/>
              </a:rPr>
              <a:t>Pet Care </a:t>
            </a:r>
            <a:r>
              <a:rPr lang="en-US" sz="7200" b="0" spc="300" dirty="0">
                <a:solidFill>
                  <a:schemeClr val="accent3"/>
                </a:solidFill>
                <a:ea typeface="Cormorant Garamond Bold Italics"/>
                <a:cs typeface="Cormorant Garamond Bold Italics"/>
                <a:sym typeface="Cormorant Garamond Bold Italics"/>
              </a:rPr>
              <a:t>Pitch Deck</a:t>
            </a:r>
            <a:endParaRPr lang="en-CA" sz="7200" dirty="0">
              <a:solidFill>
                <a:schemeClr val="accent3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3BE73C-4A8A-1831-E256-DEF47FB48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714" y="5122335"/>
            <a:ext cx="6818834" cy="497264"/>
          </a:xfrm>
        </p:spPr>
        <p:txBody>
          <a:bodyPr/>
          <a:lstStyle/>
          <a:p>
            <a:r>
              <a:rPr lang="en-CA" dirty="0">
                <a:solidFill>
                  <a:schemeClr val="accent3"/>
                </a:solidFill>
              </a:rPr>
              <a:t>John Doe, Founder &amp; CEO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D8D7A0-7861-E4FB-8EAD-48DEAB8CA71B}"/>
              </a:ext>
            </a:extLst>
          </p:cNvPr>
          <p:cNvSpPr/>
          <p:nvPr/>
        </p:nvSpPr>
        <p:spPr>
          <a:xfrm>
            <a:off x="815714" y="5614965"/>
            <a:ext cx="2961904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200" spc="300" dirty="0">
                <a:solidFill>
                  <a:schemeClr val="accent3"/>
                </a:solidFill>
              </a:rPr>
              <a:t>11 August,2026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8074FE-C490-12CD-ACAE-CD1B0FF7C4C5}"/>
              </a:ext>
            </a:extLst>
          </p:cNvPr>
          <p:cNvSpPr/>
          <p:nvPr/>
        </p:nvSpPr>
        <p:spPr>
          <a:xfrm>
            <a:off x="815714" y="734581"/>
            <a:ext cx="148243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200" b="1" spc="300" dirty="0">
                <a:solidFill>
                  <a:schemeClr val="accent3"/>
                </a:solidFill>
                <a:latin typeface="+mj-lt"/>
              </a:rPr>
              <a:t>your logo</a:t>
            </a:r>
          </a:p>
        </p:txBody>
      </p:sp>
      <p:pic>
        <p:nvPicPr>
          <p:cNvPr id="18" name="Picture Placeholder 17" descr="A dog and cat sitting next to bowls of food&#10;&#10;AI-generated content may be incorrect.">
            <a:extLst>
              <a:ext uri="{FF2B5EF4-FFF2-40B4-BE49-F238E27FC236}">
                <a16:creationId xmlns:a16="http://schemas.microsoft.com/office/drawing/2014/main" id="{3BD5A4A6-872C-70ED-003D-9D7D8500B8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2A022EE-7BBD-CBDF-5D88-7ADAFBC7ED2B}"/>
              </a:ext>
            </a:extLst>
          </p:cNvPr>
          <p:cNvSpPr/>
          <p:nvPr/>
        </p:nvSpPr>
        <p:spPr>
          <a:xfrm>
            <a:off x="3658335" y="5528835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20A4EB9-06BB-A0F6-4BF6-4D452070E4FC}"/>
              </a:ext>
            </a:extLst>
          </p:cNvPr>
          <p:cNvSpPr/>
          <p:nvPr/>
        </p:nvSpPr>
        <p:spPr>
          <a:xfrm rot="3237071">
            <a:off x="10837964" y="916960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9596F6C-7065-CBB1-3EB4-0DC09A23617E}"/>
              </a:ext>
            </a:extLst>
          </p:cNvPr>
          <p:cNvGrpSpPr/>
          <p:nvPr/>
        </p:nvGrpSpPr>
        <p:grpSpPr>
          <a:xfrm>
            <a:off x="5862453" y="4007649"/>
            <a:ext cx="2298010" cy="2298010"/>
            <a:chOff x="5877161" y="849998"/>
            <a:chExt cx="2298010" cy="229801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B16D98E-E4A1-BB6B-A3BB-5A9FF0F4CFA1}"/>
                </a:ext>
              </a:extLst>
            </p:cNvPr>
            <p:cNvSpPr/>
            <p:nvPr/>
          </p:nvSpPr>
          <p:spPr>
            <a:xfrm>
              <a:off x="5877161" y="849998"/>
              <a:ext cx="2298010" cy="22980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1597436-C25B-1B39-B262-8DEF68DCBA5E}"/>
                </a:ext>
              </a:extLst>
            </p:cNvPr>
            <p:cNvGrpSpPr/>
            <p:nvPr/>
          </p:nvGrpSpPr>
          <p:grpSpPr>
            <a:xfrm>
              <a:off x="6471670" y="1377888"/>
              <a:ext cx="1108992" cy="1242230"/>
              <a:chOff x="5988967" y="1518251"/>
              <a:chExt cx="1108992" cy="1242230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ECE0F04-B038-C928-4D5E-D360435B409B}"/>
                  </a:ext>
                </a:extLst>
              </p:cNvPr>
              <p:cNvSpPr/>
              <p:nvPr/>
            </p:nvSpPr>
            <p:spPr>
              <a:xfrm rot="18857568">
                <a:off x="5958276" y="1548942"/>
                <a:ext cx="766373" cy="704992"/>
              </a:xfrm>
              <a:custGeom>
                <a:avLst/>
                <a:gdLst>
                  <a:gd name="connsiteX0" fmla="*/ 122401 w 766373"/>
                  <a:gd name="connsiteY0" fmla="*/ 47150 h 704992"/>
                  <a:gd name="connsiteX1" fmla="*/ 155244 w 766373"/>
                  <a:gd name="connsiteY1" fmla="*/ 189433 h 704992"/>
                  <a:gd name="connsiteX2" fmla="*/ 104110 w 766373"/>
                  <a:gd name="connsiteY2" fmla="*/ 254108 h 704992"/>
                  <a:gd name="connsiteX3" fmla="*/ 25794 w 766373"/>
                  <a:gd name="connsiteY3" fmla="*/ 217627 h 704992"/>
                  <a:gd name="connsiteX4" fmla="*/ 7403 w 766373"/>
                  <a:gd name="connsiteY4" fmla="*/ 101517 h 704992"/>
                  <a:gd name="connsiteX5" fmla="*/ 122401 w 766373"/>
                  <a:gd name="connsiteY5" fmla="*/ 47150 h 704992"/>
                  <a:gd name="connsiteX6" fmla="*/ 420711 w 766373"/>
                  <a:gd name="connsiteY6" fmla="*/ 331311 h 704992"/>
                  <a:gd name="connsiteX7" fmla="*/ 499230 w 766373"/>
                  <a:gd name="connsiteY7" fmla="*/ 500475 h 704992"/>
                  <a:gd name="connsiteX8" fmla="*/ 484577 w 766373"/>
                  <a:gd name="connsiteY8" fmla="*/ 646699 h 704992"/>
                  <a:gd name="connsiteX9" fmla="*/ 398580 w 766373"/>
                  <a:gd name="connsiteY9" fmla="*/ 700156 h 704992"/>
                  <a:gd name="connsiteX10" fmla="*/ 314605 w 766373"/>
                  <a:gd name="connsiteY10" fmla="*/ 692880 h 704992"/>
                  <a:gd name="connsiteX11" fmla="*/ 249426 w 766373"/>
                  <a:gd name="connsiteY11" fmla="*/ 620324 h 704992"/>
                  <a:gd name="connsiteX12" fmla="*/ 74907 w 766373"/>
                  <a:gd name="connsiteY12" fmla="*/ 553124 h 704992"/>
                  <a:gd name="connsiteX13" fmla="*/ 41963 w 766373"/>
                  <a:gd name="connsiteY13" fmla="*/ 392247 h 704992"/>
                  <a:gd name="connsiteX14" fmla="*/ 140591 w 766373"/>
                  <a:gd name="connsiteY14" fmla="*/ 322924 h 704992"/>
                  <a:gd name="connsiteX15" fmla="*/ 299649 w 766373"/>
                  <a:gd name="connsiteY15" fmla="*/ 289881 h 704992"/>
                  <a:gd name="connsiteX16" fmla="*/ 420711 w 766373"/>
                  <a:gd name="connsiteY16" fmla="*/ 331311 h 704992"/>
                  <a:gd name="connsiteX17" fmla="*/ 409810 w 766373"/>
                  <a:gd name="connsiteY17" fmla="*/ 36755 h 704992"/>
                  <a:gd name="connsiteX18" fmla="*/ 423642 w 766373"/>
                  <a:gd name="connsiteY18" fmla="*/ 74839 h 704992"/>
                  <a:gd name="connsiteX19" fmla="*/ 413537 w 766373"/>
                  <a:gd name="connsiteY19" fmla="*/ 154570 h 704992"/>
                  <a:gd name="connsiteX20" fmla="*/ 380997 w 766373"/>
                  <a:gd name="connsiteY20" fmla="*/ 214090 h 704992"/>
                  <a:gd name="connsiteX21" fmla="*/ 320972 w 766373"/>
                  <a:gd name="connsiteY21" fmla="*/ 242385 h 704992"/>
                  <a:gd name="connsiteX22" fmla="*/ 252962 w 766373"/>
                  <a:gd name="connsiteY22" fmla="*/ 192970 h 704992"/>
                  <a:gd name="connsiteX23" fmla="*/ 252962 w 766373"/>
                  <a:gd name="connsiteY23" fmla="*/ 106064 h 704992"/>
                  <a:gd name="connsiteX24" fmla="*/ 381199 w 766373"/>
                  <a:gd name="connsiteY24" fmla="*/ 9054 h 704992"/>
                  <a:gd name="connsiteX25" fmla="*/ 409810 w 766373"/>
                  <a:gd name="connsiteY25" fmla="*/ 36755 h 704992"/>
                  <a:gd name="connsiteX26" fmla="*/ 757388 w 766373"/>
                  <a:gd name="connsiteY26" fmla="*/ 370693 h 704992"/>
                  <a:gd name="connsiteX27" fmla="*/ 754489 w 766373"/>
                  <a:gd name="connsiteY27" fmla="*/ 452475 h 704992"/>
                  <a:gd name="connsiteX28" fmla="*/ 657580 w 766373"/>
                  <a:gd name="connsiteY28" fmla="*/ 512198 h 704992"/>
                  <a:gd name="connsiteX29" fmla="*/ 593107 w 766373"/>
                  <a:gd name="connsiteY29" fmla="*/ 504821 h 704992"/>
                  <a:gd name="connsiteX30" fmla="*/ 554404 w 766373"/>
                  <a:gd name="connsiteY30" fmla="*/ 455103 h 704992"/>
                  <a:gd name="connsiteX31" fmla="*/ 737209 w 766373"/>
                  <a:gd name="connsiteY31" fmla="*/ 351018 h 704992"/>
                  <a:gd name="connsiteX32" fmla="*/ 757388 w 766373"/>
                  <a:gd name="connsiteY32" fmla="*/ 370693 h 704992"/>
                  <a:gd name="connsiteX33" fmla="*/ 641313 w 766373"/>
                  <a:gd name="connsiteY33" fmla="*/ 131930 h 704992"/>
                  <a:gd name="connsiteX34" fmla="*/ 607861 w 766373"/>
                  <a:gd name="connsiteY34" fmla="*/ 269062 h 704992"/>
                  <a:gd name="connsiteX35" fmla="*/ 516510 w 766373"/>
                  <a:gd name="connsiteY35" fmla="*/ 313627 h 704992"/>
                  <a:gd name="connsiteX36" fmla="*/ 457090 w 766373"/>
                  <a:gd name="connsiteY36" fmla="*/ 308877 h 704992"/>
                  <a:gd name="connsiteX37" fmla="*/ 441528 w 766373"/>
                  <a:gd name="connsiteY37" fmla="*/ 238645 h 704992"/>
                  <a:gd name="connsiteX38" fmla="*/ 599272 w 766373"/>
                  <a:gd name="connsiteY38" fmla="*/ 106367 h 704992"/>
                  <a:gd name="connsiteX39" fmla="*/ 641313 w 766373"/>
                  <a:gd name="connsiteY39" fmla="*/ 131930 h 704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66373" h="704992">
                    <a:moveTo>
                      <a:pt x="122401" y="47150"/>
                    </a:moveTo>
                    <a:cubicBezTo>
                      <a:pt x="163934" y="72919"/>
                      <a:pt x="165146" y="147901"/>
                      <a:pt x="155244" y="189433"/>
                    </a:cubicBezTo>
                    <a:cubicBezTo>
                      <a:pt x="148574" y="217527"/>
                      <a:pt x="132001" y="246630"/>
                      <a:pt x="104110" y="254108"/>
                    </a:cubicBezTo>
                    <a:cubicBezTo>
                      <a:pt x="74502" y="262091"/>
                      <a:pt x="43883" y="242386"/>
                      <a:pt x="25794" y="217627"/>
                    </a:cubicBezTo>
                    <a:cubicBezTo>
                      <a:pt x="1542" y="184684"/>
                      <a:pt x="-7857" y="139513"/>
                      <a:pt x="7403" y="101517"/>
                    </a:cubicBezTo>
                    <a:cubicBezTo>
                      <a:pt x="22864" y="62713"/>
                      <a:pt x="80970" y="21382"/>
                      <a:pt x="122401" y="47150"/>
                    </a:cubicBezTo>
                    <a:close/>
                    <a:moveTo>
                      <a:pt x="420711" y="331311"/>
                    </a:moveTo>
                    <a:cubicBezTo>
                      <a:pt x="466589" y="371228"/>
                      <a:pt x="483971" y="444087"/>
                      <a:pt x="499230" y="500475"/>
                    </a:cubicBezTo>
                    <a:cubicBezTo>
                      <a:pt x="512569" y="549384"/>
                      <a:pt x="514287" y="605671"/>
                      <a:pt x="484577" y="646699"/>
                    </a:cubicBezTo>
                    <a:cubicBezTo>
                      <a:pt x="464366" y="674590"/>
                      <a:pt x="432029" y="691769"/>
                      <a:pt x="398580" y="700156"/>
                    </a:cubicBezTo>
                    <a:cubicBezTo>
                      <a:pt x="370589" y="707129"/>
                      <a:pt x="339161" y="708038"/>
                      <a:pt x="314605" y="692880"/>
                    </a:cubicBezTo>
                    <a:cubicBezTo>
                      <a:pt x="286715" y="675803"/>
                      <a:pt x="273678" y="642252"/>
                      <a:pt x="249426" y="620324"/>
                    </a:cubicBezTo>
                    <a:cubicBezTo>
                      <a:pt x="202738" y="578185"/>
                      <a:pt x="127252" y="588088"/>
                      <a:pt x="74907" y="553124"/>
                    </a:cubicBezTo>
                    <a:cubicBezTo>
                      <a:pt x="24380" y="519473"/>
                      <a:pt x="8818" y="443077"/>
                      <a:pt x="41963" y="392247"/>
                    </a:cubicBezTo>
                    <a:cubicBezTo>
                      <a:pt x="64296" y="358091"/>
                      <a:pt x="102595" y="337981"/>
                      <a:pt x="140591" y="322924"/>
                    </a:cubicBezTo>
                    <a:cubicBezTo>
                      <a:pt x="186975" y="304532"/>
                      <a:pt x="244575" y="288970"/>
                      <a:pt x="299649" y="289881"/>
                    </a:cubicBezTo>
                    <a:cubicBezTo>
                      <a:pt x="344113" y="290588"/>
                      <a:pt x="386858" y="302107"/>
                      <a:pt x="420711" y="331311"/>
                    </a:cubicBezTo>
                    <a:close/>
                    <a:moveTo>
                      <a:pt x="409810" y="36755"/>
                    </a:moveTo>
                    <a:cubicBezTo>
                      <a:pt x="416947" y="48237"/>
                      <a:pt x="421621" y="61450"/>
                      <a:pt x="423642" y="74839"/>
                    </a:cubicBezTo>
                    <a:cubicBezTo>
                      <a:pt x="427684" y="101619"/>
                      <a:pt x="422227" y="128902"/>
                      <a:pt x="413537" y="154570"/>
                    </a:cubicBezTo>
                    <a:cubicBezTo>
                      <a:pt x="406260" y="176196"/>
                      <a:pt x="396458" y="197315"/>
                      <a:pt x="380997" y="214090"/>
                    </a:cubicBezTo>
                    <a:cubicBezTo>
                      <a:pt x="365536" y="230865"/>
                      <a:pt x="343708" y="242688"/>
                      <a:pt x="320972" y="242385"/>
                    </a:cubicBezTo>
                    <a:cubicBezTo>
                      <a:pt x="291362" y="241880"/>
                      <a:pt x="264584" y="220254"/>
                      <a:pt x="252962" y="192970"/>
                    </a:cubicBezTo>
                    <a:cubicBezTo>
                      <a:pt x="241341" y="165685"/>
                      <a:pt x="243362" y="134056"/>
                      <a:pt x="252962" y="106064"/>
                    </a:cubicBezTo>
                    <a:cubicBezTo>
                      <a:pt x="270445" y="55234"/>
                      <a:pt x="313595" y="-27528"/>
                      <a:pt x="381199" y="9054"/>
                    </a:cubicBezTo>
                    <a:cubicBezTo>
                      <a:pt x="393073" y="15521"/>
                      <a:pt x="402673" y="25273"/>
                      <a:pt x="409810" y="36755"/>
                    </a:cubicBezTo>
                    <a:close/>
                    <a:moveTo>
                      <a:pt x="757388" y="370693"/>
                    </a:moveTo>
                    <a:cubicBezTo>
                      <a:pt x="771428" y="394572"/>
                      <a:pt x="767904" y="428753"/>
                      <a:pt x="754489" y="452475"/>
                    </a:cubicBezTo>
                    <a:cubicBezTo>
                      <a:pt x="734986" y="486935"/>
                      <a:pt x="695677" y="506843"/>
                      <a:pt x="657580" y="512198"/>
                    </a:cubicBezTo>
                    <a:cubicBezTo>
                      <a:pt x="635853" y="515330"/>
                      <a:pt x="612914" y="514219"/>
                      <a:pt x="593107" y="504821"/>
                    </a:cubicBezTo>
                    <a:cubicBezTo>
                      <a:pt x="573301" y="495424"/>
                      <a:pt x="557032" y="476830"/>
                      <a:pt x="554404" y="455103"/>
                    </a:cubicBezTo>
                    <a:cubicBezTo>
                      <a:pt x="545410" y="381132"/>
                      <a:pt x="677791" y="318378"/>
                      <a:pt x="737209" y="351018"/>
                    </a:cubicBezTo>
                    <a:cubicBezTo>
                      <a:pt x="746077" y="355919"/>
                      <a:pt x="752708" y="362734"/>
                      <a:pt x="757388" y="370693"/>
                    </a:cubicBezTo>
                    <a:close/>
                    <a:moveTo>
                      <a:pt x="641313" y="131930"/>
                    </a:moveTo>
                    <a:cubicBezTo>
                      <a:pt x="665292" y="170650"/>
                      <a:pt x="639845" y="240717"/>
                      <a:pt x="607861" y="269062"/>
                    </a:cubicBezTo>
                    <a:cubicBezTo>
                      <a:pt x="582295" y="291800"/>
                      <a:pt x="549756" y="305442"/>
                      <a:pt x="516510" y="313627"/>
                    </a:cubicBezTo>
                    <a:cubicBezTo>
                      <a:pt x="496500" y="318477"/>
                      <a:pt x="473663" y="321004"/>
                      <a:pt x="457090" y="308877"/>
                    </a:cubicBezTo>
                    <a:cubicBezTo>
                      <a:pt x="436576" y="293821"/>
                      <a:pt x="435363" y="263404"/>
                      <a:pt x="441528" y="238645"/>
                    </a:cubicBezTo>
                    <a:cubicBezTo>
                      <a:pt x="456888" y="176498"/>
                      <a:pt x="527222" y="95049"/>
                      <a:pt x="599272" y="106367"/>
                    </a:cubicBezTo>
                    <a:cubicBezTo>
                      <a:pt x="619836" y="109601"/>
                      <a:pt x="633321" y="119024"/>
                      <a:pt x="641313" y="131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955C5161-8A94-384C-656F-57B5F6080BA5}"/>
                  </a:ext>
                </a:extLst>
              </p:cNvPr>
              <p:cNvSpPr/>
              <p:nvPr/>
            </p:nvSpPr>
            <p:spPr>
              <a:xfrm rot="4268768">
                <a:off x="6601430" y="2263953"/>
                <a:ext cx="519861" cy="473196"/>
              </a:xfrm>
              <a:custGeom>
                <a:avLst/>
                <a:gdLst>
                  <a:gd name="connsiteX0" fmla="*/ 411675 w 519861"/>
                  <a:gd name="connsiteY0" fmla="*/ 115225 h 473196"/>
                  <a:gd name="connsiteX1" fmla="*/ 458324 w 519861"/>
                  <a:gd name="connsiteY1" fmla="*/ 51852 h 473196"/>
                  <a:gd name="connsiteX2" fmla="*/ 516430 w 519861"/>
                  <a:gd name="connsiteY2" fmla="*/ 88939 h 473196"/>
                  <a:gd name="connsiteX3" fmla="*/ 502484 w 519861"/>
                  <a:gd name="connsiteY3" fmla="*/ 163820 h 473196"/>
                  <a:gd name="connsiteX4" fmla="*/ 469844 w 519861"/>
                  <a:gd name="connsiteY4" fmla="*/ 192418 h 473196"/>
                  <a:gd name="connsiteX5" fmla="*/ 427704 w 519861"/>
                  <a:gd name="connsiteY5" fmla="*/ 189285 h 473196"/>
                  <a:gd name="connsiteX6" fmla="*/ 411675 w 519861"/>
                  <a:gd name="connsiteY6" fmla="*/ 115225 h 473196"/>
                  <a:gd name="connsiteX7" fmla="*/ 175981 w 519861"/>
                  <a:gd name="connsiteY7" fmla="*/ 334902 h 473196"/>
                  <a:gd name="connsiteX8" fmla="*/ 231156 w 519861"/>
                  <a:gd name="connsiteY8" fmla="*/ 241125 h 473196"/>
                  <a:gd name="connsiteX9" fmla="*/ 306238 w 519861"/>
                  <a:gd name="connsiteY9" fmla="*/ 199894 h 473196"/>
                  <a:gd name="connsiteX10" fmla="*/ 425482 w 519861"/>
                  <a:gd name="connsiteY10" fmla="*/ 237083 h 473196"/>
                  <a:gd name="connsiteX11" fmla="*/ 491368 w 519861"/>
                  <a:gd name="connsiteY11" fmla="*/ 310144 h 473196"/>
                  <a:gd name="connsiteX12" fmla="*/ 479141 w 519861"/>
                  <a:gd name="connsiteY12" fmla="*/ 376840 h 473196"/>
                  <a:gd name="connsiteX13" fmla="*/ 437709 w 519861"/>
                  <a:gd name="connsiteY13" fmla="*/ 415240 h 473196"/>
                  <a:gd name="connsiteX14" fmla="*/ 372429 w 519861"/>
                  <a:gd name="connsiteY14" fmla="*/ 414835 h 473196"/>
                  <a:gd name="connsiteX15" fmla="*/ 260562 w 519861"/>
                  <a:gd name="connsiteY15" fmla="*/ 471122 h 473196"/>
                  <a:gd name="connsiteX16" fmla="*/ 165976 w 519861"/>
                  <a:gd name="connsiteY16" fmla="*/ 415037 h 473196"/>
                  <a:gd name="connsiteX17" fmla="*/ 175981 w 519861"/>
                  <a:gd name="connsiteY17" fmla="*/ 334902 h 473196"/>
                  <a:gd name="connsiteX18" fmla="*/ 254735 w 519861"/>
                  <a:gd name="connsiteY18" fmla="*/ 39410 h 473196"/>
                  <a:gd name="connsiteX19" fmla="*/ 275013 w 519861"/>
                  <a:gd name="connsiteY19" fmla="*/ 9915 h 473196"/>
                  <a:gd name="connsiteX20" fmla="*/ 359595 w 519861"/>
                  <a:gd name="connsiteY20" fmla="*/ 78934 h 473196"/>
                  <a:gd name="connsiteX21" fmla="*/ 340496 w 519861"/>
                  <a:gd name="connsiteY21" fmla="*/ 144315 h 473196"/>
                  <a:gd name="connsiteX22" fmla="*/ 311392 w 519861"/>
                  <a:gd name="connsiteY22" fmla="*/ 171600 h 473196"/>
                  <a:gd name="connsiteX23" fmla="*/ 269556 w 519861"/>
                  <a:gd name="connsiteY23" fmla="*/ 147752 h 473196"/>
                  <a:gd name="connsiteX24" fmla="*/ 254735 w 519861"/>
                  <a:gd name="connsiteY24" fmla="*/ 39410 h 473196"/>
                  <a:gd name="connsiteX25" fmla="*/ 104094 w 519861"/>
                  <a:gd name="connsiteY25" fmla="*/ 93810 h 473196"/>
                  <a:gd name="connsiteX26" fmla="*/ 128486 w 519861"/>
                  <a:gd name="connsiteY26" fmla="*/ 74285 h 473196"/>
                  <a:gd name="connsiteX27" fmla="*/ 180224 w 519861"/>
                  <a:gd name="connsiteY27" fmla="*/ 82875 h 473196"/>
                  <a:gd name="connsiteX28" fmla="*/ 215190 w 519861"/>
                  <a:gd name="connsiteY28" fmla="*/ 123802 h 473196"/>
                  <a:gd name="connsiteX29" fmla="*/ 230044 w 519861"/>
                  <a:gd name="connsiteY29" fmla="*/ 166750 h 473196"/>
                  <a:gd name="connsiteX30" fmla="*/ 217110 w 519861"/>
                  <a:gd name="connsiteY30" fmla="*/ 209192 h 473196"/>
                  <a:gd name="connsiteX31" fmla="*/ 162035 w 519861"/>
                  <a:gd name="connsiteY31" fmla="*/ 220712 h 473196"/>
                  <a:gd name="connsiteX32" fmla="*/ 118987 w 519861"/>
                  <a:gd name="connsiteY32" fmla="*/ 181503 h 473196"/>
                  <a:gd name="connsiteX33" fmla="*/ 104094 w 519861"/>
                  <a:gd name="connsiteY33" fmla="*/ 93810 h 473196"/>
                  <a:gd name="connsiteX34" fmla="*/ 2018 w 519861"/>
                  <a:gd name="connsiteY34" fmla="*/ 254413 h 473196"/>
                  <a:gd name="connsiteX35" fmla="*/ 30768 w 519861"/>
                  <a:gd name="connsiteY35" fmla="*/ 219700 h 473196"/>
                  <a:gd name="connsiteX36" fmla="*/ 116258 w 519861"/>
                  <a:gd name="connsiteY36" fmla="*/ 267499 h 473196"/>
                  <a:gd name="connsiteX37" fmla="*/ 125252 w 519861"/>
                  <a:gd name="connsiteY37" fmla="*/ 321967 h 473196"/>
                  <a:gd name="connsiteX38" fmla="*/ 71896 w 519861"/>
                  <a:gd name="connsiteY38" fmla="*/ 344401 h 473196"/>
                  <a:gd name="connsiteX39" fmla="*/ 6009 w 519861"/>
                  <a:gd name="connsiteY39" fmla="*/ 301251 h 473196"/>
                  <a:gd name="connsiteX40" fmla="*/ 2018 w 519861"/>
                  <a:gd name="connsiteY40" fmla="*/ 254413 h 47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19861" h="473196">
                    <a:moveTo>
                      <a:pt x="411675" y="115225"/>
                    </a:moveTo>
                    <a:cubicBezTo>
                      <a:pt x="419065" y="86311"/>
                      <a:pt x="436901" y="59179"/>
                      <a:pt x="458324" y="51852"/>
                    </a:cubicBezTo>
                    <a:cubicBezTo>
                      <a:pt x="484092" y="43060"/>
                      <a:pt x="508750" y="65798"/>
                      <a:pt x="516430" y="88939"/>
                    </a:cubicBezTo>
                    <a:cubicBezTo>
                      <a:pt x="524817" y="114101"/>
                      <a:pt x="516935" y="142497"/>
                      <a:pt x="502484" y="163820"/>
                    </a:cubicBezTo>
                    <a:cubicBezTo>
                      <a:pt x="494299" y="175946"/>
                      <a:pt x="483385" y="186758"/>
                      <a:pt x="469844" y="192418"/>
                    </a:cubicBezTo>
                    <a:cubicBezTo>
                      <a:pt x="456201" y="198076"/>
                      <a:pt x="439729" y="197773"/>
                      <a:pt x="427704" y="189285"/>
                    </a:cubicBezTo>
                    <a:cubicBezTo>
                      <a:pt x="407342" y="174834"/>
                      <a:pt x="404286" y="144139"/>
                      <a:pt x="411675" y="115225"/>
                    </a:cubicBezTo>
                    <a:close/>
                    <a:moveTo>
                      <a:pt x="175981" y="334902"/>
                    </a:moveTo>
                    <a:cubicBezTo>
                      <a:pt x="187703" y="303576"/>
                      <a:pt x="205892" y="268005"/>
                      <a:pt x="231156" y="241125"/>
                    </a:cubicBezTo>
                    <a:cubicBezTo>
                      <a:pt x="251467" y="219499"/>
                      <a:pt x="276427" y="203432"/>
                      <a:pt x="306238" y="199894"/>
                    </a:cubicBezTo>
                    <a:cubicBezTo>
                      <a:pt x="346660" y="195045"/>
                      <a:pt x="390618" y="219297"/>
                      <a:pt x="425482" y="237083"/>
                    </a:cubicBezTo>
                    <a:cubicBezTo>
                      <a:pt x="455696" y="252443"/>
                      <a:pt x="484396" y="276898"/>
                      <a:pt x="491368" y="310144"/>
                    </a:cubicBezTo>
                    <a:cubicBezTo>
                      <a:pt x="496117" y="332679"/>
                      <a:pt x="490054" y="356527"/>
                      <a:pt x="479141" y="376840"/>
                    </a:cubicBezTo>
                    <a:cubicBezTo>
                      <a:pt x="469945" y="393917"/>
                      <a:pt x="456302" y="409883"/>
                      <a:pt x="437709" y="415240"/>
                    </a:cubicBezTo>
                    <a:cubicBezTo>
                      <a:pt x="416690" y="421303"/>
                      <a:pt x="394256" y="412714"/>
                      <a:pt x="372429" y="414835"/>
                    </a:cubicBezTo>
                    <a:cubicBezTo>
                      <a:pt x="330491" y="418978"/>
                      <a:pt x="301488" y="460916"/>
                      <a:pt x="260562" y="471122"/>
                    </a:cubicBezTo>
                    <a:cubicBezTo>
                      <a:pt x="221151" y="481025"/>
                      <a:pt x="176284" y="454347"/>
                      <a:pt x="165976" y="415037"/>
                    </a:cubicBezTo>
                    <a:cubicBezTo>
                      <a:pt x="159003" y="388562"/>
                      <a:pt x="166381" y="360569"/>
                      <a:pt x="175981" y="334902"/>
                    </a:cubicBezTo>
                    <a:close/>
                    <a:moveTo>
                      <a:pt x="254735" y="39410"/>
                    </a:moveTo>
                    <a:cubicBezTo>
                      <a:pt x="258895" y="27827"/>
                      <a:pt x="265489" y="17595"/>
                      <a:pt x="275013" y="9915"/>
                    </a:cubicBezTo>
                    <a:cubicBezTo>
                      <a:pt x="318466" y="-25050"/>
                      <a:pt x="359999" y="40736"/>
                      <a:pt x="359595" y="78934"/>
                    </a:cubicBezTo>
                    <a:cubicBezTo>
                      <a:pt x="359291" y="101873"/>
                      <a:pt x="351409" y="124206"/>
                      <a:pt x="340496" y="144315"/>
                    </a:cubicBezTo>
                    <a:cubicBezTo>
                      <a:pt x="333927" y="156341"/>
                      <a:pt x="324833" y="168872"/>
                      <a:pt x="311392" y="171600"/>
                    </a:cubicBezTo>
                    <a:cubicBezTo>
                      <a:pt x="294718" y="175036"/>
                      <a:pt x="279055" y="161899"/>
                      <a:pt x="269556" y="147752"/>
                    </a:cubicBezTo>
                    <a:cubicBezTo>
                      <a:pt x="251670" y="121073"/>
                      <a:pt x="242253" y="74160"/>
                      <a:pt x="254735" y="39410"/>
                    </a:cubicBezTo>
                    <a:close/>
                    <a:moveTo>
                      <a:pt x="104094" y="93810"/>
                    </a:moveTo>
                    <a:cubicBezTo>
                      <a:pt x="108616" y="85420"/>
                      <a:pt x="116359" y="78555"/>
                      <a:pt x="128486" y="74285"/>
                    </a:cubicBezTo>
                    <a:cubicBezTo>
                      <a:pt x="145564" y="68324"/>
                      <a:pt x="165169" y="72770"/>
                      <a:pt x="180224" y="82875"/>
                    </a:cubicBezTo>
                    <a:cubicBezTo>
                      <a:pt x="195282" y="92880"/>
                      <a:pt x="206398" y="107936"/>
                      <a:pt x="215190" y="123802"/>
                    </a:cubicBezTo>
                    <a:cubicBezTo>
                      <a:pt x="222667" y="137141"/>
                      <a:pt x="228731" y="151591"/>
                      <a:pt x="230044" y="166750"/>
                    </a:cubicBezTo>
                    <a:cubicBezTo>
                      <a:pt x="231458" y="181907"/>
                      <a:pt x="227518" y="198076"/>
                      <a:pt x="217110" y="209192"/>
                    </a:cubicBezTo>
                    <a:cubicBezTo>
                      <a:pt x="203569" y="223743"/>
                      <a:pt x="180730" y="227280"/>
                      <a:pt x="162035" y="220712"/>
                    </a:cubicBezTo>
                    <a:cubicBezTo>
                      <a:pt x="143340" y="214143"/>
                      <a:pt x="128586" y="198884"/>
                      <a:pt x="118987" y="181503"/>
                    </a:cubicBezTo>
                    <a:cubicBezTo>
                      <a:pt x="105951" y="157857"/>
                      <a:pt x="90527" y="118977"/>
                      <a:pt x="104094" y="93810"/>
                    </a:cubicBezTo>
                    <a:close/>
                    <a:moveTo>
                      <a:pt x="2018" y="254413"/>
                    </a:moveTo>
                    <a:cubicBezTo>
                      <a:pt x="5808" y="238295"/>
                      <a:pt x="15054" y="224198"/>
                      <a:pt x="30768" y="219700"/>
                    </a:cubicBezTo>
                    <a:cubicBezTo>
                      <a:pt x="62397" y="210809"/>
                      <a:pt x="100191" y="243852"/>
                      <a:pt x="116258" y="267499"/>
                    </a:cubicBezTo>
                    <a:cubicBezTo>
                      <a:pt x="127172" y="283465"/>
                      <a:pt x="134145" y="304788"/>
                      <a:pt x="125252" y="321967"/>
                    </a:cubicBezTo>
                    <a:cubicBezTo>
                      <a:pt x="115854" y="340257"/>
                      <a:pt x="92308" y="346523"/>
                      <a:pt x="71896" y="344401"/>
                    </a:cubicBezTo>
                    <a:cubicBezTo>
                      <a:pt x="44612" y="341571"/>
                      <a:pt x="18034" y="325908"/>
                      <a:pt x="6009" y="301251"/>
                    </a:cubicBezTo>
                    <a:cubicBezTo>
                      <a:pt x="-105" y="288670"/>
                      <a:pt x="-1772" y="270531"/>
                      <a:pt x="2018" y="25441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23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3B0A5-5804-599B-B8F3-0E203361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/>
              <a:t>Agenda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4ED5BE-C02B-C58B-8A7F-DBF3432E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500E21-241B-A15F-AB82-C5C8851F3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1FABC2C6-81CF-E767-53B2-D157BFDAFD8E}"/>
              </a:ext>
            </a:extLst>
          </p:cNvPr>
          <p:cNvSpPr txBox="1"/>
          <p:nvPr/>
        </p:nvSpPr>
        <p:spPr>
          <a:xfrm>
            <a:off x="6096000" y="764381"/>
            <a:ext cx="4495861" cy="534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88009" lvl="1" indent="-285750" algn="l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2"/>
                </a:solidFill>
                <a:sym typeface="Public Sans"/>
              </a:rPr>
              <a:t>Our Mission</a:t>
            </a:r>
          </a:p>
          <a:p>
            <a:pPr marL="588009" lvl="1" indent="-285750" algn="l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2"/>
                </a:solidFill>
                <a:sym typeface="Public Sans"/>
              </a:rPr>
              <a:t>Problem Statement</a:t>
            </a:r>
          </a:p>
          <a:p>
            <a:pPr marL="588009" lvl="1" indent="-285750" algn="l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2"/>
                </a:solidFill>
                <a:sym typeface="Public Sans"/>
              </a:rPr>
              <a:t>Market opportunity</a:t>
            </a:r>
          </a:p>
          <a:p>
            <a:pPr marL="588009" lvl="1" indent="-285750" algn="l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2"/>
                </a:solidFill>
                <a:sym typeface="Public Sans"/>
              </a:rPr>
              <a:t>New Products and Services</a:t>
            </a:r>
          </a:p>
          <a:p>
            <a:pPr marL="588009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2"/>
                </a:solidFill>
                <a:sym typeface="Public Sans"/>
              </a:rPr>
              <a:t>Meet The Team</a:t>
            </a:r>
          </a:p>
          <a:p>
            <a:pPr marL="588009" lvl="1" indent="-285750" algn="l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2"/>
                </a:solidFill>
                <a:sym typeface="Public Sans"/>
              </a:rPr>
              <a:t>Competitive Analysis </a:t>
            </a:r>
          </a:p>
          <a:p>
            <a:pPr marL="588009" lvl="1" indent="-285750" algn="l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2"/>
                </a:solidFill>
                <a:sym typeface="Public Sans"/>
              </a:rPr>
              <a:t>Competitors</a:t>
            </a:r>
          </a:p>
          <a:p>
            <a:pPr marL="588009" lvl="1" indent="-285750" algn="l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2"/>
                </a:solidFill>
                <a:sym typeface="Public Sans"/>
              </a:rPr>
              <a:t>Size of Market</a:t>
            </a:r>
          </a:p>
          <a:p>
            <a:pPr marL="588009" lvl="1" indent="-285750" algn="l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2"/>
                </a:solidFill>
                <a:sym typeface="Public Sans"/>
              </a:rPr>
              <a:t>Our Numbers</a:t>
            </a:r>
          </a:p>
          <a:p>
            <a:pPr marL="588009" lvl="1" indent="-285750" algn="l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2"/>
                </a:solidFill>
                <a:sym typeface="Public Sans"/>
              </a:rPr>
              <a:t>Use of Funds</a:t>
            </a:r>
          </a:p>
          <a:p>
            <a:pPr marL="588009" lvl="1" indent="-285750" algn="l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600" i="0" dirty="0">
                <a:solidFill>
                  <a:schemeClr val="bg2"/>
                </a:solidFill>
                <a:effectLst/>
              </a:rPr>
              <a:t>Business Goals for the Next  Years</a:t>
            </a:r>
            <a:endParaRPr lang="en-US" sz="1600" dirty="0">
              <a:solidFill>
                <a:schemeClr val="bg2"/>
              </a:solidFill>
              <a:sym typeface="Public Sans"/>
            </a:endParaRPr>
          </a:p>
        </p:txBody>
      </p:sp>
      <p:pic>
        <p:nvPicPr>
          <p:cNvPr id="10" name="Picture Placeholder 9" descr="A dog food and a bag of treats&#10;&#10;AI-generated content may be incorrect.">
            <a:extLst>
              <a:ext uri="{FF2B5EF4-FFF2-40B4-BE49-F238E27FC236}">
                <a16:creationId xmlns:a16="http://schemas.microsoft.com/office/drawing/2014/main" id="{4136D5DB-780B-6DBA-75C7-5202EC6E59A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0655" r="10655"/>
          <a:stretch>
            <a:fillRect/>
          </a:stretch>
        </p:blipFill>
        <p:spPr/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167A1E8-83B6-4B2C-2618-B6A1399DA175}"/>
              </a:ext>
            </a:extLst>
          </p:cNvPr>
          <p:cNvSpPr/>
          <p:nvPr/>
        </p:nvSpPr>
        <p:spPr>
          <a:xfrm>
            <a:off x="9970090" y="3388705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8C10CD1-513D-9F67-A0D0-59B66508D16F}"/>
              </a:ext>
            </a:extLst>
          </p:cNvPr>
          <p:cNvSpPr/>
          <p:nvPr/>
        </p:nvSpPr>
        <p:spPr>
          <a:xfrm rot="3237071">
            <a:off x="10697964" y="2265529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6A6C1D-3212-7AF5-42BA-3E0D9010C084}"/>
              </a:ext>
            </a:extLst>
          </p:cNvPr>
          <p:cNvGrpSpPr/>
          <p:nvPr/>
        </p:nvGrpSpPr>
        <p:grpSpPr>
          <a:xfrm>
            <a:off x="3749863" y="544612"/>
            <a:ext cx="1599810" cy="1599810"/>
            <a:chOff x="5877161" y="849998"/>
            <a:chExt cx="2298010" cy="229801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A91B199-CA81-C2BB-A59B-4E55201B3E91}"/>
                </a:ext>
              </a:extLst>
            </p:cNvPr>
            <p:cNvSpPr/>
            <p:nvPr/>
          </p:nvSpPr>
          <p:spPr>
            <a:xfrm>
              <a:off x="5877161" y="849998"/>
              <a:ext cx="2298010" cy="22980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B266BEF-BC8D-F317-6438-DEB345916294}"/>
                </a:ext>
              </a:extLst>
            </p:cNvPr>
            <p:cNvGrpSpPr/>
            <p:nvPr/>
          </p:nvGrpSpPr>
          <p:grpSpPr>
            <a:xfrm>
              <a:off x="6471670" y="1377888"/>
              <a:ext cx="1108992" cy="1242230"/>
              <a:chOff x="5988967" y="1518251"/>
              <a:chExt cx="1108992" cy="1242230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5D9451C-EB74-E96B-9E77-3788740391BE}"/>
                  </a:ext>
                </a:extLst>
              </p:cNvPr>
              <p:cNvSpPr/>
              <p:nvPr/>
            </p:nvSpPr>
            <p:spPr>
              <a:xfrm rot="18857568">
                <a:off x="5958276" y="1548942"/>
                <a:ext cx="766373" cy="704992"/>
              </a:xfrm>
              <a:custGeom>
                <a:avLst/>
                <a:gdLst>
                  <a:gd name="connsiteX0" fmla="*/ 122401 w 766373"/>
                  <a:gd name="connsiteY0" fmla="*/ 47150 h 704992"/>
                  <a:gd name="connsiteX1" fmla="*/ 155244 w 766373"/>
                  <a:gd name="connsiteY1" fmla="*/ 189433 h 704992"/>
                  <a:gd name="connsiteX2" fmla="*/ 104110 w 766373"/>
                  <a:gd name="connsiteY2" fmla="*/ 254108 h 704992"/>
                  <a:gd name="connsiteX3" fmla="*/ 25794 w 766373"/>
                  <a:gd name="connsiteY3" fmla="*/ 217627 h 704992"/>
                  <a:gd name="connsiteX4" fmla="*/ 7403 w 766373"/>
                  <a:gd name="connsiteY4" fmla="*/ 101517 h 704992"/>
                  <a:gd name="connsiteX5" fmla="*/ 122401 w 766373"/>
                  <a:gd name="connsiteY5" fmla="*/ 47150 h 704992"/>
                  <a:gd name="connsiteX6" fmla="*/ 420711 w 766373"/>
                  <a:gd name="connsiteY6" fmla="*/ 331311 h 704992"/>
                  <a:gd name="connsiteX7" fmla="*/ 499230 w 766373"/>
                  <a:gd name="connsiteY7" fmla="*/ 500475 h 704992"/>
                  <a:gd name="connsiteX8" fmla="*/ 484577 w 766373"/>
                  <a:gd name="connsiteY8" fmla="*/ 646699 h 704992"/>
                  <a:gd name="connsiteX9" fmla="*/ 398580 w 766373"/>
                  <a:gd name="connsiteY9" fmla="*/ 700156 h 704992"/>
                  <a:gd name="connsiteX10" fmla="*/ 314605 w 766373"/>
                  <a:gd name="connsiteY10" fmla="*/ 692880 h 704992"/>
                  <a:gd name="connsiteX11" fmla="*/ 249426 w 766373"/>
                  <a:gd name="connsiteY11" fmla="*/ 620324 h 704992"/>
                  <a:gd name="connsiteX12" fmla="*/ 74907 w 766373"/>
                  <a:gd name="connsiteY12" fmla="*/ 553124 h 704992"/>
                  <a:gd name="connsiteX13" fmla="*/ 41963 w 766373"/>
                  <a:gd name="connsiteY13" fmla="*/ 392247 h 704992"/>
                  <a:gd name="connsiteX14" fmla="*/ 140591 w 766373"/>
                  <a:gd name="connsiteY14" fmla="*/ 322924 h 704992"/>
                  <a:gd name="connsiteX15" fmla="*/ 299649 w 766373"/>
                  <a:gd name="connsiteY15" fmla="*/ 289881 h 704992"/>
                  <a:gd name="connsiteX16" fmla="*/ 420711 w 766373"/>
                  <a:gd name="connsiteY16" fmla="*/ 331311 h 704992"/>
                  <a:gd name="connsiteX17" fmla="*/ 409810 w 766373"/>
                  <a:gd name="connsiteY17" fmla="*/ 36755 h 704992"/>
                  <a:gd name="connsiteX18" fmla="*/ 423642 w 766373"/>
                  <a:gd name="connsiteY18" fmla="*/ 74839 h 704992"/>
                  <a:gd name="connsiteX19" fmla="*/ 413537 w 766373"/>
                  <a:gd name="connsiteY19" fmla="*/ 154570 h 704992"/>
                  <a:gd name="connsiteX20" fmla="*/ 380997 w 766373"/>
                  <a:gd name="connsiteY20" fmla="*/ 214090 h 704992"/>
                  <a:gd name="connsiteX21" fmla="*/ 320972 w 766373"/>
                  <a:gd name="connsiteY21" fmla="*/ 242385 h 704992"/>
                  <a:gd name="connsiteX22" fmla="*/ 252962 w 766373"/>
                  <a:gd name="connsiteY22" fmla="*/ 192970 h 704992"/>
                  <a:gd name="connsiteX23" fmla="*/ 252962 w 766373"/>
                  <a:gd name="connsiteY23" fmla="*/ 106064 h 704992"/>
                  <a:gd name="connsiteX24" fmla="*/ 381199 w 766373"/>
                  <a:gd name="connsiteY24" fmla="*/ 9054 h 704992"/>
                  <a:gd name="connsiteX25" fmla="*/ 409810 w 766373"/>
                  <a:gd name="connsiteY25" fmla="*/ 36755 h 704992"/>
                  <a:gd name="connsiteX26" fmla="*/ 757388 w 766373"/>
                  <a:gd name="connsiteY26" fmla="*/ 370693 h 704992"/>
                  <a:gd name="connsiteX27" fmla="*/ 754489 w 766373"/>
                  <a:gd name="connsiteY27" fmla="*/ 452475 h 704992"/>
                  <a:gd name="connsiteX28" fmla="*/ 657580 w 766373"/>
                  <a:gd name="connsiteY28" fmla="*/ 512198 h 704992"/>
                  <a:gd name="connsiteX29" fmla="*/ 593107 w 766373"/>
                  <a:gd name="connsiteY29" fmla="*/ 504821 h 704992"/>
                  <a:gd name="connsiteX30" fmla="*/ 554404 w 766373"/>
                  <a:gd name="connsiteY30" fmla="*/ 455103 h 704992"/>
                  <a:gd name="connsiteX31" fmla="*/ 737209 w 766373"/>
                  <a:gd name="connsiteY31" fmla="*/ 351018 h 704992"/>
                  <a:gd name="connsiteX32" fmla="*/ 757388 w 766373"/>
                  <a:gd name="connsiteY32" fmla="*/ 370693 h 704992"/>
                  <a:gd name="connsiteX33" fmla="*/ 641313 w 766373"/>
                  <a:gd name="connsiteY33" fmla="*/ 131930 h 704992"/>
                  <a:gd name="connsiteX34" fmla="*/ 607861 w 766373"/>
                  <a:gd name="connsiteY34" fmla="*/ 269062 h 704992"/>
                  <a:gd name="connsiteX35" fmla="*/ 516510 w 766373"/>
                  <a:gd name="connsiteY35" fmla="*/ 313627 h 704992"/>
                  <a:gd name="connsiteX36" fmla="*/ 457090 w 766373"/>
                  <a:gd name="connsiteY36" fmla="*/ 308877 h 704992"/>
                  <a:gd name="connsiteX37" fmla="*/ 441528 w 766373"/>
                  <a:gd name="connsiteY37" fmla="*/ 238645 h 704992"/>
                  <a:gd name="connsiteX38" fmla="*/ 599272 w 766373"/>
                  <a:gd name="connsiteY38" fmla="*/ 106367 h 704992"/>
                  <a:gd name="connsiteX39" fmla="*/ 641313 w 766373"/>
                  <a:gd name="connsiteY39" fmla="*/ 131930 h 704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66373" h="704992">
                    <a:moveTo>
                      <a:pt x="122401" y="47150"/>
                    </a:moveTo>
                    <a:cubicBezTo>
                      <a:pt x="163934" y="72919"/>
                      <a:pt x="165146" y="147901"/>
                      <a:pt x="155244" y="189433"/>
                    </a:cubicBezTo>
                    <a:cubicBezTo>
                      <a:pt x="148574" y="217527"/>
                      <a:pt x="132001" y="246630"/>
                      <a:pt x="104110" y="254108"/>
                    </a:cubicBezTo>
                    <a:cubicBezTo>
                      <a:pt x="74502" y="262091"/>
                      <a:pt x="43883" y="242386"/>
                      <a:pt x="25794" y="217627"/>
                    </a:cubicBezTo>
                    <a:cubicBezTo>
                      <a:pt x="1542" y="184684"/>
                      <a:pt x="-7857" y="139513"/>
                      <a:pt x="7403" y="101517"/>
                    </a:cubicBezTo>
                    <a:cubicBezTo>
                      <a:pt x="22864" y="62713"/>
                      <a:pt x="80970" y="21382"/>
                      <a:pt x="122401" y="47150"/>
                    </a:cubicBezTo>
                    <a:close/>
                    <a:moveTo>
                      <a:pt x="420711" y="331311"/>
                    </a:moveTo>
                    <a:cubicBezTo>
                      <a:pt x="466589" y="371228"/>
                      <a:pt x="483971" y="444087"/>
                      <a:pt x="499230" y="500475"/>
                    </a:cubicBezTo>
                    <a:cubicBezTo>
                      <a:pt x="512569" y="549384"/>
                      <a:pt x="514287" y="605671"/>
                      <a:pt x="484577" y="646699"/>
                    </a:cubicBezTo>
                    <a:cubicBezTo>
                      <a:pt x="464366" y="674590"/>
                      <a:pt x="432029" y="691769"/>
                      <a:pt x="398580" y="700156"/>
                    </a:cubicBezTo>
                    <a:cubicBezTo>
                      <a:pt x="370589" y="707129"/>
                      <a:pt x="339161" y="708038"/>
                      <a:pt x="314605" y="692880"/>
                    </a:cubicBezTo>
                    <a:cubicBezTo>
                      <a:pt x="286715" y="675803"/>
                      <a:pt x="273678" y="642252"/>
                      <a:pt x="249426" y="620324"/>
                    </a:cubicBezTo>
                    <a:cubicBezTo>
                      <a:pt x="202738" y="578185"/>
                      <a:pt x="127252" y="588088"/>
                      <a:pt x="74907" y="553124"/>
                    </a:cubicBezTo>
                    <a:cubicBezTo>
                      <a:pt x="24380" y="519473"/>
                      <a:pt x="8818" y="443077"/>
                      <a:pt x="41963" y="392247"/>
                    </a:cubicBezTo>
                    <a:cubicBezTo>
                      <a:pt x="64296" y="358091"/>
                      <a:pt x="102595" y="337981"/>
                      <a:pt x="140591" y="322924"/>
                    </a:cubicBezTo>
                    <a:cubicBezTo>
                      <a:pt x="186975" y="304532"/>
                      <a:pt x="244575" y="288970"/>
                      <a:pt x="299649" y="289881"/>
                    </a:cubicBezTo>
                    <a:cubicBezTo>
                      <a:pt x="344113" y="290588"/>
                      <a:pt x="386858" y="302107"/>
                      <a:pt x="420711" y="331311"/>
                    </a:cubicBezTo>
                    <a:close/>
                    <a:moveTo>
                      <a:pt x="409810" y="36755"/>
                    </a:moveTo>
                    <a:cubicBezTo>
                      <a:pt x="416947" y="48237"/>
                      <a:pt x="421621" y="61450"/>
                      <a:pt x="423642" y="74839"/>
                    </a:cubicBezTo>
                    <a:cubicBezTo>
                      <a:pt x="427684" y="101619"/>
                      <a:pt x="422227" y="128902"/>
                      <a:pt x="413537" y="154570"/>
                    </a:cubicBezTo>
                    <a:cubicBezTo>
                      <a:pt x="406260" y="176196"/>
                      <a:pt x="396458" y="197315"/>
                      <a:pt x="380997" y="214090"/>
                    </a:cubicBezTo>
                    <a:cubicBezTo>
                      <a:pt x="365536" y="230865"/>
                      <a:pt x="343708" y="242688"/>
                      <a:pt x="320972" y="242385"/>
                    </a:cubicBezTo>
                    <a:cubicBezTo>
                      <a:pt x="291362" y="241880"/>
                      <a:pt x="264584" y="220254"/>
                      <a:pt x="252962" y="192970"/>
                    </a:cubicBezTo>
                    <a:cubicBezTo>
                      <a:pt x="241341" y="165685"/>
                      <a:pt x="243362" y="134056"/>
                      <a:pt x="252962" y="106064"/>
                    </a:cubicBezTo>
                    <a:cubicBezTo>
                      <a:pt x="270445" y="55234"/>
                      <a:pt x="313595" y="-27528"/>
                      <a:pt x="381199" y="9054"/>
                    </a:cubicBezTo>
                    <a:cubicBezTo>
                      <a:pt x="393073" y="15521"/>
                      <a:pt x="402673" y="25273"/>
                      <a:pt x="409810" y="36755"/>
                    </a:cubicBezTo>
                    <a:close/>
                    <a:moveTo>
                      <a:pt x="757388" y="370693"/>
                    </a:moveTo>
                    <a:cubicBezTo>
                      <a:pt x="771428" y="394572"/>
                      <a:pt x="767904" y="428753"/>
                      <a:pt x="754489" y="452475"/>
                    </a:cubicBezTo>
                    <a:cubicBezTo>
                      <a:pt x="734986" y="486935"/>
                      <a:pt x="695677" y="506843"/>
                      <a:pt x="657580" y="512198"/>
                    </a:cubicBezTo>
                    <a:cubicBezTo>
                      <a:pt x="635853" y="515330"/>
                      <a:pt x="612914" y="514219"/>
                      <a:pt x="593107" y="504821"/>
                    </a:cubicBezTo>
                    <a:cubicBezTo>
                      <a:pt x="573301" y="495424"/>
                      <a:pt x="557032" y="476830"/>
                      <a:pt x="554404" y="455103"/>
                    </a:cubicBezTo>
                    <a:cubicBezTo>
                      <a:pt x="545410" y="381132"/>
                      <a:pt x="677791" y="318378"/>
                      <a:pt x="737209" y="351018"/>
                    </a:cubicBezTo>
                    <a:cubicBezTo>
                      <a:pt x="746077" y="355919"/>
                      <a:pt x="752708" y="362734"/>
                      <a:pt x="757388" y="370693"/>
                    </a:cubicBezTo>
                    <a:close/>
                    <a:moveTo>
                      <a:pt x="641313" y="131930"/>
                    </a:moveTo>
                    <a:cubicBezTo>
                      <a:pt x="665292" y="170650"/>
                      <a:pt x="639845" y="240717"/>
                      <a:pt x="607861" y="269062"/>
                    </a:cubicBezTo>
                    <a:cubicBezTo>
                      <a:pt x="582295" y="291800"/>
                      <a:pt x="549756" y="305442"/>
                      <a:pt x="516510" y="313627"/>
                    </a:cubicBezTo>
                    <a:cubicBezTo>
                      <a:pt x="496500" y="318477"/>
                      <a:pt x="473663" y="321004"/>
                      <a:pt x="457090" y="308877"/>
                    </a:cubicBezTo>
                    <a:cubicBezTo>
                      <a:pt x="436576" y="293821"/>
                      <a:pt x="435363" y="263404"/>
                      <a:pt x="441528" y="238645"/>
                    </a:cubicBezTo>
                    <a:cubicBezTo>
                      <a:pt x="456888" y="176498"/>
                      <a:pt x="527222" y="95049"/>
                      <a:pt x="599272" y="106367"/>
                    </a:cubicBezTo>
                    <a:cubicBezTo>
                      <a:pt x="619836" y="109601"/>
                      <a:pt x="633321" y="119024"/>
                      <a:pt x="641313" y="131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B3C5667-50A1-17CF-4148-F511130A4A23}"/>
                  </a:ext>
                </a:extLst>
              </p:cNvPr>
              <p:cNvSpPr/>
              <p:nvPr/>
            </p:nvSpPr>
            <p:spPr>
              <a:xfrm rot="4268768">
                <a:off x="6601430" y="2263953"/>
                <a:ext cx="519861" cy="473196"/>
              </a:xfrm>
              <a:custGeom>
                <a:avLst/>
                <a:gdLst>
                  <a:gd name="connsiteX0" fmla="*/ 411675 w 519861"/>
                  <a:gd name="connsiteY0" fmla="*/ 115225 h 473196"/>
                  <a:gd name="connsiteX1" fmla="*/ 458324 w 519861"/>
                  <a:gd name="connsiteY1" fmla="*/ 51852 h 473196"/>
                  <a:gd name="connsiteX2" fmla="*/ 516430 w 519861"/>
                  <a:gd name="connsiteY2" fmla="*/ 88939 h 473196"/>
                  <a:gd name="connsiteX3" fmla="*/ 502484 w 519861"/>
                  <a:gd name="connsiteY3" fmla="*/ 163820 h 473196"/>
                  <a:gd name="connsiteX4" fmla="*/ 469844 w 519861"/>
                  <a:gd name="connsiteY4" fmla="*/ 192418 h 473196"/>
                  <a:gd name="connsiteX5" fmla="*/ 427704 w 519861"/>
                  <a:gd name="connsiteY5" fmla="*/ 189285 h 473196"/>
                  <a:gd name="connsiteX6" fmla="*/ 411675 w 519861"/>
                  <a:gd name="connsiteY6" fmla="*/ 115225 h 473196"/>
                  <a:gd name="connsiteX7" fmla="*/ 175981 w 519861"/>
                  <a:gd name="connsiteY7" fmla="*/ 334902 h 473196"/>
                  <a:gd name="connsiteX8" fmla="*/ 231156 w 519861"/>
                  <a:gd name="connsiteY8" fmla="*/ 241125 h 473196"/>
                  <a:gd name="connsiteX9" fmla="*/ 306238 w 519861"/>
                  <a:gd name="connsiteY9" fmla="*/ 199894 h 473196"/>
                  <a:gd name="connsiteX10" fmla="*/ 425482 w 519861"/>
                  <a:gd name="connsiteY10" fmla="*/ 237083 h 473196"/>
                  <a:gd name="connsiteX11" fmla="*/ 491368 w 519861"/>
                  <a:gd name="connsiteY11" fmla="*/ 310144 h 473196"/>
                  <a:gd name="connsiteX12" fmla="*/ 479141 w 519861"/>
                  <a:gd name="connsiteY12" fmla="*/ 376840 h 473196"/>
                  <a:gd name="connsiteX13" fmla="*/ 437709 w 519861"/>
                  <a:gd name="connsiteY13" fmla="*/ 415240 h 473196"/>
                  <a:gd name="connsiteX14" fmla="*/ 372429 w 519861"/>
                  <a:gd name="connsiteY14" fmla="*/ 414835 h 473196"/>
                  <a:gd name="connsiteX15" fmla="*/ 260562 w 519861"/>
                  <a:gd name="connsiteY15" fmla="*/ 471122 h 473196"/>
                  <a:gd name="connsiteX16" fmla="*/ 165976 w 519861"/>
                  <a:gd name="connsiteY16" fmla="*/ 415037 h 473196"/>
                  <a:gd name="connsiteX17" fmla="*/ 175981 w 519861"/>
                  <a:gd name="connsiteY17" fmla="*/ 334902 h 473196"/>
                  <a:gd name="connsiteX18" fmla="*/ 254735 w 519861"/>
                  <a:gd name="connsiteY18" fmla="*/ 39410 h 473196"/>
                  <a:gd name="connsiteX19" fmla="*/ 275013 w 519861"/>
                  <a:gd name="connsiteY19" fmla="*/ 9915 h 473196"/>
                  <a:gd name="connsiteX20" fmla="*/ 359595 w 519861"/>
                  <a:gd name="connsiteY20" fmla="*/ 78934 h 473196"/>
                  <a:gd name="connsiteX21" fmla="*/ 340496 w 519861"/>
                  <a:gd name="connsiteY21" fmla="*/ 144315 h 473196"/>
                  <a:gd name="connsiteX22" fmla="*/ 311392 w 519861"/>
                  <a:gd name="connsiteY22" fmla="*/ 171600 h 473196"/>
                  <a:gd name="connsiteX23" fmla="*/ 269556 w 519861"/>
                  <a:gd name="connsiteY23" fmla="*/ 147752 h 473196"/>
                  <a:gd name="connsiteX24" fmla="*/ 254735 w 519861"/>
                  <a:gd name="connsiteY24" fmla="*/ 39410 h 473196"/>
                  <a:gd name="connsiteX25" fmla="*/ 104094 w 519861"/>
                  <a:gd name="connsiteY25" fmla="*/ 93810 h 473196"/>
                  <a:gd name="connsiteX26" fmla="*/ 128486 w 519861"/>
                  <a:gd name="connsiteY26" fmla="*/ 74285 h 473196"/>
                  <a:gd name="connsiteX27" fmla="*/ 180224 w 519861"/>
                  <a:gd name="connsiteY27" fmla="*/ 82875 h 473196"/>
                  <a:gd name="connsiteX28" fmla="*/ 215190 w 519861"/>
                  <a:gd name="connsiteY28" fmla="*/ 123802 h 473196"/>
                  <a:gd name="connsiteX29" fmla="*/ 230044 w 519861"/>
                  <a:gd name="connsiteY29" fmla="*/ 166750 h 473196"/>
                  <a:gd name="connsiteX30" fmla="*/ 217110 w 519861"/>
                  <a:gd name="connsiteY30" fmla="*/ 209192 h 473196"/>
                  <a:gd name="connsiteX31" fmla="*/ 162035 w 519861"/>
                  <a:gd name="connsiteY31" fmla="*/ 220712 h 473196"/>
                  <a:gd name="connsiteX32" fmla="*/ 118987 w 519861"/>
                  <a:gd name="connsiteY32" fmla="*/ 181503 h 473196"/>
                  <a:gd name="connsiteX33" fmla="*/ 104094 w 519861"/>
                  <a:gd name="connsiteY33" fmla="*/ 93810 h 473196"/>
                  <a:gd name="connsiteX34" fmla="*/ 2018 w 519861"/>
                  <a:gd name="connsiteY34" fmla="*/ 254413 h 473196"/>
                  <a:gd name="connsiteX35" fmla="*/ 30768 w 519861"/>
                  <a:gd name="connsiteY35" fmla="*/ 219700 h 473196"/>
                  <a:gd name="connsiteX36" fmla="*/ 116258 w 519861"/>
                  <a:gd name="connsiteY36" fmla="*/ 267499 h 473196"/>
                  <a:gd name="connsiteX37" fmla="*/ 125252 w 519861"/>
                  <a:gd name="connsiteY37" fmla="*/ 321967 h 473196"/>
                  <a:gd name="connsiteX38" fmla="*/ 71896 w 519861"/>
                  <a:gd name="connsiteY38" fmla="*/ 344401 h 473196"/>
                  <a:gd name="connsiteX39" fmla="*/ 6009 w 519861"/>
                  <a:gd name="connsiteY39" fmla="*/ 301251 h 473196"/>
                  <a:gd name="connsiteX40" fmla="*/ 2018 w 519861"/>
                  <a:gd name="connsiteY40" fmla="*/ 254413 h 47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19861" h="473196">
                    <a:moveTo>
                      <a:pt x="411675" y="115225"/>
                    </a:moveTo>
                    <a:cubicBezTo>
                      <a:pt x="419065" y="86311"/>
                      <a:pt x="436901" y="59179"/>
                      <a:pt x="458324" y="51852"/>
                    </a:cubicBezTo>
                    <a:cubicBezTo>
                      <a:pt x="484092" y="43060"/>
                      <a:pt x="508750" y="65798"/>
                      <a:pt x="516430" y="88939"/>
                    </a:cubicBezTo>
                    <a:cubicBezTo>
                      <a:pt x="524817" y="114101"/>
                      <a:pt x="516935" y="142497"/>
                      <a:pt x="502484" y="163820"/>
                    </a:cubicBezTo>
                    <a:cubicBezTo>
                      <a:pt x="494299" y="175946"/>
                      <a:pt x="483385" y="186758"/>
                      <a:pt x="469844" y="192418"/>
                    </a:cubicBezTo>
                    <a:cubicBezTo>
                      <a:pt x="456201" y="198076"/>
                      <a:pt x="439729" y="197773"/>
                      <a:pt x="427704" y="189285"/>
                    </a:cubicBezTo>
                    <a:cubicBezTo>
                      <a:pt x="407342" y="174834"/>
                      <a:pt x="404286" y="144139"/>
                      <a:pt x="411675" y="115225"/>
                    </a:cubicBezTo>
                    <a:close/>
                    <a:moveTo>
                      <a:pt x="175981" y="334902"/>
                    </a:moveTo>
                    <a:cubicBezTo>
                      <a:pt x="187703" y="303576"/>
                      <a:pt x="205892" y="268005"/>
                      <a:pt x="231156" y="241125"/>
                    </a:cubicBezTo>
                    <a:cubicBezTo>
                      <a:pt x="251467" y="219499"/>
                      <a:pt x="276427" y="203432"/>
                      <a:pt x="306238" y="199894"/>
                    </a:cubicBezTo>
                    <a:cubicBezTo>
                      <a:pt x="346660" y="195045"/>
                      <a:pt x="390618" y="219297"/>
                      <a:pt x="425482" y="237083"/>
                    </a:cubicBezTo>
                    <a:cubicBezTo>
                      <a:pt x="455696" y="252443"/>
                      <a:pt x="484396" y="276898"/>
                      <a:pt x="491368" y="310144"/>
                    </a:cubicBezTo>
                    <a:cubicBezTo>
                      <a:pt x="496117" y="332679"/>
                      <a:pt x="490054" y="356527"/>
                      <a:pt x="479141" y="376840"/>
                    </a:cubicBezTo>
                    <a:cubicBezTo>
                      <a:pt x="469945" y="393917"/>
                      <a:pt x="456302" y="409883"/>
                      <a:pt x="437709" y="415240"/>
                    </a:cubicBezTo>
                    <a:cubicBezTo>
                      <a:pt x="416690" y="421303"/>
                      <a:pt x="394256" y="412714"/>
                      <a:pt x="372429" y="414835"/>
                    </a:cubicBezTo>
                    <a:cubicBezTo>
                      <a:pt x="330491" y="418978"/>
                      <a:pt x="301488" y="460916"/>
                      <a:pt x="260562" y="471122"/>
                    </a:cubicBezTo>
                    <a:cubicBezTo>
                      <a:pt x="221151" y="481025"/>
                      <a:pt x="176284" y="454347"/>
                      <a:pt x="165976" y="415037"/>
                    </a:cubicBezTo>
                    <a:cubicBezTo>
                      <a:pt x="159003" y="388562"/>
                      <a:pt x="166381" y="360569"/>
                      <a:pt x="175981" y="334902"/>
                    </a:cubicBezTo>
                    <a:close/>
                    <a:moveTo>
                      <a:pt x="254735" y="39410"/>
                    </a:moveTo>
                    <a:cubicBezTo>
                      <a:pt x="258895" y="27827"/>
                      <a:pt x="265489" y="17595"/>
                      <a:pt x="275013" y="9915"/>
                    </a:cubicBezTo>
                    <a:cubicBezTo>
                      <a:pt x="318466" y="-25050"/>
                      <a:pt x="359999" y="40736"/>
                      <a:pt x="359595" y="78934"/>
                    </a:cubicBezTo>
                    <a:cubicBezTo>
                      <a:pt x="359291" y="101873"/>
                      <a:pt x="351409" y="124206"/>
                      <a:pt x="340496" y="144315"/>
                    </a:cubicBezTo>
                    <a:cubicBezTo>
                      <a:pt x="333927" y="156341"/>
                      <a:pt x="324833" y="168872"/>
                      <a:pt x="311392" y="171600"/>
                    </a:cubicBezTo>
                    <a:cubicBezTo>
                      <a:pt x="294718" y="175036"/>
                      <a:pt x="279055" y="161899"/>
                      <a:pt x="269556" y="147752"/>
                    </a:cubicBezTo>
                    <a:cubicBezTo>
                      <a:pt x="251670" y="121073"/>
                      <a:pt x="242253" y="74160"/>
                      <a:pt x="254735" y="39410"/>
                    </a:cubicBezTo>
                    <a:close/>
                    <a:moveTo>
                      <a:pt x="104094" y="93810"/>
                    </a:moveTo>
                    <a:cubicBezTo>
                      <a:pt x="108616" y="85420"/>
                      <a:pt x="116359" y="78555"/>
                      <a:pt x="128486" y="74285"/>
                    </a:cubicBezTo>
                    <a:cubicBezTo>
                      <a:pt x="145564" y="68324"/>
                      <a:pt x="165169" y="72770"/>
                      <a:pt x="180224" y="82875"/>
                    </a:cubicBezTo>
                    <a:cubicBezTo>
                      <a:pt x="195282" y="92880"/>
                      <a:pt x="206398" y="107936"/>
                      <a:pt x="215190" y="123802"/>
                    </a:cubicBezTo>
                    <a:cubicBezTo>
                      <a:pt x="222667" y="137141"/>
                      <a:pt x="228731" y="151591"/>
                      <a:pt x="230044" y="166750"/>
                    </a:cubicBezTo>
                    <a:cubicBezTo>
                      <a:pt x="231458" y="181907"/>
                      <a:pt x="227518" y="198076"/>
                      <a:pt x="217110" y="209192"/>
                    </a:cubicBezTo>
                    <a:cubicBezTo>
                      <a:pt x="203569" y="223743"/>
                      <a:pt x="180730" y="227280"/>
                      <a:pt x="162035" y="220712"/>
                    </a:cubicBezTo>
                    <a:cubicBezTo>
                      <a:pt x="143340" y="214143"/>
                      <a:pt x="128586" y="198884"/>
                      <a:pt x="118987" y="181503"/>
                    </a:cubicBezTo>
                    <a:cubicBezTo>
                      <a:pt x="105951" y="157857"/>
                      <a:pt x="90527" y="118977"/>
                      <a:pt x="104094" y="93810"/>
                    </a:cubicBezTo>
                    <a:close/>
                    <a:moveTo>
                      <a:pt x="2018" y="254413"/>
                    </a:moveTo>
                    <a:cubicBezTo>
                      <a:pt x="5808" y="238295"/>
                      <a:pt x="15054" y="224198"/>
                      <a:pt x="30768" y="219700"/>
                    </a:cubicBezTo>
                    <a:cubicBezTo>
                      <a:pt x="62397" y="210809"/>
                      <a:pt x="100191" y="243852"/>
                      <a:pt x="116258" y="267499"/>
                    </a:cubicBezTo>
                    <a:cubicBezTo>
                      <a:pt x="127172" y="283465"/>
                      <a:pt x="134145" y="304788"/>
                      <a:pt x="125252" y="321967"/>
                    </a:cubicBezTo>
                    <a:cubicBezTo>
                      <a:pt x="115854" y="340257"/>
                      <a:pt x="92308" y="346523"/>
                      <a:pt x="71896" y="344401"/>
                    </a:cubicBezTo>
                    <a:cubicBezTo>
                      <a:pt x="44612" y="341571"/>
                      <a:pt x="18034" y="325908"/>
                      <a:pt x="6009" y="301251"/>
                    </a:cubicBezTo>
                    <a:cubicBezTo>
                      <a:pt x="-105" y="288670"/>
                      <a:pt x="-1772" y="270531"/>
                      <a:pt x="2018" y="25441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584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460D81-C234-1810-55E2-5D5C0FBC0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CF41BF-8A05-F8F6-7D17-19FD2A740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D0C65E-C06B-F6B6-02DE-4014858976AE}"/>
              </a:ext>
            </a:extLst>
          </p:cNvPr>
          <p:cNvSpPr txBox="1"/>
          <p:nvPr/>
        </p:nvSpPr>
        <p:spPr>
          <a:xfrm>
            <a:off x="462108" y="1572687"/>
            <a:ext cx="10327811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3"/>
                </a:solidFill>
                <a:effectLst/>
                <a:latin typeface="+mj-lt"/>
              </a:rPr>
              <a:t>To empower every pet parent with accessible, science-backed care that ensures happier, healthier lives for their furry family members.</a:t>
            </a:r>
            <a:r>
              <a:rPr lang="en-US" sz="3600" b="0" dirty="0">
                <a:solidFill>
                  <a:schemeClr val="accent3"/>
                </a:solidFill>
                <a:effectLst/>
                <a:latin typeface="+mj-lt"/>
              </a:rPr>
              <a:t> With </a:t>
            </a:r>
            <a:r>
              <a:rPr lang="en-US" sz="4800" b="0" dirty="0">
                <a:solidFill>
                  <a:schemeClr val="accent2"/>
                </a:solidFill>
                <a:effectLst/>
                <a:latin typeface="+mj-lt"/>
              </a:rPr>
              <a:t>85% </a:t>
            </a:r>
            <a:r>
              <a:rPr lang="en-US" sz="3600" b="0" dirty="0">
                <a:solidFill>
                  <a:schemeClr val="accent3"/>
                </a:solidFill>
                <a:effectLst/>
                <a:latin typeface="+mj-lt"/>
              </a:rPr>
              <a:t>of pet owners considering pets as family (APPA), we're bridging the gap between human-grade care and pet wellness.</a:t>
            </a:r>
            <a:endParaRPr lang="en-CA" sz="36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67678A2-AE1A-EE41-4DEA-DA0EBB96E11D}"/>
              </a:ext>
            </a:extLst>
          </p:cNvPr>
          <p:cNvSpPr/>
          <p:nvPr/>
        </p:nvSpPr>
        <p:spPr>
          <a:xfrm>
            <a:off x="1363676" y="705920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F3A5051-9736-EDD5-4106-6D451397D5FF}"/>
              </a:ext>
            </a:extLst>
          </p:cNvPr>
          <p:cNvSpPr/>
          <p:nvPr/>
        </p:nvSpPr>
        <p:spPr>
          <a:xfrm rot="3237071">
            <a:off x="6842307" y="5628717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21C46BD-9FCC-05E6-043B-2795664A3E5D}"/>
              </a:ext>
            </a:extLst>
          </p:cNvPr>
          <p:cNvGrpSpPr/>
          <p:nvPr/>
        </p:nvGrpSpPr>
        <p:grpSpPr>
          <a:xfrm>
            <a:off x="10332718" y="436509"/>
            <a:ext cx="1599810" cy="1599810"/>
            <a:chOff x="5877161" y="849998"/>
            <a:chExt cx="2298010" cy="229801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F7F6562-5539-6E80-413B-9DEC64267450}"/>
                </a:ext>
              </a:extLst>
            </p:cNvPr>
            <p:cNvSpPr/>
            <p:nvPr/>
          </p:nvSpPr>
          <p:spPr>
            <a:xfrm>
              <a:off x="5877161" y="849998"/>
              <a:ext cx="2298010" cy="22980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CAB9B4-6664-4F87-A0BE-C55A7B09CC1D}"/>
                </a:ext>
              </a:extLst>
            </p:cNvPr>
            <p:cNvGrpSpPr/>
            <p:nvPr/>
          </p:nvGrpSpPr>
          <p:grpSpPr>
            <a:xfrm>
              <a:off x="6471670" y="1377888"/>
              <a:ext cx="1108992" cy="1242230"/>
              <a:chOff x="5988967" y="1518251"/>
              <a:chExt cx="1108992" cy="1242230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EAF8970-8D40-20FF-D109-8EE7B05CFA5F}"/>
                  </a:ext>
                </a:extLst>
              </p:cNvPr>
              <p:cNvSpPr/>
              <p:nvPr/>
            </p:nvSpPr>
            <p:spPr>
              <a:xfrm rot="18857568">
                <a:off x="5958276" y="1548942"/>
                <a:ext cx="766373" cy="704992"/>
              </a:xfrm>
              <a:custGeom>
                <a:avLst/>
                <a:gdLst>
                  <a:gd name="connsiteX0" fmla="*/ 122401 w 766373"/>
                  <a:gd name="connsiteY0" fmla="*/ 47150 h 704992"/>
                  <a:gd name="connsiteX1" fmla="*/ 155244 w 766373"/>
                  <a:gd name="connsiteY1" fmla="*/ 189433 h 704992"/>
                  <a:gd name="connsiteX2" fmla="*/ 104110 w 766373"/>
                  <a:gd name="connsiteY2" fmla="*/ 254108 h 704992"/>
                  <a:gd name="connsiteX3" fmla="*/ 25794 w 766373"/>
                  <a:gd name="connsiteY3" fmla="*/ 217627 h 704992"/>
                  <a:gd name="connsiteX4" fmla="*/ 7403 w 766373"/>
                  <a:gd name="connsiteY4" fmla="*/ 101517 h 704992"/>
                  <a:gd name="connsiteX5" fmla="*/ 122401 w 766373"/>
                  <a:gd name="connsiteY5" fmla="*/ 47150 h 704992"/>
                  <a:gd name="connsiteX6" fmla="*/ 420711 w 766373"/>
                  <a:gd name="connsiteY6" fmla="*/ 331311 h 704992"/>
                  <a:gd name="connsiteX7" fmla="*/ 499230 w 766373"/>
                  <a:gd name="connsiteY7" fmla="*/ 500475 h 704992"/>
                  <a:gd name="connsiteX8" fmla="*/ 484577 w 766373"/>
                  <a:gd name="connsiteY8" fmla="*/ 646699 h 704992"/>
                  <a:gd name="connsiteX9" fmla="*/ 398580 w 766373"/>
                  <a:gd name="connsiteY9" fmla="*/ 700156 h 704992"/>
                  <a:gd name="connsiteX10" fmla="*/ 314605 w 766373"/>
                  <a:gd name="connsiteY10" fmla="*/ 692880 h 704992"/>
                  <a:gd name="connsiteX11" fmla="*/ 249426 w 766373"/>
                  <a:gd name="connsiteY11" fmla="*/ 620324 h 704992"/>
                  <a:gd name="connsiteX12" fmla="*/ 74907 w 766373"/>
                  <a:gd name="connsiteY12" fmla="*/ 553124 h 704992"/>
                  <a:gd name="connsiteX13" fmla="*/ 41963 w 766373"/>
                  <a:gd name="connsiteY13" fmla="*/ 392247 h 704992"/>
                  <a:gd name="connsiteX14" fmla="*/ 140591 w 766373"/>
                  <a:gd name="connsiteY14" fmla="*/ 322924 h 704992"/>
                  <a:gd name="connsiteX15" fmla="*/ 299649 w 766373"/>
                  <a:gd name="connsiteY15" fmla="*/ 289881 h 704992"/>
                  <a:gd name="connsiteX16" fmla="*/ 420711 w 766373"/>
                  <a:gd name="connsiteY16" fmla="*/ 331311 h 704992"/>
                  <a:gd name="connsiteX17" fmla="*/ 409810 w 766373"/>
                  <a:gd name="connsiteY17" fmla="*/ 36755 h 704992"/>
                  <a:gd name="connsiteX18" fmla="*/ 423642 w 766373"/>
                  <a:gd name="connsiteY18" fmla="*/ 74839 h 704992"/>
                  <a:gd name="connsiteX19" fmla="*/ 413537 w 766373"/>
                  <a:gd name="connsiteY19" fmla="*/ 154570 h 704992"/>
                  <a:gd name="connsiteX20" fmla="*/ 380997 w 766373"/>
                  <a:gd name="connsiteY20" fmla="*/ 214090 h 704992"/>
                  <a:gd name="connsiteX21" fmla="*/ 320972 w 766373"/>
                  <a:gd name="connsiteY21" fmla="*/ 242385 h 704992"/>
                  <a:gd name="connsiteX22" fmla="*/ 252962 w 766373"/>
                  <a:gd name="connsiteY22" fmla="*/ 192970 h 704992"/>
                  <a:gd name="connsiteX23" fmla="*/ 252962 w 766373"/>
                  <a:gd name="connsiteY23" fmla="*/ 106064 h 704992"/>
                  <a:gd name="connsiteX24" fmla="*/ 381199 w 766373"/>
                  <a:gd name="connsiteY24" fmla="*/ 9054 h 704992"/>
                  <a:gd name="connsiteX25" fmla="*/ 409810 w 766373"/>
                  <a:gd name="connsiteY25" fmla="*/ 36755 h 704992"/>
                  <a:gd name="connsiteX26" fmla="*/ 757388 w 766373"/>
                  <a:gd name="connsiteY26" fmla="*/ 370693 h 704992"/>
                  <a:gd name="connsiteX27" fmla="*/ 754489 w 766373"/>
                  <a:gd name="connsiteY27" fmla="*/ 452475 h 704992"/>
                  <a:gd name="connsiteX28" fmla="*/ 657580 w 766373"/>
                  <a:gd name="connsiteY28" fmla="*/ 512198 h 704992"/>
                  <a:gd name="connsiteX29" fmla="*/ 593107 w 766373"/>
                  <a:gd name="connsiteY29" fmla="*/ 504821 h 704992"/>
                  <a:gd name="connsiteX30" fmla="*/ 554404 w 766373"/>
                  <a:gd name="connsiteY30" fmla="*/ 455103 h 704992"/>
                  <a:gd name="connsiteX31" fmla="*/ 737209 w 766373"/>
                  <a:gd name="connsiteY31" fmla="*/ 351018 h 704992"/>
                  <a:gd name="connsiteX32" fmla="*/ 757388 w 766373"/>
                  <a:gd name="connsiteY32" fmla="*/ 370693 h 704992"/>
                  <a:gd name="connsiteX33" fmla="*/ 641313 w 766373"/>
                  <a:gd name="connsiteY33" fmla="*/ 131930 h 704992"/>
                  <a:gd name="connsiteX34" fmla="*/ 607861 w 766373"/>
                  <a:gd name="connsiteY34" fmla="*/ 269062 h 704992"/>
                  <a:gd name="connsiteX35" fmla="*/ 516510 w 766373"/>
                  <a:gd name="connsiteY35" fmla="*/ 313627 h 704992"/>
                  <a:gd name="connsiteX36" fmla="*/ 457090 w 766373"/>
                  <a:gd name="connsiteY36" fmla="*/ 308877 h 704992"/>
                  <a:gd name="connsiteX37" fmla="*/ 441528 w 766373"/>
                  <a:gd name="connsiteY37" fmla="*/ 238645 h 704992"/>
                  <a:gd name="connsiteX38" fmla="*/ 599272 w 766373"/>
                  <a:gd name="connsiteY38" fmla="*/ 106367 h 704992"/>
                  <a:gd name="connsiteX39" fmla="*/ 641313 w 766373"/>
                  <a:gd name="connsiteY39" fmla="*/ 131930 h 704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66373" h="704992">
                    <a:moveTo>
                      <a:pt x="122401" y="47150"/>
                    </a:moveTo>
                    <a:cubicBezTo>
                      <a:pt x="163934" y="72919"/>
                      <a:pt x="165146" y="147901"/>
                      <a:pt x="155244" y="189433"/>
                    </a:cubicBezTo>
                    <a:cubicBezTo>
                      <a:pt x="148574" y="217527"/>
                      <a:pt x="132001" y="246630"/>
                      <a:pt x="104110" y="254108"/>
                    </a:cubicBezTo>
                    <a:cubicBezTo>
                      <a:pt x="74502" y="262091"/>
                      <a:pt x="43883" y="242386"/>
                      <a:pt x="25794" y="217627"/>
                    </a:cubicBezTo>
                    <a:cubicBezTo>
                      <a:pt x="1542" y="184684"/>
                      <a:pt x="-7857" y="139513"/>
                      <a:pt x="7403" y="101517"/>
                    </a:cubicBezTo>
                    <a:cubicBezTo>
                      <a:pt x="22864" y="62713"/>
                      <a:pt x="80970" y="21382"/>
                      <a:pt x="122401" y="47150"/>
                    </a:cubicBezTo>
                    <a:close/>
                    <a:moveTo>
                      <a:pt x="420711" y="331311"/>
                    </a:moveTo>
                    <a:cubicBezTo>
                      <a:pt x="466589" y="371228"/>
                      <a:pt x="483971" y="444087"/>
                      <a:pt x="499230" y="500475"/>
                    </a:cubicBezTo>
                    <a:cubicBezTo>
                      <a:pt x="512569" y="549384"/>
                      <a:pt x="514287" y="605671"/>
                      <a:pt x="484577" y="646699"/>
                    </a:cubicBezTo>
                    <a:cubicBezTo>
                      <a:pt x="464366" y="674590"/>
                      <a:pt x="432029" y="691769"/>
                      <a:pt x="398580" y="700156"/>
                    </a:cubicBezTo>
                    <a:cubicBezTo>
                      <a:pt x="370589" y="707129"/>
                      <a:pt x="339161" y="708038"/>
                      <a:pt x="314605" y="692880"/>
                    </a:cubicBezTo>
                    <a:cubicBezTo>
                      <a:pt x="286715" y="675803"/>
                      <a:pt x="273678" y="642252"/>
                      <a:pt x="249426" y="620324"/>
                    </a:cubicBezTo>
                    <a:cubicBezTo>
                      <a:pt x="202738" y="578185"/>
                      <a:pt x="127252" y="588088"/>
                      <a:pt x="74907" y="553124"/>
                    </a:cubicBezTo>
                    <a:cubicBezTo>
                      <a:pt x="24380" y="519473"/>
                      <a:pt x="8818" y="443077"/>
                      <a:pt x="41963" y="392247"/>
                    </a:cubicBezTo>
                    <a:cubicBezTo>
                      <a:pt x="64296" y="358091"/>
                      <a:pt x="102595" y="337981"/>
                      <a:pt x="140591" y="322924"/>
                    </a:cubicBezTo>
                    <a:cubicBezTo>
                      <a:pt x="186975" y="304532"/>
                      <a:pt x="244575" y="288970"/>
                      <a:pt x="299649" y="289881"/>
                    </a:cubicBezTo>
                    <a:cubicBezTo>
                      <a:pt x="344113" y="290588"/>
                      <a:pt x="386858" y="302107"/>
                      <a:pt x="420711" y="331311"/>
                    </a:cubicBezTo>
                    <a:close/>
                    <a:moveTo>
                      <a:pt x="409810" y="36755"/>
                    </a:moveTo>
                    <a:cubicBezTo>
                      <a:pt x="416947" y="48237"/>
                      <a:pt x="421621" y="61450"/>
                      <a:pt x="423642" y="74839"/>
                    </a:cubicBezTo>
                    <a:cubicBezTo>
                      <a:pt x="427684" y="101619"/>
                      <a:pt x="422227" y="128902"/>
                      <a:pt x="413537" y="154570"/>
                    </a:cubicBezTo>
                    <a:cubicBezTo>
                      <a:pt x="406260" y="176196"/>
                      <a:pt x="396458" y="197315"/>
                      <a:pt x="380997" y="214090"/>
                    </a:cubicBezTo>
                    <a:cubicBezTo>
                      <a:pt x="365536" y="230865"/>
                      <a:pt x="343708" y="242688"/>
                      <a:pt x="320972" y="242385"/>
                    </a:cubicBezTo>
                    <a:cubicBezTo>
                      <a:pt x="291362" y="241880"/>
                      <a:pt x="264584" y="220254"/>
                      <a:pt x="252962" y="192970"/>
                    </a:cubicBezTo>
                    <a:cubicBezTo>
                      <a:pt x="241341" y="165685"/>
                      <a:pt x="243362" y="134056"/>
                      <a:pt x="252962" y="106064"/>
                    </a:cubicBezTo>
                    <a:cubicBezTo>
                      <a:pt x="270445" y="55234"/>
                      <a:pt x="313595" y="-27528"/>
                      <a:pt x="381199" y="9054"/>
                    </a:cubicBezTo>
                    <a:cubicBezTo>
                      <a:pt x="393073" y="15521"/>
                      <a:pt x="402673" y="25273"/>
                      <a:pt x="409810" y="36755"/>
                    </a:cubicBezTo>
                    <a:close/>
                    <a:moveTo>
                      <a:pt x="757388" y="370693"/>
                    </a:moveTo>
                    <a:cubicBezTo>
                      <a:pt x="771428" y="394572"/>
                      <a:pt x="767904" y="428753"/>
                      <a:pt x="754489" y="452475"/>
                    </a:cubicBezTo>
                    <a:cubicBezTo>
                      <a:pt x="734986" y="486935"/>
                      <a:pt x="695677" y="506843"/>
                      <a:pt x="657580" y="512198"/>
                    </a:cubicBezTo>
                    <a:cubicBezTo>
                      <a:pt x="635853" y="515330"/>
                      <a:pt x="612914" y="514219"/>
                      <a:pt x="593107" y="504821"/>
                    </a:cubicBezTo>
                    <a:cubicBezTo>
                      <a:pt x="573301" y="495424"/>
                      <a:pt x="557032" y="476830"/>
                      <a:pt x="554404" y="455103"/>
                    </a:cubicBezTo>
                    <a:cubicBezTo>
                      <a:pt x="545410" y="381132"/>
                      <a:pt x="677791" y="318378"/>
                      <a:pt x="737209" y="351018"/>
                    </a:cubicBezTo>
                    <a:cubicBezTo>
                      <a:pt x="746077" y="355919"/>
                      <a:pt x="752708" y="362734"/>
                      <a:pt x="757388" y="370693"/>
                    </a:cubicBezTo>
                    <a:close/>
                    <a:moveTo>
                      <a:pt x="641313" y="131930"/>
                    </a:moveTo>
                    <a:cubicBezTo>
                      <a:pt x="665292" y="170650"/>
                      <a:pt x="639845" y="240717"/>
                      <a:pt x="607861" y="269062"/>
                    </a:cubicBezTo>
                    <a:cubicBezTo>
                      <a:pt x="582295" y="291800"/>
                      <a:pt x="549756" y="305442"/>
                      <a:pt x="516510" y="313627"/>
                    </a:cubicBezTo>
                    <a:cubicBezTo>
                      <a:pt x="496500" y="318477"/>
                      <a:pt x="473663" y="321004"/>
                      <a:pt x="457090" y="308877"/>
                    </a:cubicBezTo>
                    <a:cubicBezTo>
                      <a:pt x="436576" y="293821"/>
                      <a:pt x="435363" y="263404"/>
                      <a:pt x="441528" y="238645"/>
                    </a:cubicBezTo>
                    <a:cubicBezTo>
                      <a:pt x="456888" y="176498"/>
                      <a:pt x="527222" y="95049"/>
                      <a:pt x="599272" y="106367"/>
                    </a:cubicBezTo>
                    <a:cubicBezTo>
                      <a:pt x="619836" y="109601"/>
                      <a:pt x="633321" y="119024"/>
                      <a:pt x="641313" y="131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B60D3FA-F2F9-8286-2796-4F5B1815F8AB}"/>
                  </a:ext>
                </a:extLst>
              </p:cNvPr>
              <p:cNvSpPr/>
              <p:nvPr/>
            </p:nvSpPr>
            <p:spPr>
              <a:xfrm rot="4268768">
                <a:off x="6601430" y="2263953"/>
                <a:ext cx="519861" cy="473196"/>
              </a:xfrm>
              <a:custGeom>
                <a:avLst/>
                <a:gdLst>
                  <a:gd name="connsiteX0" fmla="*/ 411675 w 519861"/>
                  <a:gd name="connsiteY0" fmla="*/ 115225 h 473196"/>
                  <a:gd name="connsiteX1" fmla="*/ 458324 w 519861"/>
                  <a:gd name="connsiteY1" fmla="*/ 51852 h 473196"/>
                  <a:gd name="connsiteX2" fmla="*/ 516430 w 519861"/>
                  <a:gd name="connsiteY2" fmla="*/ 88939 h 473196"/>
                  <a:gd name="connsiteX3" fmla="*/ 502484 w 519861"/>
                  <a:gd name="connsiteY3" fmla="*/ 163820 h 473196"/>
                  <a:gd name="connsiteX4" fmla="*/ 469844 w 519861"/>
                  <a:gd name="connsiteY4" fmla="*/ 192418 h 473196"/>
                  <a:gd name="connsiteX5" fmla="*/ 427704 w 519861"/>
                  <a:gd name="connsiteY5" fmla="*/ 189285 h 473196"/>
                  <a:gd name="connsiteX6" fmla="*/ 411675 w 519861"/>
                  <a:gd name="connsiteY6" fmla="*/ 115225 h 473196"/>
                  <a:gd name="connsiteX7" fmla="*/ 175981 w 519861"/>
                  <a:gd name="connsiteY7" fmla="*/ 334902 h 473196"/>
                  <a:gd name="connsiteX8" fmla="*/ 231156 w 519861"/>
                  <a:gd name="connsiteY8" fmla="*/ 241125 h 473196"/>
                  <a:gd name="connsiteX9" fmla="*/ 306238 w 519861"/>
                  <a:gd name="connsiteY9" fmla="*/ 199894 h 473196"/>
                  <a:gd name="connsiteX10" fmla="*/ 425482 w 519861"/>
                  <a:gd name="connsiteY10" fmla="*/ 237083 h 473196"/>
                  <a:gd name="connsiteX11" fmla="*/ 491368 w 519861"/>
                  <a:gd name="connsiteY11" fmla="*/ 310144 h 473196"/>
                  <a:gd name="connsiteX12" fmla="*/ 479141 w 519861"/>
                  <a:gd name="connsiteY12" fmla="*/ 376840 h 473196"/>
                  <a:gd name="connsiteX13" fmla="*/ 437709 w 519861"/>
                  <a:gd name="connsiteY13" fmla="*/ 415240 h 473196"/>
                  <a:gd name="connsiteX14" fmla="*/ 372429 w 519861"/>
                  <a:gd name="connsiteY14" fmla="*/ 414835 h 473196"/>
                  <a:gd name="connsiteX15" fmla="*/ 260562 w 519861"/>
                  <a:gd name="connsiteY15" fmla="*/ 471122 h 473196"/>
                  <a:gd name="connsiteX16" fmla="*/ 165976 w 519861"/>
                  <a:gd name="connsiteY16" fmla="*/ 415037 h 473196"/>
                  <a:gd name="connsiteX17" fmla="*/ 175981 w 519861"/>
                  <a:gd name="connsiteY17" fmla="*/ 334902 h 473196"/>
                  <a:gd name="connsiteX18" fmla="*/ 254735 w 519861"/>
                  <a:gd name="connsiteY18" fmla="*/ 39410 h 473196"/>
                  <a:gd name="connsiteX19" fmla="*/ 275013 w 519861"/>
                  <a:gd name="connsiteY19" fmla="*/ 9915 h 473196"/>
                  <a:gd name="connsiteX20" fmla="*/ 359595 w 519861"/>
                  <a:gd name="connsiteY20" fmla="*/ 78934 h 473196"/>
                  <a:gd name="connsiteX21" fmla="*/ 340496 w 519861"/>
                  <a:gd name="connsiteY21" fmla="*/ 144315 h 473196"/>
                  <a:gd name="connsiteX22" fmla="*/ 311392 w 519861"/>
                  <a:gd name="connsiteY22" fmla="*/ 171600 h 473196"/>
                  <a:gd name="connsiteX23" fmla="*/ 269556 w 519861"/>
                  <a:gd name="connsiteY23" fmla="*/ 147752 h 473196"/>
                  <a:gd name="connsiteX24" fmla="*/ 254735 w 519861"/>
                  <a:gd name="connsiteY24" fmla="*/ 39410 h 473196"/>
                  <a:gd name="connsiteX25" fmla="*/ 104094 w 519861"/>
                  <a:gd name="connsiteY25" fmla="*/ 93810 h 473196"/>
                  <a:gd name="connsiteX26" fmla="*/ 128486 w 519861"/>
                  <a:gd name="connsiteY26" fmla="*/ 74285 h 473196"/>
                  <a:gd name="connsiteX27" fmla="*/ 180224 w 519861"/>
                  <a:gd name="connsiteY27" fmla="*/ 82875 h 473196"/>
                  <a:gd name="connsiteX28" fmla="*/ 215190 w 519861"/>
                  <a:gd name="connsiteY28" fmla="*/ 123802 h 473196"/>
                  <a:gd name="connsiteX29" fmla="*/ 230044 w 519861"/>
                  <a:gd name="connsiteY29" fmla="*/ 166750 h 473196"/>
                  <a:gd name="connsiteX30" fmla="*/ 217110 w 519861"/>
                  <a:gd name="connsiteY30" fmla="*/ 209192 h 473196"/>
                  <a:gd name="connsiteX31" fmla="*/ 162035 w 519861"/>
                  <a:gd name="connsiteY31" fmla="*/ 220712 h 473196"/>
                  <a:gd name="connsiteX32" fmla="*/ 118987 w 519861"/>
                  <a:gd name="connsiteY32" fmla="*/ 181503 h 473196"/>
                  <a:gd name="connsiteX33" fmla="*/ 104094 w 519861"/>
                  <a:gd name="connsiteY33" fmla="*/ 93810 h 473196"/>
                  <a:gd name="connsiteX34" fmla="*/ 2018 w 519861"/>
                  <a:gd name="connsiteY34" fmla="*/ 254413 h 473196"/>
                  <a:gd name="connsiteX35" fmla="*/ 30768 w 519861"/>
                  <a:gd name="connsiteY35" fmla="*/ 219700 h 473196"/>
                  <a:gd name="connsiteX36" fmla="*/ 116258 w 519861"/>
                  <a:gd name="connsiteY36" fmla="*/ 267499 h 473196"/>
                  <a:gd name="connsiteX37" fmla="*/ 125252 w 519861"/>
                  <a:gd name="connsiteY37" fmla="*/ 321967 h 473196"/>
                  <a:gd name="connsiteX38" fmla="*/ 71896 w 519861"/>
                  <a:gd name="connsiteY38" fmla="*/ 344401 h 473196"/>
                  <a:gd name="connsiteX39" fmla="*/ 6009 w 519861"/>
                  <a:gd name="connsiteY39" fmla="*/ 301251 h 473196"/>
                  <a:gd name="connsiteX40" fmla="*/ 2018 w 519861"/>
                  <a:gd name="connsiteY40" fmla="*/ 254413 h 47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19861" h="473196">
                    <a:moveTo>
                      <a:pt x="411675" y="115225"/>
                    </a:moveTo>
                    <a:cubicBezTo>
                      <a:pt x="419065" y="86311"/>
                      <a:pt x="436901" y="59179"/>
                      <a:pt x="458324" y="51852"/>
                    </a:cubicBezTo>
                    <a:cubicBezTo>
                      <a:pt x="484092" y="43060"/>
                      <a:pt x="508750" y="65798"/>
                      <a:pt x="516430" y="88939"/>
                    </a:cubicBezTo>
                    <a:cubicBezTo>
                      <a:pt x="524817" y="114101"/>
                      <a:pt x="516935" y="142497"/>
                      <a:pt x="502484" y="163820"/>
                    </a:cubicBezTo>
                    <a:cubicBezTo>
                      <a:pt x="494299" y="175946"/>
                      <a:pt x="483385" y="186758"/>
                      <a:pt x="469844" y="192418"/>
                    </a:cubicBezTo>
                    <a:cubicBezTo>
                      <a:pt x="456201" y="198076"/>
                      <a:pt x="439729" y="197773"/>
                      <a:pt x="427704" y="189285"/>
                    </a:cubicBezTo>
                    <a:cubicBezTo>
                      <a:pt x="407342" y="174834"/>
                      <a:pt x="404286" y="144139"/>
                      <a:pt x="411675" y="115225"/>
                    </a:cubicBezTo>
                    <a:close/>
                    <a:moveTo>
                      <a:pt x="175981" y="334902"/>
                    </a:moveTo>
                    <a:cubicBezTo>
                      <a:pt x="187703" y="303576"/>
                      <a:pt x="205892" y="268005"/>
                      <a:pt x="231156" y="241125"/>
                    </a:cubicBezTo>
                    <a:cubicBezTo>
                      <a:pt x="251467" y="219499"/>
                      <a:pt x="276427" y="203432"/>
                      <a:pt x="306238" y="199894"/>
                    </a:cubicBezTo>
                    <a:cubicBezTo>
                      <a:pt x="346660" y="195045"/>
                      <a:pt x="390618" y="219297"/>
                      <a:pt x="425482" y="237083"/>
                    </a:cubicBezTo>
                    <a:cubicBezTo>
                      <a:pt x="455696" y="252443"/>
                      <a:pt x="484396" y="276898"/>
                      <a:pt x="491368" y="310144"/>
                    </a:cubicBezTo>
                    <a:cubicBezTo>
                      <a:pt x="496117" y="332679"/>
                      <a:pt x="490054" y="356527"/>
                      <a:pt x="479141" y="376840"/>
                    </a:cubicBezTo>
                    <a:cubicBezTo>
                      <a:pt x="469945" y="393917"/>
                      <a:pt x="456302" y="409883"/>
                      <a:pt x="437709" y="415240"/>
                    </a:cubicBezTo>
                    <a:cubicBezTo>
                      <a:pt x="416690" y="421303"/>
                      <a:pt x="394256" y="412714"/>
                      <a:pt x="372429" y="414835"/>
                    </a:cubicBezTo>
                    <a:cubicBezTo>
                      <a:pt x="330491" y="418978"/>
                      <a:pt x="301488" y="460916"/>
                      <a:pt x="260562" y="471122"/>
                    </a:cubicBezTo>
                    <a:cubicBezTo>
                      <a:pt x="221151" y="481025"/>
                      <a:pt x="176284" y="454347"/>
                      <a:pt x="165976" y="415037"/>
                    </a:cubicBezTo>
                    <a:cubicBezTo>
                      <a:pt x="159003" y="388562"/>
                      <a:pt x="166381" y="360569"/>
                      <a:pt x="175981" y="334902"/>
                    </a:cubicBezTo>
                    <a:close/>
                    <a:moveTo>
                      <a:pt x="254735" y="39410"/>
                    </a:moveTo>
                    <a:cubicBezTo>
                      <a:pt x="258895" y="27827"/>
                      <a:pt x="265489" y="17595"/>
                      <a:pt x="275013" y="9915"/>
                    </a:cubicBezTo>
                    <a:cubicBezTo>
                      <a:pt x="318466" y="-25050"/>
                      <a:pt x="359999" y="40736"/>
                      <a:pt x="359595" y="78934"/>
                    </a:cubicBezTo>
                    <a:cubicBezTo>
                      <a:pt x="359291" y="101873"/>
                      <a:pt x="351409" y="124206"/>
                      <a:pt x="340496" y="144315"/>
                    </a:cubicBezTo>
                    <a:cubicBezTo>
                      <a:pt x="333927" y="156341"/>
                      <a:pt x="324833" y="168872"/>
                      <a:pt x="311392" y="171600"/>
                    </a:cubicBezTo>
                    <a:cubicBezTo>
                      <a:pt x="294718" y="175036"/>
                      <a:pt x="279055" y="161899"/>
                      <a:pt x="269556" y="147752"/>
                    </a:cubicBezTo>
                    <a:cubicBezTo>
                      <a:pt x="251670" y="121073"/>
                      <a:pt x="242253" y="74160"/>
                      <a:pt x="254735" y="39410"/>
                    </a:cubicBezTo>
                    <a:close/>
                    <a:moveTo>
                      <a:pt x="104094" y="93810"/>
                    </a:moveTo>
                    <a:cubicBezTo>
                      <a:pt x="108616" y="85420"/>
                      <a:pt x="116359" y="78555"/>
                      <a:pt x="128486" y="74285"/>
                    </a:cubicBezTo>
                    <a:cubicBezTo>
                      <a:pt x="145564" y="68324"/>
                      <a:pt x="165169" y="72770"/>
                      <a:pt x="180224" y="82875"/>
                    </a:cubicBezTo>
                    <a:cubicBezTo>
                      <a:pt x="195282" y="92880"/>
                      <a:pt x="206398" y="107936"/>
                      <a:pt x="215190" y="123802"/>
                    </a:cubicBezTo>
                    <a:cubicBezTo>
                      <a:pt x="222667" y="137141"/>
                      <a:pt x="228731" y="151591"/>
                      <a:pt x="230044" y="166750"/>
                    </a:cubicBezTo>
                    <a:cubicBezTo>
                      <a:pt x="231458" y="181907"/>
                      <a:pt x="227518" y="198076"/>
                      <a:pt x="217110" y="209192"/>
                    </a:cubicBezTo>
                    <a:cubicBezTo>
                      <a:pt x="203569" y="223743"/>
                      <a:pt x="180730" y="227280"/>
                      <a:pt x="162035" y="220712"/>
                    </a:cubicBezTo>
                    <a:cubicBezTo>
                      <a:pt x="143340" y="214143"/>
                      <a:pt x="128586" y="198884"/>
                      <a:pt x="118987" y="181503"/>
                    </a:cubicBezTo>
                    <a:cubicBezTo>
                      <a:pt x="105951" y="157857"/>
                      <a:pt x="90527" y="118977"/>
                      <a:pt x="104094" y="93810"/>
                    </a:cubicBezTo>
                    <a:close/>
                    <a:moveTo>
                      <a:pt x="2018" y="254413"/>
                    </a:moveTo>
                    <a:cubicBezTo>
                      <a:pt x="5808" y="238295"/>
                      <a:pt x="15054" y="224198"/>
                      <a:pt x="30768" y="219700"/>
                    </a:cubicBezTo>
                    <a:cubicBezTo>
                      <a:pt x="62397" y="210809"/>
                      <a:pt x="100191" y="243852"/>
                      <a:pt x="116258" y="267499"/>
                    </a:cubicBezTo>
                    <a:cubicBezTo>
                      <a:pt x="127172" y="283465"/>
                      <a:pt x="134145" y="304788"/>
                      <a:pt x="125252" y="321967"/>
                    </a:cubicBezTo>
                    <a:cubicBezTo>
                      <a:pt x="115854" y="340257"/>
                      <a:pt x="92308" y="346523"/>
                      <a:pt x="71896" y="344401"/>
                    </a:cubicBezTo>
                    <a:cubicBezTo>
                      <a:pt x="44612" y="341571"/>
                      <a:pt x="18034" y="325908"/>
                      <a:pt x="6009" y="301251"/>
                    </a:cubicBezTo>
                    <a:cubicBezTo>
                      <a:pt x="-105" y="288670"/>
                      <a:pt x="-1772" y="270531"/>
                      <a:pt x="2018" y="25441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85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63D68-F544-6460-1640-CE2CDA06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i="0" dirty="0">
                <a:effectLst/>
              </a:rPr>
              <a:t>Problem Statement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5A892C-95E3-1F3A-984E-112CD06FF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48E176-B7AB-C12B-1339-6310BDA76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1E61A66-92DD-CDF1-D2DD-19ABBCD7E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548924"/>
              </p:ext>
            </p:extLst>
          </p:nvPr>
        </p:nvGraphicFramePr>
        <p:xfrm>
          <a:off x="6096000" y="1447800"/>
          <a:ext cx="5917160" cy="4800600"/>
        </p:xfrm>
        <a:graphic>
          <a:graphicData uri="http://schemas.openxmlformats.org/drawingml/2006/table">
            <a:tbl>
              <a:tblPr/>
              <a:tblGrid>
                <a:gridCol w="2958580">
                  <a:extLst>
                    <a:ext uri="{9D8B030D-6E8A-4147-A177-3AD203B41FA5}">
                      <a16:colId xmlns:a16="http://schemas.microsoft.com/office/drawing/2014/main" val="993318772"/>
                    </a:ext>
                  </a:extLst>
                </a:gridCol>
                <a:gridCol w="2958580">
                  <a:extLst>
                    <a:ext uri="{9D8B030D-6E8A-4147-A177-3AD203B41FA5}">
                      <a16:colId xmlns:a16="http://schemas.microsoft.com/office/drawing/2014/main" val="157551023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l"/>
                      <a:r>
                        <a:rPr lang="en-CA" b="1">
                          <a:effectLst/>
                          <a:latin typeface="+mj-lt"/>
                        </a:rPr>
                        <a:t>Pain Point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b="1">
                          <a:effectLst/>
                          <a:latin typeface="+mj-lt"/>
                        </a:rPr>
                        <a:t>Financial Impact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411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r>
                        <a:rPr lang="en-CA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Rising Vet Costs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$500 avg. emergency visit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769287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r>
                        <a:rPr lang="en-CA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Nutrition Confusion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$1.2B wasted on wrong food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075648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r>
                        <a:rPr lang="en-CA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24/7 Care Gaps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$120/hr after-hours fees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3191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r>
                        <a:rPr lang="en-CA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Aging Pet Support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2x senior pet care costs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656715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31284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A42C7D0-A1AB-04FA-7D33-D881E8A34657}"/>
              </a:ext>
            </a:extLst>
          </p:cNvPr>
          <p:cNvSpPr/>
          <p:nvPr/>
        </p:nvSpPr>
        <p:spPr>
          <a:xfrm flipH="1">
            <a:off x="381827" y="1302543"/>
            <a:ext cx="5197188" cy="2427515"/>
          </a:xfrm>
          <a:prstGeom prst="roundRect">
            <a:avLst>
              <a:gd name="adj" fmla="val 50000"/>
            </a:avLst>
          </a:prstGeom>
          <a:blipFill>
            <a:blip r:embed="rId2"/>
            <a:srcRect/>
            <a:stretch>
              <a:fillRect t="-10549" b="-1054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DEDEC13-EA1F-C122-0E58-C32B8C39FFCA}"/>
              </a:ext>
            </a:extLst>
          </p:cNvPr>
          <p:cNvGrpSpPr/>
          <p:nvPr/>
        </p:nvGrpSpPr>
        <p:grpSpPr>
          <a:xfrm>
            <a:off x="253104" y="3895817"/>
            <a:ext cx="5325911" cy="2475367"/>
            <a:chOff x="4316638" y="2105871"/>
            <a:chExt cx="7656747" cy="355868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11466B2-36EA-C528-C292-441C61B19DCF}"/>
                </a:ext>
              </a:extLst>
            </p:cNvPr>
            <p:cNvSpPr/>
            <p:nvPr/>
          </p:nvSpPr>
          <p:spPr>
            <a:xfrm flipH="1">
              <a:off x="4316638" y="2105871"/>
              <a:ext cx="3558726" cy="35586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2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Google Shape;4822;p73">
              <a:extLst>
                <a:ext uri="{FF2B5EF4-FFF2-40B4-BE49-F238E27FC236}">
                  <a16:creationId xmlns:a16="http://schemas.microsoft.com/office/drawing/2014/main" id="{BD85076C-F811-3241-96EF-B1FF420C5B48}"/>
                </a:ext>
              </a:extLst>
            </p:cNvPr>
            <p:cNvSpPr txBox="1">
              <a:spLocks/>
            </p:cNvSpPr>
            <p:nvPr/>
          </p:nvSpPr>
          <p:spPr>
            <a:xfrm>
              <a:off x="4501695" y="2936863"/>
              <a:ext cx="3188612" cy="189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1800" b="1" dirty="0">
                  <a:solidFill>
                    <a:schemeClr val="accent2"/>
                  </a:solidFill>
                  <a:effectLst/>
                  <a:latin typeface="+mj-lt"/>
                </a:rPr>
                <a:t>The Broken Pet Care System - And Who Pays the Price</a:t>
              </a:r>
              <a:endParaRPr lang="en-CA" sz="1100" b="1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3CC7E28-4D2F-8CD8-8D6F-8F3B95F63842}"/>
                </a:ext>
              </a:extLst>
            </p:cNvPr>
            <p:cNvSpPr/>
            <p:nvPr/>
          </p:nvSpPr>
          <p:spPr>
            <a:xfrm flipH="1">
              <a:off x="8414659" y="2105871"/>
              <a:ext cx="3558726" cy="35586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2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Google Shape;4822;p73">
              <a:extLst>
                <a:ext uri="{FF2B5EF4-FFF2-40B4-BE49-F238E27FC236}">
                  <a16:creationId xmlns:a16="http://schemas.microsoft.com/office/drawing/2014/main" id="{ADA5E0C5-FCB2-287D-A3BA-A10E58E66BB8}"/>
                </a:ext>
              </a:extLst>
            </p:cNvPr>
            <p:cNvSpPr txBox="1">
              <a:spLocks/>
            </p:cNvSpPr>
            <p:nvPr/>
          </p:nvSpPr>
          <p:spPr>
            <a:xfrm>
              <a:off x="8599716" y="2936863"/>
              <a:ext cx="3188612" cy="189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CA" sz="1800" b="1" i="0" dirty="0">
                  <a:solidFill>
                    <a:schemeClr val="bg2"/>
                  </a:solidFill>
                  <a:effectLst/>
                  <a:latin typeface="+mj-lt"/>
                  <a:cs typeface="Aparajita" panose="02020603050405020304" pitchFamily="18" charset="0"/>
                </a:rPr>
                <a:t>Lorem ipsum dolor sit </a:t>
              </a:r>
              <a:r>
                <a:rPr lang="en-CA" sz="1800" b="1" i="0" dirty="0" err="1">
                  <a:solidFill>
                    <a:schemeClr val="bg2"/>
                  </a:solidFill>
                  <a:effectLst/>
                  <a:latin typeface="+mj-lt"/>
                  <a:cs typeface="Aparajita" panose="02020603050405020304" pitchFamily="18" charset="0"/>
                </a:rPr>
                <a:t>amet</a:t>
              </a:r>
              <a:r>
                <a:rPr lang="en-CA" sz="1800" b="1" i="0" dirty="0">
                  <a:solidFill>
                    <a:schemeClr val="bg2"/>
                  </a:solidFill>
                  <a:effectLst/>
                  <a:latin typeface="+mj-lt"/>
                  <a:cs typeface="Aparajita" panose="02020603050405020304" pitchFamily="18" charset="0"/>
                </a:rPr>
                <a:t>, </a:t>
              </a:r>
              <a:r>
                <a:rPr lang="en-CA" sz="1800" b="1" i="0" dirty="0" err="1">
                  <a:solidFill>
                    <a:schemeClr val="bg2"/>
                  </a:solidFill>
                  <a:effectLst/>
                  <a:latin typeface="+mj-lt"/>
                  <a:cs typeface="Aparajita" panose="02020603050405020304" pitchFamily="18" charset="0"/>
                </a:rPr>
                <a:t>consectetur</a:t>
              </a:r>
              <a:r>
                <a:rPr lang="en-CA" sz="1800" b="1" i="0" dirty="0">
                  <a:solidFill>
                    <a:schemeClr val="bg2"/>
                  </a:solidFill>
                  <a:effectLst/>
                  <a:latin typeface="+mj-lt"/>
                  <a:cs typeface="Aparajita" panose="02020603050405020304" pitchFamily="18" charset="0"/>
                </a:rPr>
                <a:t> </a:t>
              </a:r>
              <a:r>
                <a:rPr lang="en-CA" sz="1800" b="1" i="0" dirty="0" err="1">
                  <a:solidFill>
                    <a:schemeClr val="bg2"/>
                  </a:solidFill>
                  <a:effectLst/>
                  <a:latin typeface="+mj-lt"/>
                  <a:cs typeface="Aparajita" panose="02020603050405020304" pitchFamily="18" charset="0"/>
                </a:rPr>
                <a:t>adipiscing</a:t>
              </a:r>
              <a:endParaRPr lang="en-CA" b="1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endParaRP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27DE23-8A58-2564-1501-EE9857ADD561}"/>
              </a:ext>
            </a:extLst>
          </p:cNvPr>
          <p:cNvSpPr/>
          <p:nvPr/>
        </p:nvSpPr>
        <p:spPr>
          <a:xfrm>
            <a:off x="7972049" y="1485900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770D05A-4C66-51E0-FC7A-43D835997544}"/>
              </a:ext>
            </a:extLst>
          </p:cNvPr>
          <p:cNvSpPr/>
          <p:nvPr/>
        </p:nvSpPr>
        <p:spPr>
          <a:xfrm rot="3237071">
            <a:off x="10964473" y="1064503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11CD0D-1EFB-9F11-ADDB-08BF34732DD0}"/>
              </a:ext>
            </a:extLst>
          </p:cNvPr>
          <p:cNvGrpSpPr/>
          <p:nvPr/>
        </p:nvGrpSpPr>
        <p:grpSpPr>
          <a:xfrm>
            <a:off x="598623" y="2056228"/>
            <a:ext cx="772049" cy="864806"/>
            <a:chOff x="5988967" y="1518251"/>
            <a:chExt cx="1108992" cy="124223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0761DF0-D0CE-A985-C92E-978686D47877}"/>
                </a:ext>
              </a:extLst>
            </p:cNvPr>
            <p:cNvSpPr/>
            <p:nvPr/>
          </p:nvSpPr>
          <p:spPr>
            <a:xfrm rot="18857568">
              <a:off x="5958276" y="1548942"/>
              <a:ext cx="766373" cy="704992"/>
            </a:xfrm>
            <a:custGeom>
              <a:avLst/>
              <a:gdLst>
                <a:gd name="connsiteX0" fmla="*/ 122401 w 766373"/>
                <a:gd name="connsiteY0" fmla="*/ 47150 h 704992"/>
                <a:gd name="connsiteX1" fmla="*/ 155244 w 766373"/>
                <a:gd name="connsiteY1" fmla="*/ 189433 h 704992"/>
                <a:gd name="connsiteX2" fmla="*/ 104110 w 766373"/>
                <a:gd name="connsiteY2" fmla="*/ 254108 h 704992"/>
                <a:gd name="connsiteX3" fmla="*/ 25794 w 766373"/>
                <a:gd name="connsiteY3" fmla="*/ 217627 h 704992"/>
                <a:gd name="connsiteX4" fmla="*/ 7403 w 766373"/>
                <a:gd name="connsiteY4" fmla="*/ 101517 h 704992"/>
                <a:gd name="connsiteX5" fmla="*/ 122401 w 766373"/>
                <a:gd name="connsiteY5" fmla="*/ 47150 h 704992"/>
                <a:gd name="connsiteX6" fmla="*/ 420711 w 766373"/>
                <a:gd name="connsiteY6" fmla="*/ 331311 h 704992"/>
                <a:gd name="connsiteX7" fmla="*/ 499230 w 766373"/>
                <a:gd name="connsiteY7" fmla="*/ 500475 h 704992"/>
                <a:gd name="connsiteX8" fmla="*/ 484577 w 766373"/>
                <a:gd name="connsiteY8" fmla="*/ 646699 h 704992"/>
                <a:gd name="connsiteX9" fmla="*/ 398580 w 766373"/>
                <a:gd name="connsiteY9" fmla="*/ 700156 h 704992"/>
                <a:gd name="connsiteX10" fmla="*/ 314605 w 766373"/>
                <a:gd name="connsiteY10" fmla="*/ 692880 h 704992"/>
                <a:gd name="connsiteX11" fmla="*/ 249426 w 766373"/>
                <a:gd name="connsiteY11" fmla="*/ 620324 h 704992"/>
                <a:gd name="connsiteX12" fmla="*/ 74907 w 766373"/>
                <a:gd name="connsiteY12" fmla="*/ 553124 h 704992"/>
                <a:gd name="connsiteX13" fmla="*/ 41963 w 766373"/>
                <a:gd name="connsiteY13" fmla="*/ 392247 h 704992"/>
                <a:gd name="connsiteX14" fmla="*/ 140591 w 766373"/>
                <a:gd name="connsiteY14" fmla="*/ 322924 h 704992"/>
                <a:gd name="connsiteX15" fmla="*/ 299649 w 766373"/>
                <a:gd name="connsiteY15" fmla="*/ 289881 h 704992"/>
                <a:gd name="connsiteX16" fmla="*/ 420711 w 766373"/>
                <a:gd name="connsiteY16" fmla="*/ 331311 h 704992"/>
                <a:gd name="connsiteX17" fmla="*/ 409810 w 766373"/>
                <a:gd name="connsiteY17" fmla="*/ 36755 h 704992"/>
                <a:gd name="connsiteX18" fmla="*/ 423642 w 766373"/>
                <a:gd name="connsiteY18" fmla="*/ 74839 h 704992"/>
                <a:gd name="connsiteX19" fmla="*/ 413537 w 766373"/>
                <a:gd name="connsiteY19" fmla="*/ 154570 h 704992"/>
                <a:gd name="connsiteX20" fmla="*/ 380997 w 766373"/>
                <a:gd name="connsiteY20" fmla="*/ 214090 h 704992"/>
                <a:gd name="connsiteX21" fmla="*/ 320972 w 766373"/>
                <a:gd name="connsiteY21" fmla="*/ 242385 h 704992"/>
                <a:gd name="connsiteX22" fmla="*/ 252962 w 766373"/>
                <a:gd name="connsiteY22" fmla="*/ 192970 h 704992"/>
                <a:gd name="connsiteX23" fmla="*/ 252962 w 766373"/>
                <a:gd name="connsiteY23" fmla="*/ 106064 h 704992"/>
                <a:gd name="connsiteX24" fmla="*/ 381199 w 766373"/>
                <a:gd name="connsiteY24" fmla="*/ 9054 h 704992"/>
                <a:gd name="connsiteX25" fmla="*/ 409810 w 766373"/>
                <a:gd name="connsiteY25" fmla="*/ 36755 h 704992"/>
                <a:gd name="connsiteX26" fmla="*/ 757388 w 766373"/>
                <a:gd name="connsiteY26" fmla="*/ 370693 h 704992"/>
                <a:gd name="connsiteX27" fmla="*/ 754489 w 766373"/>
                <a:gd name="connsiteY27" fmla="*/ 452475 h 704992"/>
                <a:gd name="connsiteX28" fmla="*/ 657580 w 766373"/>
                <a:gd name="connsiteY28" fmla="*/ 512198 h 704992"/>
                <a:gd name="connsiteX29" fmla="*/ 593107 w 766373"/>
                <a:gd name="connsiteY29" fmla="*/ 504821 h 704992"/>
                <a:gd name="connsiteX30" fmla="*/ 554404 w 766373"/>
                <a:gd name="connsiteY30" fmla="*/ 455103 h 704992"/>
                <a:gd name="connsiteX31" fmla="*/ 737209 w 766373"/>
                <a:gd name="connsiteY31" fmla="*/ 351018 h 704992"/>
                <a:gd name="connsiteX32" fmla="*/ 757388 w 766373"/>
                <a:gd name="connsiteY32" fmla="*/ 370693 h 704992"/>
                <a:gd name="connsiteX33" fmla="*/ 641313 w 766373"/>
                <a:gd name="connsiteY33" fmla="*/ 131930 h 704992"/>
                <a:gd name="connsiteX34" fmla="*/ 607861 w 766373"/>
                <a:gd name="connsiteY34" fmla="*/ 269062 h 704992"/>
                <a:gd name="connsiteX35" fmla="*/ 516510 w 766373"/>
                <a:gd name="connsiteY35" fmla="*/ 313627 h 704992"/>
                <a:gd name="connsiteX36" fmla="*/ 457090 w 766373"/>
                <a:gd name="connsiteY36" fmla="*/ 308877 h 704992"/>
                <a:gd name="connsiteX37" fmla="*/ 441528 w 766373"/>
                <a:gd name="connsiteY37" fmla="*/ 238645 h 704992"/>
                <a:gd name="connsiteX38" fmla="*/ 599272 w 766373"/>
                <a:gd name="connsiteY38" fmla="*/ 106367 h 704992"/>
                <a:gd name="connsiteX39" fmla="*/ 641313 w 766373"/>
                <a:gd name="connsiteY39" fmla="*/ 131930 h 704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66373" h="704992">
                  <a:moveTo>
                    <a:pt x="122401" y="47150"/>
                  </a:moveTo>
                  <a:cubicBezTo>
                    <a:pt x="163934" y="72919"/>
                    <a:pt x="165146" y="147901"/>
                    <a:pt x="155244" y="189433"/>
                  </a:cubicBezTo>
                  <a:cubicBezTo>
                    <a:pt x="148574" y="217527"/>
                    <a:pt x="132001" y="246630"/>
                    <a:pt x="104110" y="254108"/>
                  </a:cubicBezTo>
                  <a:cubicBezTo>
                    <a:pt x="74502" y="262091"/>
                    <a:pt x="43883" y="242386"/>
                    <a:pt x="25794" y="217627"/>
                  </a:cubicBezTo>
                  <a:cubicBezTo>
                    <a:pt x="1542" y="184684"/>
                    <a:pt x="-7857" y="139513"/>
                    <a:pt x="7403" y="101517"/>
                  </a:cubicBezTo>
                  <a:cubicBezTo>
                    <a:pt x="22864" y="62713"/>
                    <a:pt x="80970" y="21382"/>
                    <a:pt x="122401" y="47150"/>
                  </a:cubicBezTo>
                  <a:close/>
                  <a:moveTo>
                    <a:pt x="420711" y="331311"/>
                  </a:moveTo>
                  <a:cubicBezTo>
                    <a:pt x="466589" y="371228"/>
                    <a:pt x="483971" y="444087"/>
                    <a:pt x="499230" y="500475"/>
                  </a:cubicBezTo>
                  <a:cubicBezTo>
                    <a:pt x="512569" y="549384"/>
                    <a:pt x="514287" y="605671"/>
                    <a:pt x="484577" y="646699"/>
                  </a:cubicBezTo>
                  <a:cubicBezTo>
                    <a:pt x="464366" y="674590"/>
                    <a:pt x="432029" y="691769"/>
                    <a:pt x="398580" y="700156"/>
                  </a:cubicBezTo>
                  <a:cubicBezTo>
                    <a:pt x="370589" y="707129"/>
                    <a:pt x="339161" y="708038"/>
                    <a:pt x="314605" y="692880"/>
                  </a:cubicBezTo>
                  <a:cubicBezTo>
                    <a:pt x="286715" y="675803"/>
                    <a:pt x="273678" y="642252"/>
                    <a:pt x="249426" y="620324"/>
                  </a:cubicBezTo>
                  <a:cubicBezTo>
                    <a:pt x="202738" y="578185"/>
                    <a:pt x="127252" y="588088"/>
                    <a:pt x="74907" y="553124"/>
                  </a:cubicBezTo>
                  <a:cubicBezTo>
                    <a:pt x="24380" y="519473"/>
                    <a:pt x="8818" y="443077"/>
                    <a:pt x="41963" y="392247"/>
                  </a:cubicBezTo>
                  <a:cubicBezTo>
                    <a:pt x="64296" y="358091"/>
                    <a:pt x="102595" y="337981"/>
                    <a:pt x="140591" y="322924"/>
                  </a:cubicBezTo>
                  <a:cubicBezTo>
                    <a:pt x="186975" y="304532"/>
                    <a:pt x="244575" y="288970"/>
                    <a:pt x="299649" y="289881"/>
                  </a:cubicBezTo>
                  <a:cubicBezTo>
                    <a:pt x="344113" y="290588"/>
                    <a:pt x="386858" y="302107"/>
                    <a:pt x="420711" y="331311"/>
                  </a:cubicBezTo>
                  <a:close/>
                  <a:moveTo>
                    <a:pt x="409810" y="36755"/>
                  </a:moveTo>
                  <a:cubicBezTo>
                    <a:pt x="416947" y="48237"/>
                    <a:pt x="421621" y="61450"/>
                    <a:pt x="423642" y="74839"/>
                  </a:cubicBezTo>
                  <a:cubicBezTo>
                    <a:pt x="427684" y="101619"/>
                    <a:pt x="422227" y="128902"/>
                    <a:pt x="413537" y="154570"/>
                  </a:cubicBezTo>
                  <a:cubicBezTo>
                    <a:pt x="406260" y="176196"/>
                    <a:pt x="396458" y="197315"/>
                    <a:pt x="380997" y="214090"/>
                  </a:cubicBezTo>
                  <a:cubicBezTo>
                    <a:pt x="365536" y="230865"/>
                    <a:pt x="343708" y="242688"/>
                    <a:pt x="320972" y="242385"/>
                  </a:cubicBezTo>
                  <a:cubicBezTo>
                    <a:pt x="291362" y="241880"/>
                    <a:pt x="264584" y="220254"/>
                    <a:pt x="252962" y="192970"/>
                  </a:cubicBezTo>
                  <a:cubicBezTo>
                    <a:pt x="241341" y="165685"/>
                    <a:pt x="243362" y="134056"/>
                    <a:pt x="252962" y="106064"/>
                  </a:cubicBezTo>
                  <a:cubicBezTo>
                    <a:pt x="270445" y="55234"/>
                    <a:pt x="313595" y="-27528"/>
                    <a:pt x="381199" y="9054"/>
                  </a:cubicBezTo>
                  <a:cubicBezTo>
                    <a:pt x="393073" y="15521"/>
                    <a:pt x="402673" y="25273"/>
                    <a:pt x="409810" y="36755"/>
                  </a:cubicBezTo>
                  <a:close/>
                  <a:moveTo>
                    <a:pt x="757388" y="370693"/>
                  </a:moveTo>
                  <a:cubicBezTo>
                    <a:pt x="771428" y="394572"/>
                    <a:pt x="767904" y="428753"/>
                    <a:pt x="754489" y="452475"/>
                  </a:cubicBezTo>
                  <a:cubicBezTo>
                    <a:pt x="734986" y="486935"/>
                    <a:pt x="695677" y="506843"/>
                    <a:pt x="657580" y="512198"/>
                  </a:cubicBezTo>
                  <a:cubicBezTo>
                    <a:pt x="635853" y="515330"/>
                    <a:pt x="612914" y="514219"/>
                    <a:pt x="593107" y="504821"/>
                  </a:cubicBezTo>
                  <a:cubicBezTo>
                    <a:pt x="573301" y="495424"/>
                    <a:pt x="557032" y="476830"/>
                    <a:pt x="554404" y="455103"/>
                  </a:cubicBezTo>
                  <a:cubicBezTo>
                    <a:pt x="545410" y="381132"/>
                    <a:pt x="677791" y="318378"/>
                    <a:pt x="737209" y="351018"/>
                  </a:cubicBezTo>
                  <a:cubicBezTo>
                    <a:pt x="746077" y="355919"/>
                    <a:pt x="752708" y="362734"/>
                    <a:pt x="757388" y="370693"/>
                  </a:cubicBezTo>
                  <a:close/>
                  <a:moveTo>
                    <a:pt x="641313" y="131930"/>
                  </a:moveTo>
                  <a:cubicBezTo>
                    <a:pt x="665292" y="170650"/>
                    <a:pt x="639845" y="240717"/>
                    <a:pt x="607861" y="269062"/>
                  </a:cubicBezTo>
                  <a:cubicBezTo>
                    <a:pt x="582295" y="291800"/>
                    <a:pt x="549756" y="305442"/>
                    <a:pt x="516510" y="313627"/>
                  </a:cubicBezTo>
                  <a:cubicBezTo>
                    <a:pt x="496500" y="318477"/>
                    <a:pt x="473663" y="321004"/>
                    <a:pt x="457090" y="308877"/>
                  </a:cubicBezTo>
                  <a:cubicBezTo>
                    <a:pt x="436576" y="293821"/>
                    <a:pt x="435363" y="263404"/>
                    <a:pt x="441528" y="238645"/>
                  </a:cubicBezTo>
                  <a:cubicBezTo>
                    <a:pt x="456888" y="176498"/>
                    <a:pt x="527222" y="95049"/>
                    <a:pt x="599272" y="106367"/>
                  </a:cubicBezTo>
                  <a:cubicBezTo>
                    <a:pt x="619836" y="109601"/>
                    <a:pt x="633321" y="119024"/>
                    <a:pt x="641313" y="131930"/>
                  </a:cubicBezTo>
                  <a:close/>
                </a:path>
              </a:pathLst>
            </a:custGeom>
            <a:solidFill>
              <a:schemeClr val="accent3"/>
            </a:solidFill>
            <a:ln w="94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C20853F-1285-060D-6B02-48C7D241EFAB}"/>
                </a:ext>
              </a:extLst>
            </p:cNvPr>
            <p:cNvSpPr/>
            <p:nvPr/>
          </p:nvSpPr>
          <p:spPr>
            <a:xfrm rot="4268768">
              <a:off x="6601430" y="2263953"/>
              <a:ext cx="519861" cy="473196"/>
            </a:xfrm>
            <a:custGeom>
              <a:avLst/>
              <a:gdLst>
                <a:gd name="connsiteX0" fmla="*/ 411675 w 519861"/>
                <a:gd name="connsiteY0" fmla="*/ 115225 h 473196"/>
                <a:gd name="connsiteX1" fmla="*/ 458324 w 519861"/>
                <a:gd name="connsiteY1" fmla="*/ 51852 h 473196"/>
                <a:gd name="connsiteX2" fmla="*/ 516430 w 519861"/>
                <a:gd name="connsiteY2" fmla="*/ 88939 h 473196"/>
                <a:gd name="connsiteX3" fmla="*/ 502484 w 519861"/>
                <a:gd name="connsiteY3" fmla="*/ 163820 h 473196"/>
                <a:gd name="connsiteX4" fmla="*/ 469844 w 519861"/>
                <a:gd name="connsiteY4" fmla="*/ 192418 h 473196"/>
                <a:gd name="connsiteX5" fmla="*/ 427704 w 519861"/>
                <a:gd name="connsiteY5" fmla="*/ 189285 h 473196"/>
                <a:gd name="connsiteX6" fmla="*/ 411675 w 519861"/>
                <a:gd name="connsiteY6" fmla="*/ 115225 h 473196"/>
                <a:gd name="connsiteX7" fmla="*/ 175981 w 519861"/>
                <a:gd name="connsiteY7" fmla="*/ 334902 h 473196"/>
                <a:gd name="connsiteX8" fmla="*/ 231156 w 519861"/>
                <a:gd name="connsiteY8" fmla="*/ 241125 h 473196"/>
                <a:gd name="connsiteX9" fmla="*/ 306238 w 519861"/>
                <a:gd name="connsiteY9" fmla="*/ 199894 h 473196"/>
                <a:gd name="connsiteX10" fmla="*/ 425482 w 519861"/>
                <a:gd name="connsiteY10" fmla="*/ 237083 h 473196"/>
                <a:gd name="connsiteX11" fmla="*/ 491368 w 519861"/>
                <a:gd name="connsiteY11" fmla="*/ 310144 h 473196"/>
                <a:gd name="connsiteX12" fmla="*/ 479141 w 519861"/>
                <a:gd name="connsiteY12" fmla="*/ 376840 h 473196"/>
                <a:gd name="connsiteX13" fmla="*/ 437709 w 519861"/>
                <a:gd name="connsiteY13" fmla="*/ 415240 h 473196"/>
                <a:gd name="connsiteX14" fmla="*/ 372429 w 519861"/>
                <a:gd name="connsiteY14" fmla="*/ 414835 h 473196"/>
                <a:gd name="connsiteX15" fmla="*/ 260562 w 519861"/>
                <a:gd name="connsiteY15" fmla="*/ 471122 h 473196"/>
                <a:gd name="connsiteX16" fmla="*/ 165976 w 519861"/>
                <a:gd name="connsiteY16" fmla="*/ 415037 h 473196"/>
                <a:gd name="connsiteX17" fmla="*/ 175981 w 519861"/>
                <a:gd name="connsiteY17" fmla="*/ 334902 h 473196"/>
                <a:gd name="connsiteX18" fmla="*/ 254735 w 519861"/>
                <a:gd name="connsiteY18" fmla="*/ 39410 h 473196"/>
                <a:gd name="connsiteX19" fmla="*/ 275013 w 519861"/>
                <a:gd name="connsiteY19" fmla="*/ 9915 h 473196"/>
                <a:gd name="connsiteX20" fmla="*/ 359595 w 519861"/>
                <a:gd name="connsiteY20" fmla="*/ 78934 h 473196"/>
                <a:gd name="connsiteX21" fmla="*/ 340496 w 519861"/>
                <a:gd name="connsiteY21" fmla="*/ 144315 h 473196"/>
                <a:gd name="connsiteX22" fmla="*/ 311392 w 519861"/>
                <a:gd name="connsiteY22" fmla="*/ 171600 h 473196"/>
                <a:gd name="connsiteX23" fmla="*/ 269556 w 519861"/>
                <a:gd name="connsiteY23" fmla="*/ 147752 h 473196"/>
                <a:gd name="connsiteX24" fmla="*/ 254735 w 519861"/>
                <a:gd name="connsiteY24" fmla="*/ 39410 h 473196"/>
                <a:gd name="connsiteX25" fmla="*/ 104094 w 519861"/>
                <a:gd name="connsiteY25" fmla="*/ 93810 h 473196"/>
                <a:gd name="connsiteX26" fmla="*/ 128486 w 519861"/>
                <a:gd name="connsiteY26" fmla="*/ 74285 h 473196"/>
                <a:gd name="connsiteX27" fmla="*/ 180224 w 519861"/>
                <a:gd name="connsiteY27" fmla="*/ 82875 h 473196"/>
                <a:gd name="connsiteX28" fmla="*/ 215190 w 519861"/>
                <a:gd name="connsiteY28" fmla="*/ 123802 h 473196"/>
                <a:gd name="connsiteX29" fmla="*/ 230044 w 519861"/>
                <a:gd name="connsiteY29" fmla="*/ 166750 h 473196"/>
                <a:gd name="connsiteX30" fmla="*/ 217110 w 519861"/>
                <a:gd name="connsiteY30" fmla="*/ 209192 h 473196"/>
                <a:gd name="connsiteX31" fmla="*/ 162035 w 519861"/>
                <a:gd name="connsiteY31" fmla="*/ 220712 h 473196"/>
                <a:gd name="connsiteX32" fmla="*/ 118987 w 519861"/>
                <a:gd name="connsiteY32" fmla="*/ 181503 h 473196"/>
                <a:gd name="connsiteX33" fmla="*/ 104094 w 519861"/>
                <a:gd name="connsiteY33" fmla="*/ 93810 h 473196"/>
                <a:gd name="connsiteX34" fmla="*/ 2018 w 519861"/>
                <a:gd name="connsiteY34" fmla="*/ 254413 h 473196"/>
                <a:gd name="connsiteX35" fmla="*/ 30768 w 519861"/>
                <a:gd name="connsiteY35" fmla="*/ 219700 h 473196"/>
                <a:gd name="connsiteX36" fmla="*/ 116258 w 519861"/>
                <a:gd name="connsiteY36" fmla="*/ 267499 h 473196"/>
                <a:gd name="connsiteX37" fmla="*/ 125252 w 519861"/>
                <a:gd name="connsiteY37" fmla="*/ 321967 h 473196"/>
                <a:gd name="connsiteX38" fmla="*/ 71896 w 519861"/>
                <a:gd name="connsiteY38" fmla="*/ 344401 h 473196"/>
                <a:gd name="connsiteX39" fmla="*/ 6009 w 519861"/>
                <a:gd name="connsiteY39" fmla="*/ 301251 h 473196"/>
                <a:gd name="connsiteX40" fmla="*/ 2018 w 519861"/>
                <a:gd name="connsiteY40" fmla="*/ 254413 h 473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9861" h="473196">
                  <a:moveTo>
                    <a:pt x="411675" y="115225"/>
                  </a:moveTo>
                  <a:cubicBezTo>
                    <a:pt x="419065" y="86311"/>
                    <a:pt x="436901" y="59179"/>
                    <a:pt x="458324" y="51852"/>
                  </a:cubicBezTo>
                  <a:cubicBezTo>
                    <a:pt x="484092" y="43060"/>
                    <a:pt x="508750" y="65798"/>
                    <a:pt x="516430" y="88939"/>
                  </a:cubicBezTo>
                  <a:cubicBezTo>
                    <a:pt x="524817" y="114101"/>
                    <a:pt x="516935" y="142497"/>
                    <a:pt x="502484" y="163820"/>
                  </a:cubicBezTo>
                  <a:cubicBezTo>
                    <a:pt x="494299" y="175946"/>
                    <a:pt x="483385" y="186758"/>
                    <a:pt x="469844" y="192418"/>
                  </a:cubicBezTo>
                  <a:cubicBezTo>
                    <a:pt x="456201" y="198076"/>
                    <a:pt x="439729" y="197773"/>
                    <a:pt x="427704" y="189285"/>
                  </a:cubicBezTo>
                  <a:cubicBezTo>
                    <a:pt x="407342" y="174834"/>
                    <a:pt x="404286" y="144139"/>
                    <a:pt x="411675" y="115225"/>
                  </a:cubicBezTo>
                  <a:close/>
                  <a:moveTo>
                    <a:pt x="175981" y="334902"/>
                  </a:moveTo>
                  <a:cubicBezTo>
                    <a:pt x="187703" y="303576"/>
                    <a:pt x="205892" y="268005"/>
                    <a:pt x="231156" y="241125"/>
                  </a:cubicBezTo>
                  <a:cubicBezTo>
                    <a:pt x="251467" y="219499"/>
                    <a:pt x="276427" y="203432"/>
                    <a:pt x="306238" y="199894"/>
                  </a:cubicBezTo>
                  <a:cubicBezTo>
                    <a:pt x="346660" y="195045"/>
                    <a:pt x="390618" y="219297"/>
                    <a:pt x="425482" y="237083"/>
                  </a:cubicBezTo>
                  <a:cubicBezTo>
                    <a:pt x="455696" y="252443"/>
                    <a:pt x="484396" y="276898"/>
                    <a:pt x="491368" y="310144"/>
                  </a:cubicBezTo>
                  <a:cubicBezTo>
                    <a:pt x="496117" y="332679"/>
                    <a:pt x="490054" y="356527"/>
                    <a:pt x="479141" y="376840"/>
                  </a:cubicBezTo>
                  <a:cubicBezTo>
                    <a:pt x="469945" y="393917"/>
                    <a:pt x="456302" y="409883"/>
                    <a:pt x="437709" y="415240"/>
                  </a:cubicBezTo>
                  <a:cubicBezTo>
                    <a:pt x="416690" y="421303"/>
                    <a:pt x="394256" y="412714"/>
                    <a:pt x="372429" y="414835"/>
                  </a:cubicBezTo>
                  <a:cubicBezTo>
                    <a:pt x="330491" y="418978"/>
                    <a:pt x="301488" y="460916"/>
                    <a:pt x="260562" y="471122"/>
                  </a:cubicBezTo>
                  <a:cubicBezTo>
                    <a:pt x="221151" y="481025"/>
                    <a:pt x="176284" y="454347"/>
                    <a:pt x="165976" y="415037"/>
                  </a:cubicBezTo>
                  <a:cubicBezTo>
                    <a:pt x="159003" y="388562"/>
                    <a:pt x="166381" y="360569"/>
                    <a:pt x="175981" y="334902"/>
                  </a:cubicBezTo>
                  <a:close/>
                  <a:moveTo>
                    <a:pt x="254735" y="39410"/>
                  </a:moveTo>
                  <a:cubicBezTo>
                    <a:pt x="258895" y="27827"/>
                    <a:pt x="265489" y="17595"/>
                    <a:pt x="275013" y="9915"/>
                  </a:cubicBezTo>
                  <a:cubicBezTo>
                    <a:pt x="318466" y="-25050"/>
                    <a:pt x="359999" y="40736"/>
                    <a:pt x="359595" y="78934"/>
                  </a:cubicBezTo>
                  <a:cubicBezTo>
                    <a:pt x="359291" y="101873"/>
                    <a:pt x="351409" y="124206"/>
                    <a:pt x="340496" y="144315"/>
                  </a:cubicBezTo>
                  <a:cubicBezTo>
                    <a:pt x="333927" y="156341"/>
                    <a:pt x="324833" y="168872"/>
                    <a:pt x="311392" y="171600"/>
                  </a:cubicBezTo>
                  <a:cubicBezTo>
                    <a:pt x="294718" y="175036"/>
                    <a:pt x="279055" y="161899"/>
                    <a:pt x="269556" y="147752"/>
                  </a:cubicBezTo>
                  <a:cubicBezTo>
                    <a:pt x="251670" y="121073"/>
                    <a:pt x="242253" y="74160"/>
                    <a:pt x="254735" y="39410"/>
                  </a:cubicBezTo>
                  <a:close/>
                  <a:moveTo>
                    <a:pt x="104094" y="93810"/>
                  </a:moveTo>
                  <a:cubicBezTo>
                    <a:pt x="108616" y="85420"/>
                    <a:pt x="116359" y="78555"/>
                    <a:pt x="128486" y="74285"/>
                  </a:cubicBezTo>
                  <a:cubicBezTo>
                    <a:pt x="145564" y="68324"/>
                    <a:pt x="165169" y="72770"/>
                    <a:pt x="180224" y="82875"/>
                  </a:cubicBezTo>
                  <a:cubicBezTo>
                    <a:pt x="195282" y="92880"/>
                    <a:pt x="206398" y="107936"/>
                    <a:pt x="215190" y="123802"/>
                  </a:cubicBezTo>
                  <a:cubicBezTo>
                    <a:pt x="222667" y="137141"/>
                    <a:pt x="228731" y="151591"/>
                    <a:pt x="230044" y="166750"/>
                  </a:cubicBezTo>
                  <a:cubicBezTo>
                    <a:pt x="231458" y="181907"/>
                    <a:pt x="227518" y="198076"/>
                    <a:pt x="217110" y="209192"/>
                  </a:cubicBezTo>
                  <a:cubicBezTo>
                    <a:pt x="203569" y="223743"/>
                    <a:pt x="180730" y="227280"/>
                    <a:pt x="162035" y="220712"/>
                  </a:cubicBezTo>
                  <a:cubicBezTo>
                    <a:pt x="143340" y="214143"/>
                    <a:pt x="128586" y="198884"/>
                    <a:pt x="118987" y="181503"/>
                  </a:cubicBezTo>
                  <a:cubicBezTo>
                    <a:pt x="105951" y="157857"/>
                    <a:pt x="90527" y="118977"/>
                    <a:pt x="104094" y="93810"/>
                  </a:cubicBezTo>
                  <a:close/>
                  <a:moveTo>
                    <a:pt x="2018" y="254413"/>
                  </a:moveTo>
                  <a:cubicBezTo>
                    <a:pt x="5808" y="238295"/>
                    <a:pt x="15054" y="224198"/>
                    <a:pt x="30768" y="219700"/>
                  </a:cubicBezTo>
                  <a:cubicBezTo>
                    <a:pt x="62397" y="210809"/>
                    <a:pt x="100191" y="243852"/>
                    <a:pt x="116258" y="267499"/>
                  </a:cubicBezTo>
                  <a:cubicBezTo>
                    <a:pt x="127172" y="283465"/>
                    <a:pt x="134145" y="304788"/>
                    <a:pt x="125252" y="321967"/>
                  </a:cubicBezTo>
                  <a:cubicBezTo>
                    <a:pt x="115854" y="340257"/>
                    <a:pt x="92308" y="346523"/>
                    <a:pt x="71896" y="344401"/>
                  </a:cubicBezTo>
                  <a:cubicBezTo>
                    <a:pt x="44612" y="341571"/>
                    <a:pt x="18034" y="325908"/>
                    <a:pt x="6009" y="301251"/>
                  </a:cubicBezTo>
                  <a:cubicBezTo>
                    <a:pt x="-105" y="288670"/>
                    <a:pt x="-1772" y="270531"/>
                    <a:pt x="2018" y="254413"/>
                  </a:cubicBezTo>
                  <a:close/>
                </a:path>
              </a:pathLst>
            </a:custGeom>
            <a:solidFill>
              <a:schemeClr val="accent3"/>
            </a:solidFill>
            <a:ln w="94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889370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74FF-13D0-451D-3CBF-C1EBD12E5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i="0" dirty="0">
                <a:effectLst/>
              </a:rPr>
              <a:t>Market Opportunity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FC96C0-46E5-2BF0-F4AA-B495428C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DA036-CF9B-F533-5FA9-41BC83332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07FF735-34A0-9C58-0A59-6D51BA30D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924606"/>
              </p:ext>
            </p:extLst>
          </p:nvPr>
        </p:nvGraphicFramePr>
        <p:xfrm>
          <a:off x="336678" y="3428999"/>
          <a:ext cx="5759322" cy="2870856"/>
        </p:xfrm>
        <a:graphic>
          <a:graphicData uri="http://schemas.openxmlformats.org/drawingml/2006/table">
            <a:tbl>
              <a:tblPr/>
              <a:tblGrid>
                <a:gridCol w="2879661">
                  <a:extLst>
                    <a:ext uri="{9D8B030D-6E8A-4147-A177-3AD203B41FA5}">
                      <a16:colId xmlns:a16="http://schemas.microsoft.com/office/drawing/2014/main" val="993318772"/>
                    </a:ext>
                  </a:extLst>
                </a:gridCol>
                <a:gridCol w="2879661">
                  <a:extLst>
                    <a:ext uri="{9D8B030D-6E8A-4147-A177-3AD203B41FA5}">
                      <a16:colId xmlns:a16="http://schemas.microsoft.com/office/drawing/2014/main" val="157551023"/>
                    </a:ext>
                  </a:extLst>
                </a:gridCol>
              </a:tblGrid>
              <a:tr h="717714">
                <a:tc>
                  <a:txBody>
                    <a:bodyPr/>
                    <a:lstStyle/>
                    <a:p>
                      <a:pPr algn="ctr"/>
                      <a:r>
                        <a:rPr lang="en-CA" sz="24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Segment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2023 Market Size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41101"/>
                  </a:ext>
                </a:extLst>
              </a:tr>
              <a:tr h="717714"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chemeClr val="bg2"/>
                          </a:solidFill>
                          <a:effectLst/>
                        </a:rPr>
                        <a:t>Pet Tech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>
                          <a:solidFill>
                            <a:schemeClr val="bg2"/>
                          </a:solidFill>
                          <a:effectLst/>
                        </a:rPr>
                        <a:t>$12.4B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769287"/>
                  </a:ext>
                </a:extLst>
              </a:tr>
              <a:tr h="717714"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chemeClr val="bg2"/>
                          </a:solidFill>
                          <a:effectLst/>
                        </a:rPr>
                        <a:t>Premium Nutrition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chemeClr val="bg2"/>
                          </a:solidFill>
                          <a:effectLst/>
                        </a:rPr>
                        <a:t>$8.9B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075648"/>
                  </a:ext>
                </a:extLst>
              </a:tr>
              <a:tr h="717714">
                <a:tc>
                  <a:txBody>
                    <a:bodyPr/>
                    <a:lstStyle/>
                    <a:p>
                      <a:pPr algn="ctr"/>
                      <a:r>
                        <a:rPr lang="en-CA" sz="1600" b="0">
                          <a:solidFill>
                            <a:schemeClr val="bg2"/>
                          </a:solidFill>
                          <a:effectLst/>
                        </a:rPr>
                        <a:t>Telemedicine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chemeClr val="bg2"/>
                          </a:solidFill>
                          <a:effectLst/>
                        </a:rPr>
                        <a:t>$3.1B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31910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13421AF-C1A0-2DB2-B6B6-EE9C205D7ECB}"/>
              </a:ext>
            </a:extLst>
          </p:cNvPr>
          <p:cNvSpPr txBox="1"/>
          <p:nvPr/>
        </p:nvSpPr>
        <p:spPr>
          <a:xfrm>
            <a:off x="7223307" y="5438081"/>
            <a:ext cx="4426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3"/>
                </a:solidFill>
                <a:effectLst/>
                <a:latin typeface="+mj-lt"/>
              </a:rPr>
              <a:t>Capturing just 2% of our core segments delivers $560M in potential revenue by 2027</a:t>
            </a:r>
            <a:endParaRPr lang="en-CA" sz="16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154FEB-A4F7-AED1-61DA-D87AD2DFD748}"/>
              </a:ext>
            </a:extLst>
          </p:cNvPr>
          <p:cNvSpPr txBox="1"/>
          <p:nvPr/>
        </p:nvSpPr>
        <p:spPr>
          <a:xfrm>
            <a:off x="282805" y="1160463"/>
            <a:ext cx="5524427" cy="1716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b="0" dirty="0">
                <a:solidFill>
                  <a:schemeClr val="accent3"/>
                </a:solidFill>
                <a:effectLst/>
                <a:latin typeface="+mj-lt"/>
              </a:rPr>
              <a:t>The 325 B global pet care industry is undergoing to shift towards premium, tech−enabled solutions. </a:t>
            </a:r>
            <a:r>
              <a:rPr lang="en-CA" sz="1800" b="0" i="0" dirty="0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Lorem ipsum dolor sit </a:t>
            </a:r>
            <a:r>
              <a:rPr lang="en-CA" sz="1800" b="0" i="0" dirty="0" err="1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amet</a:t>
            </a:r>
            <a:r>
              <a:rPr lang="en-CA" sz="1800" b="0" i="0" dirty="0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, </a:t>
            </a:r>
            <a:r>
              <a:rPr lang="en-CA" sz="1800" b="0" i="0" dirty="0" err="1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consectetur</a:t>
            </a:r>
            <a:r>
              <a:rPr lang="en-CA" sz="1800" b="0" i="0" dirty="0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adipiscing</a:t>
            </a:r>
            <a:r>
              <a:rPr lang="en-CA" sz="1800" b="0" i="0" dirty="0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elit</a:t>
            </a:r>
            <a:r>
              <a:rPr lang="en-CA" sz="1800" b="0" i="0" dirty="0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, sed do </a:t>
            </a:r>
            <a:r>
              <a:rPr lang="en-CA" sz="1800" b="0" i="0" dirty="0" err="1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eiusmod</a:t>
            </a:r>
            <a:r>
              <a:rPr lang="en-CA" sz="1800" b="0" i="0" dirty="0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accent3"/>
                </a:solidFill>
                <a:effectLst/>
                <a:latin typeface="+mj-lt"/>
                <a:cs typeface="Aparajita" panose="02020603050405020304" pitchFamily="18" charset="0"/>
              </a:rPr>
              <a:t>tempor</a:t>
            </a:r>
            <a:endParaRPr lang="en-CA" b="1" dirty="0">
              <a:solidFill>
                <a:schemeClr val="accent3"/>
              </a:solidFill>
              <a:latin typeface="+mj-lt"/>
            </a:endParaRPr>
          </a:p>
        </p:txBody>
      </p:sp>
      <p:pic>
        <p:nvPicPr>
          <p:cNvPr id="10" name="Picture Placeholder 9" descr="A dog looking at a bowl of food&#10;&#10;AI-generated content may be incorrect.">
            <a:extLst>
              <a:ext uri="{FF2B5EF4-FFF2-40B4-BE49-F238E27FC236}">
                <a16:creationId xmlns:a16="http://schemas.microsoft.com/office/drawing/2014/main" id="{194794FA-A2B0-A037-3A60-7EC8B5185C2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6920" r="6920"/>
          <a:stretch>
            <a:fillRect/>
          </a:stretch>
        </p:blipFill>
        <p:spPr/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1BF63A9-E9EC-2855-23E3-BA08D95060D9}"/>
              </a:ext>
            </a:extLst>
          </p:cNvPr>
          <p:cNvGrpSpPr/>
          <p:nvPr/>
        </p:nvGrpSpPr>
        <p:grpSpPr>
          <a:xfrm>
            <a:off x="6103537" y="3960160"/>
            <a:ext cx="1300200" cy="1862641"/>
            <a:chOff x="9970090" y="2253232"/>
            <a:chExt cx="1300200" cy="186264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9E22B95-D1E2-E688-14DD-BA31F720C494}"/>
                </a:ext>
              </a:extLst>
            </p:cNvPr>
            <p:cNvSpPr/>
            <p:nvPr/>
          </p:nvSpPr>
          <p:spPr>
            <a:xfrm>
              <a:off x="9970090" y="3388705"/>
              <a:ext cx="761771" cy="727168"/>
            </a:xfrm>
            <a:custGeom>
              <a:avLst/>
              <a:gdLst>
                <a:gd name="connsiteX0" fmla="*/ 74614 w 761771"/>
                <a:gd name="connsiteY0" fmla="*/ 355320 h 727168"/>
                <a:gd name="connsiteX1" fmla="*/ 180270 w 761771"/>
                <a:gd name="connsiteY1" fmla="*/ 429003 h 727168"/>
                <a:gd name="connsiteX2" fmla="*/ 210889 w 761771"/>
                <a:gd name="connsiteY2" fmla="*/ 517829 h 727168"/>
                <a:gd name="connsiteX3" fmla="*/ 137019 w 761771"/>
                <a:gd name="connsiteY3" fmla="*/ 566031 h 727168"/>
                <a:gd name="connsiteX4" fmla="*/ 19898 w 761771"/>
                <a:gd name="connsiteY4" fmla="*/ 500649 h 727168"/>
                <a:gd name="connsiteX5" fmla="*/ 36774 w 761771"/>
                <a:gd name="connsiteY5" fmla="*/ 355941 h 727168"/>
                <a:gd name="connsiteX6" fmla="*/ 74614 w 761771"/>
                <a:gd name="connsiteY6" fmla="*/ 355320 h 727168"/>
                <a:gd name="connsiteX7" fmla="*/ 500437 w 761771"/>
                <a:gd name="connsiteY7" fmla="*/ 284188 h 727168"/>
                <a:gd name="connsiteX8" fmla="*/ 638649 w 761771"/>
                <a:gd name="connsiteY8" fmla="*/ 310265 h 727168"/>
                <a:gd name="connsiteX9" fmla="*/ 752031 w 761771"/>
                <a:gd name="connsiteY9" fmla="*/ 383831 h 727168"/>
                <a:gd name="connsiteX10" fmla="*/ 755265 w 761771"/>
                <a:gd name="connsiteY10" fmla="*/ 477912 h 727168"/>
                <a:gd name="connsiteX11" fmla="*/ 710498 w 761771"/>
                <a:gd name="connsiteY11" fmla="*/ 550064 h 727168"/>
                <a:gd name="connsiteX12" fmla="*/ 616215 w 761771"/>
                <a:gd name="connsiteY12" fmla="*/ 580179 h 727168"/>
                <a:gd name="connsiteX13" fmla="*/ 478783 w 761771"/>
                <a:gd name="connsiteY13" fmla="*/ 712658 h 727168"/>
                <a:gd name="connsiteX14" fmla="*/ 310125 w 761771"/>
                <a:gd name="connsiteY14" fmla="*/ 659605 h 727168"/>
                <a:gd name="connsiteX15" fmla="*/ 292643 w 761771"/>
                <a:gd name="connsiteY15" fmla="*/ 527327 h 727168"/>
                <a:gd name="connsiteX16" fmla="*/ 349030 w 761771"/>
                <a:gd name="connsiteY16" fmla="*/ 366854 h 727168"/>
                <a:gd name="connsiteX17" fmla="*/ 453924 w 761771"/>
                <a:gd name="connsiteY17" fmla="*/ 289145 h 727168"/>
                <a:gd name="connsiteX18" fmla="*/ 500437 w 761771"/>
                <a:gd name="connsiteY18" fmla="*/ 284188 h 727168"/>
                <a:gd name="connsiteX19" fmla="*/ 210940 w 761771"/>
                <a:gd name="connsiteY19" fmla="*/ 109598 h 727168"/>
                <a:gd name="connsiteX20" fmla="*/ 249795 w 761771"/>
                <a:gd name="connsiteY20" fmla="*/ 125741 h 727168"/>
                <a:gd name="connsiteX21" fmla="*/ 305980 w 761771"/>
                <a:gd name="connsiteY21" fmla="*/ 187687 h 727168"/>
                <a:gd name="connsiteX22" fmla="*/ 333568 w 761771"/>
                <a:gd name="connsiteY22" fmla="*/ 252260 h 727168"/>
                <a:gd name="connsiteX23" fmla="*/ 321037 w 761771"/>
                <a:gd name="connsiteY23" fmla="*/ 319764 h 727168"/>
                <a:gd name="connsiteX24" fmla="*/ 239185 w 761771"/>
                <a:gd name="connsiteY24" fmla="*/ 346037 h 727168"/>
                <a:gd name="connsiteX25" fmla="*/ 165719 w 761771"/>
                <a:gd name="connsiteY25" fmla="*/ 286516 h 727168"/>
                <a:gd name="connsiteX26" fmla="*/ 170266 w 761771"/>
                <a:gd name="connsiteY26" fmla="*/ 111795 h 727168"/>
                <a:gd name="connsiteX27" fmla="*/ 210940 w 761771"/>
                <a:gd name="connsiteY27" fmla="*/ 109598 h 727168"/>
                <a:gd name="connsiteX28" fmla="*/ 696559 w 761771"/>
                <a:gd name="connsiteY28" fmla="*/ 49892 h 727168"/>
                <a:gd name="connsiteX29" fmla="*/ 755264 w 761771"/>
                <a:gd name="connsiteY29" fmla="*/ 89766 h 727168"/>
                <a:gd name="connsiteX30" fmla="*/ 740207 w 761771"/>
                <a:gd name="connsiteY30" fmla="*/ 188899 h 727168"/>
                <a:gd name="connsiteX31" fmla="*/ 696047 w 761771"/>
                <a:gd name="connsiteY31" fmla="*/ 236294 h 727168"/>
                <a:gd name="connsiteX32" fmla="*/ 633495 w 761771"/>
                <a:gd name="connsiteY32" fmla="*/ 244478 h 727168"/>
                <a:gd name="connsiteX33" fmla="*/ 601359 w 761771"/>
                <a:gd name="connsiteY33" fmla="*/ 147771 h 727168"/>
                <a:gd name="connsiteX34" fmla="*/ 668560 w 761771"/>
                <a:gd name="connsiteY34" fmla="*/ 54802 h 727168"/>
                <a:gd name="connsiteX35" fmla="*/ 696559 w 761771"/>
                <a:gd name="connsiteY35" fmla="*/ 49892 h 727168"/>
                <a:gd name="connsiteX36" fmla="*/ 441935 w 761771"/>
                <a:gd name="connsiteY36" fmla="*/ 675 h 727168"/>
                <a:gd name="connsiteX37" fmla="*/ 482217 w 761771"/>
                <a:gd name="connsiteY37" fmla="*/ 22666 h 727168"/>
                <a:gd name="connsiteX38" fmla="*/ 521426 w 761771"/>
                <a:gd name="connsiteY38" fmla="*/ 106642 h 727168"/>
                <a:gd name="connsiteX39" fmla="*/ 497578 w 761771"/>
                <a:gd name="connsiteY39" fmla="*/ 201935 h 727168"/>
                <a:gd name="connsiteX40" fmla="*/ 457257 w 761771"/>
                <a:gd name="connsiteY40" fmla="*/ 246803 h 727168"/>
                <a:gd name="connsiteX41" fmla="*/ 390866 w 761771"/>
                <a:gd name="connsiteY41" fmla="*/ 218205 h 727168"/>
                <a:gd name="connsiteX42" fmla="*/ 354284 w 761771"/>
                <a:gd name="connsiteY42" fmla="*/ 114322 h 727168"/>
                <a:gd name="connsiteX43" fmla="*/ 393695 w 761771"/>
                <a:gd name="connsiteY43" fmla="*/ 14683 h 727168"/>
                <a:gd name="connsiteX44" fmla="*/ 441935 w 761771"/>
                <a:gd name="connsiteY44" fmla="*/ 675 h 72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61771" h="727168">
                  <a:moveTo>
                    <a:pt x="74614" y="355320"/>
                  </a:moveTo>
                  <a:cubicBezTo>
                    <a:pt x="114238" y="365017"/>
                    <a:pt x="156775" y="401643"/>
                    <a:pt x="180270" y="429003"/>
                  </a:cubicBezTo>
                  <a:cubicBezTo>
                    <a:pt x="201390" y="453962"/>
                    <a:pt x="218569" y="487512"/>
                    <a:pt x="210889" y="517829"/>
                  </a:cubicBezTo>
                  <a:cubicBezTo>
                    <a:pt x="203006" y="549862"/>
                    <a:pt x="169356" y="565828"/>
                    <a:pt x="137019" y="566031"/>
                  </a:cubicBezTo>
                  <a:cubicBezTo>
                    <a:pt x="93970" y="566535"/>
                    <a:pt x="46678" y="543091"/>
                    <a:pt x="19898" y="500649"/>
                  </a:cubicBezTo>
                  <a:cubicBezTo>
                    <a:pt x="-7791" y="457196"/>
                    <a:pt x="-10417" y="372312"/>
                    <a:pt x="36774" y="355941"/>
                  </a:cubicBezTo>
                  <a:cubicBezTo>
                    <a:pt x="48522" y="351848"/>
                    <a:pt x="61406" y="352088"/>
                    <a:pt x="74614" y="355320"/>
                  </a:cubicBezTo>
                  <a:close/>
                  <a:moveTo>
                    <a:pt x="500437" y="284188"/>
                  </a:moveTo>
                  <a:cubicBezTo>
                    <a:pt x="547929" y="285008"/>
                    <a:pt x="597268" y="300791"/>
                    <a:pt x="638649" y="310265"/>
                  </a:cubicBezTo>
                  <a:cubicBezTo>
                    <a:pt x="686447" y="321785"/>
                    <a:pt x="733033" y="343208"/>
                    <a:pt x="752031" y="383831"/>
                  </a:cubicBezTo>
                  <a:cubicBezTo>
                    <a:pt x="765168" y="411419"/>
                    <a:pt x="763753" y="445474"/>
                    <a:pt x="755265" y="477912"/>
                  </a:cubicBezTo>
                  <a:cubicBezTo>
                    <a:pt x="748292" y="504994"/>
                    <a:pt x="734852" y="533593"/>
                    <a:pt x="710498" y="550064"/>
                  </a:cubicBezTo>
                  <a:cubicBezTo>
                    <a:pt x="682911" y="568759"/>
                    <a:pt x="647037" y="567345"/>
                    <a:pt x="616215" y="580179"/>
                  </a:cubicBezTo>
                  <a:cubicBezTo>
                    <a:pt x="556594" y="604431"/>
                    <a:pt x="533351" y="678906"/>
                    <a:pt x="478783" y="712658"/>
                  </a:cubicBezTo>
                  <a:cubicBezTo>
                    <a:pt x="426134" y="745299"/>
                    <a:pt x="343876" y="720844"/>
                    <a:pt x="310125" y="659605"/>
                  </a:cubicBezTo>
                  <a:cubicBezTo>
                    <a:pt x="287287" y="618982"/>
                    <a:pt x="287287" y="570780"/>
                    <a:pt x="292643" y="527327"/>
                  </a:cubicBezTo>
                  <a:cubicBezTo>
                    <a:pt x="299413" y="473870"/>
                    <a:pt x="316694" y="413441"/>
                    <a:pt x="349030" y="366854"/>
                  </a:cubicBezTo>
                  <a:cubicBezTo>
                    <a:pt x="374698" y="329263"/>
                    <a:pt x="409663" y="300665"/>
                    <a:pt x="453924" y="289145"/>
                  </a:cubicBezTo>
                  <a:cubicBezTo>
                    <a:pt x="468981" y="285305"/>
                    <a:pt x="484606" y="283915"/>
                    <a:pt x="500437" y="284188"/>
                  </a:cubicBezTo>
                  <a:close/>
                  <a:moveTo>
                    <a:pt x="210940" y="109598"/>
                  </a:moveTo>
                  <a:cubicBezTo>
                    <a:pt x="224607" y="112301"/>
                    <a:pt x="237972" y="118061"/>
                    <a:pt x="249795" y="125741"/>
                  </a:cubicBezTo>
                  <a:cubicBezTo>
                    <a:pt x="273138" y="141302"/>
                    <a:pt x="291126" y="163939"/>
                    <a:pt x="305980" y="187687"/>
                  </a:cubicBezTo>
                  <a:cubicBezTo>
                    <a:pt x="318410" y="207695"/>
                    <a:pt x="329526" y="229017"/>
                    <a:pt x="333568" y="252260"/>
                  </a:cubicBezTo>
                  <a:cubicBezTo>
                    <a:pt x="338014" y="275299"/>
                    <a:pt x="334477" y="300867"/>
                    <a:pt x="321037" y="319764"/>
                  </a:cubicBezTo>
                  <a:cubicBezTo>
                    <a:pt x="303251" y="344521"/>
                    <a:pt x="269399" y="354020"/>
                    <a:pt x="239185" y="346037"/>
                  </a:cubicBezTo>
                  <a:cubicBezTo>
                    <a:pt x="209172" y="337953"/>
                    <a:pt x="183301" y="314509"/>
                    <a:pt x="165719" y="286516"/>
                  </a:cubicBezTo>
                  <a:cubicBezTo>
                    <a:pt x="133079" y="236090"/>
                    <a:pt x="95386" y="137363"/>
                    <a:pt x="170266" y="111795"/>
                  </a:cubicBezTo>
                  <a:cubicBezTo>
                    <a:pt x="183302" y="107249"/>
                    <a:pt x="197272" y="106895"/>
                    <a:pt x="210940" y="109598"/>
                  </a:cubicBezTo>
                  <a:close/>
                  <a:moveTo>
                    <a:pt x="696559" y="49892"/>
                  </a:moveTo>
                  <a:cubicBezTo>
                    <a:pt x="723489" y="51246"/>
                    <a:pt x="746169" y="69682"/>
                    <a:pt x="755264" y="89766"/>
                  </a:cubicBezTo>
                  <a:cubicBezTo>
                    <a:pt x="768401" y="119173"/>
                    <a:pt x="759003" y="156967"/>
                    <a:pt x="740207" y="188899"/>
                  </a:cubicBezTo>
                  <a:cubicBezTo>
                    <a:pt x="729596" y="206988"/>
                    <a:pt x="715146" y="224672"/>
                    <a:pt x="696047" y="236294"/>
                  </a:cubicBezTo>
                  <a:cubicBezTo>
                    <a:pt x="676947" y="248015"/>
                    <a:pt x="652694" y="252664"/>
                    <a:pt x="633495" y="244478"/>
                  </a:cubicBezTo>
                  <a:cubicBezTo>
                    <a:pt x="601258" y="230433"/>
                    <a:pt x="592164" y="188496"/>
                    <a:pt x="601359" y="147771"/>
                  </a:cubicBezTo>
                  <a:cubicBezTo>
                    <a:pt x="610150" y="106845"/>
                    <a:pt x="636525" y="67939"/>
                    <a:pt x="668560" y="54802"/>
                  </a:cubicBezTo>
                  <a:cubicBezTo>
                    <a:pt x="678135" y="50887"/>
                    <a:pt x="687583" y="49440"/>
                    <a:pt x="696559" y="49892"/>
                  </a:cubicBezTo>
                  <a:close/>
                  <a:moveTo>
                    <a:pt x="441935" y="675"/>
                  </a:moveTo>
                  <a:cubicBezTo>
                    <a:pt x="457005" y="3037"/>
                    <a:pt x="470748" y="11399"/>
                    <a:pt x="482217" y="22666"/>
                  </a:cubicBezTo>
                  <a:cubicBezTo>
                    <a:pt x="505662" y="45302"/>
                    <a:pt x="520820" y="80065"/>
                    <a:pt x="521426" y="106642"/>
                  </a:cubicBezTo>
                  <a:cubicBezTo>
                    <a:pt x="521831" y="138677"/>
                    <a:pt x="511726" y="171114"/>
                    <a:pt x="497578" y="201935"/>
                  </a:cubicBezTo>
                  <a:cubicBezTo>
                    <a:pt x="488989" y="220428"/>
                    <a:pt x="477064" y="240235"/>
                    <a:pt x="457257" y="246803"/>
                  </a:cubicBezTo>
                  <a:cubicBezTo>
                    <a:pt x="432499" y="254988"/>
                    <a:pt x="407034" y="238213"/>
                    <a:pt x="390866" y="218205"/>
                  </a:cubicBezTo>
                  <a:cubicBezTo>
                    <a:pt x="370655" y="193244"/>
                    <a:pt x="355900" y="153430"/>
                    <a:pt x="354284" y="114322"/>
                  </a:cubicBezTo>
                  <a:cubicBezTo>
                    <a:pt x="352668" y="75113"/>
                    <a:pt x="364289" y="37017"/>
                    <a:pt x="393695" y="14683"/>
                  </a:cubicBezTo>
                  <a:cubicBezTo>
                    <a:pt x="410469" y="1951"/>
                    <a:pt x="426865" y="-1687"/>
                    <a:pt x="441935" y="675"/>
                  </a:cubicBezTo>
                  <a:close/>
                </a:path>
              </a:pathLst>
            </a:custGeom>
            <a:solidFill>
              <a:schemeClr val="accent2"/>
            </a:solidFill>
            <a:ln w="94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3F97EA-8787-2C9A-F850-F17B53A08DEA}"/>
                </a:ext>
              </a:extLst>
            </p:cNvPr>
            <p:cNvSpPr/>
            <p:nvPr/>
          </p:nvSpPr>
          <p:spPr>
            <a:xfrm rot="3237071">
              <a:off x="10697964" y="2265529"/>
              <a:ext cx="584623" cy="560029"/>
            </a:xfrm>
            <a:custGeom>
              <a:avLst/>
              <a:gdLst>
                <a:gd name="connsiteX0" fmla="*/ 49452 w 584623"/>
                <a:gd name="connsiteY0" fmla="*/ 325936 h 560029"/>
                <a:gd name="connsiteX1" fmla="*/ 135099 w 584623"/>
                <a:gd name="connsiteY1" fmla="*/ 362613 h 560029"/>
                <a:gd name="connsiteX2" fmla="*/ 164404 w 584623"/>
                <a:gd name="connsiteY2" fmla="*/ 422941 h 560029"/>
                <a:gd name="connsiteX3" fmla="*/ 111754 w 584623"/>
                <a:gd name="connsiteY3" fmla="*/ 466294 h 560029"/>
                <a:gd name="connsiteX4" fmla="*/ 21010 w 584623"/>
                <a:gd name="connsiteY4" fmla="*/ 436281 h 560029"/>
                <a:gd name="connsiteX5" fmla="*/ 21414 w 584623"/>
                <a:gd name="connsiteY5" fmla="*/ 332701 h 560029"/>
                <a:gd name="connsiteX6" fmla="*/ 49452 w 584623"/>
                <a:gd name="connsiteY6" fmla="*/ 325936 h 560029"/>
                <a:gd name="connsiteX7" fmla="*/ 401551 w 584623"/>
                <a:gd name="connsiteY7" fmla="*/ 215693 h 560029"/>
                <a:gd name="connsiteX8" fmla="*/ 474941 w 584623"/>
                <a:gd name="connsiteY8" fmla="*/ 226191 h 560029"/>
                <a:gd name="connsiteX9" fmla="*/ 572659 w 584623"/>
                <a:gd name="connsiteY9" fmla="*/ 283083 h 560029"/>
                <a:gd name="connsiteX10" fmla="*/ 581956 w 584623"/>
                <a:gd name="connsiteY10" fmla="*/ 360591 h 560029"/>
                <a:gd name="connsiteX11" fmla="*/ 549518 w 584623"/>
                <a:gd name="connsiteY11" fmla="*/ 418495 h 560029"/>
                <a:gd name="connsiteX12" fmla="*/ 476557 w 584623"/>
                <a:gd name="connsiteY12" fmla="*/ 442545 h 560029"/>
                <a:gd name="connsiteX13" fmla="*/ 372372 w 584623"/>
                <a:gd name="connsiteY13" fmla="*/ 547135 h 560029"/>
                <a:gd name="connsiteX14" fmla="*/ 244439 w 584623"/>
                <a:gd name="connsiteY14" fmla="*/ 516820 h 560029"/>
                <a:gd name="connsiteX15" fmla="*/ 226451 w 584623"/>
                <a:gd name="connsiteY15" fmla="*/ 421224 h 560029"/>
                <a:gd name="connsiteX16" fmla="*/ 256968 w 584623"/>
                <a:gd name="connsiteY16" fmla="*/ 295816 h 560029"/>
                <a:gd name="connsiteX17" fmla="*/ 328616 w 584623"/>
                <a:gd name="connsiteY17" fmla="*/ 224675 h 560029"/>
                <a:gd name="connsiteX18" fmla="*/ 401551 w 584623"/>
                <a:gd name="connsiteY18" fmla="*/ 215693 h 560029"/>
                <a:gd name="connsiteX19" fmla="*/ 117769 w 584623"/>
                <a:gd name="connsiteY19" fmla="*/ 125377 h 560029"/>
                <a:gd name="connsiteX20" fmla="*/ 149549 w 584623"/>
                <a:gd name="connsiteY20" fmla="*/ 130089 h 560029"/>
                <a:gd name="connsiteX21" fmla="*/ 201693 w 584623"/>
                <a:gd name="connsiteY21" fmla="*/ 166770 h 560029"/>
                <a:gd name="connsiteX22" fmla="*/ 231807 w 584623"/>
                <a:gd name="connsiteY22" fmla="*/ 211235 h 560029"/>
                <a:gd name="connsiteX23" fmla="*/ 230594 w 584623"/>
                <a:gd name="connsiteY23" fmla="*/ 263782 h 560029"/>
                <a:gd name="connsiteX24" fmla="*/ 171580 w 584623"/>
                <a:gd name="connsiteY24" fmla="*/ 294199 h 560029"/>
                <a:gd name="connsiteX25" fmla="*/ 109735 w 584623"/>
                <a:gd name="connsiteY25" fmla="*/ 261963 h 560029"/>
                <a:gd name="connsiteX26" fmla="*/ 87806 w 584623"/>
                <a:gd name="connsiteY26" fmla="*/ 134838 h 560029"/>
                <a:gd name="connsiteX27" fmla="*/ 117769 w 584623"/>
                <a:gd name="connsiteY27" fmla="*/ 125377 h 560029"/>
                <a:gd name="connsiteX28" fmla="*/ 477876 w 584623"/>
                <a:gd name="connsiteY28" fmla="*/ 3872 h 560029"/>
                <a:gd name="connsiteX29" fmla="*/ 532743 w 584623"/>
                <a:gd name="connsiteY29" fmla="*/ 32875 h 560029"/>
                <a:gd name="connsiteX30" fmla="*/ 538806 w 584623"/>
                <a:gd name="connsiteY30" fmla="*/ 119276 h 560029"/>
                <a:gd name="connsiteX31" fmla="*/ 510815 w 584623"/>
                <a:gd name="connsiteY31" fmla="*/ 161820 h 560029"/>
                <a:gd name="connsiteX32" fmla="*/ 462512 w 584623"/>
                <a:gd name="connsiteY32" fmla="*/ 172633 h 560029"/>
                <a:gd name="connsiteX33" fmla="*/ 456953 w 584623"/>
                <a:gd name="connsiteY33" fmla="*/ 11150 h 560029"/>
                <a:gd name="connsiteX34" fmla="*/ 477876 w 584623"/>
                <a:gd name="connsiteY34" fmla="*/ 3872 h 560029"/>
                <a:gd name="connsiteX35" fmla="*/ 270556 w 584623"/>
                <a:gd name="connsiteY35" fmla="*/ 107 h 560029"/>
                <a:gd name="connsiteX36" fmla="*/ 352567 w 584623"/>
                <a:gd name="connsiteY36" fmla="*/ 72084 h 560029"/>
                <a:gd name="connsiteX37" fmla="*/ 350241 w 584623"/>
                <a:gd name="connsiteY37" fmla="*/ 151209 h 560029"/>
                <a:gd name="connsiteX38" fmla="*/ 325686 w 584623"/>
                <a:gd name="connsiteY38" fmla="*/ 191226 h 560029"/>
                <a:gd name="connsiteX39" fmla="*/ 270813 w 584623"/>
                <a:gd name="connsiteY39" fmla="*/ 177483 h 560029"/>
                <a:gd name="connsiteX40" fmla="*/ 237062 w 584623"/>
                <a:gd name="connsiteY40" fmla="*/ 19738 h 560029"/>
                <a:gd name="connsiteX41" fmla="*/ 270556 w 584623"/>
                <a:gd name="connsiteY41" fmla="*/ 107 h 56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84623" h="560029">
                  <a:moveTo>
                    <a:pt x="49452" y="325936"/>
                  </a:moveTo>
                  <a:cubicBezTo>
                    <a:pt x="79905" y="326367"/>
                    <a:pt x="115318" y="345939"/>
                    <a:pt x="135099" y="362613"/>
                  </a:cubicBezTo>
                  <a:cubicBezTo>
                    <a:pt x="152986" y="377771"/>
                    <a:pt x="168345" y="400104"/>
                    <a:pt x="164404" y="422941"/>
                  </a:cubicBezTo>
                  <a:cubicBezTo>
                    <a:pt x="160261" y="447093"/>
                    <a:pt x="135806" y="462150"/>
                    <a:pt x="111754" y="466294"/>
                  </a:cubicBezTo>
                  <a:cubicBezTo>
                    <a:pt x="79621" y="471750"/>
                    <a:pt x="43544" y="461746"/>
                    <a:pt x="21010" y="436281"/>
                  </a:cubicBezTo>
                  <a:cubicBezTo>
                    <a:pt x="-2031" y="410310"/>
                    <a:pt x="-11732" y="352406"/>
                    <a:pt x="21414" y="332701"/>
                  </a:cubicBezTo>
                  <a:cubicBezTo>
                    <a:pt x="29701" y="327775"/>
                    <a:pt x="39301" y="325792"/>
                    <a:pt x="49452" y="325936"/>
                  </a:cubicBezTo>
                  <a:close/>
                  <a:moveTo>
                    <a:pt x="401551" y="215693"/>
                  </a:moveTo>
                  <a:cubicBezTo>
                    <a:pt x="426991" y="217449"/>
                    <a:pt x="452507" y="222451"/>
                    <a:pt x="474941" y="226191"/>
                  </a:cubicBezTo>
                  <a:cubicBezTo>
                    <a:pt x="513847" y="232860"/>
                    <a:pt x="553762" y="249432"/>
                    <a:pt x="572659" y="283083"/>
                  </a:cubicBezTo>
                  <a:cubicBezTo>
                    <a:pt x="585594" y="306023"/>
                    <a:pt x="586908" y="334216"/>
                    <a:pt x="581956" y="360591"/>
                  </a:cubicBezTo>
                  <a:cubicBezTo>
                    <a:pt x="577712" y="382722"/>
                    <a:pt x="568213" y="405560"/>
                    <a:pt x="549518" y="418495"/>
                  </a:cubicBezTo>
                  <a:cubicBezTo>
                    <a:pt x="528397" y="433148"/>
                    <a:pt x="500103" y="432036"/>
                    <a:pt x="476557" y="442545"/>
                  </a:cubicBezTo>
                  <a:cubicBezTo>
                    <a:pt x="431083" y="462655"/>
                    <a:pt x="414208" y="520457"/>
                    <a:pt x="372372" y="547135"/>
                  </a:cubicBezTo>
                  <a:cubicBezTo>
                    <a:pt x="331951" y="572904"/>
                    <a:pt x="270914" y="558656"/>
                    <a:pt x="244439" y="516820"/>
                  </a:cubicBezTo>
                  <a:cubicBezTo>
                    <a:pt x="226552" y="488727"/>
                    <a:pt x="224733" y="453863"/>
                    <a:pt x="226451" y="421224"/>
                  </a:cubicBezTo>
                  <a:cubicBezTo>
                    <a:pt x="228675" y="381308"/>
                    <a:pt x="237163" y="334620"/>
                    <a:pt x="256968" y="295816"/>
                  </a:cubicBezTo>
                  <a:cubicBezTo>
                    <a:pt x="272835" y="264490"/>
                    <a:pt x="296077" y="238418"/>
                    <a:pt x="328616" y="224675"/>
                  </a:cubicBezTo>
                  <a:cubicBezTo>
                    <a:pt x="350747" y="215428"/>
                    <a:pt x="376111" y="213937"/>
                    <a:pt x="401551" y="215693"/>
                  </a:cubicBezTo>
                  <a:close/>
                  <a:moveTo>
                    <a:pt x="117769" y="125377"/>
                  </a:moveTo>
                  <a:cubicBezTo>
                    <a:pt x="128455" y="124758"/>
                    <a:pt x="139444" y="126501"/>
                    <a:pt x="149549" y="130089"/>
                  </a:cubicBezTo>
                  <a:cubicBezTo>
                    <a:pt x="169659" y="137365"/>
                    <a:pt x="186839" y="151310"/>
                    <a:pt x="201693" y="166770"/>
                  </a:cubicBezTo>
                  <a:cubicBezTo>
                    <a:pt x="214224" y="179807"/>
                    <a:pt x="225542" y="194257"/>
                    <a:pt x="231807" y="211235"/>
                  </a:cubicBezTo>
                  <a:cubicBezTo>
                    <a:pt x="238173" y="228111"/>
                    <a:pt x="238780" y="247816"/>
                    <a:pt x="230594" y="263782"/>
                  </a:cubicBezTo>
                  <a:cubicBezTo>
                    <a:pt x="219883" y="284599"/>
                    <a:pt x="195125" y="295917"/>
                    <a:pt x="171580" y="294199"/>
                  </a:cubicBezTo>
                  <a:cubicBezTo>
                    <a:pt x="148134" y="292482"/>
                    <a:pt x="126207" y="279345"/>
                    <a:pt x="109735" y="261963"/>
                  </a:cubicBezTo>
                  <a:cubicBezTo>
                    <a:pt x="79621" y="230637"/>
                    <a:pt x="36876" y="168186"/>
                    <a:pt x="87806" y="134838"/>
                  </a:cubicBezTo>
                  <a:cubicBezTo>
                    <a:pt x="96699" y="128977"/>
                    <a:pt x="107082" y="125996"/>
                    <a:pt x="117769" y="125377"/>
                  </a:cubicBezTo>
                  <a:close/>
                  <a:moveTo>
                    <a:pt x="477876" y="3872"/>
                  </a:moveTo>
                  <a:cubicBezTo>
                    <a:pt x="499377" y="2199"/>
                    <a:pt x="521375" y="15974"/>
                    <a:pt x="532743" y="32875"/>
                  </a:cubicBezTo>
                  <a:cubicBezTo>
                    <a:pt x="549215" y="57533"/>
                    <a:pt x="548608" y="91082"/>
                    <a:pt x="538806" y="119276"/>
                  </a:cubicBezTo>
                  <a:cubicBezTo>
                    <a:pt x="533149" y="135344"/>
                    <a:pt x="524357" y="151007"/>
                    <a:pt x="510815" y="161820"/>
                  </a:cubicBezTo>
                  <a:cubicBezTo>
                    <a:pt x="497274" y="172633"/>
                    <a:pt x="478680" y="177989"/>
                    <a:pt x="462512" y="172633"/>
                  </a:cubicBezTo>
                  <a:cubicBezTo>
                    <a:pt x="407336" y="154342"/>
                    <a:pt x="411986" y="40555"/>
                    <a:pt x="456953" y="11150"/>
                  </a:cubicBezTo>
                  <a:cubicBezTo>
                    <a:pt x="463598" y="6703"/>
                    <a:pt x="470709" y="4429"/>
                    <a:pt x="477876" y="3872"/>
                  </a:cubicBezTo>
                  <a:close/>
                  <a:moveTo>
                    <a:pt x="270556" y="107"/>
                  </a:moveTo>
                  <a:cubicBezTo>
                    <a:pt x="306220" y="-2418"/>
                    <a:pt x="344684" y="40176"/>
                    <a:pt x="352567" y="72084"/>
                  </a:cubicBezTo>
                  <a:cubicBezTo>
                    <a:pt x="358832" y="97752"/>
                    <a:pt x="356506" y="125137"/>
                    <a:pt x="350241" y="151209"/>
                  </a:cubicBezTo>
                  <a:cubicBezTo>
                    <a:pt x="346502" y="166872"/>
                    <a:pt x="340136" y="183849"/>
                    <a:pt x="325686" y="191226"/>
                  </a:cubicBezTo>
                  <a:cubicBezTo>
                    <a:pt x="307800" y="200523"/>
                    <a:pt x="285972" y="190620"/>
                    <a:pt x="270813" y="177483"/>
                  </a:cubicBezTo>
                  <a:cubicBezTo>
                    <a:pt x="232617" y="144539"/>
                    <a:pt x="201795" y="65313"/>
                    <a:pt x="237062" y="19738"/>
                  </a:cubicBezTo>
                  <a:cubicBezTo>
                    <a:pt x="247092" y="6803"/>
                    <a:pt x="258668" y="949"/>
                    <a:pt x="270556" y="107"/>
                  </a:cubicBezTo>
                  <a:close/>
                </a:path>
              </a:pathLst>
            </a:custGeom>
            <a:solidFill>
              <a:schemeClr val="accent2"/>
            </a:solidFill>
            <a:ln w="94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A1B8CEF-D2B1-ED8B-6297-DC0C95875E9B}"/>
              </a:ext>
            </a:extLst>
          </p:cNvPr>
          <p:cNvGrpSpPr/>
          <p:nvPr/>
        </p:nvGrpSpPr>
        <p:grpSpPr>
          <a:xfrm>
            <a:off x="6103537" y="1109035"/>
            <a:ext cx="1599810" cy="1599810"/>
            <a:chOff x="5877161" y="849998"/>
            <a:chExt cx="2298010" cy="229801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E697AB9-427A-C7F8-C007-1A6F8CD3E851}"/>
                </a:ext>
              </a:extLst>
            </p:cNvPr>
            <p:cNvSpPr/>
            <p:nvPr/>
          </p:nvSpPr>
          <p:spPr>
            <a:xfrm>
              <a:off x="5877161" y="849998"/>
              <a:ext cx="2298010" cy="22980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360EB0E-EA48-0CE2-0B22-D6AB021EF349}"/>
                </a:ext>
              </a:extLst>
            </p:cNvPr>
            <p:cNvGrpSpPr/>
            <p:nvPr/>
          </p:nvGrpSpPr>
          <p:grpSpPr>
            <a:xfrm>
              <a:off x="6471670" y="1377888"/>
              <a:ext cx="1108992" cy="1242230"/>
              <a:chOff x="5988967" y="1518251"/>
              <a:chExt cx="1108992" cy="124223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B1C6E72-2587-5B8B-DD27-14DB44C0DB91}"/>
                  </a:ext>
                </a:extLst>
              </p:cNvPr>
              <p:cNvSpPr/>
              <p:nvPr/>
            </p:nvSpPr>
            <p:spPr>
              <a:xfrm rot="18857568">
                <a:off x="5958276" y="1548942"/>
                <a:ext cx="766373" cy="704992"/>
              </a:xfrm>
              <a:custGeom>
                <a:avLst/>
                <a:gdLst>
                  <a:gd name="connsiteX0" fmla="*/ 122401 w 766373"/>
                  <a:gd name="connsiteY0" fmla="*/ 47150 h 704992"/>
                  <a:gd name="connsiteX1" fmla="*/ 155244 w 766373"/>
                  <a:gd name="connsiteY1" fmla="*/ 189433 h 704992"/>
                  <a:gd name="connsiteX2" fmla="*/ 104110 w 766373"/>
                  <a:gd name="connsiteY2" fmla="*/ 254108 h 704992"/>
                  <a:gd name="connsiteX3" fmla="*/ 25794 w 766373"/>
                  <a:gd name="connsiteY3" fmla="*/ 217627 h 704992"/>
                  <a:gd name="connsiteX4" fmla="*/ 7403 w 766373"/>
                  <a:gd name="connsiteY4" fmla="*/ 101517 h 704992"/>
                  <a:gd name="connsiteX5" fmla="*/ 122401 w 766373"/>
                  <a:gd name="connsiteY5" fmla="*/ 47150 h 704992"/>
                  <a:gd name="connsiteX6" fmla="*/ 420711 w 766373"/>
                  <a:gd name="connsiteY6" fmla="*/ 331311 h 704992"/>
                  <a:gd name="connsiteX7" fmla="*/ 499230 w 766373"/>
                  <a:gd name="connsiteY7" fmla="*/ 500475 h 704992"/>
                  <a:gd name="connsiteX8" fmla="*/ 484577 w 766373"/>
                  <a:gd name="connsiteY8" fmla="*/ 646699 h 704992"/>
                  <a:gd name="connsiteX9" fmla="*/ 398580 w 766373"/>
                  <a:gd name="connsiteY9" fmla="*/ 700156 h 704992"/>
                  <a:gd name="connsiteX10" fmla="*/ 314605 w 766373"/>
                  <a:gd name="connsiteY10" fmla="*/ 692880 h 704992"/>
                  <a:gd name="connsiteX11" fmla="*/ 249426 w 766373"/>
                  <a:gd name="connsiteY11" fmla="*/ 620324 h 704992"/>
                  <a:gd name="connsiteX12" fmla="*/ 74907 w 766373"/>
                  <a:gd name="connsiteY12" fmla="*/ 553124 h 704992"/>
                  <a:gd name="connsiteX13" fmla="*/ 41963 w 766373"/>
                  <a:gd name="connsiteY13" fmla="*/ 392247 h 704992"/>
                  <a:gd name="connsiteX14" fmla="*/ 140591 w 766373"/>
                  <a:gd name="connsiteY14" fmla="*/ 322924 h 704992"/>
                  <a:gd name="connsiteX15" fmla="*/ 299649 w 766373"/>
                  <a:gd name="connsiteY15" fmla="*/ 289881 h 704992"/>
                  <a:gd name="connsiteX16" fmla="*/ 420711 w 766373"/>
                  <a:gd name="connsiteY16" fmla="*/ 331311 h 704992"/>
                  <a:gd name="connsiteX17" fmla="*/ 409810 w 766373"/>
                  <a:gd name="connsiteY17" fmla="*/ 36755 h 704992"/>
                  <a:gd name="connsiteX18" fmla="*/ 423642 w 766373"/>
                  <a:gd name="connsiteY18" fmla="*/ 74839 h 704992"/>
                  <a:gd name="connsiteX19" fmla="*/ 413537 w 766373"/>
                  <a:gd name="connsiteY19" fmla="*/ 154570 h 704992"/>
                  <a:gd name="connsiteX20" fmla="*/ 380997 w 766373"/>
                  <a:gd name="connsiteY20" fmla="*/ 214090 h 704992"/>
                  <a:gd name="connsiteX21" fmla="*/ 320972 w 766373"/>
                  <a:gd name="connsiteY21" fmla="*/ 242385 h 704992"/>
                  <a:gd name="connsiteX22" fmla="*/ 252962 w 766373"/>
                  <a:gd name="connsiteY22" fmla="*/ 192970 h 704992"/>
                  <a:gd name="connsiteX23" fmla="*/ 252962 w 766373"/>
                  <a:gd name="connsiteY23" fmla="*/ 106064 h 704992"/>
                  <a:gd name="connsiteX24" fmla="*/ 381199 w 766373"/>
                  <a:gd name="connsiteY24" fmla="*/ 9054 h 704992"/>
                  <a:gd name="connsiteX25" fmla="*/ 409810 w 766373"/>
                  <a:gd name="connsiteY25" fmla="*/ 36755 h 704992"/>
                  <a:gd name="connsiteX26" fmla="*/ 757388 w 766373"/>
                  <a:gd name="connsiteY26" fmla="*/ 370693 h 704992"/>
                  <a:gd name="connsiteX27" fmla="*/ 754489 w 766373"/>
                  <a:gd name="connsiteY27" fmla="*/ 452475 h 704992"/>
                  <a:gd name="connsiteX28" fmla="*/ 657580 w 766373"/>
                  <a:gd name="connsiteY28" fmla="*/ 512198 h 704992"/>
                  <a:gd name="connsiteX29" fmla="*/ 593107 w 766373"/>
                  <a:gd name="connsiteY29" fmla="*/ 504821 h 704992"/>
                  <a:gd name="connsiteX30" fmla="*/ 554404 w 766373"/>
                  <a:gd name="connsiteY30" fmla="*/ 455103 h 704992"/>
                  <a:gd name="connsiteX31" fmla="*/ 737209 w 766373"/>
                  <a:gd name="connsiteY31" fmla="*/ 351018 h 704992"/>
                  <a:gd name="connsiteX32" fmla="*/ 757388 w 766373"/>
                  <a:gd name="connsiteY32" fmla="*/ 370693 h 704992"/>
                  <a:gd name="connsiteX33" fmla="*/ 641313 w 766373"/>
                  <a:gd name="connsiteY33" fmla="*/ 131930 h 704992"/>
                  <a:gd name="connsiteX34" fmla="*/ 607861 w 766373"/>
                  <a:gd name="connsiteY34" fmla="*/ 269062 h 704992"/>
                  <a:gd name="connsiteX35" fmla="*/ 516510 w 766373"/>
                  <a:gd name="connsiteY35" fmla="*/ 313627 h 704992"/>
                  <a:gd name="connsiteX36" fmla="*/ 457090 w 766373"/>
                  <a:gd name="connsiteY36" fmla="*/ 308877 h 704992"/>
                  <a:gd name="connsiteX37" fmla="*/ 441528 w 766373"/>
                  <a:gd name="connsiteY37" fmla="*/ 238645 h 704992"/>
                  <a:gd name="connsiteX38" fmla="*/ 599272 w 766373"/>
                  <a:gd name="connsiteY38" fmla="*/ 106367 h 704992"/>
                  <a:gd name="connsiteX39" fmla="*/ 641313 w 766373"/>
                  <a:gd name="connsiteY39" fmla="*/ 131930 h 704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66373" h="704992">
                    <a:moveTo>
                      <a:pt x="122401" y="47150"/>
                    </a:moveTo>
                    <a:cubicBezTo>
                      <a:pt x="163934" y="72919"/>
                      <a:pt x="165146" y="147901"/>
                      <a:pt x="155244" y="189433"/>
                    </a:cubicBezTo>
                    <a:cubicBezTo>
                      <a:pt x="148574" y="217527"/>
                      <a:pt x="132001" y="246630"/>
                      <a:pt x="104110" y="254108"/>
                    </a:cubicBezTo>
                    <a:cubicBezTo>
                      <a:pt x="74502" y="262091"/>
                      <a:pt x="43883" y="242386"/>
                      <a:pt x="25794" y="217627"/>
                    </a:cubicBezTo>
                    <a:cubicBezTo>
                      <a:pt x="1542" y="184684"/>
                      <a:pt x="-7857" y="139513"/>
                      <a:pt x="7403" y="101517"/>
                    </a:cubicBezTo>
                    <a:cubicBezTo>
                      <a:pt x="22864" y="62713"/>
                      <a:pt x="80970" y="21382"/>
                      <a:pt x="122401" y="47150"/>
                    </a:cubicBezTo>
                    <a:close/>
                    <a:moveTo>
                      <a:pt x="420711" y="331311"/>
                    </a:moveTo>
                    <a:cubicBezTo>
                      <a:pt x="466589" y="371228"/>
                      <a:pt x="483971" y="444087"/>
                      <a:pt x="499230" y="500475"/>
                    </a:cubicBezTo>
                    <a:cubicBezTo>
                      <a:pt x="512569" y="549384"/>
                      <a:pt x="514287" y="605671"/>
                      <a:pt x="484577" y="646699"/>
                    </a:cubicBezTo>
                    <a:cubicBezTo>
                      <a:pt x="464366" y="674590"/>
                      <a:pt x="432029" y="691769"/>
                      <a:pt x="398580" y="700156"/>
                    </a:cubicBezTo>
                    <a:cubicBezTo>
                      <a:pt x="370589" y="707129"/>
                      <a:pt x="339161" y="708038"/>
                      <a:pt x="314605" y="692880"/>
                    </a:cubicBezTo>
                    <a:cubicBezTo>
                      <a:pt x="286715" y="675803"/>
                      <a:pt x="273678" y="642252"/>
                      <a:pt x="249426" y="620324"/>
                    </a:cubicBezTo>
                    <a:cubicBezTo>
                      <a:pt x="202738" y="578185"/>
                      <a:pt x="127252" y="588088"/>
                      <a:pt x="74907" y="553124"/>
                    </a:cubicBezTo>
                    <a:cubicBezTo>
                      <a:pt x="24380" y="519473"/>
                      <a:pt x="8818" y="443077"/>
                      <a:pt x="41963" y="392247"/>
                    </a:cubicBezTo>
                    <a:cubicBezTo>
                      <a:pt x="64296" y="358091"/>
                      <a:pt x="102595" y="337981"/>
                      <a:pt x="140591" y="322924"/>
                    </a:cubicBezTo>
                    <a:cubicBezTo>
                      <a:pt x="186975" y="304532"/>
                      <a:pt x="244575" y="288970"/>
                      <a:pt x="299649" y="289881"/>
                    </a:cubicBezTo>
                    <a:cubicBezTo>
                      <a:pt x="344113" y="290588"/>
                      <a:pt x="386858" y="302107"/>
                      <a:pt x="420711" y="331311"/>
                    </a:cubicBezTo>
                    <a:close/>
                    <a:moveTo>
                      <a:pt x="409810" y="36755"/>
                    </a:moveTo>
                    <a:cubicBezTo>
                      <a:pt x="416947" y="48237"/>
                      <a:pt x="421621" y="61450"/>
                      <a:pt x="423642" y="74839"/>
                    </a:cubicBezTo>
                    <a:cubicBezTo>
                      <a:pt x="427684" y="101619"/>
                      <a:pt x="422227" y="128902"/>
                      <a:pt x="413537" y="154570"/>
                    </a:cubicBezTo>
                    <a:cubicBezTo>
                      <a:pt x="406260" y="176196"/>
                      <a:pt x="396458" y="197315"/>
                      <a:pt x="380997" y="214090"/>
                    </a:cubicBezTo>
                    <a:cubicBezTo>
                      <a:pt x="365536" y="230865"/>
                      <a:pt x="343708" y="242688"/>
                      <a:pt x="320972" y="242385"/>
                    </a:cubicBezTo>
                    <a:cubicBezTo>
                      <a:pt x="291362" y="241880"/>
                      <a:pt x="264584" y="220254"/>
                      <a:pt x="252962" y="192970"/>
                    </a:cubicBezTo>
                    <a:cubicBezTo>
                      <a:pt x="241341" y="165685"/>
                      <a:pt x="243362" y="134056"/>
                      <a:pt x="252962" y="106064"/>
                    </a:cubicBezTo>
                    <a:cubicBezTo>
                      <a:pt x="270445" y="55234"/>
                      <a:pt x="313595" y="-27528"/>
                      <a:pt x="381199" y="9054"/>
                    </a:cubicBezTo>
                    <a:cubicBezTo>
                      <a:pt x="393073" y="15521"/>
                      <a:pt x="402673" y="25273"/>
                      <a:pt x="409810" y="36755"/>
                    </a:cubicBezTo>
                    <a:close/>
                    <a:moveTo>
                      <a:pt x="757388" y="370693"/>
                    </a:moveTo>
                    <a:cubicBezTo>
                      <a:pt x="771428" y="394572"/>
                      <a:pt x="767904" y="428753"/>
                      <a:pt x="754489" y="452475"/>
                    </a:cubicBezTo>
                    <a:cubicBezTo>
                      <a:pt x="734986" y="486935"/>
                      <a:pt x="695677" y="506843"/>
                      <a:pt x="657580" y="512198"/>
                    </a:cubicBezTo>
                    <a:cubicBezTo>
                      <a:pt x="635853" y="515330"/>
                      <a:pt x="612914" y="514219"/>
                      <a:pt x="593107" y="504821"/>
                    </a:cubicBezTo>
                    <a:cubicBezTo>
                      <a:pt x="573301" y="495424"/>
                      <a:pt x="557032" y="476830"/>
                      <a:pt x="554404" y="455103"/>
                    </a:cubicBezTo>
                    <a:cubicBezTo>
                      <a:pt x="545410" y="381132"/>
                      <a:pt x="677791" y="318378"/>
                      <a:pt x="737209" y="351018"/>
                    </a:cubicBezTo>
                    <a:cubicBezTo>
                      <a:pt x="746077" y="355919"/>
                      <a:pt x="752708" y="362734"/>
                      <a:pt x="757388" y="370693"/>
                    </a:cubicBezTo>
                    <a:close/>
                    <a:moveTo>
                      <a:pt x="641313" y="131930"/>
                    </a:moveTo>
                    <a:cubicBezTo>
                      <a:pt x="665292" y="170650"/>
                      <a:pt x="639845" y="240717"/>
                      <a:pt x="607861" y="269062"/>
                    </a:cubicBezTo>
                    <a:cubicBezTo>
                      <a:pt x="582295" y="291800"/>
                      <a:pt x="549756" y="305442"/>
                      <a:pt x="516510" y="313627"/>
                    </a:cubicBezTo>
                    <a:cubicBezTo>
                      <a:pt x="496500" y="318477"/>
                      <a:pt x="473663" y="321004"/>
                      <a:pt x="457090" y="308877"/>
                    </a:cubicBezTo>
                    <a:cubicBezTo>
                      <a:pt x="436576" y="293821"/>
                      <a:pt x="435363" y="263404"/>
                      <a:pt x="441528" y="238645"/>
                    </a:cubicBezTo>
                    <a:cubicBezTo>
                      <a:pt x="456888" y="176498"/>
                      <a:pt x="527222" y="95049"/>
                      <a:pt x="599272" y="106367"/>
                    </a:cubicBezTo>
                    <a:cubicBezTo>
                      <a:pt x="619836" y="109601"/>
                      <a:pt x="633321" y="119024"/>
                      <a:pt x="641313" y="131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23726FD-C097-1BF0-93CF-48D2478A132D}"/>
                  </a:ext>
                </a:extLst>
              </p:cNvPr>
              <p:cNvSpPr/>
              <p:nvPr/>
            </p:nvSpPr>
            <p:spPr>
              <a:xfrm rot="4268768">
                <a:off x="6601430" y="2263953"/>
                <a:ext cx="519861" cy="473196"/>
              </a:xfrm>
              <a:custGeom>
                <a:avLst/>
                <a:gdLst>
                  <a:gd name="connsiteX0" fmla="*/ 411675 w 519861"/>
                  <a:gd name="connsiteY0" fmla="*/ 115225 h 473196"/>
                  <a:gd name="connsiteX1" fmla="*/ 458324 w 519861"/>
                  <a:gd name="connsiteY1" fmla="*/ 51852 h 473196"/>
                  <a:gd name="connsiteX2" fmla="*/ 516430 w 519861"/>
                  <a:gd name="connsiteY2" fmla="*/ 88939 h 473196"/>
                  <a:gd name="connsiteX3" fmla="*/ 502484 w 519861"/>
                  <a:gd name="connsiteY3" fmla="*/ 163820 h 473196"/>
                  <a:gd name="connsiteX4" fmla="*/ 469844 w 519861"/>
                  <a:gd name="connsiteY4" fmla="*/ 192418 h 473196"/>
                  <a:gd name="connsiteX5" fmla="*/ 427704 w 519861"/>
                  <a:gd name="connsiteY5" fmla="*/ 189285 h 473196"/>
                  <a:gd name="connsiteX6" fmla="*/ 411675 w 519861"/>
                  <a:gd name="connsiteY6" fmla="*/ 115225 h 473196"/>
                  <a:gd name="connsiteX7" fmla="*/ 175981 w 519861"/>
                  <a:gd name="connsiteY7" fmla="*/ 334902 h 473196"/>
                  <a:gd name="connsiteX8" fmla="*/ 231156 w 519861"/>
                  <a:gd name="connsiteY8" fmla="*/ 241125 h 473196"/>
                  <a:gd name="connsiteX9" fmla="*/ 306238 w 519861"/>
                  <a:gd name="connsiteY9" fmla="*/ 199894 h 473196"/>
                  <a:gd name="connsiteX10" fmla="*/ 425482 w 519861"/>
                  <a:gd name="connsiteY10" fmla="*/ 237083 h 473196"/>
                  <a:gd name="connsiteX11" fmla="*/ 491368 w 519861"/>
                  <a:gd name="connsiteY11" fmla="*/ 310144 h 473196"/>
                  <a:gd name="connsiteX12" fmla="*/ 479141 w 519861"/>
                  <a:gd name="connsiteY12" fmla="*/ 376840 h 473196"/>
                  <a:gd name="connsiteX13" fmla="*/ 437709 w 519861"/>
                  <a:gd name="connsiteY13" fmla="*/ 415240 h 473196"/>
                  <a:gd name="connsiteX14" fmla="*/ 372429 w 519861"/>
                  <a:gd name="connsiteY14" fmla="*/ 414835 h 473196"/>
                  <a:gd name="connsiteX15" fmla="*/ 260562 w 519861"/>
                  <a:gd name="connsiteY15" fmla="*/ 471122 h 473196"/>
                  <a:gd name="connsiteX16" fmla="*/ 165976 w 519861"/>
                  <a:gd name="connsiteY16" fmla="*/ 415037 h 473196"/>
                  <a:gd name="connsiteX17" fmla="*/ 175981 w 519861"/>
                  <a:gd name="connsiteY17" fmla="*/ 334902 h 473196"/>
                  <a:gd name="connsiteX18" fmla="*/ 254735 w 519861"/>
                  <a:gd name="connsiteY18" fmla="*/ 39410 h 473196"/>
                  <a:gd name="connsiteX19" fmla="*/ 275013 w 519861"/>
                  <a:gd name="connsiteY19" fmla="*/ 9915 h 473196"/>
                  <a:gd name="connsiteX20" fmla="*/ 359595 w 519861"/>
                  <a:gd name="connsiteY20" fmla="*/ 78934 h 473196"/>
                  <a:gd name="connsiteX21" fmla="*/ 340496 w 519861"/>
                  <a:gd name="connsiteY21" fmla="*/ 144315 h 473196"/>
                  <a:gd name="connsiteX22" fmla="*/ 311392 w 519861"/>
                  <a:gd name="connsiteY22" fmla="*/ 171600 h 473196"/>
                  <a:gd name="connsiteX23" fmla="*/ 269556 w 519861"/>
                  <a:gd name="connsiteY23" fmla="*/ 147752 h 473196"/>
                  <a:gd name="connsiteX24" fmla="*/ 254735 w 519861"/>
                  <a:gd name="connsiteY24" fmla="*/ 39410 h 473196"/>
                  <a:gd name="connsiteX25" fmla="*/ 104094 w 519861"/>
                  <a:gd name="connsiteY25" fmla="*/ 93810 h 473196"/>
                  <a:gd name="connsiteX26" fmla="*/ 128486 w 519861"/>
                  <a:gd name="connsiteY26" fmla="*/ 74285 h 473196"/>
                  <a:gd name="connsiteX27" fmla="*/ 180224 w 519861"/>
                  <a:gd name="connsiteY27" fmla="*/ 82875 h 473196"/>
                  <a:gd name="connsiteX28" fmla="*/ 215190 w 519861"/>
                  <a:gd name="connsiteY28" fmla="*/ 123802 h 473196"/>
                  <a:gd name="connsiteX29" fmla="*/ 230044 w 519861"/>
                  <a:gd name="connsiteY29" fmla="*/ 166750 h 473196"/>
                  <a:gd name="connsiteX30" fmla="*/ 217110 w 519861"/>
                  <a:gd name="connsiteY30" fmla="*/ 209192 h 473196"/>
                  <a:gd name="connsiteX31" fmla="*/ 162035 w 519861"/>
                  <a:gd name="connsiteY31" fmla="*/ 220712 h 473196"/>
                  <a:gd name="connsiteX32" fmla="*/ 118987 w 519861"/>
                  <a:gd name="connsiteY32" fmla="*/ 181503 h 473196"/>
                  <a:gd name="connsiteX33" fmla="*/ 104094 w 519861"/>
                  <a:gd name="connsiteY33" fmla="*/ 93810 h 473196"/>
                  <a:gd name="connsiteX34" fmla="*/ 2018 w 519861"/>
                  <a:gd name="connsiteY34" fmla="*/ 254413 h 473196"/>
                  <a:gd name="connsiteX35" fmla="*/ 30768 w 519861"/>
                  <a:gd name="connsiteY35" fmla="*/ 219700 h 473196"/>
                  <a:gd name="connsiteX36" fmla="*/ 116258 w 519861"/>
                  <a:gd name="connsiteY36" fmla="*/ 267499 h 473196"/>
                  <a:gd name="connsiteX37" fmla="*/ 125252 w 519861"/>
                  <a:gd name="connsiteY37" fmla="*/ 321967 h 473196"/>
                  <a:gd name="connsiteX38" fmla="*/ 71896 w 519861"/>
                  <a:gd name="connsiteY38" fmla="*/ 344401 h 473196"/>
                  <a:gd name="connsiteX39" fmla="*/ 6009 w 519861"/>
                  <a:gd name="connsiteY39" fmla="*/ 301251 h 473196"/>
                  <a:gd name="connsiteX40" fmla="*/ 2018 w 519861"/>
                  <a:gd name="connsiteY40" fmla="*/ 254413 h 47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19861" h="473196">
                    <a:moveTo>
                      <a:pt x="411675" y="115225"/>
                    </a:moveTo>
                    <a:cubicBezTo>
                      <a:pt x="419065" y="86311"/>
                      <a:pt x="436901" y="59179"/>
                      <a:pt x="458324" y="51852"/>
                    </a:cubicBezTo>
                    <a:cubicBezTo>
                      <a:pt x="484092" y="43060"/>
                      <a:pt x="508750" y="65798"/>
                      <a:pt x="516430" y="88939"/>
                    </a:cubicBezTo>
                    <a:cubicBezTo>
                      <a:pt x="524817" y="114101"/>
                      <a:pt x="516935" y="142497"/>
                      <a:pt x="502484" y="163820"/>
                    </a:cubicBezTo>
                    <a:cubicBezTo>
                      <a:pt x="494299" y="175946"/>
                      <a:pt x="483385" y="186758"/>
                      <a:pt x="469844" y="192418"/>
                    </a:cubicBezTo>
                    <a:cubicBezTo>
                      <a:pt x="456201" y="198076"/>
                      <a:pt x="439729" y="197773"/>
                      <a:pt x="427704" y="189285"/>
                    </a:cubicBezTo>
                    <a:cubicBezTo>
                      <a:pt x="407342" y="174834"/>
                      <a:pt x="404286" y="144139"/>
                      <a:pt x="411675" y="115225"/>
                    </a:cubicBezTo>
                    <a:close/>
                    <a:moveTo>
                      <a:pt x="175981" y="334902"/>
                    </a:moveTo>
                    <a:cubicBezTo>
                      <a:pt x="187703" y="303576"/>
                      <a:pt x="205892" y="268005"/>
                      <a:pt x="231156" y="241125"/>
                    </a:cubicBezTo>
                    <a:cubicBezTo>
                      <a:pt x="251467" y="219499"/>
                      <a:pt x="276427" y="203432"/>
                      <a:pt x="306238" y="199894"/>
                    </a:cubicBezTo>
                    <a:cubicBezTo>
                      <a:pt x="346660" y="195045"/>
                      <a:pt x="390618" y="219297"/>
                      <a:pt x="425482" y="237083"/>
                    </a:cubicBezTo>
                    <a:cubicBezTo>
                      <a:pt x="455696" y="252443"/>
                      <a:pt x="484396" y="276898"/>
                      <a:pt x="491368" y="310144"/>
                    </a:cubicBezTo>
                    <a:cubicBezTo>
                      <a:pt x="496117" y="332679"/>
                      <a:pt x="490054" y="356527"/>
                      <a:pt x="479141" y="376840"/>
                    </a:cubicBezTo>
                    <a:cubicBezTo>
                      <a:pt x="469945" y="393917"/>
                      <a:pt x="456302" y="409883"/>
                      <a:pt x="437709" y="415240"/>
                    </a:cubicBezTo>
                    <a:cubicBezTo>
                      <a:pt x="416690" y="421303"/>
                      <a:pt x="394256" y="412714"/>
                      <a:pt x="372429" y="414835"/>
                    </a:cubicBezTo>
                    <a:cubicBezTo>
                      <a:pt x="330491" y="418978"/>
                      <a:pt x="301488" y="460916"/>
                      <a:pt x="260562" y="471122"/>
                    </a:cubicBezTo>
                    <a:cubicBezTo>
                      <a:pt x="221151" y="481025"/>
                      <a:pt x="176284" y="454347"/>
                      <a:pt x="165976" y="415037"/>
                    </a:cubicBezTo>
                    <a:cubicBezTo>
                      <a:pt x="159003" y="388562"/>
                      <a:pt x="166381" y="360569"/>
                      <a:pt x="175981" y="334902"/>
                    </a:cubicBezTo>
                    <a:close/>
                    <a:moveTo>
                      <a:pt x="254735" y="39410"/>
                    </a:moveTo>
                    <a:cubicBezTo>
                      <a:pt x="258895" y="27827"/>
                      <a:pt x="265489" y="17595"/>
                      <a:pt x="275013" y="9915"/>
                    </a:cubicBezTo>
                    <a:cubicBezTo>
                      <a:pt x="318466" y="-25050"/>
                      <a:pt x="359999" y="40736"/>
                      <a:pt x="359595" y="78934"/>
                    </a:cubicBezTo>
                    <a:cubicBezTo>
                      <a:pt x="359291" y="101873"/>
                      <a:pt x="351409" y="124206"/>
                      <a:pt x="340496" y="144315"/>
                    </a:cubicBezTo>
                    <a:cubicBezTo>
                      <a:pt x="333927" y="156341"/>
                      <a:pt x="324833" y="168872"/>
                      <a:pt x="311392" y="171600"/>
                    </a:cubicBezTo>
                    <a:cubicBezTo>
                      <a:pt x="294718" y="175036"/>
                      <a:pt x="279055" y="161899"/>
                      <a:pt x="269556" y="147752"/>
                    </a:cubicBezTo>
                    <a:cubicBezTo>
                      <a:pt x="251670" y="121073"/>
                      <a:pt x="242253" y="74160"/>
                      <a:pt x="254735" y="39410"/>
                    </a:cubicBezTo>
                    <a:close/>
                    <a:moveTo>
                      <a:pt x="104094" y="93810"/>
                    </a:moveTo>
                    <a:cubicBezTo>
                      <a:pt x="108616" y="85420"/>
                      <a:pt x="116359" y="78555"/>
                      <a:pt x="128486" y="74285"/>
                    </a:cubicBezTo>
                    <a:cubicBezTo>
                      <a:pt x="145564" y="68324"/>
                      <a:pt x="165169" y="72770"/>
                      <a:pt x="180224" y="82875"/>
                    </a:cubicBezTo>
                    <a:cubicBezTo>
                      <a:pt x="195282" y="92880"/>
                      <a:pt x="206398" y="107936"/>
                      <a:pt x="215190" y="123802"/>
                    </a:cubicBezTo>
                    <a:cubicBezTo>
                      <a:pt x="222667" y="137141"/>
                      <a:pt x="228731" y="151591"/>
                      <a:pt x="230044" y="166750"/>
                    </a:cubicBezTo>
                    <a:cubicBezTo>
                      <a:pt x="231458" y="181907"/>
                      <a:pt x="227518" y="198076"/>
                      <a:pt x="217110" y="209192"/>
                    </a:cubicBezTo>
                    <a:cubicBezTo>
                      <a:pt x="203569" y="223743"/>
                      <a:pt x="180730" y="227280"/>
                      <a:pt x="162035" y="220712"/>
                    </a:cubicBezTo>
                    <a:cubicBezTo>
                      <a:pt x="143340" y="214143"/>
                      <a:pt x="128586" y="198884"/>
                      <a:pt x="118987" y="181503"/>
                    </a:cubicBezTo>
                    <a:cubicBezTo>
                      <a:pt x="105951" y="157857"/>
                      <a:pt x="90527" y="118977"/>
                      <a:pt x="104094" y="93810"/>
                    </a:cubicBezTo>
                    <a:close/>
                    <a:moveTo>
                      <a:pt x="2018" y="254413"/>
                    </a:moveTo>
                    <a:cubicBezTo>
                      <a:pt x="5808" y="238295"/>
                      <a:pt x="15054" y="224198"/>
                      <a:pt x="30768" y="219700"/>
                    </a:cubicBezTo>
                    <a:cubicBezTo>
                      <a:pt x="62397" y="210809"/>
                      <a:pt x="100191" y="243852"/>
                      <a:pt x="116258" y="267499"/>
                    </a:cubicBezTo>
                    <a:cubicBezTo>
                      <a:pt x="127172" y="283465"/>
                      <a:pt x="134145" y="304788"/>
                      <a:pt x="125252" y="321967"/>
                    </a:cubicBezTo>
                    <a:cubicBezTo>
                      <a:pt x="115854" y="340257"/>
                      <a:pt x="92308" y="346523"/>
                      <a:pt x="71896" y="344401"/>
                    </a:cubicBezTo>
                    <a:cubicBezTo>
                      <a:pt x="44612" y="341571"/>
                      <a:pt x="18034" y="325908"/>
                      <a:pt x="6009" y="301251"/>
                    </a:cubicBezTo>
                    <a:cubicBezTo>
                      <a:pt x="-105" y="288670"/>
                      <a:pt x="-1772" y="270531"/>
                      <a:pt x="2018" y="25441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0474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7A6F7-3993-5737-FA24-AB8F4C5EB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Public Sans Bold"/>
                <a:cs typeface="Public Sans Bold"/>
                <a:sym typeface="Public Sans Bold"/>
              </a:rPr>
              <a:t>New Products And Services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CEAE53-B5FD-3010-4E36-870D6C6FF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54CF0-5A24-5D3E-7E42-DB33EDF7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C5A1B9-AA03-55C2-502E-C786CBA81A2A}"/>
              </a:ext>
            </a:extLst>
          </p:cNvPr>
          <p:cNvSpPr txBox="1"/>
          <p:nvPr/>
        </p:nvSpPr>
        <p:spPr>
          <a:xfrm>
            <a:off x="253104" y="1577668"/>
            <a:ext cx="572542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accent3"/>
                </a:solidFill>
                <a:effectLst/>
                <a:latin typeface="+mj-lt"/>
              </a:rPr>
              <a:t>Innovating the Future of </a:t>
            </a:r>
          </a:p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accent3"/>
                </a:solidFill>
                <a:effectLst/>
                <a:latin typeface="+mj-lt"/>
              </a:rPr>
              <a:t>Pet Care – Today</a:t>
            </a:r>
            <a:endParaRPr lang="en-CA" sz="3200" dirty="0">
              <a:solidFill>
                <a:schemeClr val="accent3"/>
              </a:solidFill>
              <a:latin typeface="+mj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525CA9D-ADD3-2963-A45A-46B744AF9460}"/>
              </a:ext>
            </a:extLst>
          </p:cNvPr>
          <p:cNvGrpSpPr/>
          <p:nvPr/>
        </p:nvGrpSpPr>
        <p:grpSpPr>
          <a:xfrm>
            <a:off x="6495517" y="1588407"/>
            <a:ext cx="5210214" cy="4515330"/>
            <a:chOff x="511856" y="1292319"/>
            <a:chExt cx="5210214" cy="451533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48E6E6E-CBC6-F30D-6711-87D7F67CB1EE}"/>
                </a:ext>
              </a:extLst>
            </p:cNvPr>
            <p:cNvGrpSpPr/>
            <p:nvPr/>
          </p:nvGrpSpPr>
          <p:grpSpPr>
            <a:xfrm>
              <a:off x="511856" y="1292319"/>
              <a:ext cx="5210214" cy="1366018"/>
              <a:chOff x="1527895" y="2770382"/>
              <a:chExt cx="5210214" cy="1366018"/>
            </a:xfrm>
          </p:grpSpPr>
          <p:sp>
            <p:nvSpPr>
              <p:cNvPr id="33" name="Google Shape;4822;p73">
                <a:extLst>
                  <a:ext uri="{FF2B5EF4-FFF2-40B4-BE49-F238E27FC236}">
                    <a16:creationId xmlns:a16="http://schemas.microsoft.com/office/drawing/2014/main" id="{38079DBE-F612-98A0-BB47-4239A674ED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FC1AD12E-A09E-2A56-FDCC-C33943AC25B5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624071" cy="828000"/>
                <a:chOff x="444868" y="1359465"/>
                <a:chExt cx="3624071" cy="828000"/>
              </a:xfrm>
            </p:grpSpPr>
            <p:sp>
              <p:nvSpPr>
                <p:cNvPr id="35" name="Google Shape;4547;p70">
                  <a:extLst>
                    <a:ext uri="{FF2B5EF4-FFF2-40B4-BE49-F238E27FC236}">
                      <a16:creationId xmlns:a16="http://schemas.microsoft.com/office/drawing/2014/main" id="{EA82910B-FB62-B4AA-B42C-8CA65F233DEA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7" name="Google Shape;4550;p70">
                  <a:extLst>
                    <a:ext uri="{FF2B5EF4-FFF2-40B4-BE49-F238E27FC236}">
                      <a16:creationId xmlns:a16="http://schemas.microsoft.com/office/drawing/2014/main" id="{69C1F9EE-BD96-8178-AD81-3E68EE77862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01.</a:t>
                  </a: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1501A89E-0AA7-43C4-AF02-5200BC02EA6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19480"/>
                  <a:ext cx="2796071" cy="214022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60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D9DA41-9E1B-D4B0-AAFD-03550A390194}"/>
                </a:ext>
              </a:extLst>
            </p:cNvPr>
            <p:cNvGrpSpPr/>
            <p:nvPr/>
          </p:nvGrpSpPr>
          <p:grpSpPr>
            <a:xfrm>
              <a:off x="511856" y="2866975"/>
              <a:ext cx="5210214" cy="1366018"/>
              <a:chOff x="1527895" y="2770382"/>
              <a:chExt cx="521021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039B3204-AE39-C9D0-6E32-120EAEF117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8A808F64-3F11-8A78-0679-D57F0E1AE9B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624071" cy="828000"/>
                <a:chOff x="444868" y="1359465"/>
                <a:chExt cx="3624071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1D5B2C12-D2E8-F89F-83FE-5B70B414E11A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2C374D05-3D2A-FEDC-D3EF-C68941D6FBF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05E48E85-7787-3731-A341-ED0E390B05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19480"/>
                  <a:ext cx="2796071" cy="214022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60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3FEDC0D-9369-C8DC-D30A-151387622061}"/>
                </a:ext>
              </a:extLst>
            </p:cNvPr>
            <p:cNvGrpSpPr/>
            <p:nvPr/>
          </p:nvGrpSpPr>
          <p:grpSpPr>
            <a:xfrm>
              <a:off x="511856" y="4441631"/>
              <a:ext cx="5210214" cy="1366018"/>
              <a:chOff x="1527895" y="2770382"/>
              <a:chExt cx="5210214" cy="1366018"/>
            </a:xfrm>
          </p:grpSpPr>
          <p:sp>
            <p:nvSpPr>
              <p:cNvPr id="21" name="Google Shape;4822;p73">
                <a:extLst>
                  <a:ext uri="{FF2B5EF4-FFF2-40B4-BE49-F238E27FC236}">
                    <a16:creationId xmlns:a16="http://schemas.microsoft.com/office/drawing/2014/main" id="{3D83A46D-16BA-5752-BAD1-6B32C57558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2E50579-CC51-09B3-52C2-C3DD6ACC1B80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624071" cy="828000"/>
                <a:chOff x="444868" y="1359465"/>
                <a:chExt cx="3624071" cy="828000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42DD7AEE-E2C5-B4F3-9D49-131AE6128DBE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5" name="Google Shape;4550;p70">
                  <a:extLst>
                    <a:ext uri="{FF2B5EF4-FFF2-40B4-BE49-F238E27FC236}">
                      <a16:creationId xmlns:a16="http://schemas.microsoft.com/office/drawing/2014/main" id="{5A6E2C90-231A-E65E-04C0-72594A058D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03.</a:t>
                  </a:r>
                </a:p>
              </p:txBody>
            </p:sp>
            <p:sp>
              <p:nvSpPr>
                <p:cNvPr id="26" name="Google Shape;4563;p70">
                  <a:extLst>
                    <a:ext uri="{FF2B5EF4-FFF2-40B4-BE49-F238E27FC236}">
                      <a16:creationId xmlns:a16="http://schemas.microsoft.com/office/drawing/2014/main" id="{121A0736-1C67-4CC7-ACAF-4C815CCC78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19480"/>
                  <a:ext cx="2796071" cy="214022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60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</p:grpSp>
        </p:grpSp>
      </p:grpSp>
      <p:pic>
        <p:nvPicPr>
          <p:cNvPr id="9" name="Picture Placeholder 8" descr="A bowl of dog food with carrots and broccoli&#10;&#10;AI-generated content may be incorrect.">
            <a:extLst>
              <a:ext uri="{FF2B5EF4-FFF2-40B4-BE49-F238E27FC236}">
                <a16:creationId xmlns:a16="http://schemas.microsoft.com/office/drawing/2014/main" id="{4825C730-C4E8-2BF9-29F3-81D3850FC97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20660" b="20660"/>
          <a:stretch>
            <a:fillRect/>
          </a:stretch>
        </p:blipFill>
        <p:spPr/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363791E-92FE-0C03-C961-34E1F247C028}"/>
              </a:ext>
            </a:extLst>
          </p:cNvPr>
          <p:cNvSpPr/>
          <p:nvPr/>
        </p:nvSpPr>
        <p:spPr>
          <a:xfrm>
            <a:off x="10147132" y="956115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D73178-79C5-2376-7C8B-1E98900A4382}"/>
              </a:ext>
            </a:extLst>
          </p:cNvPr>
          <p:cNvSpPr/>
          <p:nvPr/>
        </p:nvSpPr>
        <p:spPr>
          <a:xfrm rot="3237071">
            <a:off x="11015006" y="315398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6A10F0E-8CDC-C8E1-D48F-46918D782E3B}"/>
              </a:ext>
            </a:extLst>
          </p:cNvPr>
          <p:cNvGrpSpPr/>
          <p:nvPr/>
        </p:nvGrpSpPr>
        <p:grpSpPr>
          <a:xfrm>
            <a:off x="131491" y="3002961"/>
            <a:ext cx="1599810" cy="1599810"/>
            <a:chOff x="5877161" y="849998"/>
            <a:chExt cx="2298010" cy="229801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93D8C91-B2F3-C819-A75B-463160A1F5A1}"/>
                </a:ext>
              </a:extLst>
            </p:cNvPr>
            <p:cNvSpPr/>
            <p:nvPr/>
          </p:nvSpPr>
          <p:spPr>
            <a:xfrm>
              <a:off x="5877161" y="849998"/>
              <a:ext cx="2298010" cy="22980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27C1CAE-61A0-3C7F-FECC-74EA51492E2D}"/>
                </a:ext>
              </a:extLst>
            </p:cNvPr>
            <p:cNvGrpSpPr/>
            <p:nvPr/>
          </p:nvGrpSpPr>
          <p:grpSpPr>
            <a:xfrm>
              <a:off x="6471670" y="1377888"/>
              <a:ext cx="1108992" cy="1242230"/>
              <a:chOff x="5988967" y="1518251"/>
              <a:chExt cx="1108992" cy="1242230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4D36F66D-CD20-73C8-8CDF-C0225371279A}"/>
                  </a:ext>
                </a:extLst>
              </p:cNvPr>
              <p:cNvSpPr/>
              <p:nvPr/>
            </p:nvSpPr>
            <p:spPr>
              <a:xfrm rot="18857568">
                <a:off x="5958276" y="1548942"/>
                <a:ext cx="766373" cy="704992"/>
              </a:xfrm>
              <a:custGeom>
                <a:avLst/>
                <a:gdLst>
                  <a:gd name="connsiteX0" fmla="*/ 122401 w 766373"/>
                  <a:gd name="connsiteY0" fmla="*/ 47150 h 704992"/>
                  <a:gd name="connsiteX1" fmla="*/ 155244 w 766373"/>
                  <a:gd name="connsiteY1" fmla="*/ 189433 h 704992"/>
                  <a:gd name="connsiteX2" fmla="*/ 104110 w 766373"/>
                  <a:gd name="connsiteY2" fmla="*/ 254108 h 704992"/>
                  <a:gd name="connsiteX3" fmla="*/ 25794 w 766373"/>
                  <a:gd name="connsiteY3" fmla="*/ 217627 h 704992"/>
                  <a:gd name="connsiteX4" fmla="*/ 7403 w 766373"/>
                  <a:gd name="connsiteY4" fmla="*/ 101517 h 704992"/>
                  <a:gd name="connsiteX5" fmla="*/ 122401 w 766373"/>
                  <a:gd name="connsiteY5" fmla="*/ 47150 h 704992"/>
                  <a:gd name="connsiteX6" fmla="*/ 420711 w 766373"/>
                  <a:gd name="connsiteY6" fmla="*/ 331311 h 704992"/>
                  <a:gd name="connsiteX7" fmla="*/ 499230 w 766373"/>
                  <a:gd name="connsiteY7" fmla="*/ 500475 h 704992"/>
                  <a:gd name="connsiteX8" fmla="*/ 484577 w 766373"/>
                  <a:gd name="connsiteY8" fmla="*/ 646699 h 704992"/>
                  <a:gd name="connsiteX9" fmla="*/ 398580 w 766373"/>
                  <a:gd name="connsiteY9" fmla="*/ 700156 h 704992"/>
                  <a:gd name="connsiteX10" fmla="*/ 314605 w 766373"/>
                  <a:gd name="connsiteY10" fmla="*/ 692880 h 704992"/>
                  <a:gd name="connsiteX11" fmla="*/ 249426 w 766373"/>
                  <a:gd name="connsiteY11" fmla="*/ 620324 h 704992"/>
                  <a:gd name="connsiteX12" fmla="*/ 74907 w 766373"/>
                  <a:gd name="connsiteY12" fmla="*/ 553124 h 704992"/>
                  <a:gd name="connsiteX13" fmla="*/ 41963 w 766373"/>
                  <a:gd name="connsiteY13" fmla="*/ 392247 h 704992"/>
                  <a:gd name="connsiteX14" fmla="*/ 140591 w 766373"/>
                  <a:gd name="connsiteY14" fmla="*/ 322924 h 704992"/>
                  <a:gd name="connsiteX15" fmla="*/ 299649 w 766373"/>
                  <a:gd name="connsiteY15" fmla="*/ 289881 h 704992"/>
                  <a:gd name="connsiteX16" fmla="*/ 420711 w 766373"/>
                  <a:gd name="connsiteY16" fmla="*/ 331311 h 704992"/>
                  <a:gd name="connsiteX17" fmla="*/ 409810 w 766373"/>
                  <a:gd name="connsiteY17" fmla="*/ 36755 h 704992"/>
                  <a:gd name="connsiteX18" fmla="*/ 423642 w 766373"/>
                  <a:gd name="connsiteY18" fmla="*/ 74839 h 704992"/>
                  <a:gd name="connsiteX19" fmla="*/ 413537 w 766373"/>
                  <a:gd name="connsiteY19" fmla="*/ 154570 h 704992"/>
                  <a:gd name="connsiteX20" fmla="*/ 380997 w 766373"/>
                  <a:gd name="connsiteY20" fmla="*/ 214090 h 704992"/>
                  <a:gd name="connsiteX21" fmla="*/ 320972 w 766373"/>
                  <a:gd name="connsiteY21" fmla="*/ 242385 h 704992"/>
                  <a:gd name="connsiteX22" fmla="*/ 252962 w 766373"/>
                  <a:gd name="connsiteY22" fmla="*/ 192970 h 704992"/>
                  <a:gd name="connsiteX23" fmla="*/ 252962 w 766373"/>
                  <a:gd name="connsiteY23" fmla="*/ 106064 h 704992"/>
                  <a:gd name="connsiteX24" fmla="*/ 381199 w 766373"/>
                  <a:gd name="connsiteY24" fmla="*/ 9054 h 704992"/>
                  <a:gd name="connsiteX25" fmla="*/ 409810 w 766373"/>
                  <a:gd name="connsiteY25" fmla="*/ 36755 h 704992"/>
                  <a:gd name="connsiteX26" fmla="*/ 757388 w 766373"/>
                  <a:gd name="connsiteY26" fmla="*/ 370693 h 704992"/>
                  <a:gd name="connsiteX27" fmla="*/ 754489 w 766373"/>
                  <a:gd name="connsiteY27" fmla="*/ 452475 h 704992"/>
                  <a:gd name="connsiteX28" fmla="*/ 657580 w 766373"/>
                  <a:gd name="connsiteY28" fmla="*/ 512198 h 704992"/>
                  <a:gd name="connsiteX29" fmla="*/ 593107 w 766373"/>
                  <a:gd name="connsiteY29" fmla="*/ 504821 h 704992"/>
                  <a:gd name="connsiteX30" fmla="*/ 554404 w 766373"/>
                  <a:gd name="connsiteY30" fmla="*/ 455103 h 704992"/>
                  <a:gd name="connsiteX31" fmla="*/ 737209 w 766373"/>
                  <a:gd name="connsiteY31" fmla="*/ 351018 h 704992"/>
                  <a:gd name="connsiteX32" fmla="*/ 757388 w 766373"/>
                  <a:gd name="connsiteY32" fmla="*/ 370693 h 704992"/>
                  <a:gd name="connsiteX33" fmla="*/ 641313 w 766373"/>
                  <a:gd name="connsiteY33" fmla="*/ 131930 h 704992"/>
                  <a:gd name="connsiteX34" fmla="*/ 607861 w 766373"/>
                  <a:gd name="connsiteY34" fmla="*/ 269062 h 704992"/>
                  <a:gd name="connsiteX35" fmla="*/ 516510 w 766373"/>
                  <a:gd name="connsiteY35" fmla="*/ 313627 h 704992"/>
                  <a:gd name="connsiteX36" fmla="*/ 457090 w 766373"/>
                  <a:gd name="connsiteY36" fmla="*/ 308877 h 704992"/>
                  <a:gd name="connsiteX37" fmla="*/ 441528 w 766373"/>
                  <a:gd name="connsiteY37" fmla="*/ 238645 h 704992"/>
                  <a:gd name="connsiteX38" fmla="*/ 599272 w 766373"/>
                  <a:gd name="connsiteY38" fmla="*/ 106367 h 704992"/>
                  <a:gd name="connsiteX39" fmla="*/ 641313 w 766373"/>
                  <a:gd name="connsiteY39" fmla="*/ 131930 h 704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66373" h="704992">
                    <a:moveTo>
                      <a:pt x="122401" y="47150"/>
                    </a:moveTo>
                    <a:cubicBezTo>
                      <a:pt x="163934" y="72919"/>
                      <a:pt x="165146" y="147901"/>
                      <a:pt x="155244" y="189433"/>
                    </a:cubicBezTo>
                    <a:cubicBezTo>
                      <a:pt x="148574" y="217527"/>
                      <a:pt x="132001" y="246630"/>
                      <a:pt x="104110" y="254108"/>
                    </a:cubicBezTo>
                    <a:cubicBezTo>
                      <a:pt x="74502" y="262091"/>
                      <a:pt x="43883" y="242386"/>
                      <a:pt x="25794" y="217627"/>
                    </a:cubicBezTo>
                    <a:cubicBezTo>
                      <a:pt x="1542" y="184684"/>
                      <a:pt x="-7857" y="139513"/>
                      <a:pt x="7403" y="101517"/>
                    </a:cubicBezTo>
                    <a:cubicBezTo>
                      <a:pt x="22864" y="62713"/>
                      <a:pt x="80970" y="21382"/>
                      <a:pt x="122401" y="47150"/>
                    </a:cubicBezTo>
                    <a:close/>
                    <a:moveTo>
                      <a:pt x="420711" y="331311"/>
                    </a:moveTo>
                    <a:cubicBezTo>
                      <a:pt x="466589" y="371228"/>
                      <a:pt x="483971" y="444087"/>
                      <a:pt x="499230" y="500475"/>
                    </a:cubicBezTo>
                    <a:cubicBezTo>
                      <a:pt x="512569" y="549384"/>
                      <a:pt x="514287" y="605671"/>
                      <a:pt x="484577" y="646699"/>
                    </a:cubicBezTo>
                    <a:cubicBezTo>
                      <a:pt x="464366" y="674590"/>
                      <a:pt x="432029" y="691769"/>
                      <a:pt x="398580" y="700156"/>
                    </a:cubicBezTo>
                    <a:cubicBezTo>
                      <a:pt x="370589" y="707129"/>
                      <a:pt x="339161" y="708038"/>
                      <a:pt x="314605" y="692880"/>
                    </a:cubicBezTo>
                    <a:cubicBezTo>
                      <a:pt x="286715" y="675803"/>
                      <a:pt x="273678" y="642252"/>
                      <a:pt x="249426" y="620324"/>
                    </a:cubicBezTo>
                    <a:cubicBezTo>
                      <a:pt x="202738" y="578185"/>
                      <a:pt x="127252" y="588088"/>
                      <a:pt x="74907" y="553124"/>
                    </a:cubicBezTo>
                    <a:cubicBezTo>
                      <a:pt x="24380" y="519473"/>
                      <a:pt x="8818" y="443077"/>
                      <a:pt x="41963" y="392247"/>
                    </a:cubicBezTo>
                    <a:cubicBezTo>
                      <a:pt x="64296" y="358091"/>
                      <a:pt x="102595" y="337981"/>
                      <a:pt x="140591" y="322924"/>
                    </a:cubicBezTo>
                    <a:cubicBezTo>
                      <a:pt x="186975" y="304532"/>
                      <a:pt x="244575" y="288970"/>
                      <a:pt x="299649" y="289881"/>
                    </a:cubicBezTo>
                    <a:cubicBezTo>
                      <a:pt x="344113" y="290588"/>
                      <a:pt x="386858" y="302107"/>
                      <a:pt x="420711" y="331311"/>
                    </a:cubicBezTo>
                    <a:close/>
                    <a:moveTo>
                      <a:pt x="409810" y="36755"/>
                    </a:moveTo>
                    <a:cubicBezTo>
                      <a:pt x="416947" y="48237"/>
                      <a:pt x="421621" y="61450"/>
                      <a:pt x="423642" y="74839"/>
                    </a:cubicBezTo>
                    <a:cubicBezTo>
                      <a:pt x="427684" y="101619"/>
                      <a:pt x="422227" y="128902"/>
                      <a:pt x="413537" y="154570"/>
                    </a:cubicBezTo>
                    <a:cubicBezTo>
                      <a:pt x="406260" y="176196"/>
                      <a:pt x="396458" y="197315"/>
                      <a:pt x="380997" y="214090"/>
                    </a:cubicBezTo>
                    <a:cubicBezTo>
                      <a:pt x="365536" y="230865"/>
                      <a:pt x="343708" y="242688"/>
                      <a:pt x="320972" y="242385"/>
                    </a:cubicBezTo>
                    <a:cubicBezTo>
                      <a:pt x="291362" y="241880"/>
                      <a:pt x="264584" y="220254"/>
                      <a:pt x="252962" y="192970"/>
                    </a:cubicBezTo>
                    <a:cubicBezTo>
                      <a:pt x="241341" y="165685"/>
                      <a:pt x="243362" y="134056"/>
                      <a:pt x="252962" y="106064"/>
                    </a:cubicBezTo>
                    <a:cubicBezTo>
                      <a:pt x="270445" y="55234"/>
                      <a:pt x="313595" y="-27528"/>
                      <a:pt x="381199" y="9054"/>
                    </a:cubicBezTo>
                    <a:cubicBezTo>
                      <a:pt x="393073" y="15521"/>
                      <a:pt x="402673" y="25273"/>
                      <a:pt x="409810" y="36755"/>
                    </a:cubicBezTo>
                    <a:close/>
                    <a:moveTo>
                      <a:pt x="757388" y="370693"/>
                    </a:moveTo>
                    <a:cubicBezTo>
                      <a:pt x="771428" y="394572"/>
                      <a:pt x="767904" y="428753"/>
                      <a:pt x="754489" y="452475"/>
                    </a:cubicBezTo>
                    <a:cubicBezTo>
                      <a:pt x="734986" y="486935"/>
                      <a:pt x="695677" y="506843"/>
                      <a:pt x="657580" y="512198"/>
                    </a:cubicBezTo>
                    <a:cubicBezTo>
                      <a:pt x="635853" y="515330"/>
                      <a:pt x="612914" y="514219"/>
                      <a:pt x="593107" y="504821"/>
                    </a:cubicBezTo>
                    <a:cubicBezTo>
                      <a:pt x="573301" y="495424"/>
                      <a:pt x="557032" y="476830"/>
                      <a:pt x="554404" y="455103"/>
                    </a:cubicBezTo>
                    <a:cubicBezTo>
                      <a:pt x="545410" y="381132"/>
                      <a:pt x="677791" y="318378"/>
                      <a:pt x="737209" y="351018"/>
                    </a:cubicBezTo>
                    <a:cubicBezTo>
                      <a:pt x="746077" y="355919"/>
                      <a:pt x="752708" y="362734"/>
                      <a:pt x="757388" y="370693"/>
                    </a:cubicBezTo>
                    <a:close/>
                    <a:moveTo>
                      <a:pt x="641313" y="131930"/>
                    </a:moveTo>
                    <a:cubicBezTo>
                      <a:pt x="665292" y="170650"/>
                      <a:pt x="639845" y="240717"/>
                      <a:pt x="607861" y="269062"/>
                    </a:cubicBezTo>
                    <a:cubicBezTo>
                      <a:pt x="582295" y="291800"/>
                      <a:pt x="549756" y="305442"/>
                      <a:pt x="516510" y="313627"/>
                    </a:cubicBezTo>
                    <a:cubicBezTo>
                      <a:pt x="496500" y="318477"/>
                      <a:pt x="473663" y="321004"/>
                      <a:pt x="457090" y="308877"/>
                    </a:cubicBezTo>
                    <a:cubicBezTo>
                      <a:pt x="436576" y="293821"/>
                      <a:pt x="435363" y="263404"/>
                      <a:pt x="441528" y="238645"/>
                    </a:cubicBezTo>
                    <a:cubicBezTo>
                      <a:pt x="456888" y="176498"/>
                      <a:pt x="527222" y="95049"/>
                      <a:pt x="599272" y="106367"/>
                    </a:cubicBezTo>
                    <a:cubicBezTo>
                      <a:pt x="619836" y="109601"/>
                      <a:pt x="633321" y="119024"/>
                      <a:pt x="641313" y="131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C6083F5-6877-1D3F-4B84-13507ECB1653}"/>
                  </a:ext>
                </a:extLst>
              </p:cNvPr>
              <p:cNvSpPr/>
              <p:nvPr/>
            </p:nvSpPr>
            <p:spPr>
              <a:xfrm rot="4268768">
                <a:off x="6601430" y="2263953"/>
                <a:ext cx="519861" cy="473196"/>
              </a:xfrm>
              <a:custGeom>
                <a:avLst/>
                <a:gdLst>
                  <a:gd name="connsiteX0" fmla="*/ 411675 w 519861"/>
                  <a:gd name="connsiteY0" fmla="*/ 115225 h 473196"/>
                  <a:gd name="connsiteX1" fmla="*/ 458324 w 519861"/>
                  <a:gd name="connsiteY1" fmla="*/ 51852 h 473196"/>
                  <a:gd name="connsiteX2" fmla="*/ 516430 w 519861"/>
                  <a:gd name="connsiteY2" fmla="*/ 88939 h 473196"/>
                  <a:gd name="connsiteX3" fmla="*/ 502484 w 519861"/>
                  <a:gd name="connsiteY3" fmla="*/ 163820 h 473196"/>
                  <a:gd name="connsiteX4" fmla="*/ 469844 w 519861"/>
                  <a:gd name="connsiteY4" fmla="*/ 192418 h 473196"/>
                  <a:gd name="connsiteX5" fmla="*/ 427704 w 519861"/>
                  <a:gd name="connsiteY5" fmla="*/ 189285 h 473196"/>
                  <a:gd name="connsiteX6" fmla="*/ 411675 w 519861"/>
                  <a:gd name="connsiteY6" fmla="*/ 115225 h 473196"/>
                  <a:gd name="connsiteX7" fmla="*/ 175981 w 519861"/>
                  <a:gd name="connsiteY7" fmla="*/ 334902 h 473196"/>
                  <a:gd name="connsiteX8" fmla="*/ 231156 w 519861"/>
                  <a:gd name="connsiteY8" fmla="*/ 241125 h 473196"/>
                  <a:gd name="connsiteX9" fmla="*/ 306238 w 519861"/>
                  <a:gd name="connsiteY9" fmla="*/ 199894 h 473196"/>
                  <a:gd name="connsiteX10" fmla="*/ 425482 w 519861"/>
                  <a:gd name="connsiteY10" fmla="*/ 237083 h 473196"/>
                  <a:gd name="connsiteX11" fmla="*/ 491368 w 519861"/>
                  <a:gd name="connsiteY11" fmla="*/ 310144 h 473196"/>
                  <a:gd name="connsiteX12" fmla="*/ 479141 w 519861"/>
                  <a:gd name="connsiteY12" fmla="*/ 376840 h 473196"/>
                  <a:gd name="connsiteX13" fmla="*/ 437709 w 519861"/>
                  <a:gd name="connsiteY13" fmla="*/ 415240 h 473196"/>
                  <a:gd name="connsiteX14" fmla="*/ 372429 w 519861"/>
                  <a:gd name="connsiteY14" fmla="*/ 414835 h 473196"/>
                  <a:gd name="connsiteX15" fmla="*/ 260562 w 519861"/>
                  <a:gd name="connsiteY15" fmla="*/ 471122 h 473196"/>
                  <a:gd name="connsiteX16" fmla="*/ 165976 w 519861"/>
                  <a:gd name="connsiteY16" fmla="*/ 415037 h 473196"/>
                  <a:gd name="connsiteX17" fmla="*/ 175981 w 519861"/>
                  <a:gd name="connsiteY17" fmla="*/ 334902 h 473196"/>
                  <a:gd name="connsiteX18" fmla="*/ 254735 w 519861"/>
                  <a:gd name="connsiteY18" fmla="*/ 39410 h 473196"/>
                  <a:gd name="connsiteX19" fmla="*/ 275013 w 519861"/>
                  <a:gd name="connsiteY19" fmla="*/ 9915 h 473196"/>
                  <a:gd name="connsiteX20" fmla="*/ 359595 w 519861"/>
                  <a:gd name="connsiteY20" fmla="*/ 78934 h 473196"/>
                  <a:gd name="connsiteX21" fmla="*/ 340496 w 519861"/>
                  <a:gd name="connsiteY21" fmla="*/ 144315 h 473196"/>
                  <a:gd name="connsiteX22" fmla="*/ 311392 w 519861"/>
                  <a:gd name="connsiteY22" fmla="*/ 171600 h 473196"/>
                  <a:gd name="connsiteX23" fmla="*/ 269556 w 519861"/>
                  <a:gd name="connsiteY23" fmla="*/ 147752 h 473196"/>
                  <a:gd name="connsiteX24" fmla="*/ 254735 w 519861"/>
                  <a:gd name="connsiteY24" fmla="*/ 39410 h 473196"/>
                  <a:gd name="connsiteX25" fmla="*/ 104094 w 519861"/>
                  <a:gd name="connsiteY25" fmla="*/ 93810 h 473196"/>
                  <a:gd name="connsiteX26" fmla="*/ 128486 w 519861"/>
                  <a:gd name="connsiteY26" fmla="*/ 74285 h 473196"/>
                  <a:gd name="connsiteX27" fmla="*/ 180224 w 519861"/>
                  <a:gd name="connsiteY27" fmla="*/ 82875 h 473196"/>
                  <a:gd name="connsiteX28" fmla="*/ 215190 w 519861"/>
                  <a:gd name="connsiteY28" fmla="*/ 123802 h 473196"/>
                  <a:gd name="connsiteX29" fmla="*/ 230044 w 519861"/>
                  <a:gd name="connsiteY29" fmla="*/ 166750 h 473196"/>
                  <a:gd name="connsiteX30" fmla="*/ 217110 w 519861"/>
                  <a:gd name="connsiteY30" fmla="*/ 209192 h 473196"/>
                  <a:gd name="connsiteX31" fmla="*/ 162035 w 519861"/>
                  <a:gd name="connsiteY31" fmla="*/ 220712 h 473196"/>
                  <a:gd name="connsiteX32" fmla="*/ 118987 w 519861"/>
                  <a:gd name="connsiteY32" fmla="*/ 181503 h 473196"/>
                  <a:gd name="connsiteX33" fmla="*/ 104094 w 519861"/>
                  <a:gd name="connsiteY33" fmla="*/ 93810 h 473196"/>
                  <a:gd name="connsiteX34" fmla="*/ 2018 w 519861"/>
                  <a:gd name="connsiteY34" fmla="*/ 254413 h 473196"/>
                  <a:gd name="connsiteX35" fmla="*/ 30768 w 519861"/>
                  <a:gd name="connsiteY35" fmla="*/ 219700 h 473196"/>
                  <a:gd name="connsiteX36" fmla="*/ 116258 w 519861"/>
                  <a:gd name="connsiteY36" fmla="*/ 267499 h 473196"/>
                  <a:gd name="connsiteX37" fmla="*/ 125252 w 519861"/>
                  <a:gd name="connsiteY37" fmla="*/ 321967 h 473196"/>
                  <a:gd name="connsiteX38" fmla="*/ 71896 w 519861"/>
                  <a:gd name="connsiteY38" fmla="*/ 344401 h 473196"/>
                  <a:gd name="connsiteX39" fmla="*/ 6009 w 519861"/>
                  <a:gd name="connsiteY39" fmla="*/ 301251 h 473196"/>
                  <a:gd name="connsiteX40" fmla="*/ 2018 w 519861"/>
                  <a:gd name="connsiteY40" fmla="*/ 254413 h 47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19861" h="473196">
                    <a:moveTo>
                      <a:pt x="411675" y="115225"/>
                    </a:moveTo>
                    <a:cubicBezTo>
                      <a:pt x="419065" y="86311"/>
                      <a:pt x="436901" y="59179"/>
                      <a:pt x="458324" y="51852"/>
                    </a:cubicBezTo>
                    <a:cubicBezTo>
                      <a:pt x="484092" y="43060"/>
                      <a:pt x="508750" y="65798"/>
                      <a:pt x="516430" y="88939"/>
                    </a:cubicBezTo>
                    <a:cubicBezTo>
                      <a:pt x="524817" y="114101"/>
                      <a:pt x="516935" y="142497"/>
                      <a:pt x="502484" y="163820"/>
                    </a:cubicBezTo>
                    <a:cubicBezTo>
                      <a:pt x="494299" y="175946"/>
                      <a:pt x="483385" y="186758"/>
                      <a:pt x="469844" y="192418"/>
                    </a:cubicBezTo>
                    <a:cubicBezTo>
                      <a:pt x="456201" y="198076"/>
                      <a:pt x="439729" y="197773"/>
                      <a:pt x="427704" y="189285"/>
                    </a:cubicBezTo>
                    <a:cubicBezTo>
                      <a:pt x="407342" y="174834"/>
                      <a:pt x="404286" y="144139"/>
                      <a:pt x="411675" y="115225"/>
                    </a:cubicBezTo>
                    <a:close/>
                    <a:moveTo>
                      <a:pt x="175981" y="334902"/>
                    </a:moveTo>
                    <a:cubicBezTo>
                      <a:pt x="187703" y="303576"/>
                      <a:pt x="205892" y="268005"/>
                      <a:pt x="231156" y="241125"/>
                    </a:cubicBezTo>
                    <a:cubicBezTo>
                      <a:pt x="251467" y="219499"/>
                      <a:pt x="276427" y="203432"/>
                      <a:pt x="306238" y="199894"/>
                    </a:cubicBezTo>
                    <a:cubicBezTo>
                      <a:pt x="346660" y="195045"/>
                      <a:pt x="390618" y="219297"/>
                      <a:pt x="425482" y="237083"/>
                    </a:cubicBezTo>
                    <a:cubicBezTo>
                      <a:pt x="455696" y="252443"/>
                      <a:pt x="484396" y="276898"/>
                      <a:pt x="491368" y="310144"/>
                    </a:cubicBezTo>
                    <a:cubicBezTo>
                      <a:pt x="496117" y="332679"/>
                      <a:pt x="490054" y="356527"/>
                      <a:pt x="479141" y="376840"/>
                    </a:cubicBezTo>
                    <a:cubicBezTo>
                      <a:pt x="469945" y="393917"/>
                      <a:pt x="456302" y="409883"/>
                      <a:pt x="437709" y="415240"/>
                    </a:cubicBezTo>
                    <a:cubicBezTo>
                      <a:pt x="416690" y="421303"/>
                      <a:pt x="394256" y="412714"/>
                      <a:pt x="372429" y="414835"/>
                    </a:cubicBezTo>
                    <a:cubicBezTo>
                      <a:pt x="330491" y="418978"/>
                      <a:pt x="301488" y="460916"/>
                      <a:pt x="260562" y="471122"/>
                    </a:cubicBezTo>
                    <a:cubicBezTo>
                      <a:pt x="221151" y="481025"/>
                      <a:pt x="176284" y="454347"/>
                      <a:pt x="165976" y="415037"/>
                    </a:cubicBezTo>
                    <a:cubicBezTo>
                      <a:pt x="159003" y="388562"/>
                      <a:pt x="166381" y="360569"/>
                      <a:pt x="175981" y="334902"/>
                    </a:cubicBezTo>
                    <a:close/>
                    <a:moveTo>
                      <a:pt x="254735" y="39410"/>
                    </a:moveTo>
                    <a:cubicBezTo>
                      <a:pt x="258895" y="27827"/>
                      <a:pt x="265489" y="17595"/>
                      <a:pt x="275013" y="9915"/>
                    </a:cubicBezTo>
                    <a:cubicBezTo>
                      <a:pt x="318466" y="-25050"/>
                      <a:pt x="359999" y="40736"/>
                      <a:pt x="359595" y="78934"/>
                    </a:cubicBezTo>
                    <a:cubicBezTo>
                      <a:pt x="359291" y="101873"/>
                      <a:pt x="351409" y="124206"/>
                      <a:pt x="340496" y="144315"/>
                    </a:cubicBezTo>
                    <a:cubicBezTo>
                      <a:pt x="333927" y="156341"/>
                      <a:pt x="324833" y="168872"/>
                      <a:pt x="311392" y="171600"/>
                    </a:cubicBezTo>
                    <a:cubicBezTo>
                      <a:pt x="294718" y="175036"/>
                      <a:pt x="279055" y="161899"/>
                      <a:pt x="269556" y="147752"/>
                    </a:cubicBezTo>
                    <a:cubicBezTo>
                      <a:pt x="251670" y="121073"/>
                      <a:pt x="242253" y="74160"/>
                      <a:pt x="254735" y="39410"/>
                    </a:cubicBezTo>
                    <a:close/>
                    <a:moveTo>
                      <a:pt x="104094" y="93810"/>
                    </a:moveTo>
                    <a:cubicBezTo>
                      <a:pt x="108616" y="85420"/>
                      <a:pt x="116359" y="78555"/>
                      <a:pt x="128486" y="74285"/>
                    </a:cubicBezTo>
                    <a:cubicBezTo>
                      <a:pt x="145564" y="68324"/>
                      <a:pt x="165169" y="72770"/>
                      <a:pt x="180224" y="82875"/>
                    </a:cubicBezTo>
                    <a:cubicBezTo>
                      <a:pt x="195282" y="92880"/>
                      <a:pt x="206398" y="107936"/>
                      <a:pt x="215190" y="123802"/>
                    </a:cubicBezTo>
                    <a:cubicBezTo>
                      <a:pt x="222667" y="137141"/>
                      <a:pt x="228731" y="151591"/>
                      <a:pt x="230044" y="166750"/>
                    </a:cubicBezTo>
                    <a:cubicBezTo>
                      <a:pt x="231458" y="181907"/>
                      <a:pt x="227518" y="198076"/>
                      <a:pt x="217110" y="209192"/>
                    </a:cubicBezTo>
                    <a:cubicBezTo>
                      <a:pt x="203569" y="223743"/>
                      <a:pt x="180730" y="227280"/>
                      <a:pt x="162035" y="220712"/>
                    </a:cubicBezTo>
                    <a:cubicBezTo>
                      <a:pt x="143340" y="214143"/>
                      <a:pt x="128586" y="198884"/>
                      <a:pt x="118987" y="181503"/>
                    </a:cubicBezTo>
                    <a:cubicBezTo>
                      <a:pt x="105951" y="157857"/>
                      <a:pt x="90527" y="118977"/>
                      <a:pt x="104094" y="93810"/>
                    </a:cubicBezTo>
                    <a:close/>
                    <a:moveTo>
                      <a:pt x="2018" y="254413"/>
                    </a:moveTo>
                    <a:cubicBezTo>
                      <a:pt x="5808" y="238295"/>
                      <a:pt x="15054" y="224198"/>
                      <a:pt x="30768" y="219700"/>
                    </a:cubicBezTo>
                    <a:cubicBezTo>
                      <a:pt x="62397" y="210809"/>
                      <a:pt x="100191" y="243852"/>
                      <a:pt x="116258" y="267499"/>
                    </a:cubicBezTo>
                    <a:cubicBezTo>
                      <a:pt x="127172" y="283465"/>
                      <a:pt x="134145" y="304788"/>
                      <a:pt x="125252" y="321967"/>
                    </a:cubicBezTo>
                    <a:cubicBezTo>
                      <a:pt x="115854" y="340257"/>
                      <a:pt x="92308" y="346523"/>
                      <a:pt x="71896" y="344401"/>
                    </a:cubicBezTo>
                    <a:cubicBezTo>
                      <a:pt x="44612" y="341571"/>
                      <a:pt x="18034" y="325908"/>
                      <a:pt x="6009" y="301251"/>
                    </a:cubicBezTo>
                    <a:cubicBezTo>
                      <a:pt x="-105" y="288670"/>
                      <a:pt x="-1772" y="270531"/>
                      <a:pt x="2018" y="25441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3036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B220A-0B92-3545-6AB1-0A62A121D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1" y="388257"/>
            <a:ext cx="6945086" cy="792163"/>
          </a:xfrm>
        </p:spPr>
        <p:txBody>
          <a:bodyPr>
            <a:normAutofit fontScale="90000"/>
          </a:bodyPr>
          <a:lstStyle/>
          <a:p>
            <a:pPr algn="l"/>
            <a:r>
              <a:rPr lang="it-IT" b="1" i="0" dirty="0">
                <a:effectLst/>
              </a:rPr>
              <a:t>Product 1: PawsHealth™ AI Monitor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205D26-BA6A-A67B-B17D-C82CF30F1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55DBE-41A7-2155-F246-1823C7B08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6DC34FF-565A-4233-D711-9B5195128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783867"/>
              </p:ext>
            </p:extLst>
          </p:nvPr>
        </p:nvGraphicFramePr>
        <p:xfrm>
          <a:off x="4461568" y="1142094"/>
          <a:ext cx="7327392" cy="5211692"/>
        </p:xfrm>
        <a:graphic>
          <a:graphicData uri="http://schemas.openxmlformats.org/drawingml/2006/table">
            <a:tbl>
              <a:tblPr/>
              <a:tblGrid>
                <a:gridCol w="2442464">
                  <a:extLst>
                    <a:ext uri="{9D8B030D-6E8A-4147-A177-3AD203B41FA5}">
                      <a16:colId xmlns:a16="http://schemas.microsoft.com/office/drawing/2014/main" val="78117494"/>
                    </a:ext>
                  </a:extLst>
                </a:gridCol>
                <a:gridCol w="2442464">
                  <a:extLst>
                    <a:ext uri="{9D8B030D-6E8A-4147-A177-3AD203B41FA5}">
                      <a16:colId xmlns:a16="http://schemas.microsoft.com/office/drawing/2014/main" val="3363424002"/>
                    </a:ext>
                  </a:extLst>
                </a:gridCol>
                <a:gridCol w="2442464">
                  <a:extLst>
                    <a:ext uri="{9D8B030D-6E8A-4147-A177-3AD203B41FA5}">
                      <a16:colId xmlns:a16="http://schemas.microsoft.com/office/drawing/2014/main" val="2674044995"/>
                    </a:ext>
                  </a:extLst>
                </a:gridCol>
              </a:tblGrid>
              <a:tr h="349664">
                <a:tc>
                  <a:txBody>
                    <a:bodyPr/>
                    <a:lstStyle/>
                    <a:p>
                      <a:pPr algn="l"/>
                      <a:r>
                        <a:rPr lang="en-CA" sz="1600" b="0" dirty="0">
                          <a:effectLst/>
                          <a:latin typeface="+mj-lt"/>
                        </a:rPr>
                        <a:t>Feature</a:t>
                      </a:r>
                    </a:p>
                  </a:txBody>
                  <a:tcPr marL="90961" marR="90961" marT="45480" marB="45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6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Benefit</a:t>
                      </a:r>
                    </a:p>
                  </a:txBody>
                  <a:tcPr marL="90961" marR="90961" marT="45480" marB="45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600" b="0" dirty="0">
                          <a:effectLst/>
                          <a:latin typeface="+mj-lt"/>
                        </a:rPr>
                        <a:t>Competitor Comparison</a:t>
                      </a:r>
                    </a:p>
                  </a:txBody>
                  <a:tcPr marL="90961" marR="90961" marT="45480" marB="45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606182"/>
                  </a:ext>
                </a:extLst>
              </a:tr>
              <a:tr h="1136409">
                <a:tc>
                  <a:txBody>
                    <a:bodyPr/>
                    <a:lstStyle/>
                    <a:p>
                      <a:r>
                        <a:rPr lang="en-CA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Real-time vitals tracking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48hr early illness detection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Only FDA-cleared pet wearable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872588"/>
                  </a:ext>
                </a:extLst>
              </a:tr>
              <a:tr h="874161">
                <a:tc>
                  <a:txBody>
                    <a:bodyPr/>
                    <a:lstStyle/>
                    <a:p>
                      <a:r>
                        <a:rPr lang="en-CA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Custom health alerts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30% fewer ER visits (pilot data)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Learns breed-specific patterns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51573"/>
                  </a:ext>
                </a:extLst>
              </a:tr>
              <a:tr h="1136409">
                <a:tc>
                  <a:txBody>
                    <a:bodyPr/>
                    <a:lstStyle/>
                    <a:p>
                      <a:r>
                        <a:rPr lang="en-CA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Vet connect feature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15-sec video chat with specialists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Bundled in premium subscription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334260"/>
                  </a:ext>
                </a:extLst>
              </a:tr>
              <a:tr h="874161">
                <a:tc>
                  <a:txBody>
                    <a:bodyPr/>
                    <a:lstStyle/>
                    <a:p>
                      <a:r>
                        <a:rPr lang="en-CA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199hardware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5-month payback period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40% cheaper than </a:t>
                      </a:r>
                      <a:r>
                        <a:rPr lang="en-CA" sz="1400" b="0" dirty="0" err="1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VetGuardian</a:t>
                      </a:r>
                      <a:endParaRPr lang="en-CA" sz="1400" b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005363"/>
                  </a:ext>
                </a:extLst>
              </a:tr>
              <a:tr h="6119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4144"/>
                  </a:ext>
                </a:extLst>
              </a:tr>
            </a:tbl>
          </a:graphicData>
        </a:graphic>
      </p:graphicFrame>
      <p:pic>
        <p:nvPicPr>
          <p:cNvPr id="9" name="Picture Placeholder 8" descr="A cat food bowl and a picture of a cat&#10;&#10;AI-generated content may be incorrect.">
            <a:extLst>
              <a:ext uri="{FF2B5EF4-FFF2-40B4-BE49-F238E27FC236}">
                <a16:creationId xmlns:a16="http://schemas.microsoft.com/office/drawing/2014/main" id="{3273A014-C2A4-CDD6-2FC5-EEE5B51199D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5890" r="15890"/>
          <a:stretch>
            <a:fillRect/>
          </a:stretch>
        </p:blipFill>
        <p:spPr/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B54CEA0-59A1-DA23-DA6A-6CDB32B2D2E5}"/>
              </a:ext>
            </a:extLst>
          </p:cNvPr>
          <p:cNvSpPr/>
          <p:nvPr/>
        </p:nvSpPr>
        <p:spPr>
          <a:xfrm>
            <a:off x="5764040" y="1207089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A1D102E-A0BB-F65A-3964-6EAB809375A1}"/>
              </a:ext>
            </a:extLst>
          </p:cNvPr>
          <p:cNvSpPr/>
          <p:nvPr/>
        </p:nvSpPr>
        <p:spPr>
          <a:xfrm rot="3237071">
            <a:off x="11152932" y="1083563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F83ED48-00A2-AC7D-A2F0-16BDC4EBB466}"/>
              </a:ext>
            </a:extLst>
          </p:cNvPr>
          <p:cNvGrpSpPr/>
          <p:nvPr/>
        </p:nvGrpSpPr>
        <p:grpSpPr>
          <a:xfrm>
            <a:off x="2191813" y="988313"/>
            <a:ext cx="772049" cy="864806"/>
            <a:chOff x="5988967" y="1518251"/>
            <a:chExt cx="1108992" cy="124223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C4847DB-8174-6ADC-A9E4-07479A2A66A5}"/>
                </a:ext>
              </a:extLst>
            </p:cNvPr>
            <p:cNvSpPr/>
            <p:nvPr/>
          </p:nvSpPr>
          <p:spPr>
            <a:xfrm rot="18857568">
              <a:off x="5958276" y="1548942"/>
              <a:ext cx="766373" cy="704992"/>
            </a:xfrm>
            <a:custGeom>
              <a:avLst/>
              <a:gdLst>
                <a:gd name="connsiteX0" fmla="*/ 122401 w 766373"/>
                <a:gd name="connsiteY0" fmla="*/ 47150 h 704992"/>
                <a:gd name="connsiteX1" fmla="*/ 155244 w 766373"/>
                <a:gd name="connsiteY1" fmla="*/ 189433 h 704992"/>
                <a:gd name="connsiteX2" fmla="*/ 104110 w 766373"/>
                <a:gd name="connsiteY2" fmla="*/ 254108 h 704992"/>
                <a:gd name="connsiteX3" fmla="*/ 25794 w 766373"/>
                <a:gd name="connsiteY3" fmla="*/ 217627 h 704992"/>
                <a:gd name="connsiteX4" fmla="*/ 7403 w 766373"/>
                <a:gd name="connsiteY4" fmla="*/ 101517 h 704992"/>
                <a:gd name="connsiteX5" fmla="*/ 122401 w 766373"/>
                <a:gd name="connsiteY5" fmla="*/ 47150 h 704992"/>
                <a:gd name="connsiteX6" fmla="*/ 420711 w 766373"/>
                <a:gd name="connsiteY6" fmla="*/ 331311 h 704992"/>
                <a:gd name="connsiteX7" fmla="*/ 499230 w 766373"/>
                <a:gd name="connsiteY7" fmla="*/ 500475 h 704992"/>
                <a:gd name="connsiteX8" fmla="*/ 484577 w 766373"/>
                <a:gd name="connsiteY8" fmla="*/ 646699 h 704992"/>
                <a:gd name="connsiteX9" fmla="*/ 398580 w 766373"/>
                <a:gd name="connsiteY9" fmla="*/ 700156 h 704992"/>
                <a:gd name="connsiteX10" fmla="*/ 314605 w 766373"/>
                <a:gd name="connsiteY10" fmla="*/ 692880 h 704992"/>
                <a:gd name="connsiteX11" fmla="*/ 249426 w 766373"/>
                <a:gd name="connsiteY11" fmla="*/ 620324 h 704992"/>
                <a:gd name="connsiteX12" fmla="*/ 74907 w 766373"/>
                <a:gd name="connsiteY12" fmla="*/ 553124 h 704992"/>
                <a:gd name="connsiteX13" fmla="*/ 41963 w 766373"/>
                <a:gd name="connsiteY13" fmla="*/ 392247 h 704992"/>
                <a:gd name="connsiteX14" fmla="*/ 140591 w 766373"/>
                <a:gd name="connsiteY14" fmla="*/ 322924 h 704992"/>
                <a:gd name="connsiteX15" fmla="*/ 299649 w 766373"/>
                <a:gd name="connsiteY15" fmla="*/ 289881 h 704992"/>
                <a:gd name="connsiteX16" fmla="*/ 420711 w 766373"/>
                <a:gd name="connsiteY16" fmla="*/ 331311 h 704992"/>
                <a:gd name="connsiteX17" fmla="*/ 409810 w 766373"/>
                <a:gd name="connsiteY17" fmla="*/ 36755 h 704992"/>
                <a:gd name="connsiteX18" fmla="*/ 423642 w 766373"/>
                <a:gd name="connsiteY18" fmla="*/ 74839 h 704992"/>
                <a:gd name="connsiteX19" fmla="*/ 413537 w 766373"/>
                <a:gd name="connsiteY19" fmla="*/ 154570 h 704992"/>
                <a:gd name="connsiteX20" fmla="*/ 380997 w 766373"/>
                <a:gd name="connsiteY20" fmla="*/ 214090 h 704992"/>
                <a:gd name="connsiteX21" fmla="*/ 320972 w 766373"/>
                <a:gd name="connsiteY21" fmla="*/ 242385 h 704992"/>
                <a:gd name="connsiteX22" fmla="*/ 252962 w 766373"/>
                <a:gd name="connsiteY22" fmla="*/ 192970 h 704992"/>
                <a:gd name="connsiteX23" fmla="*/ 252962 w 766373"/>
                <a:gd name="connsiteY23" fmla="*/ 106064 h 704992"/>
                <a:gd name="connsiteX24" fmla="*/ 381199 w 766373"/>
                <a:gd name="connsiteY24" fmla="*/ 9054 h 704992"/>
                <a:gd name="connsiteX25" fmla="*/ 409810 w 766373"/>
                <a:gd name="connsiteY25" fmla="*/ 36755 h 704992"/>
                <a:gd name="connsiteX26" fmla="*/ 757388 w 766373"/>
                <a:gd name="connsiteY26" fmla="*/ 370693 h 704992"/>
                <a:gd name="connsiteX27" fmla="*/ 754489 w 766373"/>
                <a:gd name="connsiteY27" fmla="*/ 452475 h 704992"/>
                <a:gd name="connsiteX28" fmla="*/ 657580 w 766373"/>
                <a:gd name="connsiteY28" fmla="*/ 512198 h 704992"/>
                <a:gd name="connsiteX29" fmla="*/ 593107 w 766373"/>
                <a:gd name="connsiteY29" fmla="*/ 504821 h 704992"/>
                <a:gd name="connsiteX30" fmla="*/ 554404 w 766373"/>
                <a:gd name="connsiteY30" fmla="*/ 455103 h 704992"/>
                <a:gd name="connsiteX31" fmla="*/ 737209 w 766373"/>
                <a:gd name="connsiteY31" fmla="*/ 351018 h 704992"/>
                <a:gd name="connsiteX32" fmla="*/ 757388 w 766373"/>
                <a:gd name="connsiteY32" fmla="*/ 370693 h 704992"/>
                <a:gd name="connsiteX33" fmla="*/ 641313 w 766373"/>
                <a:gd name="connsiteY33" fmla="*/ 131930 h 704992"/>
                <a:gd name="connsiteX34" fmla="*/ 607861 w 766373"/>
                <a:gd name="connsiteY34" fmla="*/ 269062 h 704992"/>
                <a:gd name="connsiteX35" fmla="*/ 516510 w 766373"/>
                <a:gd name="connsiteY35" fmla="*/ 313627 h 704992"/>
                <a:gd name="connsiteX36" fmla="*/ 457090 w 766373"/>
                <a:gd name="connsiteY36" fmla="*/ 308877 h 704992"/>
                <a:gd name="connsiteX37" fmla="*/ 441528 w 766373"/>
                <a:gd name="connsiteY37" fmla="*/ 238645 h 704992"/>
                <a:gd name="connsiteX38" fmla="*/ 599272 w 766373"/>
                <a:gd name="connsiteY38" fmla="*/ 106367 h 704992"/>
                <a:gd name="connsiteX39" fmla="*/ 641313 w 766373"/>
                <a:gd name="connsiteY39" fmla="*/ 131930 h 704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66373" h="704992">
                  <a:moveTo>
                    <a:pt x="122401" y="47150"/>
                  </a:moveTo>
                  <a:cubicBezTo>
                    <a:pt x="163934" y="72919"/>
                    <a:pt x="165146" y="147901"/>
                    <a:pt x="155244" y="189433"/>
                  </a:cubicBezTo>
                  <a:cubicBezTo>
                    <a:pt x="148574" y="217527"/>
                    <a:pt x="132001" y="246630"/>
                    <a:pt x="104110" y="254108"/>
                  </a:cubicBezTo>
                  <a:cubicBezTo>
                    <a:pt x="74502" y="262091"/>
                    <a:pt x="43883" y="242386"/>
                    <a:pt x="25794" y="217627"/>
                  </a:cubicBezTo>
                  <a:cubicBezTo>
                    <a:pt x="1542" y="184684"/>
                    <a:pt x="-7857" y="139513"/>
                    <a:pt x="7403" y="101517"/>
                  </a:cubicBezTo>
                  <a:cubicBezTo>
                    <a:pt x="22864" y="62713"/>
                    <a:pt x="80970" y="21382"/>
                    <a:pt x="122401" y="47150"/>
                  </a:cubicBezTo>
                  <a:close/>
                  <a:moveTo>
                    <a:pt x="420711" y="331311"/>
                  </a:moveTo>
                  <a:cubicBezTo>
                    <a:pt x="466589" y="371228"/>
                    <a:pt x="483971" y="444087"/>
                    <a:pt x="499230" y="500475"/>
                  </a:cubicBezTo>
                  <a:cubicBezTo>
                    <a:pt x="512569" y="549384"/>
                    <a:pt x="514287" y="605671"/>
                    <a:pt x="484577" y="646699"/>
                  </a:cubicBezTo>
                  <a:cubicBezTo>
                    <a:pt x="464366" y="674590"/>
                    <a:pt x="432029" y="691769"/>
                    <a:pt x="398580" y="700156"/>
                  </a:cubicBezTo>
                  <a:cubicBezTo>
                    <a:pt x="370589" y="707129"/>
                    <a:pt x="339161" y="708038"/>
                    <a:pt x="314605" y="692880"/>
                  </a:cubicBezTo>
                  <a:cubicBezTo>
                    <a:pt x="286715" y="675803"/>
                    <a:pt x="273678" y="642252"/>
                    <a:pt x="249426" y="620324"/>
                  </a:cubicBezTo>
                  <a:cubicBezTo>
                    <a:pt x="202738" y="578185"/>
                    <a:pt x="127252" y="588088"/>
                    <a:pt x="74907" y="553124"/>
                  </a:cubicBezTo>
                  <a:cubicBezTo>
                    <a:pt x="24380" y="519473"/>
                    <a:pt x="8818" y="443077"/>
                    <a:pt x="41963" y="392247"/>
                  </a:cubicBezTo>
                  <a:cubicBezTo>
                    <a:pt x="64296" y="358091"/>
                    <a:pt x="102595" y="337981"/>
                    <a:pt x="140591" y="322924"/>
                  </a:cubicBezTo>
                  <a:cubicBezTo>
                    <a:pt x="186975" y="304532"/>
                    <a:pt x="244575" y="288970"/>
                    <a:pt x="299649" y="289881"/>
                  </a:cubicBezTo>
                  <a:cubicBezTo>
                    <a:pt x="344113" y="290588"/>
                    <a:pt x="386858" y="302107"/>
                    <a:pt x="420711" y="331311"/>
                  </a:cubicBezTo>
                  <a:close/>
                  <a:moveTo>
                    <a:pt x="409810" y="36755"/>
                  </a:moveTo>
                  <a:cubicBezTo>
                    <a:pt x="416947" y="48237"/>
                    <a:pt x="421621" y="61450"/>
                    <a:pt x="423642" y="74839"/>
                  </a:cubicBezTo>
                  <a:cubicBezTo>
                    <a:pt x="427684" y="101619"/>
                    <a:pt x="422227" y="128902"/>
                    <a:pt x="413537" y="154570"/>
                  </a:cubicBezTo>
                  <a:cubicBezTo>
                    <a:pt x="406260" y="176196"/>
                    <a:pt x="396458" y="197315"/>
                    <a:pt x="380997" y="214090"/>
                  </a:cubicBezTo>
                  <a:cubicBezTo>
                    <a:pt x="365536" y="230865"/>
                    <a:pt x="343708" y="242688"/>
                    <a:pt x="320972" y="242385"/>
                  </a:cubicBezTo>
                  <a:cubicBezTo>
                    <a:pt x="291362" y="241880"/>
                    <a:pt x="264584" y="220254"/>
                    <a:pt x="252962" y="192970"/>
                  </a:cubicBezTo>
                  <a:cubicBezTo>
                    <a:pt x="241341" y="165685"/>
                    <a:pt x="243362" y="134056"/>
                    <a:pt x="252962" y="106064"/>
                  </a:cubicBezTo>
                  <a:cubicBezTo>
                    <a:pt x="270445" y="55234"/>
                    <a:pt x="313595" y="-27528"/>
                    <a:pt x="381199" y="9054"/>
                  </a:cubicBezTo>
                  <a:cubicBezTo>
                    <a:pt x="393073" y="15521"/>
                    <a:pt x="402673" y="25273"/>
                    <a:pt x="409810" y="36755"/>
                  </a:cubicBezTo>
                  <a:close/>
                  <a:moveTo>
                    <a:pt x="757388" y="370693"/>
                  </a:moveTo>
                  <a:cubicBezTo>
                    <a:pt x="771428" y="394572"/>
                    <a:pt x="767904" y="428753"/>
                    <a:pt x="754489" y="452475"/>
                  </a:cubicBezTo>
                  <a:cubicBezTo>
                    <a:pt x="734986" y="486935"/>
                    <a:pt x="695677" y="506843"/>
                    <a:pt x="657580" y="512198"/>
                  </a:cubicBezTo>
                  <a:cubicBezTo>
                    <a:pt x="635853" y="515330"/>
                    <a:pt x="612914" y="514219"/>
                    <a:pt x="593107" y="504821"/>
                  </a:cubicBezTo>
                  <a:cubicBezTo>
                    <a:pt x="573301" y="495424"/>
                    <a:pt x="557032" y="476830"/>
                    <a:pt x="554404" y="455103"/>
                  </a:cubicBezTo>
                  <a:cubicBezTo>
                    <a:pt x="545410" y="381132"/>
                    <a:pt x="677791" y="318378"/>
                    <a:pt x="737209" y="351018"/>
                  </a:cubicBezTo>
                  <a:cubicBezTo>
                    <a:pt x="746077" y="355919"/>
                    <a:pt x="752708" y="362734"/>
                    <a:pt x="757388" y="370693"/>
                  </a:cubicBezTo>
                  <a:close/>
                  <a:moveTo>
                    <a:pt x="641313" y="131930"/>
                  </a:moveTo>
                  <a:cubicBezTo>
                    <a:pt x="665292" y="170650"/>
                    <a:pt x="639845" y="240717"/>
                    <a:pt x="607861" y="269062"/>
                  </a:cubicBezTo>
                  <a:cubicBezTo>
                    <a:pt x="582295" y="291800"/>
                    <a:pt x="549756" y="305442"/>
                    <a:pt x="516510" y="313627"/>
                  </a:cubicBezTo>
                  <a:cubicBezTo>
                    <a:pt x="496500" y="318477"/>
                    <a:pt x="473663" y="321004"/>
                    <a:pt x="457090" y="308877"/>
                  </a:cubicBezTo>
                  <a:cubicBezTo>
                    <a:pt x="436576" y="293821"/>
                    <a:pt x="435363" y="263404"/>
                    <a:pt x="441528" y="238645"/>
                  </a:cubicBezTo>
                  <a:cubicBezTo>
                    <a:pt x="456888" y="176498"/>
                    <a:pt x="527222" y="95049"/>
                    <a:pt x="599272" y="106367"/>
                  </a:cubicBezTo>
                  <a:cubicBezTo>
                    <a:pt x="619836" y="109601"/>
                    <a:pt x="633321" y="119024"/>
                    <a:pt x="641313" y="131930"/>
                  </a:cubicBezTo>
                  <a:close/>
                </a:path>
              </a:pathLst>
            </a:custGeom>
            <a:solidFill>
              <a:schemeClr val="accent3"/>
            </a:solidFill>
            <a:ln w="94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46128D2-8D85-0698-8121-B54FB375ED11}"/>
                </a:ext>
              </a:extLst>
            </p:cNvPr>
            <p:cNvSpPr/>
            <p:nvPr/>
          </p:nvSpPr>
          <p:spPr>
            <a:xfrm rot="4268768">
              <a:off x="6601430" y="2263953"/>
              <a:ext cx="519861" cy="473196"/>
            </a:xfrm>
            <a:custGeom>
              <a:avLst/>
              <a:gdLst>
                <a:gd name="connsiteX0" fmla="*/ 411675 w 519861"/>
                <a:gd name="connsiteY0" fmla="*/ 115225 h 473196"/>
                <a:gd name="connsiteX1" fmla="*/ 458324 w 519861"/>
                <a:gd name="connsiteY1" fmla="*/ 51852 h 473196"/>
                <a:gd name="connsiteX2" fmla="*/ 516430 w 519861"/>
                <a:gd name="connsiteY2" fmla="*/ 88939 h 473196"/>
                <a:gd name="connsiteX3" fmla="*/ 502484 w 519861"/>
                <a:gd name="connsiteY3" fmla="*/ 163820 h 473196"/>
                <a:gd name="connsiteX4" fmla="*/ 469844 w 519861"/>
                <a:gd name="connsiteY4" fmla="*/ 192418 h 473196"/>
                <a:gd name="connsiteX5" fmla="*/ 427704 w 519861"/>
                <a:gd name="connsiteY5" fmla="*/ 189285 h 473196"/>
                <a:gd name="connsiteX6" fmla="*/ 411675 w 519861"/>
                <a:gd name="connsiteY6" fmla="*/ 115225 h 473196"/>
                <a:gd name="connsiteX7" fmla="*/ 175981 w 519861"/>
                <a:gd name="connsiteY7" fmla="*/ 334902 h 473196"/>
                <a:gd name="connsiteX8" fmla="*/ 231156 w 519861"/>
                <a:gd name="connsiteY8" fmla="*/ 241125 h 473196"/>
                <a:gd name="connsiteX9" fmla="*/ 306238 w 519861"/>
                <a:gd name="connsiteY9" fmla="*/ 199894 h 473196"/>
                <a:gd name="connsiteX10" fmla="*/ 425482 w 519861"/>
                <a:gd name="connsiteY10" fmla="*/ 237083 h 473196"/>
                <a:gd name="connsiteX11" fmla="*/ 491368 w 519861"/>
                <a:gd name="connsiteY11" fmla="*/ 310144 h 473196"/>
                <a:gd name="connsiteX12" fmla="*/ 479141 w 519861"/>
                <a:gd name="connsiteY12" fmla="*/ 376840 h 473196"/>
                <a:gd name="connsiteX13" fmla="*/ 437709 w 519861"/>
                <a:gd name="connsiteY13" fmla="*/ 415240 h 473196"/>
                <a:gd name="connsiteX14" fmla="*/ 372429 w 519861"/>
                <a:gd name="connsiteY14" fmla="*/ 414835 h 473196"/>
                <a:gd name="connsiteX15" fmla="*/ 260562 w 519861"/>
                <a:gd name="connsiteY15" fmla="*/ 471122 h 473196"/>
                <a:gd name="connsiteX16" fmla="*/ 165976 w 519861"/>
                <a:gd name="connsiteY16" fmla="*/ 415037 h 473196"/>
                <a:gd name="connsiteX17" fmla="*/ 175981 w 519861"/>
                <a:gd name="connsiteY17" fmla="*/ 334902 h 473196"/>
                <a:gd name="connsiteX18" fmla="*/ 254735 w 519861"/>
                <a:gd name="connsiteY18" fmla="*/ 39410 h 473196"/>
                <a:gd name="connsiteX19" fmla="*/ 275013 w 519861"/>
                <a:gd name="connsiteY19" fmla="*/ 9915 h 473196"/>
                <a:gd name="connsiteX20" fmla="*/ 359595 w 519861"/>
                <a:gd name="connsiteY20" fmla="*/ 78934 h 473196"/>
                <a:gd name="connsiteX21" fmla="*/ 340496 w 519861"/>
                <a:gd name="connsiteY21" fmla="*/ 144315 h 473196"/>
                <a:gd name="connsiteX22" fmla="*/ 311392 w 519861"/>
                <a:gd name="connsiteY22" fmla="*/ 171600 h 473196"/>
                <a:gd name="connsiteX23" fmla="*/ 269556 w 519861"/>
                <a:gd name="connsiteY23" fmla="*/ 147752 h 473196"/>
                <a:gd name="connsiteX24" fmla="*/ 254735 w 519861"/>
                <a:gd name="connsiteY24" fmla="*/ 39410 h 473196"/>
                <a:gd name="connsiteX25" fmla="*/ 104094 w 519861"/>
                <a:gd name="connsiteY25" fmla="*/ 93810 h 473196"/>
                <a:gd name="connsiteX26" fmla="*/ 128486 w 519861"/>
                <a:gd name="connsiteY26" fmla="*/ 74285 h 473196"/>
                <a:gd name="connsiteX27" fmla="*/ 180224 w 519861"/>
                <a:gd name="connsiteY27" fmla="*/ 82875 h 473196"/>
                <a:gd name="connsiteX28" fmla="*/ 215190 w 519861"/>
                <a:gd name="connsiteY28" fmla="*/ 123802 h 473196"/>
                <a:gd name="connsiteX29" fmla="*/ 230044 w 519861"/>
                <a:gd name="connsiteY29" fmla="*/ 166750 h 473196"/>
                <a:gd name="connsiteX30" fmla="*/ 217110 w 519861"/>
                <a:gd name="connsiteY30" fmla="*/ 209192 h 473196"/>
                <a:gd name="connsiteX31" fmla="*/ 162035 w 519861"/>
                <a:gd name="connsiteY31" fmla="*/ 220712 h 473196"/>
                <a:gd name="connsiteX32" fmla="*/ 118987 w 519861"/>
                <a:gd name="connsiteY32" fmla="*/ 181503 h 473196"/>
                <a:gd name="connsiteX33" fmla="*/ 104094 w 519861"/>
                <a:gd name="connsiteY33" fmla="*/ 93810 h 473196"/>
                <a:gd name="connsiteX34" fmla="*/ 2018 w 519861"/>
                <a:gd name="connsiteY34" fmla="*/ 254413 h 473196"/>
                <a:gd name="connsiteX35" fmla="*/ 30768 w 519861"/>
                <a:gd name="connsiteY35" fmla="*/ 219700 h 473196"/>
                <a:gd name="connsiteX36" fmla="*/ 116258 w 519861"/>
                <a:gd name="connsiteY36" fmla="*/ 267499 h 473196"/>
                <a:gd name="connsiteX37" fmla="*/ 125252 w 519861"/>
                <a:gd name="connsiteY37" fmla="*/ 321967 h 473196"/>
                <a:gd name="connsiteX38" fmla="*/ 71896 w 519861"/>
                <a:gd name="connsiteY38" fmla="*/ 344401 h 473196"/>
                <a:gd name="connsiteX39" fmla="*/ 6009 w 519861"/>
                <a:gd name="connsiteY39" fmla="*/ 301251 h 473196"/>
                <a:gd name="connsiteX40" fmla="*/ 2018 w 519861"/>
                <a:gd name="connsiteY40" fmla="*/ 254413 h 473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9861" h="473196">
                  <a:moveTo>
                    <a:pt x="411675" y="115225"/>
                  </a:moveTo>
                  <a:cubicBezTo>
                    <a:pt x="419065" y="86311"/>
                    <a:pt x="436901" y="59179"/>
                    <a:pt x="458324" y="51852"/>
                  </a:cubicBezTo>
                  <a:cubicBezTo>
                    <a:pt x="484092" y="43060"/>
                    <a:pt x="508750" y="65798"/>
                    <a:pt x="516430" y="88939"/>
                  </a:cubicBezTo>
                  <a:cubicBezTo>
                    <a:pt x="524817" y="114101"/>
                    <a:pt x="516935" y="142497"/>
                    <a:pt x="502484" y="163820"/>
                  </a:cubicBezTo>
                  <a:cubicBezTo>
                    <a:pt x="494299" y="175946"/>
                    <a:pt x="483385" y="186758"/>
                    <a:pt x="469844" y="192418"/>
                  </a:cubicBezTo>
                  <a:cubicBezTo>
                    <a:pt x="456201" y="198076"/>
                    <a:pt x="439729" y="197773"/>
                    <a:pt x="427704" y="189285"/>
                  </a:cubicBezTo>
                  <a:cubicBezTo>
                    <a:pt x="407342" y="174834"/>
                    <a:pt x="404286" y="144139"/>
                    <a:pt x="411675" y="115225"/>
                  </a:cubicBezTo>
                  <a:close/>
                  <a:moveTo>
                    <a:pt x="175981" y="334902"/>
                  </a:moveTo>
                  <a:cubicBezTo>
                    <a:pt x="187703" y="303576"/>
                    <a:pt x="205892" y="268005"/>
                    <a:pt x="231156" y="241125"/>
                  </a:cubicBezTo>
                  <a:cubicBezTo>
                    <a:pt x="251467" y="219499"/>
                    <a:pt x="276427" y="203432"/>
                    <a:pt x="306238" y="199894"/>
                  </a:cubicBezTo>
                  <a:cubicBezTo>
                    <a:pt x="346660" y="195045"/>
                    <a:pt x="390618" y="219297"/>
                    <a:pt x="425482" y="237083"/>
                  </a:cubicBezTo>
                  <a:cubicBezTo>
                    <a:pt x="455696" y="252443"/>
                    <a:pt x="484396" y="276898"/>
                    <a:pt x="491368" y="310144"/>
                  </a:cubicBezTo>
                  <a:cubicBezTo>
                    <a:pt x="496117" y="332679"/>
                    <a:pt x="490054" y="356527"/>
                    <a:pt x="479141" y="376840"/>
                  </a:cubicBezTo>
                  <a:cubicBezTo>
                    <a:pt x="469945" y="393917"/>
                    <a:pt x="456302" y="409883"/>
                    <a:pt x="437709" y="415240"/>
                  </a:cubicBezTo>
                  <a:cubicBezTo>
                    <a:pt x="416690" y="421303"/>
                    <a:pt x="394256" y="412714"/>
                    <a:pt x="372429" y="414835"/>
                  </a:cubicBezTo>
                  <a:cubicBezTo>
                    <a:pt x="330491" y="418978"/>
                    <a:pt x="301488" y="460916"/>
                    <a:pt x="260562" y="471122"/>
                  </a:cubicBezTo>
                  <a:cubicBezTo>
                    <a:pt x="221151" y="481025"/>
                    <a:pt x="176284" y="454347"/>
                    <a:pt x="165976" y="415037"/>
                  </a:cubicBezTo>
                  <a:cubicBezTo>
                    <a:pt x="159003" y="388562"/>
                    <a:pt x="166381" y="360569"/>
                    <a:pt x="175981" y="334902"/>
                  </a:cubicBezTo>
                  <a:close/>
                  <a:moveTo>
                    <a:pt x="254735" y="39410"/>
                  </a:moveTo>
                  <a:cubicBezTo>
                    <a:pt x="258895" y="27827"/>
                    <a:pt x="265489" y="17595"/>
                    <a:pt x="275013" y="9915"/>
                  </a:cubicBezTo>
                  <a:cubicBezTo>
                    <a:pt x="318466" y="-25050"/>
                    <a:pt x="359999" y="40736"/>
                    <a:pt x="359595" y="78934"/>
                  </a:cubicBezTo>
                  <a:cubicBezTo>
                    <a:pt x="359291" y="101873"/>
                    <a:pt x="351409" y="124206"/>
                    <a:pt x="340496" y="144315"/>
                  </a:cubicBezTo>
                  <a:cubicBezTo>
                    <a:pt x="333927" y="156341"/>
                    <a:pt x="324833" y="168872"/>
                    <a:pt x="311392" y="171600"/>
                  </a:cubicBezTo>
                  <a:cubicBezTo>
                    <a:pt x="294718" y="175036"/>
                    <a:pt x="279055" y="161899"/>
                    <a:pt x="269556" y="147752"/>
                  </a:cubicBezTo>
                  <a:cubicBezTo>
                    <a:pt x="251670" y="121073"/>
                    <a:pt x="242253" y="74160"/>
                    <a:pt x="254735" y="39410"/>
                  </a:cubicBezTo>
                  <a:close/>
                  <a:moveTo>
                    <a:pt x="104094" y="93810"/>
                  </a:moveTo>
                  <a:cubicBezTo>
                    <a:pt x="108616" y="85420"/>
                    <a:pt x="116359" y="78555"/>
                    <a:pt x="128486" y="74285"/>
                  </a:cubicBezTo>
                  <a:cubicBezTo>
                    <a:pt x="145564" y="68324"/>
                    <a:pt x="165169" y="72770"/>
                    <a:pt x="180224" y="82875"/>
                  </a:cubicBezTo>
                  <a:cubicBezTo>
                    <a:pt x="195282" y="92880"/>
                    <a:pt x="206398" y="107936"/>
                    <a:pt x="215190" y="123802"/>
                  </a:cubicBezTo>
                  <a:cubicBezTo>
                    <a:pt x="222667" y="137141"/>
                    <a:pt x="228731" y="151591"/>
                    <a:pt x="230044" y="166750"/>
                  </a:cubicBezTo>
                  <a:cubicBezTo>
                    <a:pt x="231458" y="181907"/>
                    <a:pt x="227518" y="198076"/>
                    <a:pt x="217110" y="209192"/>
                  </a:cubicBezTo>
                  <a:cubicBezTo>
                    <a:pt x="203569" y="223743"/>
                    <a:pt x="180730" y="227280"/>
                    <a:pt x="162035" y="220712"/>
                  </a:cubicBezTo>
                  <a:cubicBezTo>
                    <a:pt x="143340" y="214143"/>
                    <a:pt x="128586" y="198884"/>
                    <a:pt x="118987" y="181503"/>
                  </a:cubicBezTo>
                  <a:cubicBezTo>
                    <a:pt x="105951" y="157857"/>
                    <a:pt x="90527" y="118977"/>
                    <a:pt x="104094" y="93810"/>
                  </a:cubicBezTo>
                  <a:close/>
                  <a:moveTo>
                    <a:pt x="2018" y="254413"/>
                  </a:moveTo>
                  <a:cubicBezTo>
                    <a:pt x="5808" y="238295"/>
                    <a:pt x="15054" y="224198"/>
                    <a:pt x="30768" y="219700"/>
                  </a:cubicBezTo>
                  <a:cubicBezTo>
                    <a:pt x="62397" y="210809"/>
                    <a:pt x="100191" y="243852"/>
                    <a:pt x="116258" y="267499"/>
                  </a:cubicBezTo>
                  <a:cubicBezTo>
                    <a:pt x="127172" y="283465"/>
                    <a:pt x="134145" y="304788"/>
                    <a:pt x="125252" y="321967"/>
                  </a:cubicBezTo>
                  <a:cubicBezTo>
                    <a:pt x="115854" y="340257"/>
                    <a:pt x="92308" y="346523"/>
                    <a:pt x="71896" y="344401"/>
                  </a:cubicBezTo>
                  <a:cubicBezTo>
                    <a:pt x="44612" y="341571"/>
                    <a:pt x="18034" y="325908"/>
                    <a:pt x="6009" y="301251"/>
                  </a:cubicBezTo>
                  <a:cubicBezTo>
                    <a:pt x="-105" y="288670"/>
                    <a:pt x="-1772" y="270531"/>
                    <a:pt x="2018" y="254413"/>
                  </a:cubicBezTo>
                  <a:close/>
                </a:path>
              </a:pathLst>
            </a:custGeom>
            <a:solidFill>
              <a:schemeClr val="accent3"/>
            </a:solidFill>
            <a:ln w="94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349554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605AAF-29E7-BEEC-9803-FD2485681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6F9ED3-3A71-7F9B-468D-E88E5AE06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104F54-7EB7-4B7B-3AF4-F3297C2BF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i="0" dirty="0">
                <a:effectLst/>
              </a:rPr>
              <a:t>Product 2: </a:t>
            </a:r>
            <a:r>
              <a:rPr lang="en-US" b="1" i="0" dirty="0" err="1">
                <a:effectLst/>
              </a:rPr>
              <a:t>TailorBites</a:t>
            </a:r>
            <a:endParaRPr lang="en-US" b="1" i="0" dirty="0">
              <a:effectLst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97E9E43-F801-D7C0-C3D7-88C652FAA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05388"/>
              </p:ext>
            </p:extLst>
          </p:nvPr>
        </p:nvGraphicFramePr>
        <p:xfrm>
          <a:off x="385799" y="1169452"/>
          <a:ext cx="7294662" cy="5320248"/>
        </p:xfrm>
        <a:graphic>
          <a:graphicData uri="http://schemas.openxmlformats.org/drawingml/2006/table">
            <a:tbl>
              <a:tblPr/>
              <a:tblGrid>
                <a:gridCol w="2431554">
                  <a:extLst>
                    <a:ext uri="{9D8B030D-6E8A-4147-A177-3AD203B41FA5}">
                      <a16:colId xmlns:a16="http://schemas.microsoft.com/office/drawing/2014/main" val="78117494"/>
                    </a:ext>
                  </a:extLst>
                </a:gridCol>
                <a:gridCol w="2431554">
                  <a:extLst>
                    <a:ext uri="{9D8B030D-6E8A-4147-A177-3AD203B41FA5}">
                      <a16:colId xmlns:a16="http://schemas.microsoft.com/office/drawing/2014/main" val="3363424002"/>
                    </a:ext>
                  </a:extLst>
                </a:gridCol>
                <a:gridCol w="2431554">
                  <a:extLst>
                    <a:ext uri="{9D8B030D-6E8A-4147-A177-3AD203B41FA5}">
                      <a16:colId xmlns:a16="http://schemas.microsoft.com/office/drawing/2014/main" val="2674044995"/>
                    </a:ext>
                  </a:extLst>
                </a:gridCol>
              </a:tblGrid>
              <a:tr h="656012">
                <a:tc>
                  <a:txBody>
                    <a:bodyPr/>
                    <a:lstStyle/>
                    <a:p>
                      <a:pPr algn="l"/>
                      <a:r>
                        <a:rPr lang="en-CA" sz="1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Feature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800" b="0" dirty="0">
                          <a:effectLst/>
                          <a:latin typeface="+mj-lt"/>
                        </a:rPr>
                        <a:t>Benefit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800" b="0" i="0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Competitor Comparison</a:t>
                      </a:r>
                      <a:endParaRPr lang="en-CA" sz="1800" b="0" dirty="0">
                        <a:solidFill>
                          <a:schemeClr val="bg2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606182"/>
                  </a:ext>
                </a:extLst>
              </a:tr>
              <a:tr h="1053304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DNA-based recipes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92% allergy reduction in 8 weeks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Patented nutrient algorithm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872588"/>
                  </a:ext>
                </a:extLst>
              </a:tr>
              <a:tr h="810234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Auto-shipping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80% customer retention (vs. 35% avg)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Climate-controlled packaging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51573"/>
                  </a:ext>
                </a:extLst>
              </a:tr>
              <a:tr h="1053304"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Vet partnership program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20% revenue share with clinics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HSA/FSA eligible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334260"/>
                  </a:ext>
                </a:extLst>
              </a:tr>
              <a:tr h="810234"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$89/month (28 meals)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55% gross margins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30% cheaper than Farmer's Dog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005363"/>
                  </a:ext>
                </a:extLst>
              </a:tr>
              <a:tr h="937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4144"/>
                  </a:ext>
                </a:extLst>
              </a:tr>
            </a:tbl>
          </a:graphicData>
        </a:graphic>
      </p:graphicFrame>
      <p:pic>
        <p:nvPicPr>
          <p:cNvPr id="8" name="Picture Placeholder 7" descr="A cat sitting in a bowl of food&#10;&#10;AI-generated content may be incorrect.">
            <a:extLst>
              <a:ext uri="{FF2B5EF4-FFF2-40B4-BE49-F238E27FC236}">
                <a16:creationId xmlns:a16="http://schemas.microsoft.com/office/drawing/2014/main" id="{500CAA05-64D2-7FED-D497-6CFEE388A7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7563" r="17563"/>
          <a:stretch>
            <a:fillRect/>
          </a:stretch>
        </p:blipFill>
        <p:spPr/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C645A8C-B7CB-E3B7-B7B2-5C92325D0168}"/>
              </a:ext>
            </a:extLst>
          </p:cNvPr>
          <p:cNvSpPr/>
          <p:nvPr/>
        </p:nvSpPr>
        <p:spPr>
          <a:xfrm>
            <a:off x="7448419" y="5971973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BDFF5FE-7B49-F7EC-CCF5-4334B9E6B29E}"/>
              </a:ext>
            </a:extLst>
          </p:cNvPr>
          <p:cNvSpPr/>
          <p:nvPr/>
        </p:nvSpPr>
        <p:spPr>
          <a:xfrm rot="3237071">
            <a:off x="8176293" y="4848797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3EA207D-3B28-53DC-1893-DD15BFABC2A2}"/>
              </a:ext>
            </a:extLst>
          </p:cNvPr>
          <p:cNvSpPr/>
          <p:nvPr/>
        </p:nvSpPr>
        <p:spPr>
          <a:xfrm rot="18857568">
            <a:off x="1990820" y="1254854"/>
            <a:ext cx="533528" cy="490796"/>
          </a:xfrm>
          <a:custGeom>
            <a:avLst/>
            <a:gdLst>
              <a:gd name="connsiteX0" fmla="*/ 122401 w 766373"/>
              <a:gd name="connsiteY0" fmla="*/ 47150 h 704992"/>
              <a:gd name="connsiteX1" fmla="*/ 155244 w 766373"/>
              <a:gd name="connsiteY1" fmla="*/ 189433 h 704992"/>
              <a:gd name="connsiteX2" fmla="*/ 104110 w 766373"/>
              <a:gd name="connsiteY2" fmla="*/ 254108 h 704992"/>
              <a:gd name="connsiteX3" fmla="*/ 25794 w 766373"/>
              <a:gd name="connsiteY3" fmla="*/ 217627 h 704992"/>
              <a:gd name="connsiteX4" fmla="*/ 7403 w 766373"/>
              <a:gd name="connsiteY4" fmla="*/ 101517 h 704992"/>
              <a:gd name="connsiteX5" fmla="*/ 122401 w 766373"/>
              <a:gd name="connsiteY5" fmla="*/ 47150 h 704992"/>
              <a:gd name="connsiteX6" fmla="*/ 420711 w 766373"/>
              <a:gd name="connsiteY6" fmla="*/ 331311 h 704992"/>
              <a:gd name="connsiteX7" fmla="*/ 499230 w 766373"/>
              <a:gd name="connsiteY7" fmla="*/ 500475 h 704992"/>
              <a:gd name="connsiteX8" fmla="*/ 484577 w 766373"/>
              <a:gd name="connsiteY8" fmla="*/ 646699 h 704992"/>
              <a:gd name="connsiteX9" fmla="*/ 398580 w 766373"/>
              <a:gd name="connsiteY9" fmla="*/ 700156 h 704992"/>
              <a:gd name="connsiteX10" fmla="*/ 314605 w 766373"/>
              <a:gd name="connsiteY10" fmla="*/ 692880 h 704992"/>
              <a:gd name="connsiteX11" fmla="*/ 249426 w 766373"/>
              <a:gd name="connsiteY11" fmla="*/ 620324 h 704992"/>
              <a:gd name="connsiteX12" fmla="*/ 74907 w 766373"/>
              <a:gd name="connsiteY12" fmla="*/ 553124 h 704992"/>
              <a:gd name="connsiteX13" fmla="*/ 41963 w 766373"/>
              <a:gd name="connsiteY13" fmla="*/ 392247 h 704992"/>
              <a:gd name="connsiteX14" fmla="*/ 140591 w 766373"/>
              <a:gd name="connsiteY14" fmla="*/ 322924 h 704992"/>
              <a:gd name="connsiteX15" fmla="*/ 299649 w 766373"/>
              <a:gd name="connsiteY15" fmla="*/ 289881 h 704992"/>
              <a:gd name="connsiteX16" fmla="*/ 420711 w 766373"/>
              <a:gd name="connsiteY16" fmla="*/ 331311 h 704992"/>
              <a:gd name="connsiteX17" fmla="*/ 409810 w 766373"/>
              <a:gd name="connsiteY17" fmla="*/ 36755 h 704992"/>
              <a:gd name="connsiteX18" fmla="*/ 423642 w 766373"/>
              <a:gd name="connsiteY18" fmla="*/ 74839 h 704992"/>
              <a:gd name="connsiteX19" fmla="*/ 413537 w 766373"/>
              <a:gd name="connsiteY19" fmla="*/ 154570 h 704992"/>
              <a:gd name="connsiteX20" fmla="*/ 380997 w 766373"/>
              <a:gd name="connsiteY20" fmla="*/ 214090 h 704992"/>
              <a:gd name="connsiteX21" fmla="*/ 320972 w 766373"/>
              <a:gd name="connsiteY21" fmla="*/ 242385 h 704992"/>
              <a:gd name="connsiteX22" fmla="*/ 252962 w 766373"/>
              <a:gd name="connsiteY22" fmla="*/ 192970 h 704992"/>
              <a:gd name="connsiteX23" fmla="*/ 252962 w 766373"/>
              <a:gd name="connsiteY23" fmla="*/ 106064 h 704992"/>
              <a:gd name="connsiteX24" fmla="*/ 381199 w 766373"/>
              <a:gd name="connsiteY24" fmla="*/ 9054 h 704992"/>
              <a:gd name="connsiteX25" fmla="*/ 409810 w 766373"/>
              <a:gd name="connsiteY25" fmla="*/ 36755 h 704992"/>
              <a:gd name="connsiteX26" fmla="*/ 757388 w 766373"/>
              <a:gd name="connsiteY26" fmla="*/ 370693 h 704992"/>
              <a:gd name="connsiteX27" fmla="*/ 754489 w 766373"/>
              <a:gd name="connsiteY27" fmla="*/ 452475 h 704992"/>
              <a:gd name="connsiteX28" fmla="*/ 657580 w 766373"/>
              <a:gd name="connsiteY28" fmla="*/ 512198 h 704992"/>
              <a:gd name="connsiteX29" fmla="*/ 593107 w 766373"/>
              <a:gd name="connsiteY29" fmla="*/ 504821 h 704992"/>
              <a:gd name="connsiteX30" fmla="*/ 554404 w 766373"/>
              <a:gd name="connsiteY30" fmla="*/ 455103 h 704992"/>
              <a:gd name="connsiteX31" fmla="*/ 737209 w 766373"/>
              <a:gd name="connsiteY31" fmla="*/ 351018 h 704992"/>
              <a:gd name="connsiteX32" fmla="*/ 757388 w 766373"/>
              <a:gd name="connsiteY32" fmla="*/ 370693 h 704992"/>
              <a:gd name="connsiteX33" fmla="*/ 641313 w 766373"/>
              <a:gd name="connsiteY33" fmla="*/ 131930 h 704992"/>
              <a:gd name="connsiteX34" fmla="*/ 607861 w 766373"/>
              <a:gd name="connsiteY34" fmla="*/ 269062 h 704992"/>
              <a:gd name="connsiteX35" fmla="*/ 516510 w 766373"/>
              <a:gd name="connsiteY35" fmla="*/ 313627 h 704992"/>
              <a:gd name="connsiteX36" fmla="*/ 457090 w 766373"/>
              <a:gd name="connsiteY36" fmla="*/ 308877 h 704992"/>
              <a:gd name="connsiteX37" fmla="*/ 441528 w 766373"/>
              <a:gd name="connsiteY37" fmla="*/ 238645 h 704992"/>
              <a:gd name="connsiteX38" fmla="*/ 599272 w 766373"/>
              <a:gd name="connsiteY38" fmla="*/ 106367 h 704992"/>
              <a:gd name="connsiteX39" fmla="*/ 641313 w 766373"/>
              <a:gd name="connsiteY39" fmla="*/ 131930 h 70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6373" h="704992">
                <a:moveTo>
                  <a:pt x="122401" y="47150"/>
                </a:moveTo>
                <a:cubicBezTo>
                  <a:pt x="163934" y="72919"/>
                  <a:pt x="165146" y="147901"/>
                  <a:pt x="155244" y="189433"/>
                </a:cubicBezTo>
                <a:cubicBezTo>
                  <a:pt x="148574" y="217527"/>
                  <a:pt x="132001" y="246630"/>
                  <a:pt x="104110" y="254108"/>
                </a:cubicBezTo>
                <a:cubicBezTo>
                  <a:pt x="74502" y="262091"/>
                  <a:pt x="43883" y="242386"/>
                  <a:pt x="25794" y="217627"/>
                </a:cubicBezTo>
                <a:cubicBezTo>
                  <a:pt x="1542" y="184684"/>
                  <a:pt x="-7857" y="139513"/>
                  <a:pt x="7403" y="101517"/>
                </a:cubicBezTo>
                <a:cubicBezTo>
                  <a:pt x="22864" y="62713"/>
                  <a:pt x="80970" y="21382"/>
                  <a:pt x="122401" y="47150"/>
                </a:cubicBezTo>
                <a:close/>
                <a:moveTo>
                  <a:pt x="420711" y="331311"/>
                </a:moveTo>
                <a:cubicBezTo>
                  <a:pt x="466589" y="371228"/>
                  <a:pt x="483971" y="444087"/>
                  <a:pt x="499230" y="500475"/>
                </a:cubicBezTo>
                <a:cubicBezTo>
                  <a:pt x="512569" y="549384"/>
                  <a:pt x="514287" y="605671"/>
                  <a:pt x="484577" y="646699"/>
                </a:cubicBezTo>
                <a:cubicBezTo>
                  <a:pt x="464366" y="674590"/>
                  <a:pt x="432029" y="691769"/>
                  <a:pt x="398580" y="700156"/>
                </a:cubicBezTo>
                <a:cubicBezTo>
                  <a:pt x="370589" y="707129"/>
                  <a:pt x="339161" y="708038"/>
                  <a:pt x="314605" y="692880"/>
                </a:cubicBezTo>
                <a:cubicBezTo>
                  <a:pt x="286715" y="675803"/>
                  <a:pt x="273678" y="642252"/>
                  <a:pt x="249426" y="620324"/>
                </a:cubicBezTo>
                <a:cubicBezTo>
                  <a:pt x="202738" y="578185"/>
                  <a:pt x="127252" y="588088"/>
                  <a:pt x="74907" y="553124"/>
                </a:cubicBezTo>
                <a:cubicBezTo>
                  <a:pt x="24380" y="519473"/>
                  <a:pt x="8818" y="443077"/>
                  <a:pt x="41963" y="392247"/>
                </a:cubicBezTo>
                <a:cubicBezTo>
                  <a:pt x="64296" y="358091"/>
                  <a:pt x="102595" y="337981"/>
                  <a:pt x="140591" y="322924"/>
                </a:cubicBezTo>
                <a:cubicBezTo>
                  <a:pt x="186975" y="304532"/>
                  <a:pt x="244575" y="288970"/>
                  <a:pt x="299649" y="289881"/>
                </a:cubicBezTo>
                <a:cubicBezTo>
                  <a:pt x="344113" y="290588"/>
                  <a:pt x="386858" y="302107"/>
                  <a:pt x="420711" y="331311"/>
                </a:cubicBezTo>
                <a:close/>
                <a:moveTo>
                  <a:pt x="409810" y="36755"/>
                </a:moveTo>
                <a:cubicBezTo>
                  <a:pt x="416947" y="48237"/>
                  <a:pt x="421621" y="61450"/>
                  <a:pt x="423642" y="74839"/>
                </a:cubicBezTo>
                <a:cubicBezTo>
                  <a:pt x="427684" y="101619"/>
                  <a:pt x="422227" y="128902"/>
                  <a:pt x="413537" y="154570"/>
                </a:cubicBezTo>
                <a:cubicBezTo>
                  <a:pt x="406260" y="176196"/>
                  <a:pt x="396458" y="197315"/>
                  <a:pt x="380997" y="214090"/>
                </a:cubicBezTo>
                <a:cubicBezTo>
                  <a:pt x="365536" y="230865"/>
                  <a:pt x="343708" y="242688"/>
                  <a:pt x="320972" y="242385"/>
                </a:cubicBezTo>
                <a:cubicBezTo>
                  <a:pt x="291362" y="241880"/>
                  <a:pt x="264584" y="220254"/>
                  <a:pt x="252962" y="192970"/>
                </a:cubicBezTo>
                <a:cubicBezTo>
                  <a:pt x="241341" y="165685"/>
                  <a:pt x="243362" y="134056"/>
                  <a:pt x="252962" y="106064"/>
                </a:cubicBezTo>
                <a:cubicBezTo>
                  <a:pt x="270445" y="55234"/>
                  <a:pt x="313595" y="-27528"/>
                  <a:pt x="381199" y="9054"/>
                </a:cubicBezTo>
                <a:cubicBezTo>
                  <a:pt x="393073" y="15521"/>
                  <a:pt x="402673" y="25273"/>
                  <a:pt x="409810" y="36755"/>
                </a:cubicBezTo>
                <a:close/>
                <a:moveTo>
                  <a:pt x="757388" y="370693"/>
                </a:moveTo>
                <a:cubicBezTo>
                  <a:pt x="771428" y="394572"/>
                  <a:pt x="767904" y="428753"/>
                  <a:pt x="754489" y="452475"/>
                </a:cubicBezTo>
                <a:cubicBezTo>
                  <a:pt x="734986" y="486935"/>
                  <a:pt x="695677" y="506843"/>
                  <a:pt x="657580" y="512198"/>
                </a:cubicBezTo>
                <a:cubicBezTo>
                  <a:pt x="635853" y="515330"/>
                  <a:pt x="612914" y="514219"/>
                  <a:pt x="593107" y="504821"/>
                </a:cubicBezTo>
                <a:cubicBezTo>
                  <a:pt x="573301" y="495424"/>
                  <a:pt x="557032" y="476830"/>
                  <a:pt x="554404" y="455103"/>
                </a:cubicBezTo>
                <a:cubicBezTo>
                  <a:pt x="545410" y="381132"/>
                  <a:pt x="677791" y="318378"/>
                  <a:pt x="737209" y="351018"/>
                </a:cubicBezTo>
                <a:cubicBezTo>
                  <a:pt x="746077" y="355919"/>
                  <a:pt x="752708" y="362734"/>
                  <a:pt x="757388" y="370693"/>
                </a:cubicBezTo>
                <a:close/>
                <a:moveTo>
                  <a:pt x="641313" y="131930"/>
                </a:moveTo>
                <a:cubicBezTo>
                  <a:pt x="665292" y="170650"/>
                  <a:pt x="639845" y="240717"/>
                  <a:pt x="607861" y="269062"/>
                </a:cubicBezTo>
                <a:cubicBezTo>
                  <a:pt x="582295" y="291800"/>
                  <a:pt x="549756" y="305442"/>
                  <a:pt x="516510" y="313627"/>
                </a:cubicBezTo>
                <a:cubicBezTo>
                  <a:pt x="496500" y="318477"/>
                  <a:pt x="473663" y="321004"/>
                  <a:pt x="457090" y="308877"/>
                </a:cubicBezTo>
                <a:cubicBezTo>
                  <a:pt x="436576" y="293821"/>
                  <a:pt x="435363" y="263404"/>
                  <a:pt x="441528" y="238645"/>
                </a:cubicBezTo>
                <a:cubicBezTo>
                  <a:pt x="456888" y="176498"/>
                  <a:pt x="527222" y="95049"/>
                  <a:pt x="599272" y="106367"/>
                </a:cubicBezTo>
                <a:cubicBezTo>
                  <a:pt x="619836" y="109601"/>
                  <a:pt x="633321" y="119024"/>
                  <a:pt x="641313" y="131930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59A420C-3569-CE01-68CF-86E674B8AFC7}"/>
              </a:ext>
            </a:extLst>
          </p:cNvPr>
          <p:cNvSpPr/>
          <p:nvPr/>
        </p:nvSpPr>
        <p:spPr>
          <a:xfrm rot="4268768">
            <a:off x="7053110" y="1473377"/>
            <a:ext cx="361913" cy="329426"/>
          </a:xfrm>
          <a:custGeom>
            <a:avLst/>
            <a:gdLst>
              <a:gd name="connsiteX0" fmla="*/ 411675 w 519861"/>
              <a:gd name="connsiteY0" fmla="*/ 115225 h 473196"/>
              <a:gd name="connsiteX1" fmla="*/ 458324 w 519861"/>
              <a:gd name="connsiteY1" fmla="*/ 51852 h 473196"/>
              <a:gd name="connsiteX2" fmla="*/ 516430 w 519861"/>
              <a:gd name="connsiteY2" fmla="*/ 88939 h 473196"/>
              <a:gd name="connsiteX3" fmla="*/ 502484 w 519861"/>
              <a:gd name="connsiteY3" fmla="*/ 163820 h 473196"/>
              <a:gd name="connsiteX4" fmla="*/ 469844 w 519861"/>
              <a:gd name="connsiteY4" fmla="*/ 192418 h 473196"/>
              <a:gd name="connsiteX5" fmla="*/ 427704 w 519861"/>
              <a:gd name="connsiteY5" fmla="*/ 189285 h 473196"/>
              <a:gd name="connsiteX6" fmla="*/ 411675 w 519861"/>
              <a:gd name="connsiteY6" fmla="*/ 115225 h 473196"/>
              <a:gd name="connsiteX7" fmla="*/ 175981 w 519861"/>
              <a:gd name="connsiteY7" fmla="*/ 334902 h 473196"/>
              <a:gd name="connsiteX8" fmla="*/ 231156 w 519861"/>
              <a:gd name="connsiteY8" fmla="*/ 241125 h 473196"/>
              <a:gd name="connsiteX9" fmla="*/ 306238 w 519861"/>
              <a:gd name="connsiteY9" fmla="*/ 199894 h 473196"/>
              <a:gd name="connsiteX10" fmla="*/ 425482 w 519861"/>
              <a:gd name="connsiteY10" fmla="*/ 237083 h 473196"/>
              <a:gd name="connsiteX11" fmla="*/ 491368 w 519861"/>
              <a:gd name="connsiteY11" fmla="*/ 310144 h 473196"/>
              <a:gd name="connsiteX12" fmla="*/ 479141 w 519861"/>
              <a:gd name="connsiteY12" fmla="*/ 376840 h 473196"/>
              <a:gd name="connsiteX13" fmla="*/ 437709 w 519861"/>
              <a:gd name="connsiteY13" fmla="*/ 415240 h 473196"/>
              <a:gd name="connsiteX14" fmla="*/ 372429 w 519861"/>
              <a:gd name="connsiteY14" fmla="*/ 414835 h 473196"/>
              <a:gd name="connsiteX15" fmla="*/ 260562 w 519861"/>
              <a:gd name="connsiteY15" fmla="*/ 471122 h 473196"/>
              <a:gd name="connsiteX16" fmla="*/ 165976 w 519861"/>
              <a:gd name="connsiteY16" fmla="*/ 415037 h 473196"/>
              <a:gd name="connsiteX17" fmla="*/ 175981 w 519861"/>
              <a:gd name="connsiteY17" fmla="*/ 334902 h 473196"/>
              <a:gd name="connsiteX18" fmla="*/ 254735 w 519861"/>
              <a:gd name="connsiteY18" fmla="*/ 39410 h 473196"/>
              <a:gd name="connsiteX19" fmla="*/ 275013 w 519861"/>
              <a:gd name="connsiteY19" fmla="*/ 9915 h 473196"/>
              <a:gd name="connsiteX20" fmla="*/ 359595 w 519861"/>
              <a:gd name="connsiteY20" fmla="*/ 78934 h 473196"/>
              <a:gd name="connsiteX21" fmla="*/ 340496 w 519861"/>
              <a:gd name="connsiteY21" fmla="*/ 144315 h 473196"/>
              <a:gd name="connsiteX22" fmla="*/ 311392 w 519861"/>
              <a:gd name="connsiteY22" fmla="*/ 171600 h 473196"/>
              <a:gd name="connsiteX23" fmla="*/ 269556 w 519861"/>
              <a:gd name="connsiteY23" fmla="*/ 147752 h 473196"/>
              <a:gd name="connsiteX24" fmla="*/ 254735 w 519861"/>
              <a:gd name="connsiteY24" fmla="*/ 39410 h 473196"/>
              <a:gd name="connsiteX25" fmla="*/ 104094 w 519861"/>
              <a:gd name="connsiteY25" fmla="*/ 93810 h 473196"/>
              <a:gd name="connsiteX26" fmla="*/ 128486 w 519861"/>
              <a:gd name="connsiteY26" fmla="*/ 74285 h 473196"/>
              <a:gd name="connsiteX27" fmla="*/ 180224 w 519861"/>
              <a:gd name="connsiteY27" fmla="*/ 82875 h 473196"/>
              <a:gd name="connsiteX28" fmla="*/ 215190 w 519861"/>
              <a:gd name="connsiteY28" fmla="*/ 123802 h 473196"/>
              <a:gd name="connsiteX29" fmla="*/ 230044 w 519861"/>
              <a:gd name="connsiteY29" fmla="*/ 166750 h 473196"/>
              <a:gd name="connsiteX30" fmla="*/ 217110 w 519861"/>
              <a:gd name="connsiteY30" fmla="*/ 209192 h 473196"/>
              <a:gd name="connsiteX31" fmla="*/ 162035 w 519861"/>
              <a:gd name="connsiteY31" fmla="*/ 220712 h 473196"/>
              <a:gd name="connsiteX32" fmla="*/ 118987 w 519861"/>
              <a:gd name="connsiteY32" fmla="*/ 181503 h 473196"/>
              <a:gd name="connsiteX33" fmla="*/ 104094 w 519861"/>
              <a:gd name="connsiteY33" fmla="*/ 93810 h 473196"/>
              <a:gd name="connsiteX34" fmla="*/ 2018 w 519861"/>
              <a:gd name="connsiteY34" fmla="*/ 254413 h 473196"/>
              <a:gd name="connsiteX35" fmla="*/ 30768 w 519861"/>
              <a:gd name="connsiteY35" fmla="*/ 219700 h 473196"/>
              <a:gd name="connsiteX36" fmla="*/ 116258 w 519861"/>
              <a:gd name="connsiteY36" fmla="*/ 267499 h 473196"/>
              <a:gd name="connsiteX37" fmla="*/ 125252 w 519861"/>
              <a:gd name="connsiteY37" fmla="*/ 321967 h 473196"/>
              <a:gd name="connsiteX38" fmla="*/ 71896 w 519861"/>
              <a:gd name="connsiteY38" fmla="*/ 344401 h 473196"/>
              <a:gd name="connsiteX39" fmla="*/ 6009 w 519861"/>
              <a:gd name="connsiteY39" fmla="*/ 301251 h 473196"/>
              <a:gd name="connsiteX40" fmla="*/ 2018 w 519861"/>
              <a:gd name="connsiteY40" fmla="*/ 254413 h 47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861" h="473196">
                <a:moveTo>
                  <a:pt x="411675" y="115225"/>
                </a:moveTo>
                <a:cubicBezTo>
                  <a:pt x="419065" y="86311"/>
                  <a:pt x="436901" y="59179"/>
                  <a:pt x="458324" y="51852"/>
                </a:cubicBezTo>
                <a:cubicBezTo>
                  <a:pt x="484092" y="43060"/>
                  <a:pt x="508750" y="65798"/>
                  <a:pt x="516430" y="88939"/>
                </a:cubicBezTo>
                <a:cubicBezTo>
                  <a:pt x="524817" y="114101"/>
                  <a:pt x="516935" y="142497"/>
                  <a:pt x="502484" y="163820"/>
                </a:cubicBezTo>
                <a:cubicBezTo>
                  <a:pt x="494299" y="175946"/>
                  <a:pt x="483385" y="186758"/>
                  <a:pt x="469844" y="192418"/>
                </a:cubicBezTo>
                <a:cubicBezTo>
                  <a:pt x="456201" y="198076"/>
                  <a:pt x="439729" y="197773"/>
                  <a:pt x="427704" y="189285"/>
                </a:cubicBezTo>
                <a:cubicBezTo>
                  <a:pt x="407342" y="174834"/>
                  <a:pt x="404286" y="144139"/>
                  <a:pt x="411675" y="115225"/>
                </a:cubicBezTo>
                <a:close/>
                <a:moveTo>
                  <a:pt x="175981" y="334902"/>
                </a:moveTo>
                <a:cubicBezTo>
                  <a:pt x="187703" y="303576"/>
                  <a:pt x="205892" y="268005"/>
                  <a:pt x="231156" y="241125"/>
                </a:cubicBezTo>
                <a:cubicBezTo>
                  <a:pt x="251467" y="219499"/>
                  <a:pt x="276427" y="203432"/>
                  <a:pt x="306238" y="199894"/>
                </a:cubicBezTo>
                <a:cubicBezTo>
                  <a:pt x="346660" y="195045"/>
                  <a:pt x="390618" y="219297"/>
                  <a:pt x="425482" y="237083"/>
                </a:cubicBezTo>
                <a:cubicBezTo>
                  <a:pt x="455696" y="252443"/>
                  <a:pt x="484396" y="276898"/>
                  <a:pt x="491368" y="310144"/>
                </a:cubicBezTo>
                <a:cubicBezTo>
                  <a:pt x="496117" y="332679"/>
                  <a:pt x="490054" y="356527"/>
                  <a:pt x="479141" y="376840"/>
                </a:cubicBezTo>
                <a:cubicBezTo>
                  <a:pt x="469945" y="393917"/>
                  <a:pt x="456302" y="409883"/>
                  <a:pt x="437709" y="415240"/>
                </a:cubicBezTo>
                <a:cubicBezTo>
                  <a:pt x="416690" y="421303"/>
                  <a:pt x="394256" y="412714"/>
                  <a:pt x="372429" y="414835"/>
                </a:cubicBezTo>
                <a:cubicBezTo>
                  <a:pt x="330491" y="418978"/>
                  <a:pt x="301488" y="460916"/>
                  <a:pt x="260562" y="471122"/>
                </a:cubicBezTo>
                <a:cubicBezTo>
                  <a:pt x="221151" y="481025"/>
                  <a:pt x="176284" y="454347"/>
                  <a:pt x="165976" y="415037"/>
                </a:cubicBezTo>
                <a:cubicBezTo>
                  <a:pt x="159003" y="388562"/>
                  <a:pt x="166381" y="360569"/>
                  <a:pt x="175981" y="334902"/>
                </a:cubicBezTo>
                <a:close/>
                <a:moveTo>
                  <a:pt x="254735" y="39410"/>
                </a:moveTo>
                <a:cubicBezTo>
                  <a:pt x="258895" y="27827"/>
                  <a:pt x="265489" y="17595"/>
                  <a:pt x="275013" y="9915"/>
                </a:cubicBezTo>
                <a:cubicBezTo>
                  <a:pt x="318466" y="-25050"/>
                  <a:pt x="359999" y="40736"/>
                  <a:pt x="359595" y="78934"/>
                </a:cubicBezTo>
                <a:cubicBezTo>
                  <a:pt x="359291" y="101873"/>
                  <a:pt x="351409" y="124206"/>
                  <a:pt x="340496" y="144315"/>
                </a:cubicBezTo>
                <a:cubicBezTo>
                  <a:pt x="333927" y="156341"/>
                  <a:pt x="324833" y="168872"/>
                  <a:pt x="311392" y="171600"/>
                </a:cubicBezTo>
                <a:cubicBezTo>
                  <a:pt x="294718" y="175036"/>
                  <a:pt x="279055" y="161899"/>
                  <a:pt x="269556" y="147752"/>
                </a:cubicBezTo>
                <a:cubicBezTo>
                  <a:pt x="251670" y="121073"/>
                  <a:pt x="242253" y="74160"/>
                  <a:pt x="254735" y="39410"/>
                </a:cubicBezTo>
                <a:close/>
                <a:moveTo>
                  <a:pt x="104094" y="93810"/>
                </a:moveTo>
                <a:cubicBezTo>
                  <a:pt x="108616" y="85420"/>
                  <a:pt x="116359" y="78555"/>
                  <a:pt x="128486" y="74285"/>
                </a:cubicBezTo>
                <a:cubicBezTo>
                  <a:pt x="145564" y="68324"/>
                  <a:pt x="165169" y="72770"/>
                  <a:pt x="180224" y="82875"/>
                </a:cubicBezTo>
                <a:cubicBezTo>
                  <a:pt x="195282" y="92880"/>
                  <a:pt x="206398" y="107936"/>
                  <a:pt x="215190" y="123802"/>
                </a:cubicBezTo>
                <a:cubicBezTo>
                  <a:pt x="222667" y="137141"/>
                  <a:pt x="228731" y="151591"/>
                  <a:pt x="230044" y="166750"/>
                </a:cubicBezTo>
                <a:cubicBezTo>
                  <a:pt x="231458" y="181907"/>
                  <a:pt x="227518" y="198076"/>
                  <a:pt x="217110" y="209192"/>
                </a:cubicBezTo>
                <a:cubicBezTo>
                  <a:pt x="203569" y="223743"/>
                  <a:pt x="180730" y="227280"/>
                  <a:pt x="162035" y="220712"/>
                </a:cubicBezTo>
                <a:cubicBezTo>
                  <a:pt x="143340" y="214143"/>
                  <a:pt x="128586" y="198884"/>
                  <a:pt x="118987" y="181503"/>
                </a:cubicBezTo>
                <a:cubicBezTo>
                  <a:pt x="105951" y="157857"/>
                  <a:pt x="90527" y="118977"/>
                  <a:pt x="104094" y="93810"/>
                </a:cubicBezTo>
                <a:close/>
                <a:moveTo>
                  <a:pt x="2018" y="254413"/>
                </a:moveTo>
                <a:cubicBezTo>
                  <a:pt x="5808" y="238295"/>
                  <a:pt x="15054" y="224198"/>
                  <a:pt x="30768" y="219700"/>
                </a:cubicBezTo>
                <a:cubicBezTo>
                  <a:pt x="62397" y="210809"/>
                  <a:pt x="100191" y="243852"/>
                  <a:pt x="116258" y="267499"/>
                </a:cubicBezTo>
                <a:cubicBezTo>
                  <a:pt x="127172" y="283465"/>
                  <a:pt x="134145" y="304788"/>
                  <a:pt x="125252" y="321967"/>
                </a:cubicBezTo>
                <a:cubicBezTo>
                  <a:pt x="115854" y="340257"/>
                  <a:pt x="92308" y="346523"/>
                  <a:pt x="71896" y="344401"/>
                </a:cubicBezTo>
                <a:cubicBezTo>
                  <a:pt x="44612" y="341571"/>
                  <a:pt x="18034" y="325908"/>
                  <a:pt x="6009" y="301251"/>
                </a:cubicBezTo>
                <a:cubicBezTo>
                  <a:pt x="-105" y="288670"/>
                  <a:pt x="-1772" y="270531"/>
                  <a:pt x="2018" y="254413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6478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3314B-4C72-B595-2C5B-A4CD97B2B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Meet the team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33477-E398-B5D0-C210-B3A28C484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F619F8-DBFE-858D-D62A-CA9076419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2603ED-2CB6-BD61-5EDC-BF41F8E160DB}"/>
              </a:ext>
            </a:extLst>
          </p:cNvPr>
          <p:cNvGrpSpPr/>
          <p:nvPr/>
        </p:nvGrpSpPr>
        <p:grpSpPr>
          <a:xfrm>
            <a:off x="194408" y="1345474"/>
            <a:ext cx="11803185" cy="1933303"/>
            <a:chOff x="104503" y="1345474"/>
            <a:chExt cx="11803185" cy="193330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B417096-345A-C5C3-671C-1EFBD6D51414}"/>
                </a:ext>
              </a:extLst>
            </p:cNvPr>
            <p:cNvGrpSpPr/>
            <p:nvPr/>
          </p:nvGrpSpPr>
          <p:grpSpPr>
            <a:xfrm>
              <a:off x="104503" y="1345474"/>
              <a:ext cx="2891801" cy="1810325"/>
              <a:chOff x="5682005" y="1536019"/>
              <a:chExt cx="6046503" cy="423806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C1A12E2-2022-C76B-1E9E-5D3F1775E5D6}"/>
                  </a:ext>
                </a:extLst>
              </p:cNvPr>
              <p:cNvSpPr/>
              <p:nvPr/>
            </p:nvSpPr>
            <p:spPr>
              <a:xfrm>
                <a:off x="5682005" y="1536019"/>
                <a:ext cx="6046503" cy="39044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6C2832C-0F47-3A9C-EC7D-F39623833002}"/>
                  </a:ext>
                </a:extLst>
              </p:cNvPr>
              <p:cNvSpPr/>
              <p:nvPr/>
            </p:nvSpPr>
            <p:spPr>
              <a:xfrm>
                <a:off x="6267513" y="1781951"/>
                <a:ext cx="5251456" cy="3992136"/>
              </a:xfrm>
              <a:prstGeom prst="rect">
                <a:avLst/>
              </a:prstGeom>
              <a:blipFill>
                <a:blip r:embed="rId2"/>
                <a:srcRect/>
                <a:stretch>
                  <a:fillRect l="-943" r="-943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3B63A9-79C1-AEF7-F1F0-593F25720606}"/>
                </a:ext>
              </a:extLst>
            </p:cNvPr>
            <p:cNvGrpSpPr/>
            <p:nvPr/>
          </p:nvGrpSpPr>
          <p:grpSpPr>
            <a:xfrm>
              <a:off x="3354989" y="1345474"/>
              <a:ext cx="2611776" cy="1933303"/>
              <a:chOff x="6267513" y="1536019"/>
              <a:chExt cx="5460995" cy="4525966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BD6A36C-BAD2-0B42-FB84-1F2D2B92B0B7}"/>
                  </a:ext>
                </a:extLst>
              </p:cNvPr>
              <p:cNvSpPr/>
              <p:nvPr/>
            </p:nvSpPr>
            <p:spPr>
              <a:xfrm>
                <a:off x="6930769" y="1536019"/>
                <a:ext cx="4797739" cy="45259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5B6E3A6-E47C-8303-F4F7-22BC6741324B}"/>
                  </a:ext>
                </a:extLst>
              </p:cNvPr>
              <p:cNvSpPr/>
              <p:nvPr/>
            </p:nvSpPr>
            <p:spPr>
              <a:xfrm>
                <a:off x="6267513" y="1781951"/>
                <a:ext cx="5251456" cy="3992136"/>
              </a:xfrm>
              <a:prstGeom prst="rect">
                <a:avLst/>
              </a:prstGeom>
              <a:blipFill>
                <a:blip r:embed="rId3"/>
                <a:srcRect/>
                <a:stretch>
                  <a:fillRect t="-23641" b="-23641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1DF69C6-E4C1-32F8-B566-2D68B053DC8B}"/>
                </a:ext>
              </a:extLst>
            </p:cNvPr>
            <p:cNvGrpSpPr/>
            <p:nvPr/>
          </p:nvGrpSpPr>
          <p:grpSpPr>
            <a:xfrm>
              <a:off x="6045425" y="1345474"/>
              <a:ext cx="2891801" cy="1810325"/>
              <a:chOff x="5682005" y="1536019"/>
              <a:chExt cx="6046503" cy="4238068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BA0D1F9-6041-ED05-E066-0B78286310EC}"/>
                  </a:ext>
                </a:extLst>
              </p:cNvPr>
              <p:cNvSpPr/>
              <p:nvPr/>
            </p:nvSpPr>
            <p:spPr>
              <a:xfrm>
                <a:off x="5682005" y="1536019"/>
                <a:ext cx="6046503" cy="39044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95D2BF3-25A2-B90F-E7D6-3D05FBA1FF2F}"/>
                  </a:ext>
                </a:extLst>
              </p:cNvPr>
              <p:cNvSpPr/>
              <p:nvPr/>
            </p:nvSpPr>
            <p:spPr>
              <a:xfrm>
                <a:off x="6267513" y="1781951"/>
                <a:ext cx="5251457" cy="3992136"/>
              </a:xfrm>
              <a:prstGeom prst="rect">
                <a:avLst/>
              </a:prstGeom>
              <a:blipFill>
                <a:blip r:embed="rId4"/>
                <a:srcRect/>
                <a:stretch>
                  <a:fillRect t="-42292" b="-6506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9EE1B03-E5C7-9580-150C-61770231CC2F}"/>
                </a:ext>
              </a:extLst>
            </p:cNvPr>
            <p:cNvGrpSpPr/>
            <p:nvPr/>
          </p:nvGrpSpPr>
          <p:grpSpPr>
            <a:xfrm>
              <a:off x="9295912" y="1345474"/>
              <a:ext cx="2611776" cy="1933303"/>
              <a:chOff x="6267513" y="1536019"/>
              <a:chExt cx="5460995" cy="4525966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03A3AD3-881D-9A3C-767B-721F0EC7A54D}"/>
                  </a:ext>
                </a:extLst>
              </p:cNvPr>
              <p:cNvSpPr/>
              <p:nvPr/>
            </p:nvSpPr>
            <p:spPr>
              <a:xfrm>
                <a:off x="6930769" y="1536019"/>
                <a:ext cx="4797739" cy="45259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D7CF4F7-3FA6-A58B-E882-403FDF77F39B}"/>
                  </a:ext>
                </a:extLst>
              </p:cNvPr>
              <p:cNvSpPr/>
              <p:nvPr/>
            </p:nvSpPr>
            <p:spPr>
              <a:xfrm>
                <a:off x="6267513" y="1781951"/>
                <a:ext cx="5251456" cy="3992136"/>
              </a:xfrm>
              <a:prstGeom prst="rect">
                <a:avLst/>
              </a:prstGeom>
              <a:blipFill>
                <a:blip r:embed="rId5"/>
                <a:srcRect/>
                <a:stretch>
                  <a:fillRect l="-928" r="-928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E2EAA9E-2D35-2C41-DDDF-7F51D5C05043}"/>
              </a:ext>
            </a:extLst>
          </p:cNvPr>
          <p:cNvGrpSpPr/>
          <p:nvPr/>
        </p:nvGrpSpPr>
        <p:grpSpPr>
          <a:xfrm>
            <a:off x="455067" y="3369211"/>
            <a:ext cx="11442312" cy="2782917"/>
            <a:chOff x="455067" y="3369211"/>
            <a:chExt cx="11442312" cy="2782917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20EA332-0DA5-D5FF-15D3-2B006C5A065A}"/>
                </a:ext>
              </a:extLst>
            </p:cNvPr>
            <p:cNvGrpSpPr/>
            <p:nvPr/>
          </p:nvGrpSpPr>
          <p:grpSpPr>
            <a:xfrm>
              <a:off x="3444311" y="3369211"/>
              <a:ext cx="2511562" cy="2567474"/>
              <a:chOff x="3468986" y="3315199"/>
              <a:chExt cx="2511562" cy="256747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F11D9A9-97D3-0264-D718-04BA575AA8B7}"/>
                  </a:ext>
                </a:extLst>
              </p:cNvPr>
              <p:cNvSpPr/>
              <p:nvPr/>
            </p:nvSpPr>
            <p:spPr>
              <a:xfrm>
                <a:off x="3468986" y="3364550"/>
                <a:ext cx="1737360" cy="31837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C3B9517-BB00-587B-D1BD-911C0E7CDCBC}"/>
                  </a:ext>
                </a:extLst>
              </p:cNvPr>
              <p:cNvSpPr txBox="1"/>
              <p:nvPr/>
            </p:nvSpPr>
            <p:spPr>
              <a:xfrm>
                <a:off x="3468986" y="3315199"/>
                <a:ext cx="20369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John Smith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A5F4943-C33E-A37C-7FF5-8B79D949A383}"/>
                  </a:ext>
                </a:extLst>
              </p:cNvPr>
              <p:cNvSpPr txBox="1"/>
              <p:nvPr/>
            </p:nvSpPr>
            <p:spPr>
              <a:xfrm>
                <a:off x="3468986" y="3670040"/>
                <a:ext cx="114953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dirty="0">
                    <a:solidFill>
                      <a:schemeClr val="bg2"/>
                    </a:solidFill>
                    <a:effectLst/>
                  </a:rPr>
                  <a:t>CTO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3749AAE-A106-36E3-02CE-505EF0D2424A}"/>
                  </a:ext>
                </a:extLst>
              </p:cNvPr>
              <p:cNvSpPr txBox="1"/>
              <p:nvPr/>
            </p:nvSpPr>
            <p:spPr>
              <a:xfrm>
                <a:off x="3468986" y="4066791"/>
                <a:ext cx="2511562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dirty="0">
                    <a:solidFill>
                      <a:schemeClr val="bg2"/>
                    </a:solidFill>
                    <a:effectLst/>
                  </a:rPr>
                  <a:t>Built 3 SaaS platforms.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A44C1CA-2451-2B11-4403-3110185DEDA9}"/>
                </a:ext>
              </a:extLst>
            </p:cNvPr>
            <p:cNvGrpSpPr/>
            <p:nvPr/>
          </p:nvGrpSpPr>
          <p:grpSpPr>
            <a:xfrm>
              <a:off x="455067" y="3369211"/>
              <a:ext cx="2511562" cy="2567474"/>
              <a:chOff x="455067" y="3315199"/>
              <a:chExt cx="2511562" cy="2567474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0CDBDEB-E4DA-6376-13FF-5B7DE021B718}"/>
                  </a:ext>
                </a:extLst>
              </p:cNvPr>
              <p:cNvSpPr/>
              <p:nvPr/>
            </p:nvSpPr>
            <p:spPr>
              <a:xfrm>
                <a:off x="455067" y="3364550"/>
                <a:ext cx="1737360" cy="31837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5F61C88-CFA1-5155-68CD-07B2BAFC3024}"/>
                  </a:ext>
                </a:extLst>
              </p:cNvPr>
              <p:cNvSpPr txBox="1"/>
              <p:nvPr/>
            </p:nvSpPr>
            <p:spPr>
              <a:xfrm>
                <a:off x="455067" y="3315199"/>
                <a:ext cx="20369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Jane Doe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CA3F520-E4DF-363A-EBC0-F48F21585D22}"/>
                  </a:ext>
                </a:extLst>
              </p:cNvPr>
              <p:cNvSpPr txBox="1"/>
              <p:nvPr/>
            </p:nvSpPr>
            <p:spPr>
              <a:xfrm>
                <a:off x="455067" y="3670040"/>
                <a:ext cx="114953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dirty="0">
                    <a:solidFill>
                      <a:schemeClr val="bg2"/>
                    </a:solidFill>
                    <a:effectLst/>
                  </a:rPr>
                  <a:t>CEO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1B94E68-73D8-FF85-DA87-7D53C8A0CAEE}"/>
                  </a:ext>
                </a:extLst>
              </p:cNvPr>
              <p:cNvSpPr txBox="1"/>
              <p:nvPr/>
            </p:nvSpPr>
            <p:spPr>
              <a:xfrm>
                <a:off x="455067" y="4066791"/>
                <a:ext cx="2511562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dirty="0">
                    <a:solidFill>
                      <a:schemeClr val="bg2"/>
                    </a:solidFill>
                    <a:effectLst/>
                  </a:rPr>
                  <a:t>10+ years in fintech.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CC15773-4DFF-B951-DE98-C1BB2B1EE1A2}"/>
                </a:ext>
              </a:extLst>
            </p:cNvPr>
            <p:cNvGrpSpPr/>
            <p:nvPr/>
          </p:nvGrpSpPr>
          <p:grpSpPr>
            <a:xfrm>
              <a:off x="6482905" y="3369211"/>
              <a:ext cx="2511562" cy="2567474"/>
              <a:chOff x="6482905" y="3315199"/>
              <a:chExt cx="2511562" cy="2567474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2C35610-356E-B954-EDD0-B5932BFB0BB2}"/>
                  </a:ext>
                </a:extLst>
              </p:cNvPr>
              <p:cNvSpPr/>
              <p:nvPr/>
            </p:nvSpPr>
            <p:spPr>
              <a:xfrm>
                <a:off x="6482905" y="3364550"/>
                <a:ext cx="1737360" cy="31837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ECB25DD-F8B4-3FB4-9F99-05BF91FD188D}"/>
                  </a:ext>
                </a:extLst>
              </p:cNvPr>
              <p:cNvSpPr txBox="1"/>
              <p:nvPr/>
            </p:nvSpPr>
            <p:spPr>
              <a:xfrm>
                <a:off x="6482905" y="3315199"/>
                <a:ext cx="20369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Mark Doe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3F4438D-7771-C052-01F4-3F21502404F8}"/>
                  </a:ext>
                </a:extLst>
              </p:cNvPr>
              <p:cNvSpPr txBox="1"/>
              <p:nvPr/>
            </p:nvSpPr>
            <p:spPr>
              <a:xfrm>
                <a:off x="6482905" y="3670040"/>
                <a:ext cx="114953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dirty="0">
                    <a:solidFill>
                      <a:schemeClr val="bg2"/>
                    </a:solidFill>
                    <a:effectLst/>
                  </a:rPr>
                  <a:t>CEO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937D490-C06B-8029-60BF-7709E809BA79}"/>
                  </a:ext>
                </a:extLst>
              </p:cNvPr>
              <p:cNvSpPr txBox="1"/>
              <p:nvPr/>
            </p:nvSpPr>
            <p:spPr>
              <a:xfrm>
                <a:off x="6482905" y="4066791"/>
                <a:ext cx="2511562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dirty="0">
                    <a:solidFill>
                      <a:schemeClr val="bg2"/>
                    </a:solidFill>
                    <a:effectLst/>
                  </a:rPr>
                  <a:t>10+ years in fintech.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0D83A48-D294-51E0-BF33-76BBD9148DFA}"/>
                </a:ext>
              </a:extLst>
            </p:cNvPr>
            <p:cNvGrpSpPr/>
            <p:nvPr/>
          </p:nvGrpSpPr>
          <p:grpSpPr>
            <a:xfrm>
              <a:off x="9385817" y="3369211"/>
              <a:ext cx="2511562" cy="2782917"/>
              <a:chOff x="9496824" y="3315199"/>
              <a:chExt cx="2511562" cy="2782917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468D305-9576-1628-5850-B618DF3428C6}"/>
                  </a:ext>
                </a:extLst>
              </p:cNvPr>
              <p:cNvSpPr/>
              <p:nvPr/>
            </p:nvSpPr>
            <p:spPr>
              <a:xfrm>
                <a:off x="9496824" y="3364550"/>
                <a:ext cx="1737360" cy="31837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366C71B-C078-27E8-9D04-B7E66A515A7F}"/>
                  </a:ext>
                </a:extLst>
              </p:cNvPr>
              <p:cNvSpPr txBox="1"/>
              <p:nvPr/>
            </p:nvSpPr>
            <p:spPr>
              <a:xfrm>
                <a:off x="9496824" y="3315199"/>
                <a:ext cx="20369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Emily Brown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B42985A-ACA1-8128-2085-8B573B7C9104}"/>
                  </a:ext>
                </a:extLst>
              </p:cNvPr>
              <p:cNvSpPr txBox="1"/>
              <p:nvPr/>
            </p:nvSpPr>
            <p:spPr>
              <a:xfrm>
                <a:off x="9496824" y="3670040"/>
                <a:ext cx="224011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dirty="0">
                    <a:solidFill>
                      <a:schemeClr val="bg2"/>
                    </a:solidFill>
                    <a:effectLst/>
                  </a:rPr>
                  <a:t>Head of Marketing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178C33D-2178-2FA0-1043-F125D40D4467}"/>
                  </a:ext>
                </a:extLst>
              </p:cNvPr>
              <p:cNvSpPr txBox="1"/>
              <p:nvPr/>
            </p:nvSpPr>
            <p:spPr>
              <a:xfrm>
                <a:off x="9496824" y="4066791"/>
                <a:ext cx="2511562" cy="2031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bg2"/>
                    </a:solidFill>
                    <a:effectLst/>
                  </a:rPr>
                  <a:t>Scaled 2 startups to $10M+ revenue.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280DB5B-3F56-5DDB-8CFC-EC5880D38B67}"/>
              </a:ext>
            </a:extLst>
          </p:cNvPr>
          <p:cNvSpPr/>
          <p:nvPr/>
        </p:nvSpPr>
        <p:spPr>
          <a:xfrm>
            <a:off x="7989183" y="3282808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F0EE85C-E0A5-FF84-4EF0-6037D21F5C6B}"/>
              </a:ext>
            </a:extLst>
          </p:cNvPr>
          <p:cNvSpPr/>
          <p:nvPr/>
        </p:nvSpPr>
        <p:spPr>
          <a:xfrm rot="3237071">
            <a:off x="9450442" y="2300479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AD2B28A-773F-A0D3-EB39-E17B8A6EEEE5}"/>
              </a:ext>
            </a:extLst>
          </p:cNvPr>
          <p:cNvSpPr/>
          <p:nvPr/>
        </p:nvSpPr>
        <p:spPr>
          <a:xfrm rot="18857568">
            <a:off x="2386298" y="1768336"/>
            <a:ext cx="533528" cy="490796"/>
          </a:xfrm>
          <a:custGeom>
            <a:avLst/>
            <a:gdLst>
              <a:gd name="connsiteX0" fmla="*/ 122401 w 766373"/>
              <a:gd name="connsiteY0" fmla="*/ 47150 h 704992"/>
              <a:gd name="connsiteX1" fmla="*/ 155244 w 766373"/>
              <a:gd name="connsiteY1" fmla="*/ 189433 h 704992"/>
              <a:gd name="connsiteX2" fmla="*/ 104110 w 766373"/>
              <a:gd name="connsiteY2" fmla="*/ 254108 h 704992"/>
              <a:gd name="connsiteX3" fmla="*/ 25794 w 766373"/>
              <a:gd name="connsiteY3" fmla="*/ 217627 h 704992"/>
              <a:gd name="connsiteX4" fmla="*/ 7403 w 766373"/>
              <a:gd name="connsiteY4" fmla="*/ 101517 h 704992"/>
              <a:gd name="connsiteX5" fmla="*/ 122401 w 766373"/>
              <a:gd name="connsiteY5" fmla="*/ 47150 h 704992"/>
              <a:gd name="connsiteX6" fmla="*/ 420711 w 766373"/>
              <a:gd name="connsiteY6" fmla="*/ 331311 h 704992"/>
              <a:gd name="connsiteX7" fmla="*/ 499230 w 766373"/>
              <a:gd name="connsiteY7" fmla="*/ 500475 h 704992"/>
              <a:gd name="connsiteX8" fmla="*/ 484577 w 766373"/>
              <a:gd name="connsiteY8" fmla="*/ 646699 h 704992"/>
              <a:gd name="connsiteX9" fmla="*/ 398580 w 766373"/>
              <a:gd name="connsiteY9" fmla="*/ 700156 h 704992"/>
              <a:gd name="connsiteX10" fmla="*/ 314605 w 766373"/>
              <a:gd name="connsiteY10" fmla="*/ 692880 h 704992"/>
              <a:gd name="connsiteX11" fmla="*/ 249426 w 766373"/>
              <a:gd name="connsiteY11" fmla="*/ 620324 h 704992"/>
              <a:gd name="connsiteX12" fmla="*/ 74907 w 766373"/>
              <a:gd name="connsiteY12" fmla="*/ 553124 h 704992"/>
              <a:gd name="connsiteX13" fmla="*/ 41963 w 766373"/>
              <a:gd name="connsiteY13" fmla="*/ 392247 h 704992"/>
              <a:gd name="connsiteX14" fmla="*/ 140591 w 766373"/>
              <a:gd name="connsiteY14" fmla="*/ 322924 h 704992"/>
              <a:gd name="connsiteX15" fmla="*/ 299649 w 766373"/>
              <a:gd name="connsiteY15" fmla="*/ 289881 h 704992"/>
              <a:gd name="connsiteX16" fmla="*/ 420711 w 766373"/>
              <a:gd name="connsiteY16" fmla="*/ 331311 h 704992"/>
              <a:gd name="connsiteX17" fmla="*/ 409810 w 766373"/>
              <a:gd name="connsiteY17" fmla="*/ 36755 h 704992"/>
              <a:gd name="connsiteX18" fmla="*/ 423642 w 766373"/>
              <a:gd name="connsiteY18" fmla="*/ 74839 h 704992"/>
              <a:gd name="connsiteX19" fmla="*/ 413537 w 766373"/>
              <a:gd name="connsiteY19" fmla="*/ 154570 h 704992"/>
              <a:gd name="connsiteX20" fmla="*/ 380997 w 766373"/>
              <a:gd name="connsiteY20" fmla="*/ 214090 h 704992"/>
              <a:gd name="connsiteX21" fmla="*/ 320972 w 766373"/>
              <a:gd name="connsiteY21" fmla="*/ 242385 h 704992"/>
              <a:gd name="connsiteX22" fmla="*/ 252962 w 766373"/>
              <a:gd name="connsiteY22" fmla="*/ 192970 h 704992"/>
              <a:gd name="connsiteX23" fmla="*/ 252962 w 766373"/>
              <a:gd name="connsiteY23" fmla="*/ 106064 h 704992"/>
              <a:gd name="connsiteX24" fmla="*/ 381199 w 766373"/>
              <a:gd name="connsiteY24" fmla="*/ 9054 h 704992"/>
              <a:gd name="connsiteX25" fmla="*/ 409810 w 766373"/>
              <a:gd name="connsiteY25" fmla="*/ 36755 h 704992"/>
              <a:gd name="connsiteX26" fmla="*/ 757388 w 766373"/>
              <a:gd name="connsiteY26" fmla="*/ 370693 h 704992"/>
              <a:gd name="connsiteX27" fmla="*/ 754489 w 766373"/>
              <a:gd name="connsiteY27" fmla="*/ 452475 h 704992"/>
              <a:gd name="connsiteX28" fmla="*/ 657580 w 766373"/>
              <a:gd name="connsiteY28" fmla="*/ 512198 h 704992"/>
              <a:gd name="connsiteX29" fmla="*/ 593107 w 766373"/>
              <a:gd name="connsiteY29" fmla="*/ 504821 h 704992"/>
              <a:gd name="connsiteX30" fmla="*/ 554404 w 766373"/>
              <a:gd name="connsiteY30" fmla="*/ 455103 h 704992"/>
              <a:gd name="connsiteX31" fmla="*/ 737209 w 766373"/>
              <a:gd name="connsiteY31" fmla="*/ 351018 h 704992"/>
              <a:gd name="connsiteX32" fmla="*/ 757388 w 766373"/>
              <a:gd name="connsiteY32" fmla="*/ 370693 h 704992"/>
              <a:gd name="connsiteX33" fmla="*/ 641313 w 766373"/>
              <a:gd name="connsiteY33" fmla="*/ 131930 h 704992"/>
              <a:gd name="connsiteX34" fmla="*/ 607861 w 766373"/>
              <a:gd name="connsiteY34" fmla="*/ 269062 h 704992"/>
              <a:gd name="connsiteX35" fmla="*/ 516510 w 766373"/>
              <a:gd name="connsiteY35" fmla="*/ 313627 h 704992"/>
              <a:gd name="connsiteX36" fmla="*/ 457090 w 766373"/>
              <a:gd name="connsiteY36" fmla="*/ 308877 h 704992"/>
              <a:gd name="connsiteX37" fmla="*/ 441528 w 766373"/>
              <a:gd name="connsiteY37" fmla="*/ 238645 h 704992"/>
              <a:gd name="connsiteX38" fmla="*/ 599272 w 766373"/>
              <a:gd name="connsiteY38" fmla="*/ 106367 h 704992"/>
              <a:gd name="connsiteX39" fmla="*/ 641313 w 766373"/>
              <a:gd name="connsiteY39" fmla="*/ 131930 h 70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6373" h="704992">
                <a:moveTo>
                  <a:pt x="122401" y="47150"/>
                </a:moveTo>
                <a:cubicBezTo>
                  <a:pt x="163934" y="72919"/>
                  <a:pt x="165146" y="147901"/>
                  <a:pt x="155244" y="189433"/>
                </a:cubicBezTo>
                <a:cubicBezTo>
                  <a:pt x="148574" y="217527"/>
                  <a:pt x="132001" y="246630"/>
                  <a:pt x="104110" y="254108"/>
                </a:cubicBezTo>
                <a:cubicBezTo>
                  <a:pt x="74502" y="262091"/>
                  <a:pt x="43883" y="242386"/>
                  <a:pt x="25794" y="217627"/>
                </a:cubicBezTo>
                <a:cubicBezTo>
                  <a:pt x="1542" y="184684"/>
                  <a:pt x="-7857" y="139513"/>
                  <a:pt x="7403" y="101517"/>
                </a:cubicBezTo>
                <a:cubicBezTo>
                  <a:pt x="22864" y="62713"/>
                  <a:pt x="80970" y="21382"/>
                  <a:pt x="122401" y="47150"/>
                </a:cubicBezTo>
                <a:close/>
                <a:moveTo>
                  <a:pt x="420711" y="331311"/>
                </a:moveTo>
                <a:cubicBezTo>
                  <a:pt x="466589" y="371228"/>
                  <a:pt x="483971" y="444087"/>
                  <a:pt x="499230" y="500475"/>
                </a:cubicBezTo>
                <a:cubicBezTo>
                  <a:pt x="512569" y="549384"/>
                  <a:pt x="514287" y="605671"/>
                  <a:pt x="484577" y="646699"/>
                </a:cubicBezTo>
                <a:cubicBezTo>
                  <a:pt x="464366" y="674590"/>
                  <a:pt x="432029" y="691769"/>
                  <a:pt x="398580" y="700156"/>
                </a:cubicBezTo>
                <a:cubicBezTo>
                  <a:pt x="370589" y="707129"/>
                  <a:pt x="339161" y="708038"/>
                  <a:pt x="314605" y="692880"/>
                </a:cubicBezTo>
                <a:cubicBezTo>
                  <a:pt x="286715" y="675803"/>
                  <a:pt x="273678" y="642252"/>
                  <a:pt x="249426" y="620324"/>
                </a:cubicBezTo>
                <a:cubicBezTo>
                  <a:pt x="202738" y="578185"/>
                  <a:pt x="127252" y="588088"/>
                  <a:pt x="74907" y="553124"/>
                </a:cubicBezTo>
                <a:cubicBezTo>
                  <a:pt x="24380" y="519473"/>
                  <a:pt x="8818" y="443077"/>
                  <a:pt x="41963" y="392247"/>
                </a:cubicBezTo>
                <a:cubicBezTo>
                  <a:pt x="64296" y="358091"/>
                  <a:pt x="102595" y="337981"/>
                  <a:pt x="140591" y="322924"/>
                </a:cubicBezTo>
                <a:cubicBezTo>
                  <a:pt x="186975" y="304532"/>
                  <a:pt x="244575" y="288970"/>
                  <a:pt x="299649" y="289881"/>
                </a:cubicBezTo>
                <a:cubicBezTo>
                  <a:pt x="344113" y="290588"/>
                  <a:pt x="386858" y="302107"/>
                  <a:pt x="420711" y="331311"/>
                </a:cubicBezTo>
                <a:close/>
                <a:moveTo>
                  <a:pt x="409810" y="36755"/>
                </a:moveTo>
                <a:cubicBezTo>
                  <a:pt x="416947" y="48237"/>
                  <a:pt x="421621" y="61450"/>
                  <a:pt x="423642" y="74839"/>
                </a:cubicBezTo>
                <a:cubicBezTo>
                  <a:pt x="427684" y="101619"/>
                  <a:pt x="422227" y="128902"/>
                  <a:pt x="413537" y="154570"/>
                </a:cubicBezTo>
                <a:cubicBezTo>
                  <a:pt x="406260" y="176196"/>
                  <a:pt x="396458" y="197315"/>
                  <a:pt x="380997" y="214090"/>
                </a:cubicBezTo>
                <a:cubicBezTo>
                  <a:pt x="365536" y="230865"/>
                  <a:pt x="343708" y="242688"/>
                  <a:pt x="320972" y="242385"/>
                </a:cubicBezTo>
                <a:cubicBezTo>
                  <a:pt x="291362" y="241880"/>
                  <a:pt x="264584" y="220254"/>
                  <a:pt x="252962" y="192970"/>
                </a:cubicBezTo>
                <a:cubicBezTo>
                  <a:pt x="241341" y="165685"/>
                  <a:pt x="243362" y="134056"/>
                  <a:pt x="252962" y="106064"/>
                </a:cubicBezTo>
                <a:cubicBezTo>
                  <a:pt x="270445" y="55234"/>
                  <a:pt x="313595" y="-27528"/>
                  <a:pt x="381199" y="9054"/>
                </a:cubicBezTo>
                <a:cubicBezTo>
                  <a:pt x="393073" y="15521"/>
                  <a:pt x="402673" y="25273"/>
                  <a:pt x="409810" y="36755"/>
                </a:cubicBezTo>
                <a:close/>
                <a:moveTo>
                  <a:pt x="757388" y="370693"/>
                </a:moveTo>
                <a:cubicBezTo>
                  <a:pt x="771428" y="394572"/>
                  <a:pt x="767904" y="428753"/>
                  <a:pt x="754489" y="452475"/>
                </a:cubicBezTo>
                <a:cubicBezTo>
                  <a:pt x="734986" y="486935"/>
                  <a:pt x="695677" y="506843"/>
                  <a:pt x="657580" y="512198"/>
                </a:cubicBezTo>
                <a:cubicBezTo>
                  <a:pt x="635853" y="515330"/>
                  <a:pt x="612914" y="514219"/>
                  <a:pt x="593107" y="504821"/>
                </a:cubicBezTo>
                <a:cubicBezTo>
                  <a:pt x="573301" y="495424"/>
                  <a:pt x="557032" y="476830"/>
                  <a:pt x="554404" y="455103"/>
                </a:cubicBezTo>
                <a:cubicBezTo>
                  <a:pt x="545410" y="381132"/>
                  <a:pt x="677791" y="318378"/>
                  <a:pt x="737209" y="351018"/>
                </a:cubicBezTo>
                <a:cubicBezTo>
                  <a:pt x="746077" y="355919"/>
                  <a:pt x="752708" y="362734"/>
                  <a:pt x="757388" y="370693"/>
                </a:cubicBezTo>
                <a:close/>
                <a:moveTo>
                  <a:pt x="641313" y="131930"/>
                </a:moveTo>
                <a:cubicBezTo>
                  <a:pt x="665292" y="170650"/>
                  <a:pt x="639845" y="240717"/>
                  <a:pt x="607861" y="269062"/>
                </a:cubicBezTo>
                <a:cubicBezTo>
                  <a:pt x="582295" y="291800"/>
                  <a:pt x="549756" y="305442"/>
                  <a:pt x="516510" y="313627"/>
                </a:cubicBezTo>
                <a:cubicBezTo>
                  <a:pt x="496500" y="318477"/>
                  <a:pt x="473663" y="321004"/>
                  <a:pt x="457090" y="308877"/>
                </a:cubicBezTo>
                <a:cubicBezTo>
                  <a:pt x="436576" y="293821"/>
                  <a:pt x="435363" y="263404"/>
                  <a:pt x="441528" y="238645"/>
                </a:cubicBezTo>
                <a:cubicBezTo>
                  <a:pt x="456888" y="176498"/>
                  <a:pt x="527222" y="95049"/>
                  <a:pt x="599272" y="106367"/>
                </a:cubicBezTo>
                <a:cubicBezTo>
                  <a:pt x="619836" y="109601"/>
                  <a:pt x="633321" y="119024"/>
                  <a:pt x="641313" y="131930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5692A0F-1E6A-1B6D-A25B-8229F854FA06}"/>
              </a:ext>
            </a:extLst>
          </p:cNvPr>
          <p:cNvSpPr/>
          <p:nvPr/>
        </p:nvSpPr>
        <p:spPr>
          <a:xfrm rot="4268768">
            <a:off x="5560564" y="1420163"/>
            <a:ext cx="361913" cy="329426"/>
          </a:xfrm>
          <a:custGeom>
            <a:avLst/>
            <a:gdLst>
              <a:gd name="connsiteX0" fmla="*/ 411675 w 519861"/>
              <a:gd name="connsiteY0" fmla="*/ 115225 h 473196"/>
              <a:gd name="connsiteX1" fmla="*/ 458324 w 519861"/>
              <a:gd name="connsiteY1" fmla="*/ 51852 h 473196"/>
              <a:gd name="connsiteX2" fmla="*/ 516430 w 519861"/>
              <a:gd name="connsiteY2" fmla="*/ 88939 h 473196"/>
              <a:gd name="connsiteX3" fmla="*/ 502484 w 519861"/>
              <a:gd name="connsiteY3" fmla="*/ 163820 h 473196"/>
              <a:gd name="connsiteX4" fmla="*/ 469844 w 519861"/>
              <a:gd name="connsiteY4" fmla="*/ 192418 h 473196"/>
              <a:gd name="connsiteX5" fmla="*/ 427704 w 519861"/>
              <a:gd name="connsiteY5" fmla="*/ 189285 h 473196"/>
              <a:gd name="connsiteX6" fmla="*/ 411675 w 519861"/>
              <a:gd name="connsiteY6" fmla="*/ 115225 h 473196"/>
              <a:gd name="connsiteX7" fmla="*/ 175981 w 519861"/>
              <a:gd name="connsiteY7" fmla="*/ 334902 h 473196"/>
              <a:gd name="connsiteX8" fmla="*/ 231156 w 519861"/>
              <a:gd name="connsiteY8" fmla="*/ 241125 h 473196"/>
              <a:gd name="connsiteX9" fmla="*/ 306238 w 519861"/>
              <a:gd name="connsiteY9" fmla="*/ 199894 h 473196"/>
              <a:gd name="connsiteX10" fmla="*/ 425482 w 519861"/>
              <a:gd name="connsiteY10" fmla="*/ 237083 h 473196"/>
              <a:gd name="connsiteX11" fmla="*/ 491368 w 519861"/>
              <a:gd name="connsiteY11" fmla="*/ 310144 h 473196"/>
              <a:gd name="connsiteX12" fmla="*/ 479141 w 519861"/>
              <a:gd name="connsiteY12" fmla="*/ 376840 h 473196"/>
              <a:gd name="connsiteX13" fmla="*/ 437709 w 519861"/>
              <a:gd name="connsiteY13" fmla="*/ 415240 h 473196"/>
              <a:gd name="connsiteX14" fmla="*/ 372429 w 519861"/>
              <a:gd name="connsiteY14" fmla="*/ 414835 h 473196"/>
              <a:gd name="connsiteX15" fmla="*/ 260562 w 519861"/>
              <a:gd name="connsiteY15" fmla="*/ 471122 h 473196"/>
              <a:gd name="connsiteX16" fmla="*/ 165976 w 519861"/>
              <a:gd name="connsiteY16" fmla="*/ 415037 h 473196"/>
              <a:gd name="connsiteX17" fmla="*/ 175981 w 519861"/>
              <a:gd name="connsiteY17" fmla="*/ 334902 h 473196"/>
              <a:gd name="connsiteX18" fmla="*/ 254735 w 519861"/>
              <a:gd name="connsiteY18" fmla="*/ 39410 h 473196"/>
              <a:gd name="connsiteX19" fmla="*/ 275013 w 519861"/>
              <a:gd name="connsiteY19" fmla="*/ 9915 h 473196"/>
              <a:gd name="connsiteX20" fmla="*/ 359595 w 519861"/>
              <a:gd name="connsiteY20" fmla="*/ 78934 h 473196"/>
              <a:gd name="connsiteX21" fmla="*/ 340496 w 519861"/>
              <a:gd name="connsiteY21" fmla="*/ 144315 h 473196"/>
              <a:gd name="connsiteX22" fmla="*/ 311392 w 519861"/>
              <a:gd name="connsiteY22" fmla="*/ 171600 h 473196"/>
              <a:gd name="connsiteX23" fmla="*/ 269556 w 519861"/>
              <a:gd name="connsiteY23" fmla="*/ 147752 h 473196"/>
              <a:gd name="connsiteX24" fmla="*/ 254735 w 519861"/>
              <a:gd name="connsiteY24" fmla="*/ 39410 h 473196"/>
              <a:gd name="connsiteX25" fmla="*/ 104094 w 519861"/>
              <a:gd name="connsiteY25" fmla="*/ 93810 h 473196"/>
              <a:gd name="connsiteX26" fmla="*/ 128486 w 519861"/>
              <a:gd name="connsiteY26" fmla="*/ 74285 h 473196"/>
              <a:gd name="connsiteX27" fmla="*/ 180224 w 519861"/>
              <a:gd name="connsiteY27" fmla="*/ 82875 h 473196"/>
              <a:gd name="connsiteX28" fmla="*/ 215190 w 519861"/>
              <a:gd name="connsiteY28" fmla="*/ 123802 h 473196"/>
              <a:gd name="connsiteX29" fmla="*/ 230044 w 519861"/>
              <a:gd name="connsiteY29" fmla="*/ 166750 h 473196"/>
              <a:gd name="connsiteX30" fmla="*/ 217110 w 519861"/>
              <a:gd name="connsiteY30" fmla="*/ 209192 h 473196"/>
              <a:gd name="connsiteX31" fmla="*/ 162035 w 519861"/>
              <a:gd name="connsiteY31" fmla="*/ 220712 h 473196"/>
              <a:gd name="connsiteX32" fmla="*/ 118987 w 519861"/>
              <a:gd name="connsiteY32" fmla="*/ 181503 h 473196"/>
              <a:gd name="connsiteX33" fmla="*/ 104094 w 519861"/>
              <a:gd name="connsiteY33" fmla="*/ 93810 h 473196"/>
              <a:gd name="connsiteX34" fmla="*/ 2018 w 519861"/>
              <a:gd name="connsiteY34" fmla="*/ 254413 h 473196"/>
              <a:gd name="connsiteX35" fmla="*/ 30768 w 519861"/>
              <a:gd name="connsiteY35" fmla="*/ 219700 h 473196"/>
              <a:gd name="connsiteX36" fmla="*/ 116258 w 519861"/>
              <a:gd name="connsiteY36" fmla="*/ 267499 h 473196"/>
              <a:gd name="connsiteX37" fmla="*/ 125252 w 519861"/>
              <a:gd name="connsiteY37" fmla="*/ 321967 h 473196"/>
              <a:gd name="connsiteX38" fmla="*/ 71896 w 519861"/>
              <a:gd name="connsiteY38" fmla="*/ 344401 h 473196"/>
              <a:gd name="connsiteX39" fmla="*/ 6009 w 519861"/>
              <a:gd name="connsiteY39" fmla="*/ 301251 h 473196"/>
              <a:gd name="connsiteX40" fmla="*/ 2018 w 519861"/>
              <a:gd name="connsiteY40" fmla="*/ 254413 h 47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861" h="473196">
                <a:moveTo>
                  <a:pt x="411675" y="115225"/>
                </a:moveTo>
                <a:cubicBezTo>
                  <a:pt x="419065" y="86311"/>
                  <a:pt x="436901" y="59179"/>
                  <a:pt x="458324" y="51852"/>
                </a:cubicBezTo>
                <a:cubicBezTo>
                  <a:pt x="484092" y="43060"/>
                  <a:pt x="508750" y="65798"/>
                  <a:pt x="516430" y="88939"/>
                </a:cubicBezTo>
                <a:cubicBezTo>
                  <a:pt x="524817" y="114101"/>
                  <a:pt x="516935" y="142497"/>
                  <a:pt x="502484" y="163820"/>
                </a:cubicBezTo>
                <a:cubicBezTo>
                  <a:pt x="494299" y="175946"/>
                  <a:pt x="483385" y="186758"/>
                  <a:pt x="469844" y="192418"/>
                </a:cubicBezTo>
                <a:cubicBezTo>
                  <a:pt x="456201" y="198076"/>
                  <a:pt x="439729" y="197773"/>
                  <a:pt x="427704" y="189285"/>
                </a:cubicBezTo>
                <a:cubicBezTo>
                  <a:pt x="407342" y="174834"/>
                  <a:pt x="404286" y="144139"/>
                  <a:pt x="411675" y="115225"/>
                </a:cubicBezTo>
                <a:close/>
                <a:moveTo>
                  <a:pt x="175981" y="334902"/>
                </a:moveTo>
                <a:cubicBezTo>
                  <a:pt x="187703" y="303576"/>
                  <a:pt x="205892" y="268005"/>
                  <a:pt x="231156" y="241125"/>
                </a:cubicBezTo>
                <a:cubicBezTo>
                  <a:pt x="251467" y="219499"/>
                  <a:pt x="276427" y="203432"/>
                  <a:pt x="306238" y="199894"/>
                </a:cubicBezTo>
                <a:cubicBezTo>
                  <a:pt x="346660" y="195045"/>
                  <a:pt x="390618" y="219297"/>
                  <a:pt x="425482" y="237083"/>
                </a:cubicBezTo>
                <a:cubicBezTo>
                  <a:pt x="455696" y="252443"/>
                  <a:pt x="484396" y="276898"/>
                  <a:pt x="491368" y="310144"/>
                </a:cubicBezTo>
                <a:cubicBezTo>
                  <a:pt x="496117" y="332679"/>
                  <a:pt x="490054" y="356527"/>
                  <a:pt x="479141" y="376840"/>
                </a:cubicBezTo>
                <a:cubicBezTo>
                  <a:pt x="469945" y="393917"/>
                  <a:pt x="456302" y="409883"/>
                  <a:pt x="437709" y="415240"/>
                </a:cubicBezTo>
                <a:cubicBezTo>
                  <a:pt x="416690" y="421303"/>
                  <a:pt x="394256" y="412714"/>
                  <a:pt x="372429" y="414835"/>
                </a:cubicBezTo>
                <a:cubicBezTo>
                  <a:pt x="330491" y="418978"/>
                  <a:pt x="301488" y="460916"/>
                  <a:pt x="260562" y="471122"/>
                </a:cubicBezTo>
                <a:cubicBezTo>
                  <a:pt x="221151" y="481025"/>
                  <a:pt x="176284" y="454347"/>
                  <a:pt x="165976" y="415037"/>
                </a:cubicBezTo>
                <a:cubicBezTo>
                  <a:pt x="159003" y="388562"/>
                  <a:pt x="166381" y="360569"/>
                  <a:pt x="175981" y="334902"/>
                </a:cubicBezTo>
                <a:close/>
                <a:moveTo>
                  <a:pt x="254735" y="39410"/>
                </a:moveTo>
                <a:cubicBezTo>
                  <a:pt x="258895" y="27827"/>
                  <a:pt x="265489" y="17595"/>
                  <a:pt x="275013" y="9915"/>
                </a:cubicBezTo>
                <a:cubicBezTo>
                  <a:pt x="318466" y="-25050"/>
                  <a:pt x="359999" y="40736"/>
                  <a:pt x="359595" y="78934"/>
                </a:cubicBezTo>
                <a:cubicBezTo>
                  <a:pt x="359291" y="101873"/>
                  <a:pt x="351409" y="124206"/>
                  <a:pt x="340496" y="144315"/>
                </a:cubicBezTo>
                <a:cubicBezTo>
                  <a:pt x="333927" y="156341"/>
                  <a:pt x="324833" y="168872"/>
                  <a:pt x="311392" y="171600"/>
                </a:cubicBezTo>
                <a:cubicBezTo>
                  <a:pt x="294718" y="175036"/>
                  <a:pt x="279055" y="161899"/>
                  <a:pt x="269556" y="147752"/>
                </a:cubicBezTo>
                <a:cubicBezTo>
                  <a:pt x="251670" y="121073"/>
                  <a:pt x="242253" y="74160"/>
                  <a:pt x="254735" y="39410"/>
                </a:cubicBezTo>
                <a:close/>
                <a:moveTo>
                  <a:pt x="104094" y="93810"/>
                </a:moveTo>
                <a:cubicBezTo>
                  <a:pt x="108616" y="85420"/>
                  <a:pt x="116359" y="78555"/>
                  <a:pt x="128486" y="74285"/>
                </a:cubicBezTo>
                <a:cubicBezTo>
                  <a:pt x="145564" y="68324"/>
                  <a:pt x="165169" y="72770"/>
                  <a:pt x="180224" y="82875"/>
                </a:cubicBezTo>
                <a:cubicBezTo>
                  <a:pt x="195282" y="92880"/>
                  <a:pt x="206398" y="107936"/>
                  <a:pt x="215190" y="123802"/>
                </a:cubicBezTo>
                <a:cubicBezTo>
                  <a:pt x="222667" y="137141"/>
                  <a:pt x="228731" y="151591"/>
                  <a:pt x="230044" y="166750"/>
                </a:cubicBezTo>
                <a:cubicBezTo>
                  <a:pt x="231458" y="181907"/>
                  <a:pt x="227518" y="198076"/>
                  <a:pt x="217110" y="209192"/>
                </a:cubicBezTo>
                <a:cubicBezTo>
                  <a:pt x="203569" y="223743"/>
                  <a:pt x="180730" y="227280"/>
                  <a:pt x="162035" y="220712"/>
                </a:cubicBezTo>
                <a:cubicBezTo>
                  <a:pt x="143340" y="214143"/>
                  <a:pt x="128586" y="198884"/>
                  <a:pt x="118987" y="181503"/>
                </a:cubicBezTo>
                <a:cubicBezTo>
                  <a:pt x="105951" y="157857"/>
                  <a:pt x="90527" y="118977"/>
                  <a:pt x="104094" y="93810"/>
                </a:cubicBezTo>
                <a:close/>
                <a:moveTo>
                  <a:pt x="2018" y="254413"/>
                </a:moveTo>
                <a:cubicBezTo>
                  <a:pt x="5808" y="238295"/>
                  <a:pt x="15054" y="224198"/>
                  <a:pt x="30768" y="219700"/>
                </a:cubicBezTo>
                <a:cubicBezTo>
                  <a:pt x="62397" y="210809"/>
                  <a:pt x="100191" y="243852"/>
                  <a:pt x="116258" y="267499"/>
                </a:cubicBezTo>
                <a:cubicBezTo>
                  <a:pt x="127172" y="283465"/>
                  <a:pt x="134145" y="304788"/>
                  <a:pt x="125252" y="321967"/>
                </a:cubicBezTo>
                <a:cubicBezTo>
                  <a:pt x="115854" y="340257"/>
                  <a:pt x="92308" y="346523"/>
                  <a:pt x="71896" y="344401"/>
                </a:cubicBezTo>
                <a:cubicBezTo>
                  <a:pt x="44612" y="341571"/>
                  <a:pt x="18034" y="325908"/>
                  <a:pt x="6009" y="301251"/>
                </a:cubicBezTo>
                <a:cubicBezTo>
                  <a:pt x="-105" y="288670"/>
                  <a:pt x="-1772" y="270531"/>
                  <a:pt x="2018" y="254413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0138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27669-B5B6-4B45-BE14-95790AEE8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i="0" dirty="0">
                <a:effectLst/>
              </a:rPr>
              <a:t>Competitive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D6260-9139-0FC0-95D5-0E8C6DFEA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FF9C0-EBEF-44A7-D691-76C15B4C7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0844B0A-CC87-2493-377A-DBD7D920D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186894"/>
              </p:ext>
            </p:extLst>
          </p:nvPr>
        </p:nvGraphicFramePr>
        <p:xfrm>
          <a:off x="249334" y="2424104"/>
          <a:ext cx="11693332" cy="4068768"/>
        </p:xfrm>
        <a:graphic>
          <a:graphicData uri="http://schemas.openxmlformats.org/drawingml/2006/table">
            <a:tbl>
              <a:tblPr/>
              <a:tblGrid>
                <a:gridCol w="2923333">
                  <a:extLst>
                    <a:ext uri="{9D8B030D-6E8A-4147-A177-3AD203B41FA5}">
                      <a16:colId xmlns:a16="http://schemas.microsoft.com/office/drawing/2014/main" val="1698883854"/>
                    </a:ext>
                  </a:extLst>
                </a:gridCol>
                <a:gridCol w="2923333">
                  <a:extLst>
                    <a:ext uri="{9D8B030D-6E8A-4147-A177-3AD203B41FA5}">
                      <a16:colId xmlns:a16="http://schemas.microsoft.com/office/drawing/2014/main" val="4049003629"/>
                    </a:ext>
                  </a:extLst>
                </a:gridCol>
                <a:gridCol w="2923333">
                  <a:extLst>
                    <a:ext uri="{9D8B030D-6E8A-4147-A177-3AD203B41FA5}">
                      <a16:colId xmlns:a16="http://schemas.microsoft.com/office/drawing/2014/main" val="2748059997"/>
                    </a:ext>
                  </a:extLst>
                </a:gridCol>
                <a:gridCol w="2923333">
                  <a:extLst>
                    <a:ext uri="{9D8B030D-6E8A-4147-A177-3AD203B41FA5}">
                      <a16:colId xmlns:a16="http://schemas.microsoft.com/office/drawing/2014/main" val="2405410397"/>
                    </a:ext>
                  </a:extLst>
                </a:gridCol>
              </a:tblGrid>
              <a:tr h="678128">
                <a:tc>
                  <a:txBody>
                    <a:bodyPr/>
                    <a:lstStyle/>
                    <a:p>
                      <a:pPr algn="l"/>
                      <a:r>
                        <a:rPr lang="en-CA" b="0" i="0" dirty="0">
                          <a:effectLst/>
                          <a:latin typeface="+mj-lt"/>
                        </a:rPr>
                        <a:t>Feature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b="0" i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Our Company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b="0" i="0" dirty="0">
                          <a:effectLst/>
                          <a:latin typeface="+mj-lt"/>
                        </a:rPr>
                        <a:t>Competitor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b="0" i="0" dirty="0">
                          <a:effectLst/>
                          <a:latin typeface="+mj-lt"/>
                        </a:rPr>
                        <a:t>Competitor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219073"/>
                  </a:ext>
                </a:extLst>
              </a:tr>
              <a:tr h="678128">
                <a:tc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2"/>
                          </a:solidFill>
                          <a:effectLst/>
                        </a:rPr>
                        <a:t>User-friendly Interface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451147"/>
                  </a:ext>
                </a:extLst>
              </a:tr>
              <a:tr h="678128">
                <a:tc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2"/>
                          </a:solidFill>
                          <a:effectLst/>
                        </a:rPr>
                        <a:t>Affordable Pricing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$20/Month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$50/Month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$30/Month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4989083"/>
                  </a:ext>
                </a:extLst>
              </a:tr>
              <a:tr h="678128">
                <a:tc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2"/>
                          </a:solidFill>
                          <a:effectLst/>
                        </a:rPr>
                        <a:t>Advanced Analytics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443152"/>
                  </a:ext>
                </a:extLst>
              </a:tr>
              <a:tr h="678128">
                <a:tc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2"/>
                          </a:solidFill>
                          <a:effectLst/>
                        </a:rPr>
                        <a:t>Lorem ipsum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178617"/>
                  </a:ext>
                </a:extLst>
              </a:tr>
              <a:tr h="6781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>
                          <a:solidFill>
                            <a:schemeClr val="bg2"/>
                          </a:solidFill>
                          <a:effectLst/>
                        </a:rPr>
                        <a:t>Lorem ipsum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82428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A874F4D-C8B3-FA64-F43B-19526FEF2C2E}"/>
              </a:ext>
            </a:extLst>
          </p:cNvPr>
          <p:cNvSpPr txBox="1"/>
          <p:nvPr/>
        </p:nvSpPr>
        <p:spPr>
          <a:xfrm>
            <a:off x="249334" y="1401109"/>
            <a:ext cx="116933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chemeClr val="bg2"/>
                </a:solidFill>
                <a:effectLst/>
                <a:latin typeface="+mj-lt"/>
              </a:rPr>
              <a:t>Our Company, </a:t>
            </a:r>
            <a:r>
              <a:rPr lang="en-US" sz="2400" i="0" dirty="0">
                <a:solidFill>
                  <a:schemeClr val="bg2"/>
                </a:solidFill>
                <a:effectLst/>
                <a:latin typeface="+mj-lt"/>
              </a:rPr>
              <a:t>outperforms competitors with its user-friendly interface, affordable pricing, and advanced analytics.</a:t>
            </a:r>
            <a:endParaRPr lang="en-CA" sz="2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CDAE77D-385E-8EAA-09A7-7C7809E959C1}"/>
              </a:ext>
            </a:extLst>
          </p:cNvPr>
          <p:cNvSpPr/>
          <p:nvPr/>
        </p:nvSpPr>
        <p:spPr>
          <a:xfrm>
            <a:off x="2154440" y="2580493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AFAF282-D4DD-A5CC-3D42-DBAD784ED2AF}"/>
              </a:ext>
            </a:extLst>
          </p:cNvPr>
          <p:cNvSpPr/>
          <p:nvPr/>
        </p:nvSpPr>
        <p:spPr>
          <a:xfrm rot="3237071">
            <a:off x="11197551" y="2192739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C3C1B31-D469-7498-ECE8-582109048B88}"/>
              </a:ext>
            </a:extLst>
          </p:cNvPr>
          <p:cNvSpPr/>
          <p:nvPr/>
        </p:nvSpPr>
        <p:spPr>
          <a:xfrm rot="18857568">
            <a:off x="5327171" y="2413731"/>
            <a:ext cx="533528" cy="490796"/>
          </a:xfrm>
          <a:custGeom>
            <a:avLst/>
            <a:gdLst>
              <a:gd name="connsiteX0" fmla="*/ 122401 w 766373"/>
              <a:gd name="connsiteY0" fmla="*/ 47150 h 704992"/>
              <a:gd name="connsiteX1" fmla="*/ 155244 w 766373"/>
              <a:gd name="connsiteY1" fmla="*/ 189433 h 704992"/>
              <a:gd name="connsiteX2" fmla="*/ 104110 w 766373"/>
              <a:gd name="connsiteY2" fmla="*/ 254108 h 704992"/>
              <a:gd name="connsiteX3" fmla="*/ 25794 w 766373"/>
              <a:gd name="connsiteY3" fmla="*/ 217627 h 704992"/>
              <a:gd name="connsiteX4" fmla="*/ 7403 w 766373"/>
              <a:gd name="connsiteY4" fmla="*/ 101517 h 704992"/>
              <a:gd name="connsiteX5" fmla="*/ 122401 w 766373"/>
              <a:gd name="connsiteY5" fmla="*/ 47150 h 704992"/>
              <a:gd name="connsiteX6" fmla="*/ 420711 w 766373"/>
              <a:gd name="connsiteY6" fmla="*/ 331311 h 704992"/>
              <a:gd name="connsiteX7" fmla="*/ 499230 w 766373"/>
              <a:gd name="connsiteY7" fmla="*/ 500475 h 704992"/>
              <a:gd name="connsiteX8" fmla="*/ 484577 w 766373"/>
              <a:gd name="connsiteY8" fmla="*/ 646699 h 704992"/>
              <a:gd name="connsiteX9" fmla="*/ 398580 w 766373"/>
              <a:gd name="connsiteY9" fmla="*/ 700156 h 704992"/>
              <a:gd name="connsiteX10" fmla="*/ 314605 w 766373"/>
              <a:gd name="connsiteY10" fmla="*/ 692880 h 704992"/>
              <a:gd name="connsiteX11" fmla="*/ 249426 w 766373"/>
              <a:gd name="connsiteY11" fmla="*/ 620324 h 704992"/>
              <a:gd name="connsiteX12" fmla="*/ 74907 w 766373"/>
              <a:gd name="connsiteY12" fmla="*/ 553124 h 704992"/>
              <a:gd name="connsiteX13" fmla="*/ 41963 w 766373"/>
              <a:gd name="connsiteY13" fmla="*/ 392247 h 704992"/>
              <a:gd name="connsiteX14" fmla="*/ 140591 w 766373"/>
              <a:gd name="connsiteY14" fmla="*/ 322924 h 704992"/>
              <a:gd name="connsiteX15" fmla="*/ 299649 w 766373"/>
              <a:gd name="connsiteY15" fmla="*/ 289881 h 704992"/>
              <a:gd name="connsiteX16" fmla="*/ 420711 w 766373"/>
              <a:gd name="connsiteY16" fmla="*/ 331311 h 704992"/>
              <a:gd name="connsiteX17" fmla="*/ 409810 w 766373"/>
              <a:gd name="connsiteY17" fmla="*/ 36755 h 704992"/>
              <a:gd name="connsiteX18" fmla="*/ 423642 w 766373"/>
              <a:gd name="connsiteY18" fmla="*/ 74839 h 704992"/>
              <a:gd name="connsiteX19" fmla="*/ 413537 w 766373"/>
              <a:gd name="connsiteY19" fmla="*/ 154570 h 704992"/>
              <a:gd name="connsiteX20" fmla="*/ 380997 w 766373"/>
              <a:gd name="connsiteY20" fmla="*/ 214090 h 704992"/>
              <a:gd name="connsiteX21" fmla="*/ 320972 w 766373"/>
              <a:gd name="connsiteY21" fmla="*/ 242385 h 704992"/>
              <a:gd name="connsiteX22" fmla="*/ 252962 w 766373"/>
              <a:gd name="connsiteY22" fmla="*/ 192970 h 704992"/>
              <a:gd name="connsiteX23" fmla="*/ 252962 w 766373"/>
              <a:gd name="connsiteY23" fmla="*/ 106064 h 704992"/>
              <a:gd name="connsiteX24" fmla="*/ 381199 w 766373"/>
              <a:gd name="connsiteY24" fmla="*/ 9054 h 704992"/>
              <a:gd name="connsiteX25" fmla="*/ 409810 w 766373"/>
              <a:gd name="connsiteY25" fmla="*/ 36755 h 704992"/>
              <a:gd name="connsiteX26" fmla="*/ 757388 w 766373"/>
              <a:gd name="connsiteY26" fmla="*/ 370693 h 704992"/>
              <a:gd name="connsiteX27" fmla="*/ 754489 w 766373"/>
              <a:gd name="connsiteY27" fmla="*/ 452475 h 704992"/>
              <a:gd name="connsiteX28" fmla="*/ 657580 w 766373"/>
              <a:gd name="connsiteY28" fmla="*/ 512198 h 704992"/>
              <a:gd name="connsiteX29" fmla="*/ 593107 w 766373"/>
              <a:gd name="connsiteY29" fmla="*/ 504821 h 704992"/>
              <a:gd name="connsiteX30" fmla="*/ 554404 w 766373"/>
              <a:gd name="connsiteY30" fmla="*/ 455103 h 704992"/>
              <a:gd name="connsiteX31" fmla="*/ 737209 w 766373"/>
              <a:gd name="connsiteY31" fmla="*/ 351018 h 704992"/>
              <a:gd name="connsiteX32" fmla="*/ 757388 w 766373"/>
              <a:gd name="connsiteY32" fmla="*/ 370693 h 704992"/>
              <a:gd name="connsiteX33" fmla="*/ 641313 w 766373"/>
              <a:gd name="connsiteY33" fmla="*/ 131930 h 704992"/>
              <a:gd name="connsiteX34" fmla="*/ 607861 w 766373"/>
              <a:gd name="connsiteY34" fmla="*/ 269062 h 704992"/>
              <a:gd name="connsiteX35" fmla="*/ 516510 w 766373"/>
              <a:gd name="connsiteY35" fmla="*/ 313627 h 704992"/>
              <a:gd name="connsiteX36" fmla="*/ 457090 w 766373"/>
              <a:gd name="connsiteY36" fmla="*/ 308877 h 704992"/>
              <a:gd name="connsiteX37" fmla="*/ 441528 w 766373"/>
              <a:gd name="connsiteY37" fmla="*/ 238645 h 704992"/>
              <a:gd name="connsiteX38" fmla="*/ 599272 w 766373"/>
              <a:gd name="connsiteY38" fmla="*/ 106367 h 704992"/>
              <a:gd name="connsiteX39" fmla="*/ 641313 w 766373"/>
              <a:gd name="connsiteY39" fmla="*/ 131930 h 70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6373" h="704992">
                <a:moveTo>
                  <a:pt x="122401" y="47150"/>
                </a:moveTo>
                <a:cubicBezTo>
                  <a:pt x="163934" y="72919"/>
                  <a:pt x="165146" y="147901"/>
                  <a:pt x="155244" y="189433"/>
                </a:cubicBezTo>
                <a:cubicBezTo>
                  <a:pt x="148574" y="217527"/>
                  <a:pt x="132001" y="246630"/>
                  <a:pt x="104110" y="254108"/>
                </a:cubicBezTo>
                <a:cubicBezTo>
                  <a:pt x="74502" y="262091"/>
                  <a:pt x="43883" y="242386"/>
                  <a:pt x="25794" y="217627"/>
                </a:cubicBezTo>
                <a:cubicBezTo>
                  <a:pt x="1542" y="184684"/>
                  <a:pt x="-7857" y="139513"/>
                  <a:pt x="7403" y="101517"/>
                </a:cubicBezTo>
                <a:cubicBezTo>
                  <a:pt x="22864" y="62713"/>
                  <a:pt x="80970" y="21382"/>
                  <a:pt x="122401" y="47150"/>
                </a:cubicBezTo>
                <a:close/>
                <a:moveTo>
                  <a:pt x="420711" y="331311"/>
                </a:moveTo>
                <a:cubicBezTo>
                  <a:pt x="466589" y="371228"/>
                  <a:pt x="483971" y="444087"/>
                  <a:pt x="499230" y="500475"/>
                </a:cubicBezTo>
                <a:cubicBezTo>
                  <a:pt x="512569" y="549384"/>
                  <a:pt x="514287" y="605671"/>
                  <a:pt x="484577" y="646699"/>
                </a:cubicBezTo>
                <a:cubicBezTo>
                  <a:pt x="464366" y="674590"/>
                  <a:pt x="432029" y="691769"/>
                  <a:pt x="398580" y="700156"/>
                </a:cubicBezTo>
                <a:cubicBezTo>
                  <a:pt x="370589" y="707129"/>
                  <a:pt x="339161" y="708038"/>
                  <a:pt x="314605" y="692880"/>
                </a:cubicBezTo>
                <a:cubicBezTo>
                  <a:pt x="286715" y="675803"/>
                  <a:pt x="273678" y="642252"/>
                  <a:pt x="249426" y="620324"/>
                </a:cubicBezTo>
                <a:cubicBezTo>
                  <a:pt x="202738" y="578185"/>
                  <a:pt x="127252" y="588088"/>
                  <a:pt x="74907" y="553124"/>
                </a:cubicBezTo>
                <a:cubicBezTo>
                  <a:pt x="24380" y="519473"/>
                  <a:pt x="8818" y="443077"/>
                  <a:pt x="41963" y="392247"/>
                </a:cubicBezTo>
                <a:cubicBezTo>
                  <a:pt x="64296" y="358091"/>
                  <a:pt x="102595" y="337981"/>
                  <a:pt x="140591" y="322924"/>
                </a:cubicBezTo>
                <a:cubicBezTo>
                  <a:pt x="186975" y="304532"/>
                  <a:pt x="244575" y="288970"/>
                  <a:pt x="299649" y="289881"/>
                </a:cubicBezTo>
                <a:cubicBezTo>
                  <a:pt x="344113" y="290588"/>
                  <a:pt x="386858" y="302107"/>
                  <a:pt x="420711" y="331311"/>
                </a:cubicBezTo>
                <a:close/>
                <a:moveTo>
                  <a:pt x="409810" y="36755"/>
                </a:moveTo>
                <a:cubicBezTo>
                  <a:pt x="416947" y="48237"/>
                  <a:pt x="421621" y="61450"/>
                  <a:pt x="423642" y="74839"/>
                </a:cubicBezTo>
                <a:cubicBezTo>
                  <a:pt x="427684" y="101619"/>
                  <a:pt x="422227" y="128902"/>
                  <a:pt x="413537" y="154570"/>
                </a:cubicBezTo>
                <a:cubicBezTo>
                  <a:pt x="406260" y="176196"/>
                  <a:pt x="396458" y="197315"/>
                  <a:pt x="380997" y="214090"/>
                </a:cubicBezTo>
                <a:cubicBezTo>
                  <a:pt x="365536" y="230865"/>
                  <a:pt x="343708" y="242688"/>
                  <a:pt x="320972" y="242385"/>
                </a:cubicBezTo>
                <a:cubicBezTo>
                  <a:pt x="291362" y="241880"/>
                  <a:pt x="264584" y="220254"/>
                  <a:pt x="252962" y="192970"/>
                </a:cubicBezTo>
                <a:cubicBezTo>
                  <a:pt x="241341" y="165685"/>
                  <a:pt x="243362" y="134056"/>
                  <a:pt x="252962" y="106064"/>
                </a:cubicBezTo>
                <a:cubicBezTo>
                  <a:pt x="270445" y="55234"/>
                  <a:pt x="313595" y="-27528"/>
                  <a:pt x="381199" y="9054"/>
                </a:cubicBezTo>
                <a:cubicBezTo>
                  <a:pt x="393073" y="15521"/>
                  <a:pt x="402673" y="25273"/>
                  <a:pt x="409810" y="36755"/>
                </a:cubicBezTo>
                <a:close/>
                <a:moveTo>
                  <a:pt x="757388" y="370693"/>
                </a:moveTo>
                <a:cubicBezTo>
                  <a:pt x="771428" y="394572"/>
                  <a:pt x="767904" y="428753"/>
                  <a:pt x="754489" y="452475"/>
                </a:cubicBezTo>
                <a:cubicBezTo>
                  <a:pt x="734986" y="486935"/>
                  <a:pt x="695677" y="506843"/>
                  <a:pt x="657580" y="512198"/>
                </a:cubicBezTo>
                <a:cubicBezTo>
                  <a:pt x="635853" y="515330"/>
                  <a:pt x="612914" y="514219"/>
                  <a:pt x="593107" y="504821"/>
                </a:cubicBezTo>
                <a:cubicBezTo>
                  <a:pt x="573301" y="495424"/>
                  <a:pt x="557032" y="476830"/>
                  <a:pt x="554404" y="455103"/>
                </a:cubicBezTo>
                <a:cubicBezTo>
                  <a:pt x="545410" y="381132"/>
                  <a:pt x="677791" y="318378"/>
                  <a:pt x="737209" y="351018"/>
                </a:cubicBezTo>
                <a:cubicBezTo>
                  <a:pt x="746077" y="355919"/>
                  <a:pt x="752708" y="362734"/>
                  <a:pt x="757388" y="370693"/>
                </a:cubicBezTo>
                <a:close/>
                <a:moveTo>
                  <a:pt x="641313" y="131930"/>
                </a:moveTo>
                <a:cubicBezTo>
                  <a:pt x="665292" y="170650"/>
                  <a:pt x="639845" y="240717"/>
                  <a:pt x="607861" y="269062"/>
                </a:cubicBezTo>
                <a:cubicBezTo>
                  <a:pt x="582295" y="291800"/>
                  <a:pt x="549756" y="305442"/>
                  <a:pt x="516510" y="313627"/>
                </a:cubicBezTo>
                <a:cubicBezTo>
                  <a:pt x="496500" y="318477"/>
                  <a:pt x="473663" y="321004"/>
                  <a:pt x="457090" y="308877"/>
                </a:cubicBezTo>
                <a:cubicBezTo>
                  <a:pt x="436576" y="293821"/>
                  <a:pt x="435363" y="263404"/>
                  <a:pt x="441528" y="238645"/>
                </a:cubicBezTo>
                <a:cubicBezTo>
                  <a:pt x="456888" y="176498"/>
                  <a:pt x="527222" y="95049"/>
                  <a:pt x="599272" y="106367"/>
                </a:cubicBezTo>
                <a:cubicBezTo>
                  <a:pt x="619836" y="109601"/>
                  <a:pt x="633321" y="119024"/>
                  <a:pt x="641313" y="131930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F15F140-9120-F10E-0208-43FC905FAB48}"/>
              </a:ext>
            </a:extLst>
          </p:cNvPr>
          <p:cNvSpPr/>
          <p:nvPr/>
        </p:nvSpPr>
        <p:spPr>
          <a:xfrm rot="4268768">
            <a:off x="8305055" y="2632253"/>
            <a:ext cx="361913" cy="329426"/>
          </a:xfrm>
          <a:custGeom>
            <a:avLst/>
            <a:gdLst>
              <a:gd name="connsiteX0" fmla="*/ 411675 w 519861"/>
              <a:gd name="connsiteY0" fmla="*/ 115225 h 473196"/>
              <a:gd name="connsiteX1" fmla="*/ 458324 w 519861"/>
              <a:gd name="connsiteY1" fmla="*/ 51852 h 473196"/>
              <a:gd name="connsiteX2" fmla="*/ 516430 w 519861"/>
              <a:gd name="connsiteY2" fmla="*/ 88939 h 473196"/>
              <a:gd name="connsiteX3" fmla="*/ 502484 w 519861"/>
              <a:gd name="connsiteY3" fmla="*/ 163820 h 473196"/>
              <a:gd name="connsiteX4" fmla="*/ 469844 w 519861"/>
              <a:gd name="connsiteY4" fmla="*/ 192418 h 473196"/>
              <a:gd name="connsiteX5" fmla="*/ 427704 w 519861"/>
              <a:gd name="connsiteY5" fmla="*/ 189285 h 473196"/>
              <a:gd name="connsiteX6" fmla="*/ 411675 w 519861"/>
              <a:gd name="connsiteY6" fmla="*/ 115225 h 473196"/>
              <a:gd name="connsiteX7" fmla="*/ 175981 w 519861"/>
              <a:gd name="connsiteY7" fmla="*/ 334902 h 473196"/>
              <a:gd name="connsiteX8" fmla="*/ 231156 w 519861"/>
              <a:gd name="connsiteY8" fmla="*/ 241125 h 473196"/>
              <a:gd name="connsiteX9" fmla="*/ 306238 w 519861"/>
              <a:gd name="connsiteY9" fmla="*/ 199894 h 473196"/>
              <a:gd name="connsiteX10" fmla="*/ 425482 w 519861"/>
              <a:gd name="connsiteY10" fmla="*/ 237083 h 473196"/>
              <a:gd name="connsiteX11" fmla="*/ 491368 w 519861"/>
              <a:gd name="connsiteY11" fmla="*/ 310144 h 473196"/>
              <a:gd name="connsiteX12" fmla="*/ 479141 w 519861"/>
              <a:gd name="connsiteY12" fmla="*/ 376840 h 473196"/>
              <a:gd name="connsiteX13" fmla="*/ 437709 w 519861"/>
              <a:gd name="connsiteY13" fmla="*/ 415240 h 473196"/>
              <a:gd name="connsiteX14" fmla="*/ 372429 w 519861"/>
              <a:gd name="connsiteY14" fmla="*/ 414835 h 473196"/>
              <a:gd name="connsiteX15" fmla="*/ 260562 w 519861"/>
              <a:gd name="connsiteY15" fmla="*/ 471122 h 473196"/>
              <a:gd name="connsiteX16" fmla="*/ 165976 w 519861"/>
              <a:gd name="connsiteY16" fmla="*/ 415037 h 473196"/>
              <a:gd name="connsiteX17" fmla="*/ 175981 w 519861"/>
              <a:gd name="connsiteY17" fmla="*/ 334902 h 473196"/>
              <a:gd name="connsiteX18" fmla="*/ 254735 w 519861"/>
              <a:gd name="connsiteY18" fmla="*/ 39410 h 473196"/>
              <a:gd name="connsiteX19" fmla="*/ 275013 w 519861"/>
              <a:gd name="connsiteY19" fmla="*/ 9915 h 473196"/>
              <a:gd name="connsiteX20" fmla="*/ 359595 w 519861"/>
              <a:gd name="connsiteY20" fmla="*/ 78934 h 473196"/>
              <a:gd name="connsiteX21" fmla="*/ 340496 w 519861"/>
              <a:gd name="connsiteY21" fmla="*/ 144315 h 473196"/>
              <a:gd name="connsiteX22" fmla="*/ 311392 w 519861"/>
              <a:gd name="connsiteY22" fmla="*/ 171600 h 473196"/>
              <a:gd name="connsiteX23" fmla="*/ 269556 w 519861"/>
              <a:gd name="connsiteY23" fmla="*/ 147752 h 473196"/>
              <a:gd name="connsiteX24" fmla="*/ 254735 w 519861"/>
              <a:gd name="connsiteY24" fmla="*/ 39410 h 473196"/>
              <a:gd name="connsiteX25" fmla="*/ 104094 w 519861"/>
              <a:gd name="connsiteY25" fmla="*/ 93810 h 473196"/>
              <a:gd name="connsiteX26" fmla="*/ 128486 w 519861"/>
              <a:gd name="connsiteY26" fmla="*/ 74285 h 473196"/>
              <a:gd name="connsiteX27" fmla="*/ 180224 w 519861"/>
              <a:gd name="connsiteY27" fmla="*/ 82875 h 473196"/>
              <a:gd name="connsiteX28" fmla="*/ 215190 w 519861"/>
              <a:gd name="connsiteY28" fmla="*/ 123802 h 473196"/>
              <a:gd name="connsiteX29" fmla="*/ 230044 w 519861"/>
              <a:gd name="connsiteY29" fmla="*/ 166750 h 473196"/>
              <a:gd name="connsiteX30" fmla="*/ 217110 w 519861"/>
              <a:gd name="connsiteY30" fmla="*/ 209192 h 473196"/>
              <a:gd name="connsiteX31" fmla="*/ 162035 w 519861"/>
              <a:gd name="connsiteY31" fmla="*/ 220712 h 473196"/>
              <a:gd name="connsiteX32" fmla="*/ 118987 w 519861"/>
              <a:gd name="connsiteY32" fmla="*/ 181503 h 473196"/>
              <a:gd name="connsiteX33" fmla="*/ 104094 w 519861"/>
              <a:gd name="connsiteY33" fmla="*/ 93810 h 473196"/>
              <a:gd name="connsiteX34" fmla="*/ 2018 w 519861"/>
              <a:gd name="connsiteY34" fmla="*/ 254413 h 473196"/>
              <a:gd name="connsiteX35" fmla="*/ 30768 w 519861"/>
              <a:gd name="connsiteY35" fmla="*/ 219700 h 473196"/>
              <a:gd name="connsiteX36" fmla="*/ 116258 w 519861"/>
              <a:gd name="connsiteY36" fmla="*/ 267499 h 473196"/>
              <a:gd name="connsiteX37" fmla="*/ 125252 w 519861"/>
              <a:gd name="connsiteY37" fmla="*/ 321967 h 473196"/>
              <a:gd name="connsiteX38" fmla="*/ 71896 w 519861"/>
              <a:gd name="connsiteY38" fmla="*/ 344401 h 473196"/>
              <a:gd name="connsiteX39" fmla="*/ 6009 w 519861"/>
              <a:gd name="connsiteY39" fmla="*/ 301251 h 473196"/>
              <a:gd name="connsiteX40" fmla="*/ 2018 w 519861"/>
              <a:gd name="connsiteY40" fmla="*/ 254413 h 47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861" h="473196">
                <a:moveTo>
                  <a:pt x="411675" y="115225"/>
                </a:moveTo>
                <a:cubicBezTo>
                  <a:pt x="419065" y="86311"/>
                  <a:pt x="436901" y="59179"/>
                  <a:pt x="458324" y="51852"/>
                </a:cubicBezTo>
                <a:cubicBezTo>
                  <a:pt x="484092" y="43060"/>
                  <a:pt x="508750" y="65798"/>
                  <a:pt x="516430" y="88939"/>
                </a:cubicBezTo>
                <a:cubicBezTo>
                  <a:pt x="524817" y="114101"/>
                  <a:pt x="516935" y="142497"/>
                  <a:pt x="502484" y="163820"/>
                </a:cubicBezTo>
                <a:cubicBezTo>
                  <a:pt x="494299" y="175946"/>
                  <a:pt x="483385" y="186758"/>
                  <a:pt x="469844" y="192418"/>
                </a:cubicBezTo>
                <a:cubicBezTo>
                  <a:pt x="456201" y="198076"/>
                  <a:pt x="439729" y="197773"/>
                  <a:pt x="427704" y="189285"/>
                </a:cubicBezTo>
                <a:cubicBezTo>
                  <a:pt x="407342" y="174834"/>
                  <a:pt x="404286" y="144139"/>
                  <a:pt x="411675" y="115225"/>
                </a:cubicBezTo>
                <a:close/>
                <a:moveTo>
                  <a:pt x="175981" y="334902"/>
                </a:moveTo>
                <a:cubicBezTo>
                  <a:pt x="187703" y="303576"/>
                  <a:pt x="205892" y="268005"/>
                  <a:pt x="231156" y="241125"/>
                </a:cubicBezTo>
                <a:cubicBezTo>
                  <a:pt x="251467" y="219499"/>
                  <a:pt x="276427" y="203432"/>
                  <a:pt x="306238" y="199894"/>
                </a:cubicBezTo>
                <a:cubicBezTo>
                  <a:pt x="346660" y="195045"/>
                  <a:pt x="390618" y="219297"/>
                  <a:pt x="425482" y="237083"/>
                </a:cubicBezTo>
                <a:cubicBezTo>
                  <a:pt x="455696" y="252443"/>
                  <a:pt x="484396" y="276898"/>
                  <a:pt x="491368" y="310144"/>
                </a:cubicBezTo>
                <a:cubicBezTo>
                  <a:pt x="496117" y="332679"/>
                  <a:pt x="490054" y="356527"/>
                  <a:pt x="479141" y="376840"/>
                </a:cubicBezTo>
                <a:cubicBezTo>
                  <a:pt x="469945" y="393917"/>
                  <a:pt x="456302" y="409883"/>
                  <a:pt x="437709" y="415240"/>
                </a:cubicBezTo>
                <a:cubicBezTo>
                  <a:pt x="416690" y="421303"/>
                  <a:pt x="394256" y="412714"/>
                  <a:pt x="372429" y="414835"/>
                </a:cubicBezTo>
                <a:cubicBezTo>
                  <a:pt x="330491" y="418978"/>
                  <a:pt x="301488" y="460916"/>
                  <a:pt x="260562" y="471122"/>
                </a:cubicBezTo>
                <a:cubicBezTo>
                  <a:pt x="221151" y="481025"/>
                  <a:pt x="176284" y="454347"/>
                  <a:pt x="165976" y="415037"/>
                </a:cubicBezTo>
                <a:cubicBezTo>
                  <a:pt x="159003" y="388562"/>
                  <a:pt x="166381" y="360569"/>
                  <a:pt x="175981" y="334902"/>
                </a:cubicBezTo>
                <a:close/>
                <a:moveTo>
                  <a:pt x="254735" y="39410"/>
                </a:moveTo>
                <a:cubicBezTo>
                  <a:pt x="258895" y="27827"/>
                  <a:pt x="265489" y="17595"/>
                  <a:pt x="275013" y="9915"/>
                </a:cubicBezTo>
                <a:cubicBezTo>
                  <a:pt x="318466" y="-25050"/>
                  <a:pt x="359999" y="40736"/>
                  <a:pt x="359595" y="78934"/>
                </a:cubicBezTo>
                <a:cubicBezTo>
                  <a:pt x="359291" y="101873"/>
                  <a:pt x="351409" y="124206"/>
                  <a:pt x="340496" y="144315"/>
                </a:cubicBezTo>
                <a:cubicBezTo>
                  <a:pt x="333927" y="156341"/>
                  <a:pt x="324833" y="168872"/>
                  <a:pt x="311392" y="171600"/>
                </a:cubicBezTo>
                <a:cubicBezTo>
                  <a:pt x="294718" y="175036"/>
                  <a:pt x="279055" y="161899"/>
                  <a:pt x="269556" y="147752"/>
                </a:cubicBezTo>
                <a:cubicBezTo>
                  <a:pt x="251670" y="121073"/>
                  <a:pt x="242253" y="74160"/>
                  <a:pt x="254735" y="39410"/>
                </a:cubicBezTo>
                <a:close/>
                <a:moveTo>
                  <a:pt x="104094" y="93810"/>
                </a:moveTo>
                <a:cubicBezTo>
                  <a:pt x="108616" y="85420"/>
                  <a:pt x="116359" y="78555"/>
                  <a:pt x="128486" y="74285"/>
                </a:cubicBezTo>
                <a:cubicBezTo>
                  <a:pt x="145564" y="68324"/>
                  <a:pt x="165169" y="72770"/>
                  <a:pt x="180224" y="82875"/>
                </a:cubicBezTo>
                <a:cubicBezTo>
                  <a:pt x="195282" y="92880"/>
                  <a:pt x="206398" y="107936"/>
                  <a:pt x="215190" y="123802"/>
                </a:cubicBezTo>
                <a:cubicBezTo>
                  <a:pt x="222667" y="137141"/>
                  <a:pt x="228731" y="151591"/>
                  <a:pt x="230044" y="166750"/>
                </a:cubicBezTo>
                <a:cubicBezTo>
                  <a:pt x="231458" y="181907"/>
                  <a:pt x="227518" y="198076"/>
                  <a:pt x="217110" y="209192"/>
                </a:cubicBezTo>
                <a:cubicBezTo>
                  <a:pt x="203569" y="223743"/>
                  <a:pt x="180730" y="227280"/>
                  <a:pt x="162035" y="220712"/>
                </a:cubicBezTo>
                <a:cubicBezTo>
                  <a:pt x="143340" y="214143"/>
                  <a:pt x="128586" y="198884"/>
                  <a:pt x="118987" y="181503"/>
                </a:cubicBezTo>
                <a:cubicBezTo>
                  <a:pt x="105951" y="157857"/>
                  <a:pt x="90527" y="118977"/>
                  <a:pt x="104094" y="93810"/>
                </a:cubicBezTo>
                <a:close/>
                <a:moveTo>
                  <a:pt x="2018" y="254413"/>
                </a:moveTo>
                <a:cubicBezTo>
                  <a:pt x="5808" y="238295"/>
                  <a:pt x="15054" y="224198"/>
                  <a:pt x="30768" y="219700"/>
                </a:cubicBezTo>
                <a:cubicBezTo>
                  <a:pt x="62397" y="210809"/>
                  <a:pt x="100191" y="243852"/>
                  <a:pt x="116258" y="267499"/>
                </a:cubicBezTo>
                <a:cubicBezTo>
                  <a:pt x="127172" y="283465"/>
                  <a:pt x="134145" y="304788"/>
                  <a:pt x="125252" y="321967"/>
                </a:cubicBezTo>
                <a:cubicBezTo>
                  <a:pt x="115854" y="340257"/>
                  <a:pt x="92308" y="346523"/>
                  <a:pt x="71896" y="344401"/>
                </a:cubicBezTo>
                <a:cubicBezTo>
                  <a:pt x="44612" y="341571"/>
                  <a:pt x="18034" y="325908"/>
                  <a:pt x="6009" y="301251"/>
                </a:cubicBezTo>
                <a:cubicBezTo>
                  <a:pt x="-105" y="288670"/>
                  <a:pt x="-1772" y="270531"/>
                  <a:pt x="2018" y="254413"/>
                </a:cubicBezTo>
                <a:close/>
              </a:path>
            </a:pathLst>
          </a:custGeom>
          <a:solidFill>
            <a:schemeClr val="accent1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9966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108D0-F33B-AC60-32A0-150529EA9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a typeface="Public Sans Bold"/>
                <a:cs typeface="Public Sans Bold"/>
                <a:sym typeface="Public Sans Bold"/>
              </a:rPr>
              <a:t>Size of market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EB1145-D4B3-CB6A-E5D3-B9D84AA20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8F5718-85CD-EC1A-35E6-2A4AE025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9" name="Group 18">
            <a:extLst>
              <a:ext uri="{FF2B5EF4-FFF2-40B4-BE49-F238E27FC236}">
                <a16:creationId xmlns:a16="http://schemas.microsoft.com/office/drawing/2014/main" id="{5B26609E-527A-6A08-7302-A87D00854ED0}"/>
              </a:ext>
            </a:extLst>
          </p:cNvPr>
          <p:cNvGrpSpPr/>
          <p:nvPr/>
        </p:nvGrpSpPr>
        <p:grpSpPr>
          <a:xfrm>
            <a:off x="6678310" y="1402564"/>
            <a:ext cx="5049664" cy="4474612"/>
            <a:chOff x="0" y="-66675"/>
            <a:chExt cx="7742332" cy="7185562"/>
          </a:xfrm>
        </p:grpSpPr>
        <p:sp>
          <p:nvSpPr>
            <p:cNvPr id="10" name="TextBox 19">
              <a:extLst>
                <a:ext uri="{FF2B5EF4-FFF2-40B4-BE49-F238E27FC236}">
                  <a16:creationId xmlns:a16="http://schemas.microsoft.com/office/drawing/2014/main" id="{C3C937D5-DD36-1670-5F85-D28839410C89}"/>
                </a:ext>
              </a:extLst>
            </p:cNvPr>
            <p:cNvSpPr txBox="1"/>
            <p:nvPr/>
          </p:nvSpPr>
          <p:spPr>
            <a:xfrm>
              <a:off x="0" y="-66675"/>
              <a:ext cx="6861860" cy="5498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</a:pPr>
              <a:r>
                <a:rPr lang="en-US" sz="2400" b="1" dirty="0">
                  <a:solidFill>
                    <a:schemeClr val="bg2"/>
                  </a:solidFill>
                  <a:latin typeface="+mj-lt"/>
                  <a:ea typeface="Public Sans Bold"/>
                  <a:cs typeface="Public Sans Bold"/>
                  <a:sym typeface="Public Sans Bold"/>
                </a:rPr>
                <a:t>TAM</a:t>
              </a:r>
            </a:p>
          </p:txBody>
        </p:sp>
        <p:sp>
          <p:nvSpPr>
            <p:cNvPr id="11" name="TextBox 20">
              <a:extLst>
                <a:ext uri="{FF2B5EF4-FFF2-40B4-BE49-F238E27FC236}">
                  <a16:creationId xmlns:a16="http://schemas.microsoft.com/office/drawing/2014/main" id="{E28D6A17-4F2D-5AE3-341E-9D331CF339C6}"/>
                </a:ext>
              </a:extLst>
            </p:cNvPr>
            <p:cNvSpPr txBox="1"/>
            <p:nvPr/>
          </p:nvSpPr>
          <p:spPr>
            <a:xfrm>
              <a:off x="0" y="743373"/>
              <a:ext cx="7742332" cy="10849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73"/>
                </a:lnSpc>
              </a:pP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Lorem ipsum dolor sit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amet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,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adipiscing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elit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, sed do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eiusmod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 tempo. Ut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enim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 ad minim lore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veniam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,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quis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nostrud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 exercitation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ullamco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ips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laboris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 nisi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ut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400" dirty="0" err="1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aliquip</a:t>
              </a:r>
              <a:r>
                <a:rPr lang="en-US" sz="1400" dirty="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.</a:t>
              </a:r>
            </a:p>
          </p:txBody>
        </p: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6CC73A1A-3A5C-D5C0-D82E-EBA22DBFA562}"/>
                </a:ext>
              </a:extLst>
            </p:cNvPr>
            <p:cNvSpPr txBox="1"/>
            <p:nvPr/>
          </p:nvSpPr>
          <p:spPr>
            <a:xfrm>
              <a:off x="0" y="2986190"/>
              <a:ext cx="6861860" cy="5498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</a:pPr>
              <a:r>
                <a:rPr lang="en-US" sz="2400" b="1">
                  <a:solidFill>
                    <a:schemeClr val="bg2"/>
                  </a:solidFill>
                  <a:latin typeface="+mj-lt"/>
                  <a:ea typeface="Public Sans Bold"/>
                  <a:cs typeface="Public Sans Bold"/>
                  <a:sym typeface="Public Sans Bold"/>
                </a:rPr>
                <a:t>SAM</a:t>
              </a:r>
            </a:p>
          </p:txBody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id="{FED62745-CD58-74A9-F941-C6E58736E49E}"/>
                </a:ext>
              </a:extLst>
            </p:cNvPr>
            <p:cNvSpPr txBox="1"/>
            <p:nvPr/>
          </p:nvSpPr>
          <p:spPr>
            <a:xfrm>
              <a:off x="0" y="3796236"/>
              <a:ext cx="7742332" cy="7142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73"/>
                </a:lnSpc>
              </a:pPr>
              <a:r>
                <a:rPr lang="en-US" sz="140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Lorem ipsum dolor sit amet, adipiscing elit, sed do eiusmod tempor incididunt ut labore et dolore magna aliqua.</a:t>
              </a:r>
            </a:p>
          </p:txBody>
        </p:sp>
        <p:sp>
          <p:nvSpPr>
            <p:cNvPr id="14" name="TextBox 23">
              <a:extLst>
                <a:ext uri="{FF2B5EF4-FFF2-40B4-BE49-F238E27FC236}">
                  <a16:creationId xmlns:a16="http://schemas.microsoft.com/office/drawing/2014/main" id="{BD948E96-319D-0174-6590-60295023E72D}"/>
                </a:ext>
              </a:extLst>
            </p:cNvPr>
            <p:cNvSpPr txBox="1"/>
            <p:nvPr/>
          </p:nvSpPr>
          <p:spPr>
            <a:xfrm>
              <a:off x="0" y="5594552"/>
              <a:ext cx="6861860" cy="5498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</a:pPr>
              <a:r>
                <a:rPr lang="en-US" sz="2400" b="1">
                  <a:solidFill>
                    <a:schemeClr val="bg2"/>
                  </a:solidFill>
                  <a:latin typeface="+mj-lt"/>
                  <a:ea typeface="Public Sans Bold"/>
                  <a:cs typeface="Public Sans Bold"/>
                  <a:sym typeface="Public Sans Bold"/>
                </a:rPr>
                <a:t>SOM</a:t>
              </a:r>
            </a:p>
          </p:txBody>
        </p:sp>
        <p:sp>
          <p:nvSpPr>
            <p:cNvPr id="15" name="TextBox 24">
              <a:extLst>
                <a:ext uri="{FF2B5EF4-FFF2-40B4-BE49-F238E27FC236}">
                  <a16:creationId xmlns:a16="http://schemas.microsoft.com/office/drawing/2014/main" id="{8AC79721-AD80-BB14-54F4-D3B49090973F}"/>
                </a:ext>
              </a:extLst>
            </p:cNvPr>
            <p:cNvSpPr txBox="1"/>
            <p:nvPr/>
          </p:nvSpPr>
          <p:spPr>
            <a:xfrm>
              <a:off x="0" y="6404601"/>
              <a:ext cx="7742332" cy="7142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73"/>
                </a:lnSpc>
              </a:pPr>
              <a:r>
                <a:rPr lang="en-US" sz="1400">
                  <a:solidFill>
                    <a:schemeClr val="bg2"/>
                  </a:solidFill>
                  <a:ea typeface="Public Sans"/>
                  <a:cs typeface="Public Sans"/>
                  <a:sym typeface="Public Sans"/>
                </a:rPr>
                <a:t>Lorem ipsum dolor sit amet, adipiscing elit, sed do eiusmod tempor incididunt ut labore et dolore magna aliqua.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0591C4C-1EF4-95BF-DC82-B1F3F44CE05D}"/>
              </a:ext>
            </a:extLst>
          </p:cNvPr>
          <p:cNvGrpSpPr/>
          <p:nvPr/>
        </p:nvGrpSpPr>
        <p:grpSpPr>
          <a:xfrm>
            <a:off x="648932" y="1233488"/>
            <a:ext cx="5447068" cy="5460594"/>
            <a:chOff x="719894" y="1110828"/>
            <a:chExt cx="5576404" cy="5590252"/>
          </a:xfrm>
        </p:grpSpPr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3BFBA0A3-78B7-96C0-3BDC-E806A273AE42}"/>
                </a:ext>
              </a:extLst>
            </p:cNvPr>
            <p:cNvSpPr/>
            <p:nvPr/>
          </p:nvSpPr>
          <p:spPr>
            <a:xfrm>
              <a:off x="719894" y="1110828"/>
              <a:ext cx="5576404" cy="55764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/>
            </a:solidFill>
            <a:ln w="6350" cap="sq">
              <a:solidFill>
                <a:srgbClr val="2B2C30"/>
              </a:solidFill>
              <a:prstDash val="solid"/>
              <a:miter/>
            </a:ln>
          </p:spPr>
          <p:txBody>
            <a:bodyPr/>
            <a:lstStyle/>
            <a:p>
              <a:endParaRPr lang="en-CA" sz="120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B3BA014-55AD-4241-1919-D343842B6DF0}"/>
                </a:ext>
              </a:extLst>
            </p:cNvPr>
            <p:cNvGrpSpPr/>
            <p:nvPr/>
          </p:nvGrpSpPr>
          <p:grpSpPr>
            <a:xfrm>
              <a:off x="1320787" y="1120035"/>
              <a:ext cx="4374622" cy="5581045"/>
              <a:chOff x="515223" y="1095525"/>
              <a:chExt cx="6372622" cy="8130050"/>
            </a:xfrm>
          </p:grpSpPr>
          <p:sp>
            <p:nvSpPr>
              <p:cNvPr id="28" name="TextBox 8">
                <a:extLst>
                  <a:ext uri="{FF2B5EF4-FFF2-40B4-BE49-F238E27FC236}">
                    <a16:creationId xmlns:a16="http://schemas.microsoft.com/office/drawing/2014/main" id="{4F7DD423-39C0-CBDC-75AD-A120FD318D41}"/>
                  </a:ext>
                </a:extLst>
              </p:cNvPr>
              <p:cNvSpPr txBox="1"/>
              <p:nvPr/>
            </p:nvSpPr>
            <p:spPr>
              <a:xfrm>
                <a:off x="638515" y="2302296"/>
                <a:ext cx="6126034" cy="6037677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413"/>
                  </a:lnSpc>
                </a:pPr>
                <a:endParaRPr sz="1200"/>
              </a:p>
            </p:txBody>
          </p:sp>
          <p:grpSp>
            <p:nvGrpSpPr>
              <p:cNvPr id="18" name="Group 9">
                <a:extLst>
                  <a:ext uri="{FF2B5EF4-FFF2-40B4-BE49-F238E27FC236}">
                    <a16:creationId xmlns:a16="http://schemas.microsoft.com/office/drawing/2014/main" id="{E7625E3E-8537-4575-8CEA-50F3E9D7D313}"/>
                  </a:ext>
                </a:extLst>
              </p:cNvPr>
              <p:cNvGrpSpPr/>
              <p:nvPr/>
            </p:nvGrpSpPr>
            <p:grpSpPr>
              <a:xfrm>
                <a:off x="515223" y="2837270"/>
                <a:ext cx="6372622" cy="6372622"/>
                <a:chOff x="-25229" y="-25229"/>
                <a:chExt cx="863259" cy="863259"/>
              </a:xfrm>
            </p:grpSpPr>
            <p:sp>
              <p:nvSpPr>
                <p:cNvPr id="25" name="Freeform 10">
                  <a:extLst>
                    <a:ext uri="{FF2B5EF4-FFF2-40B4-BE49-F238E27FC236}">
                      <a16:creationId xmlns:a16="http://schemas.microsoft.com/office/drawing/2014/main" id="{D845409C-8E89-966B-B2B4-28D75588F037}"/>
                    </a:ext>
                  </a:extLst>
                </p:cNvPr>
                <p:cNvSpPr/>
                <p:nvPr/>
              </p:nvSpPr>
              <p:spPr>
                <a:xfrm>
                  <a:off x="-25229" y="-25229"/>
                  <a:ext cx="863259" cy="863259"/>
                </a:xfrm>
                <a:prstGeom prst="ellipse">
                  <a:avLst/>
                </a:prstGeom>
                <a:solidFill>
                  <a:schemeClr val="bg2">
                    <a:lumMod val="85000"/>
                  </a:schemeClr>
                </a:solidFill>
                <a:ln w="6350" cap="sq">
                  <a:solidFill>
                    <a:srgbClr val="2B2C3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CA" sz="1200" dirty="0"/>
                </a:p>
              </p:txBody>
            </p:sp>
            <p:sp>
              <p:nvSpPr>
                <p:cNvPr id="26" name="TextBox 11">
                  <a:extLst>
                    <a:ext uri="{FF2B5EF4-FFF2-40B4-BE49-F238E27FC236}">
                      <a16:creationId xmlns:a16="http://schemas.microsoft.com/office/drawing/2014/main" id="{70F6DDF9-CF29-D133-7765-0D4AF2B4CAAC}"/>
                    </a:ext>
                  </a:extLst>
                </p:cNvPr>
                <p:cNvSpPr txBox="1"/>
                <p:nvPr/>
              </p:nvSpPr>
              <p:spPr>
                <a:xfrm>
                  <a:off x="76200" y="85725"/>
                  <a:ext cx="660400" cy="65087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413"/>
                    </a:lnSpc>
                  </a:pPr>
                  <a:endParaRPr sz="1200"/>
                </a:p>
              </p:txBody>
            </p:sp>
          </p:grpSp>
          <p:grpSp>
            <p:nvGrpSpPr>
              <p:cNvPr id="19" name="Group 12">
                <a:extLst>
                  <a:ext uri="{FF2B5EF4-FFF2-40B4-BE49-F238E27FC236}">
                    <a16:creationId xmlns:a16="http://schemas.microsoft.com/office/drawing/2014/main" id="{DE14D0B7-D37E-61CB-04CB-98648C410BF8}"/>
                  </a:ext>
                </a:extLst>
              </p:cNvPr>
              <p:cNvGrpSpPr/>
              <p:nvPr/>
            </p:nvGrpSpPr>
            <p:grpSpPr>
              <a:xfrm>
                <a:off x="1506922" y="4836358"/>
                <a:ext cx="4389217" cy="4389217"/>
                <a:chOff x="0" y="0"/>
                <a:chExt cx="812800" cy="812800"/>
              </a:xfrm>
            </p:grpSpPr>
            <p:sp>
              <p:nvSpPr>
                <p:cNvPr id="23" name="Freeform 13">
                  <a:extLst>
                    <a:ext uri="{FF2B5EF4-FFF2-40B4-BE49-F238E27FC236}">
                      <a16:creationId xmlns:a16="http://schemas.microsoft.com/office/drawing/2014/main" id="{AF31442C-31E8-CD6F-DEF6-04635D5F0F8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350" cap="sq">
                  <a:solidFill>
                    <a:srgbClr val="2B2C3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24" name="TextBox 14">
                  <a:extLst>
                    <a:ext uri="{FF2B5EF4-FFF2-40B4-BE49-F238E27FC236}">
                      <a16:creationId xmlns:a16="http://schemas.microsoft.com/office/drawing/2014/main" id="{CFEAE183-3991-A32D-FE96-266E7908F1F7}"/>
                    </a:ext>
                  </a:extLst>
                </p:cNvPr>
                <p:cNvSpPr txBox="1"/>
                <p:nvPr/>
              </p:nvSpPr>
              <p:spPr>
                <a:xfrm>
                  <a:off x="76200" y="85725"/>
                  <a:ext cx="660400" cy="65087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413"/>
                    </a:lnSpc>
                  </a:pPr>
                  <a:endParaRPr sz="1200"/>
                </a:p>
              </p:txBody>
            </p:sp>
          </p:grpSp>
          <p:sp>
            <p:nvSpPr>
              <p:cNvPr id="20" name="TextBox 15">
                <a:extLst>
                  <a:ext uri="{FF2B5EF4-FFF2-40B4-BE49-F238E27FC236}">
                    <a16:creationId xmlns:a16="http://schemas.microsoft.com/office/drawing/2014/main" id="{F5619BBF-F79E-B681-B203-8479CC05C5B2}"/>
                  </a:ext>
                </a:extLst>
              </p:cNvPr>
              <p:cNvSpPr txBox="1"/>
              <p:nvPr/>
            </p:nvSpPr>
            <p:spPr>
              <a:xfrm>
                <a:off x="1994619" y="3064262"/>
                <a:ext cx="3413822" cy="151522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9106"/>
                  </a:lnSpc>
                </a:pPr>
                <a:r>
                  <a:rPr lang="en-US" sz="4800" b="1" dirty="0">
                    <a:solidFill>
                      <a:srgbClr val="2B2C30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488M</a:t>
                </a:r>
              </a:p>
            </p:txBody>
          </p:sp>
          <p:sp>
            <p:nvSpPr>
              <p:cNvPr id="21" name="TextBox 16">
                <a:extLst>
                  <a:ext uri="{FF2B5EF4-FFF2-40B4-BE49-F238E27FC236}">
                    <a16:creationId xmlns:a16="http://schemas.microsoft.com/office/drawing/2014/main" id="{83E739B9-4CAF-FCDD-E820-E317EB4D4366}"/>
                  </a:ext>
                </a:extLst>
              </p:cNvPr>
              <p:cNvSpPr txBox="1"/>
              <p:nvPr/>
            </p:nvSpPr>
            <p:spPr>
              <a:xfrm>
                <a:off x="1751862" y="6117608"/>
                <a:ext cx="3899339" cy="158065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9106"/>
                  </a:lnSpc>
                </a:pPr>
                <a:r>
                  <a:rPr lang="en-US" sz="4800" b="1" dirty="0">
                    <a:solidFill>
                      <a:schemeClr val="bg2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228M</a:t>
                </a:r>
              </a:p>
            </p:txBody>
          </p:sp>
          <p:sp>
            <p:nvSpPr>
              <p:cNvPr id="22" name="TextBox 17">
                <a:extLst>
                  <a:ext uri="{FF2B5EF4-FFF2-40B4-BE49-F238E27FC236}">
                    <a16:creationId xmlns:a16="http://schemas.microsoft.com/office/drawing/2014/main" id="{BA5B5FCA-D761-ED82-0FA2-9B291B63E40A}"/>
                  </a:ext>
                </a:extLst>
              </p:cNvPr>
              <p:cNvSpPr txBox="1"/>
              <p:nvPr/>
            </p:nvSpPr>
            <p:spPr>
              <a:xfrm>
                <a:off x="1994619" y="1095525"/>
                <a:ext cx="3413822" cy="15152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9106"/>
                  </a:lnSpc>
                </a:pPr>
                <a:r>
                  <a:rPr lang="en-US" sz="4800" b="1" dirty="0">
                    <a:solidFill>
                      <a:srgbClr val="2B2C30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1.3B</a:t>
                </a:r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050A792-3C05-E562-8BBB-BF287AD11C29}"/>
              </a:ext>
            </a:extLst>
          </p:cNvPr>
          <p:cNvSpPr/>
          <p:nvPr/>
        </p:nvSpPr>
        <p:spPr>
          <a:xfrm>
            <a:off x="8535127" y="486363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2582FE5-4EA1-C62E-679F-CA73F22D1586}"/>
              </a:ext>
            </a:extLst>
          </p:cNvPr>
          <p:cNvSpPr/>
          <p:nvPr/>
        </p:nvSpPr>
        <p:spPr>
          <a:xfrm rot="3237071">
            <a:off x="9258604" y="1101929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280BA91-CD05-2C17-F6E0-3C4804140CED}"/>
              </a:ext>
            </a:extLst>
          </p:cNvPr>
          <p:cNvGrpSpPr/>
          <p:nvPr/>
        </p:nvGrpSpPr>
        <p:grpSpPr>
          <a:xfrm>
            <a:off x="3058036" y="4004881"/>
            <a:ext cx="727892" cy="813295"/>
            <a:chOff x="5263649" y="549993"/>
            <a:chExt cx="727892" cy="81329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BF0CF65-315D-AF71-D144-6131433CE95C}"/>
                </a:ext>
              </a:extLst>
            </p:cNvPr>
            <p:cNvSpPr/>
            <p:nvPr/>
          </p:nvSpPr>
          <p:spPr>
            <a:xfrm rot="18857568">
              <a:off x="5242283" y="571359"/>
              <a:ext cx="533528" cy="490796"/>
            </a:xfrm>
            <a:custGeom>
              <a:avLst/>
              <a:gdLst>
                <a:gd name="connsiteX0" fmla="*/ 122401 w 766373"/>
                <a:gd name="connsiteY0" fmla="*/ 47150 h 704992"/>
                <a:gd name="connsiteX1" fmla="*/ 155244 w 766373"/>
                <a:gd name="connsiteY1" fmla="*/ 189433 h 704992"/>
                <a:gd name="connsiteX2" fmla="*/ 104110 w 766373"/>
                <a:gd name="connsiteY2" fmla="*/ 254108 h 704992"/>
                <a:gd name="connsiteX3" fmla="*/ 25794 w 766373"/>
                <a:gd name="connsiteY3" fmla="*/ 217627 h 704992"/>
                <a:gd name="connsiteX4" fmla="*/ 7403 w 766373"/>
                <a:gd name="connsiteY4" fmla="*/ 101517 h 704992"/>
                <a:gd name="connsiteX5" fmla="*/ 122401 w 766373"/>
                <a:gd name="connsiteY5" fmla="*/ 47150 h 704992"/>
                <a:gd name="connsiteX6" fmla="*/ 420711 w 766373"/>
                <a:gd name="connsiteY6" fmla="*/ 331311 h 704992"/>
                <a:gd name="connsiteX7" fmla="*/ 499230 w 766373"/>
                <a:gd name="connsiteY7" fmla="*/ 500475 h 704992"/>
                <a:gd name="connsiteX8" fmla="*/ 484577 w 766373"/>
                <a:gd name="connsiteY8" fmla="*/ 646699 h 704992"/>
                <a:gd name="connsiteX9" fmla="*/ 398580 w 766373"/>
                <a:gd name="connsiteY9" fmla="*/ 700156 h 704992"/>
                <a:gd name="connsiteX10" fmla="*/ 314605 w 766373"/>
                <a:gd name="connsiteY10" fmla="*/ 692880 h 704992"/>
                <a:gd name="connsiteX11" fmla="*/ 249426 w 766373"/>
                <a:gd name="connsiteY11" fmla="*/ 620324 h 704992"/>
                <a:gd name="connsiteX12" fmla="*/ 74907 w 766373"/>
                <a:gd name="connsiteY12" fmla="*/ 553124 h 704992"/>
                <a:gd name="connsiteX13" fmla="*/ 41963 w 766373"/>
                <a:gd name="connsiteY13" fmla="*/ 392247 h 704992"/>
                <a:gd name="connsiteX14" fmla="*/ 140591 w 766373"/>
                <a:gd name="connsiteY14" fmla="*/ 322924 h 704992"/>
                <a:gd name="connsiteX15" fmla="*/ 299649 w 766373"/>
                <a:gd name="connsiteY15" fmla="*/ 289881 h 704992"/>
                <a:gd name="connsiteX16" fmla="*/ 420711 w 766373"/>
                <a:gd name="connsiteY16" fmla="*/ 331311 h 704992"/>
                <a:gd name="connsiteX17" fmla="*/ 409810 w 766373"/>
                <a:gd name="connsiteY17" fmla="*/ 36755 h 704992"/>
                <a:gd name="connsiteX18" fmla="*/ 423642 w 766373"/>
                <a:gd name="connsiteY18" fmla="*/ 74839 h 704992"/>
                <a:gd name="connsiteX19" fmla="*/ 413537 w 766373"/>
                <a:gd name="connsiteY19" fmla="*/ 154570 h 704992"/>
                <a:gd name="connsiteX20" fmla="*/ 380997 w 766373"/>
                <a:gd name="connsiteY20" fmla="*/ 214090 h 704992"/>
                <a:gd name="connsiteX21" fmla="*/ 320972 w 766373"/>
                <a:gd name="connsiteY21" fmla="*/ 242385 h 704992"/>
                <a:gd name="connsiteX22" fmla="*/ 252962 w 766373"/>
                <a:gd name="connsiteY22" fmla="*/ 192970 h 704992"/>
                <a:gd name="connsiteX23" fmla="*/ 252962 w 766373"/>
                <a:gd name="connsiteY23" fmla="*/ 106064 h 704992"/>
                <a:gd name="connsiteX24" fmla="*/ 381199 w 766373"/>
                <a:gd name="connsiteY24" fmla="*/ 9054 h 704992"/>
                <a:gd name="connsiteX25" fmla="*/ 409810 w 766373"/>
                <a:gd name="connsiteY25" fmla="*/ 36755 h 704992"/>
                <a:gd name="connsiteX26" fmla="*/ 757388 w 766373"/>
                <a:gd name="connsiteY26" fmla="*/ 370693 h 704992"/>
                <a:gd name="connsiteX27" fmla="*/ 754489 w 766373"/>
                <a:gd name="connsiteY27" fmla="*/ 452475 h 704992"/>
                <a:gd name="connsiteX28" fmla="*/ 657580 w 766373"/>
                <a:gd name="connsiteY28" fmla="*/ 512198 h 704992"/>
                <a:gd name="connsiteX29" fmla="*/ 593107 w 766373"/>
                <a:gd name="connsiteY29" fmla="*/ 504821 h 704992"/>
                <a:gd name="connsiteX30" fmla="*/ 554404 w 766373"/>
                <a:gd name="connsiteY30" fmla="*/ 455103 h 704992"/>
                <a:gd name="connsiteX31" fmla="*/ 737209 w 766373"/>
                <a:gd name="connsiteY31" fmla="*/ 351018 h 704992"/>
                <a:gd name="connsiteX32" fmla="*/ 757388 w 766373"/>
                <a:gd name="connsiteY32" fmla="*/ 370693 h 704992"/>
                <a:gd name="connsiteX33" fmla="*/ 641313 w 766373"/>
                <a:gd name="connsiteY33" fmla="*/ 131930 h 704992"/>
                <a:gd name="connsiteX34" fmla="*/ 607861 w 766373"/>
                <a:gd name="connsiteY34" fmla="*/ 269062 h 704992"/>
                <a:gd name="connsiteX35" fmla="*/ 516510 w 766373"/>
                <a:gd name="connsiteY35" fmla="*/ 313627 h 704992"/>
                <a:gd name="connsiteX36" fmla="*/ 457090 w 766373"/>
                <a:gd name="connsiteY36" fmla="*/ 308877 h 704992"/>
                <a:gd name="connsiteX37" fmla="*/ 441528 w 766373"/>
                <a:gd name="connsiteY37" fmla="*/ 238645 h 704992"/>
                <a:gd name="connsiteX38" fmla="*/ 599272 w 766373"/>
                <a:gd name="connsiteY38" fmla="*/ 106367 h 704992"/>
                <a:gd name="connsiteX39" fmla="*/ 641313 w 766373"/>
                <a:gd name="connsiteY39" fmla="*/ 131930 h 704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66373" h="704992">
                  <a:moveTo>
                    <a:pt x="122401" y="47150"/>
                  </a:moveTo>
                  <a:cubicBezTo>
                    <a:pt x="163934" y="72919"/>
                    <a:pt x="165146" y="147901"/>
                    <a:pt x="155244" y="189433"/>
                  </a:cubicBezTo>
                  <a:cubicBezTo>
                    <a:pt x="148574" y="217527"/>
                    <a:pt x="132001" y="246630"/>
                    <a:pt x="104110" y="254108"/>
                  </a:cubicBezTo>
                  <a:cubicBezTo>
                    <a:pt x="74502" y="262091"/>
                    <a:pt x="43883" y="242386"/>
                    <a:pt x="25794" y="217627"/>
                  </a:cubicBezTo>
                  <a:cubicBezTo>
                    <a:pt x="1542" y="184684"/>
                    <a:pt x="-7857" y="139513"/>
                    <a:pt x="7403" y="101517"/>
                  </a:cubicBezTo>
                  <a:cubicBezTo>
                    <a:pt x="22864" y="62713"/>
                    <a:pt x="80970" y="21382"/>
                    <a:pt x="122401" y="47150"/>
                  </a:cubicBezTo>
                  <a:close/>
                  <a:moveTo>
                    <a:pt x="420711" y="331311"/>
                  </a:moveTo>
                  <a:cubicBezTo>
                    <a:pt x="466589" y="371228"/>
                    <a:pt x="483971" y="444087"/>
                    <a:pt x="499230" y="500475"/>
                  </a:cubicBezTo>
                  <a:cubicBezTo>
                    <a:pt x="512569" y="549384"/>
                    <a:pt x="514287" y="605671"/>
                    <a:pt x="484577" y="646699"/>
                  </a:cubicBezTo>
                  <a:cubicBezTo>
                    <a:pt x="464366" y="674590"/>
                    <a:pt x="432029" y="691769"/>
                    <a:pt x="398580" y="700156"/>
                  </a:cubicBezTo>
                  <a:cubicBezTo>
                    <a:pt x="370589" y="707129"/>
                    <a:pt x="339161" y="708038"/>
                    <a:pt x="314605" y="692880"/>
                  </a:cubicBezTo>
                  <a:cubicBezTo>
                    <a:pt x="286715" y="675803"/>
                    <a:pt x="273678" y="642252"/>
                    <a:pt x="249426" y="620324"/>
                  </a:cubicBezTo>
                  <a:cubicBezTo>
                    <a:pt x="202738" y="578185"/>
                    <a:pt x="127252" y="588088"/>
                    <a:pt x="74907" y="553124"/>
                  </a:cubicBezTo>
                  <a:cubicBezTo>
                    <a:pt x="24380" y="519473"/>
                    <a:pt x="8818" y="443077"/>
                    <a:pt x="41963" y="392247"/>
                  </a:cubicBezTo>
                  <a:cubicBezTo>
                    <a:pt x="64296" y="358091"/>
                    <a:pt x="102595" y="337981"/>
                    <a:pt x="140591" y="322924"/>
                  </a:cubicBezTo>
                  <a:cubicBezTo>
                    <a:pt x="186975" y="304532"/>
                    <a:pt x="244575" y="288970"/>
                    <a:pt x="299649" y="289881"/>
                  </a:cubicBezTo>
                  <a:cubicBezTo>
                    <a:pt x="344113" y="290588"/>
                    <a:pt x="386858" y="302107"/>
                    <a:pt x="420711" y="331311"/>
                  </a:cubicBezTo>
                  <a:close/>
                  <a:moveTo>
                    <a:pt x="409810" y="36755"/>
                  </a:moveTo>
                  <a:cubicBezTo>
                    <a:pt x="416947" y="48237"/>
                    <a:pt x="421621" y="61450"/>
                    <a:pt x="423642" y="74839"/>
                  </a:cubicBezTo>
                  <a:cubicBezTo>
                    <a:pt x="427684" y="101619"/>
                    <a:pt x="422227" y="128902"/>
                    <a:pt x="413537" y="154570"/>
                  </a:cubicBezTo>
                  <a:cubicBezTo>
                    <a:pt x="406260" y="176196"/>
                    <a:pt x="396458" y="197315"/>
                    <a:pt x="380997" y="214090"/>
                  </a:cubicBezTo>
                  <a:cubicBezTo>
                    <a:pt x="365536" y="230865"/>
                    <a:pt x="343708" y="242688"/>
                    <a:pt x="320972" y="242385"/>
                  </a:cubicBezTo>
                  <a:cubicBezTo>
                    <a:pt x="291362" y="241880"/>
                    <a:pt x="264584" y="220254"/>
                    <a:pt x="252962" y="192970"/>
                  </a:cubicBezTo>
                  <a:cubicBezTo>
                    <a:pt x="241341" y="165685"/>
                    <a:pt x="243362" y="134056"/>
                    <a:pt x="252962" y="106064"/>
                  </a:cubicBezTo>
                  <a:cubicBezTo>
                    <a:pt x="270445" y="55234"/>
                    <a:pt x="313595" y="-27528"/>
                    <a:pt x="381199" y="9054"/>
                  </a:cubicBezTo>
                  <a:cubicBezTo>
                    <a:pt x="393073" y="15521"/>
                    <a:pt x="402673" y="25273"/>
                    <a:pt x="409810" y="36755"/>
                  </a:cubicBezTo>
                  <a:close/>
                  <a:moveTo>
                    <a:pt x="757388" y="370693"/>
                  </a:moveTo>
                  <a:cubicBezTo>
                    <a:pt x="771428" y="394572"/>
                    <a:pt x="767904" y="428753"/>
                    <a:pt x="754489" y="452475"/>
                  </a:cubicBezTo>
                  <a:cubicBezTo>
                    <a:pt x="734986" y="486935"/>
                    <a:pt x="695677" y="506843"/>
                    <a:pt x="657580" y="512198"/>
                  </a:cubicBezTo>
                  <a:cubicBezTo>
                    <a:pt x="635853" y="515330"/>
                    <a:pt x="612914" y="514219"/>
                    <a:pt x="593107" y="504821"/>
                  </a:cubicBezTo>
                  <a:cubicBezTo>
                    <a:pt x="573301" y="495424"/>
                    <a:pt x="557032" y="476830"/>
                    <a:pt x="554404" y="455103"/>
                  </a:cubicBezTo>
                  <a:cubicBezTo>
                    <a:pt x="545410" y="381132"/>
                    <a:pt x="677791" y="318378"/>
                    <a:pt x="737209" y="351018"/>
                  </a:cubicBezTo>
                  <a:cubicBezTo>
                    <a:pt x="746077" y="355919"/>
                    <a:pt x="752708" y="362734"/>
                    <a:pt x="757388" y="370693"/>
                  </a:cubicBezTo>
                  <a:close/>
                  <a:moveTo>
                    <a:pt x="641313" y="131930"/>
                  </a:moveTo>
                  <a:cubicBezTo>
                    <a:pt x="665292" y="170650"/>
                    <a:pt x="639845" y="240717"/>
                    <a:pt x="607861" y="269062"/>
                  </a:cubicBezTo>
                  <a:cubicBezTo>
                    <a:pt x="582295" y="291800"/>
                    <a:pt x="549756" y="305442"/>
                    <a:pt x="516510" y="313627"/>
                  </a:cubicBezTo>
                  <a:cubicBezTo>
                    <a:pt x="496500" y="318477"/>
                    <a:pt x="473663" y="321004"/>
                    <a:pt x="457090" y="308877"/>
                  </a:cubicBezTo>
                  <a:cubicBezTo>
                    <a:pt x="436576" y="293821"/>
                    <a:pt x="435363" y="263404"/>
                    <a:pt x="441528" y="238645"/>
                  </a:cubicBezTo>
                  <a:cubicBezTo>
                    <a:pt x="456888" y="176498"/>
                    <a:pt x="527222" y="95049"/>
                    <a:pt x="599272" y="106367"/>
                  </a:cubicBezTo>
                  <a:cubicBezTo>
                    <a:pt x="619836" y="109601"/>
                    <a:pt x="633321" y="119024"/>
                    <a:pt x="641313" y="131930"/>
                  </a:cubicBezTo>
                  <a:close/>
                </a:path>
              </a:pathLst>
            </a:custGeom>
            <a:solidFill>
              <a:schemeClr val="accent3"/>
            </a:solidFill>
            <a:ln w="94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6A42339-747B-6B46-1F66-B671D6B21A85}"/>
                </a:ext>
              </a:extLst>
            </p:cNvPr>
            <p:cNvSpPr/>
            <p:nvPr/>
          </p:nvSpPr>
          <p:spPr>
            <a:xfrm rot="4268768">
              <a:off x="5645871" y="1017619"/>
              <a:ext cx="361913" cy="329426"/>
            </a:xfrm>
            <a:custGeom>
              <a:avLst/>
              <a:gdLst>
                <a:gd name="connsiteX0" fmla="*/ 411675 w 519861"/>
                <a:gd name="connsiteY0" fmla="*/ 115225 h 473196"/>
                <a:gd name="connsiteX1" fmla="*/ 458324 w 519861"/>
                <a:gd name="connsiteY1" fmla="*/ 51852 h 473196"/>
                <a:gd name="connsiteX2" fmla="*/ 516430 w 519861"/>
                <a:gd name="connsiteY2" fmla="*/ 88939 h 473196"/>
                <a:gd name="connsiteX3" fmla="*/ 502484 w 519861"/>
                <a:gd name="connsiteY3" fmla="*/ 163820 h 473196"/>
                <a:gd name="connsiteX4" fmla="*/ 469844 w 519861"/>
                <a:gd name="connsiteY4" fmla="*/ 192418 h 473196"/>
                <a:gd name="connsiteX5" fmla="*/ 427704 w 519861"/>
                <a:gd name="connsiteY5" fmla="*/ 189285 h 473196"/>
                <a:gd name="connsiteX6" fmla="*/ 411675 w 519861"/>
                <a:gd name="connsiteY6" fmla="*/ 115225 h 473196"/>
                <a:gd name="connsiteX7" fmla="*/ 175981 w 519861"/>
                <a:gd name="connsiteY7" fmla="*/ 334902 h 473196"/>
                <a:gd name="connsiteX8" fmla="*/ 231156 w 519861"/>
                <a:gd name="connsiteY8" fmla="*/ 241125 h 473196"/>
                <a:gd name="connsiteX9" fmla="*/ 306238 w 519861"/>
                <a:gd name="connsiteY9" fmla="*/ 199894 h 473196"/>
                <a:gd name="connsiteX10" fmla="*/ 425482 w 519861"/>
                <a:gd name="connsiteY10" fmla="*/ 237083 h 473196"/>
                <a:gd name="connsiteX11" fmla="*/ 491368 w 519861"/>
                <a:gd name="connsiteY11" fmla="*/ 310144 h 473196"/>
                <a:gd name="connsiteX12" fmla="*/ 479141 w 519861"/>
                <a:gd name="connsiteY12" fmla="*/ 376840 h 473196"/>
                <a:gd name="connsiteX13" fmla="*/ 437709 w 519861"/>
                <a:gd name="connsiteY13" fmla="*/ 415240 h 473196"/>
                <a:gd name="connsiteX14" fmla="*/ 372429 w 519861"/>
                <a:gd name="connsiteY14" fmla="*/ 414835 h 473196"/>
                <a:gd name="connsiteX15" fmla="*/ 260562 w 519861"/>
                <a:gd name="connsiteY15" fmla="*/ 471122 h 473196"/>
                <a:gd name="connsiteX16" fmla="*/ 165976 w 519861"/>
                <a:gd name="connsiteY16" fmla="*/ 415037 h 473196"/>
                <a:gd name="connsiteX17" fmla="*/ 175981 w 519861"/>
                <a:gd name="connsiteY17" fmla="*/ 334902 h 473196"/>
                <a:gd name="connsiteX18" fmla="*/ 254735 w 519861"/>
                <a:gd name="connsiteY18" fmla="*/ 39410 h 473196"/>
                <a:gd name="connsiteX19" fmla="*/ 275013 w 519861"/>
                <a:gd name="connsiteY19" fmla="*/ 9915 h 473196"/>
                <a:gd name="connsiteX20" fmla="*/ 359595 w 519861"/>
                <a:gd name="connsiteY20" fmla="*/ 78934 h 473196"/>
                <a:gd name="connsiteX21" fmla="*/ 340496 w 519861"/>
                <a:gd name="connsiteY21" fmla="*/ 144315 h 473196"/>
                <a:gd name="connsiteX22" fmla="*/ 311392 w 519861"/>
                <a:gd name="connsiteY22" fmla="*/ 171600 h 473196"/>
                <a:gd name="connsiteX23" fmla="*/ 269556 w 519861"/>
                <a:gd name="connsiteY23" fmla="*/ 147752 h 473196"/>
                <a:gd name="connsiteX24" fmla="*/ 254735 w 519861"/>
                <a:gd name="connsiteY24" fmla="*/ 39410 h 473196"/>
                <a:gd name="connsiteX25" fmla="*/ 104094 w 519861"/>
                <a:gd name="connsiteY25" fmla="*/ 93810 h 473196"/>
                <a:gd name="connsiteX26" fmla="*/ 128486 w 519861"/>
                <a:gd name="connsiteY26" fmla="*/ 74285 h 473196"/>
                <a:gd name="connsiteX27" fmla="*/ 180224 w 519861"/>
                <a:gd name="connsiteY27" fmla="*/ 82875 h 473196"/>
                <a:gd name="connsiteX28" fmla="*/ 215190 w 519861"/>
                <a:gd name="connsiteY28" fmla="*/ 123802 h 473196"/>
                <a:gd name="connsiteX29" fmla="*/ 230044 w 519861"/>
                <a:gd name="connsiteY29" fmla="*/ 166750 h 473196"/>
                <a:gd name="connsiteX30" fmla="*/ 217110 w 519861"/>
                <a:gd name="connsiteY30" fmla="*/ 209192 h 473196"/>
                <a:gd name="connsiteX31" fmla="*/ 162035 w 519861"/>
                <a:gd name="connsiteY31" fmla="*/ 220712 h 473196"/>
                <a:gd name="connsiteX32" fmla="*/ 118987 w 519861"/>
                <a:gd name="connsiteY32" fmla="*/ 181503 h 473196"/>
                <a:gd name="connsiteX33" fmla="*/ 104094 w 519861"/>
                <a:gd name="connsiteY33" fmla="*/ 93810 h 473196"/>
                <a:gd name="connsiteX34" fmla="*/ 2018 w 519861"/>
                <a:gd name="connsiteY34" fmla="*/ 254413 h 473196"/>
                <a:gd name="connsiteX35" fmla="*/ 30768 w 519861"/>
                <a:gd name="connsiteY35" fmla="*/ 219700 h 473196"/>
                <a:gd name="connsiteX36" fmla="*/ 116258 w 519861"/>
                <a:gd name="connsiteY36" fmla="*/ 267499 h 473196"/>
                <a:gd name="connsiteX37" fmla="*/ 125252 w 519861"/>
                <a:gd name="connsiteY37" fmla="*/ 321967 h 473196"/>
                <a:gd name="connsiteX38" fmla="*/ 71896 w 519861"/>
                <a:gd name="connsiteY38" fmla="*/ 344401 h 473196"/>
                <a:gd name="connsiteX39" fmla="*/ 6009 w 519861"/>
                <a:gd name="connsiteY39" fmla="*/ 301251 h 473196"/>
                <a:gd name="connsiteX40" fmla="*/ 2018 w 519861"/>
                <a:gd name="connsiteY40" fmla="*/ 254413 h 473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9861" h="473196">
                  <a:moveTo>
                    <a:pt x="411675" y="115225"/>
                  </a:moveTo>
                  <a:cubicBezTo>
                    <a:pt x="419065" y="86311"/>
                    <a:pt x="436901" y="59179"/>
                    <a:pt x="458324" y="51852"/>
                  </a:cubicBezTo>
                  <a:cubicBezTo>
                    <a:pt x="484092" y="43060"/>
                    <a:pt x="508750" y="65798"/>
                    <a:pt x="516430" y="88939"/>
                  </a:cubicBezTo>
                  <a:cubicBezTo>
                    <a:pt x="524817" y="114101"/>
                    <a:pt x="516935" y="142497"/>
                    <a:pt x="502484" y="163820"/>
                  </a:cubicBezTo>
                  <a:cubicBezTo>
                    <a:pt x="494299" y="175946"/>
                    <a:pt x="483385" y="186758"/>
                    <a:pt x="469844" y="192418"/>
                  </a:cubicBezTo>
                  <a:cubicBezTo>
                    <a:pt x="456201" y="198076"/>
                    <a:pt x="439729" y="197773"/>
                    <a:pt x="427704" y="189285"/>
                  </a:cubicBezTo>
                  <a:cubicBezTo>
                    <a:pt x="407342" y="174834"/>
                    <a:pt x="404286" y="144139"/>
                    <a:pt x="411675" y="115225"/>
                  </a:cubicBezTo>
                  <a:close/>
                  <a:moveTo>
                    <a:pt x="175981" y="334902"/>
                  </a:moveTo>
                  <a:cubicBezTo>
                    <a:pt x="187703" y="303576"/>
                    <a:pt x="205892" y="268005"/>
                    <a:pt x="231156" y="241125"/>
                  </a:cubicBezTo>
                  <a:cubicBezTo>
                    <a:pt x="251467" y="219499"/>
                    <a:pt x="276427" y="203432"/>
                    <a:pt x="306238" y="199894"/>
                  </a:cubicBezTo>
                  <a:cubicBezTo>
                    <a:pt x="346660" y="195045"/>
                    <a:pt x="390618" y="219297"/>
                    <a:pt x="425482" y="237083"/>
                  </a:cubicBezTo>
                  <a:cubicBezTo>
                    <a:pt x="455696" y="252443"/>
                    <a:pt x="484396" y="276898"/>
                    <a:pt x="491368" y="310144"/>
                  </a:cubicBezTo>
                  <a:cubicBezTo>
                    <a:pt x="496117" y="332679"/>
                    <a:pt x="490054" y="356527"/>
                    <a:pt x="479141" y="376840"/>
                  </a:cubicBezTo>
                  <a:cubicBezTo>
                    <a:pt x="469945" y="393917"/>
                    <a:pt x="456302" y="409883"/>
                    <a:pt x="437709" y="415240"/>
                  </a:cubicBezTo>
                  <a:cubicBezTo>
                    <a:pt x="416690" y="421303"/>
                    <a:pt x="394256" y="412714"/>
                    <a:pt x="372429" y="414835"/>
                  </a:cubicBezTo>
                  <a:cubicBezTo>
                    <a:pt x="330491" y="418978"/>
                    <a:pt x="301488" y="460916"/>
                    <a:pt x="260562" y="471122"/>
                  </a:cubicBezTo>
                  <a:cubicBezTo>
                    <a:pt x="221151" y="481025"/>
                    <a:pt x="176284" y="454347"/>
                    <a:pt x="165976" y="415037"/>
                  </a:cubicBezTo>
                  <a:cubicBezTo>
                    <a:pt x="159003" y="388562"/>
                    <a:pt x="166381" y="360569"/>
                    <a:pt x="175981" y="334902"/>
                  </a:cubicBezTo>
                  <a:close/>
                  <a:moveTo>
                    <a:pt x="254735" y="39410"/>
                  </a:moveTo>
                  <a:cubicBezTo>
                    <a:pt x="258895" y="27827"/>
                    <a:pt x="265489" y="17595"/>
                    <a:pt x="275013" y="9915"/>
                  </a:cubicBezTo>
                  <a:cubicBezTo>
                    <a:pt x="318466" y="-25050"/>
                    <a:pt x="359999" y="40736"/>
                    <a:pt x="359595" y="78934"/>
                  </a:cubicBezTo>
                  <a:cubicBezTo>
                    <a:pt x="359291" y="101873"/>
                    <a:pt x="351409" y="124206"/>
                    <a:pt x="340496" y="144315"/>
                  </a:cubicBezTo>
                  <a:cubicBezTo>
                    <a:pt x="333927" y="156341"/>
                    <a:pt x="324833" y="168872"/>
                    <a:pt x="311392" y="171600"/>
                  </a:cubicBezTo>
                  <a:cubicBezTo>
                    <a:pt x="294718" y="175036"/>
                    <a:pt x="279055" y="161899"/>
                    <a:pt x="269556" y="147752"/>
                  </a:cubicBezTo>
                  <a:cubicBezTo>
                    <a:pt x="251670" y="121073"/>
                    <a:pt x="242253" y="74160"/>
                    <a:pt x="254735" y="39410"/>
                  </a:cubicBezTo>
                  <a:close/>
                  <a:moveTo>
                    <a:pt x="104094" y="93810"/>
                  </a:moveTo>
                  <a:cubicBezTo>
                    <a:pt x="108616" y="85420"/>
                    <a:pt x="116359" y="78555"/>
                    <a:pt x="128486" y="74285"/>
                  </a:cubicBezTo>
                  <a:cubicBezTo>
                    <a:pt x="145564" y="68324"/>
                    <a:pt x="165169" y="72770"/>
                    <a:pt x="180224" y="82875"/>
                  </a:cubicBezTo>
                  <a:cubicBezTo>
                    <a:pt x="195282" y="92880"/>
                    <a:pt x="206398" y="107936"/>
                    <a:pt x="215190" y="123802"/>
                  </a:cubicBezTo>
                  <a:cubicBezTo>
                    <a:pt x="222667" y="137141"/>
                    <a:pt x="228731" y="151591"/>
                    <a:pt x="230044" y="166750"/>
                  </a:cubicBezTo>
                  <a:cubicBezTo>
                    <a:pt x="231458" y="181907"/>
                    <a:pt x="227518" y="198076"/>
                    <a:pt x="217110" y="209192"/>
                  </a:cubicBezTo>
                  <a:cubicBezTo>
                    <a:pt x="203569" y="223743"/>
                    <a:pt x="180730" y="227280"/>
                    <a:pt x="162035" y="220712"/>
                  </a:cubicBezTo>
                  <a:cubicBezTo>
                    <a:pt x="143340" y="214143"/>
                    <a:pt x="128586" y="198884"/>
                    <a:pt x="118987" y="181503"/>
                  </a:cubicBezTo>
                  <a:cubicBezTo>
                    <a:pt x="105951" y="157857"/>
                    <a:pt x="90527" y="118977"/>
                    <a:pt x="104094" y="93810"/>
                  </a:cubicBezTo>
                  <a:close/>
                  <a:moveTo>
                    <a:pt x="2018" y="254413"/>
                  </a:moveTo>
                  <a:cubicBezTo>
                    <a:pt x="5808" y="238295"/>
                    <a:pt x="15054" y="224198"/>
                    <a:pt x="30768" y="219700"/>
                  </a:cubicBezTo>
                  <a:cubicBezTo>
                    <a:pt x="62397" y="210809"/>
                    <a:pt x="100191" y="243852"/>
                    <a:pt x="116258" y="267499"/>
                  </a:cubicBezTo>
                  <a:cubicBezTo>
                    <a:pt x="127172" y="283465"/>
                    <a:pt x="134145" y="304788"/>
                    <a:pt x="125252" y="321967"/>
                  </a:cubicBezTo>
                  <a:cubicBezTo>
                    <a:pt x="115854" y="340257"/>
                    <a:pt x="92308" y="346523"/>
                    <a:pt x="71896" y="344401"/>
                  </a:cubicBezTo>
                  <a:cubicBezTo>
                    <a:pt x="44612" y="341571"/>
                    <a:pt x="18034" y="325908"/>
                    <a:pt x="6009" y="301251"/>
                  </a:cubicBezTo>
                  <a:cubicBezTo>
                    <a:pt x="-105" y="288670"/>
                    <a:pt x="-1772" y="270531"/>
                    <a:pt x="2018" y="254413"/>
                  </a:cubicBezTo>
                  <a:close/>
                </a:path>
              </a:pathLst>
            </a:custGeom>
            <a:solidFill>
              <a:schemeClr val="accent3"/>
            </a:solidFill>
            <a:ln w="94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4276246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2CD5E67-97D3-1F13-32DB-8168DDBC6E3F}"/>
              </a:ext>
            </a:extLst>
          </p:cNvPr>
          <p:cNvSpPr/>
          <p:nvPr/>
        </p:nvSpPr>
        <p:spPr>
          <a:xfrm>
            <a:off x="258210" y="1526709"/>
            <a:ext cx="2723913" cy="7514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1BD22C-2F25-7195-F8CE-8A490A93B5D9}"/>
              </a:ext>
            </a:extLst>
          </p:cNvPr>
          <p:cNvSpPr/>
          <p:nvPr/>
        </p:nvSpPr>
        <p:spPr>
          <a:xfrm>
            <a:off x="3190485" y="1526709"/>
            <a:ext cx="2723913" cy="7514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88D975-E8CF-2178-161F-A35058AA553F}"/>
              </a:ext>
            </a:extLst>
          </p:cNvPr>
          <p:cNvSpPr/>
          <p:nvPr/>
        </p:nvSpPr>
        <p:spPr>
          <a:xfrm>
            <a:off x="6122760" y="1526709"/>
            <a:ext cx="2723913" cy="7514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739646-4EFE-C915-564A-1924A32663DB}"/>
              </a:ext>
            </a:extLst>
          </p:cNvPr>
          <p:cNvSpPr/>
          <p:nvPr/>
        </p:nvSpPr>
        <p:spPr>
          <a:xfrm>
            <a:off x="9055036" y="1526709"/>
            <a:ext cx="2723913" cy="7514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8651C-9578-5F45-0B1C-5C47434E5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Our Numbers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3106C7-1151-FEDB-B0F6-ACC20A66B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8088FE-F2F0-9CDF-F842-E2FED293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BD949F-3E9D-29C6-A216-2CB7AD0CE0F3}"/>
              </a:ext>
            </a:extLst>
          </p:cNvPr>
          <p:cNvGrpSpPr/>
          <p:nvPr/>
        </p:nvGrpSpPr>
        <p:grpSpPr>
          <a:xfrm>
            <a:off x="431497" y="1499352"/>
            <a:ext cx="11329006" cy="3402858"/>
            <a:chOff x="677605" y="1499352"/>
            <a:chExt cx="10860898" cy="326225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11EFB44-B1E6-1BF7-EFA2-560E0DC8A0E6}"/>
                </a:ext>
              </a:extLst>
            </p:cNvPr>
            <p:cNvSpPr txBox="1"/>
            <p:nvPr/>
          </p:nvSpPr>
          <p:spPr>
            <a:xfrm>
              <a:off x="685800" y="1936402"/>
              <a:ext cx="2507773" cy="2704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84"/>
                </a:lnSpc>
              </a:pPr>
              <a:r>
                <a:rPr lang="en-US" sz="2000" i="1" spc="12" dirty="0">
                  <a:solidFill>
                    <a:schemeClr val="tx2">
                      <a:lumMod val="85000"/>
                      <a:lumOff val="15000"/>
                    </a:schemeClr>
                  </a:solidFill>
                  <a:ea typeface="Playfair Display Italics"/>
                  <a:cs typeface="Playfair Display Italics"/>
                  <a:sym typeface="Playfair Display Italics"/>
                </a:rPr>
                <a:t>in operation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254369F-2618-4E92-B73C-3235F726FD70}"/>
                </a:ext>
              </a:extLst>
            </p:cNvPr>
            <p:cNvSpPr txBox="1"/>
            <p:nvPr/>
          </p:nvSpPr>
          <p:spPr>
            <a:xfrm>
              <a:off x="3459045" y="1936402"/>
              <a:ext cx="2507773" cy="2704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84"/>
                </a:lnSpc>
              </a:pPr>
              <a:r>
                <a:rPr lang="en-US" sz="2000" i="1" spc="12">
                  <a:solidFill>
                    <a:schemeClr val="bg2"/>
                  </a:solidFill>
                  <a:ea typeface="Playfair Display Italics"/>
                  <a:cs typeface="Playfair Display Italics"/>
                  <a:sym typeface="Playfair Display Italics"/>
                </a:rPr>
                <a:t>subscribers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9E807D8-828E-A313-0F63-91845FCDF605}"/>
                </a:ext>
              </a:extLst>
            </p:cNvPr>
            <p:cNvSpPr txBox="1"/>
            <p:nvPr/>
          </p:nvSpPr>
          <p:spPr>
            <a:xfrm>
              <a:off x="6241712" y="1936402"/>
              <a:ext cx="2507773" cy="2704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84"/>
                </a:lnSpc>
              </a:pPr>
              <a:r>
                <a:rPr lang="en-US" sz="2000" i="1" spc="12">
                  <a:solidFill>
                    <a:schemeClr val="tx2">
                      <a:lumMod val="85000"/>
                      <a:lumOff val="15000"/>
                    </a:schemeClr>
                  </a:solidFill>
                  <a:ea typeface="Playfair Display Italics"/>
                  <a:cs typeface="Playfair Display Italics"/>
                  <a:sym typeface="Playfair Display Italics"/>
                </a:rPr>
                <a:t>raised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7C21C2-D105-CF5A-4925-CCEFF1D59B02}"/>
                </a:ext>
              </a:extLst>
            </p:cNvPr>
            <p:cNvSpPr txBox="1"/>
            <p:nvPr/>
          </p:nvSpPr>
          <p:spPr>
            <a:xfrm>
              <a:off x="677605" y="1499352"/>
              <a:ext cx="2515968" cy="3903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67"/>
                </a:lnSpc>
              </a:pPr>
              <a:r>
                <a:rPr lang="en-US" sz="2333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Public Sans Bold"/>
                  <a:cs typeface="Public Sans Bold"/>
                  <a:sym typeface="Public Sans Bold"/>
                </a:rPr>
                <a:t>1 year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2F91B9-A1B8-B148-0E07-26111F77FB1D}"/>
                </a:ext>
              </a:extLst>
            </p:cNvPr>
            <p:cNvSpPr txBox="1"/>
            <p:nvPr/>
          </p:nvSpPr>
          <p:spPr>
            <a:xfrm>
              <a:off x="3450849" y="1499352"/>
              <a:ext cx="2515968" cy="3903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67"/>
                </a:lnSpc>
              </a:pPr>
              <a:r>
                <a:rPr lang="en-US" sz="2333" b="1" dirty="0">
                  <a:solidFill>
                    <a:schemeClr val="bg2"/>
                  </a:solidFill>
                  <a:latin typeface="+mj-lt"/>
                  <a:ea typeface="Public Sans Bold"/>
                  <a:cs typeface="Public Sans Bold"/>
                  <a:sym typeface="Public Sans Bold"/>
                </a:rPr>
                <a:t>290 k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F75CF1-332A-B27A-BBA7-6D838662FCF4}"/>
                </a:ext>
              </a:extLst>
            </p:cNvPr>
            <p:cNvSpPr txBox="1"/>
            <p:nvPr/>
          </p:nvSpPr>
          <p:spPr>
            <a:xfrm>
              <a:off x="6233517" y="1499352"/>
              <a:ext cx="2515968" cy="3903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67"/>
                </a:lnSpc>
              </a:pPr>
              <a:r>
                <a:rPr lang="en-US" sz="2333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Public Sans Bold"/>
                  <a:cs typeface="Public Sans Bold"/>
                  <a:sym typeface="Public Sans Bold"/>
                </a:rPr>
                <a:t>5 million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C608C7-865F-88A8-4EC4-2070F3527202}"/>
                </a:ext>
              </a:extLst>
            </p:cNvPr>
            <p:cNvSpPr txBox="1"/>
            <p:nvPr/>
          </p:nvSpPr>
          <p:spPr>
            <a:xfrm>
              <a:off x="9030730" y="1936402"/>
              <a:ext cx="2507773" cy="2704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84"/>
                </a:lnSpc>
              </a:pPr>
              <a:r>
                <a:rPr lang="en-US" sz="2000" i="1" spc="12" dirty="0">
                  <a:solidFill>
                    <a:schemeClr val="bg2"/>
                  </a:solidFill>
                  <a:ea typeface="Playfair Display Italics"/>
                  <a:cs typeface="Playfair Display Italics"/>
                  <a:sym typeface="Playfair Display Italics"/>
                </a:rPr>
                <a:t>employees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9D68441-1A5E-4D14-8A09-7C454F35323D}"/>
                </a:ext>
              </a:extLst>
            </p:cNvPr>
            <p:cNvSpPr txBox="1"/>
            <p:nvPr/>
          </p:nvSpPr>
          <p:spPr>
            <a:xfrm>
              <a:off x="9022535" y="1499352"/>
              <a:ext cx="2515968" cy="3903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67"/>
                </a:lnSpc>
              </a:pPr>
              <a:r>
                <a:rPr lang="en-US" sz="2333" b="1" dirty="0">
                  <a:solidFill>
                    <a:schemeClr val="bg2"/>
                  </a:solidFill>
                  <a:latin typeface="+mj-lt"/>
                  <a:ea typeface="Public Sans Bold"/>
                  <a:cs typeface="Public Sans Bold"/>
                  <a:sym typeface="Public Sans Bold"/>
                </a:rPr>
                <a:t>65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D7170C-F56A-7A22-7D81-65F541BF97D1}"/>
                </a:ext>
              </a:extLst>
            </p:cNvPr>
            <p:cNvSpPr txBox="1"/>
            <p:nvPr/>
          </p:nvSpPr>
          <p:spPr>
            <a:xfrm>
              <a:off x="677605" y="2349064"/>
              <a:ext cx="2515968" cy="2412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73"/>
                </a:lnSpc>
              </a:pP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 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lang="en-US" sz="1200" dirty="0">
                <a:solidFill>
                  <a:schemeClr val="bg2"/>
                </a:solidFill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B5D517A-E4B3-CFAA-3DFC-1D8F37D845FB}"/>
                </a:ext>
              </a:extLst>
            </p:cNvPr>
            <p:cNvSpPr txBox="1"/>
            <p:nvPr/>
          </p:nvSpPr>
          <p:spPr>
            <a:xfrm>
              <a:off x="3450850" y="2349063"/>
              <a:ext cx="2514705" cy="2412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73"/>
                </a:lnSpc>
              </a:pP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 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lang="en-US" sz="1200" dirty="0">
                <a:solidFill>
                  <a:schemeClr val="bg2"/>
                </a:solidFill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601245-0892-6E98-0439-1FEC2BFA917B}"/>
                </a:ext>
              </a:extLst>
            </p:cNvPr>
            <p:cNvSpPr txBox="1"/>
            <p:nvPr/>
          </p:nvSpPr>
          <p:spPr>
            <a:xfrm>
              <a:off x="6222832" y="2349063"/>
              <a:ext cx="2514705" cy="2412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73"/>
                </a:lnSpc>
              </a:pP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 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lang="en-US" sz="1200" dirty="0">
                <a:solidFill>
                  <a:schemeClr val="bg2"/>
                </a:solidFill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2078FF-CC89-94EB-F06A-57F96CA3E4F6}"/>
                </a:ext>
              </a:extLst>
            </p:cNvPr>
            <p:cNvSpPr txBox="1"/>
            <p:nvPr/>
          </p:nvSpPr>
          <p:spPr>
            <a:xfrm>
              <a:off x="8994813" y="2349063"/>
              <a:ext cx="2511387" cy="2412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73"/>
                </a:lnSpc>
              </a:pP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 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lang="en-US" sz="1200" dirty="0">
                <a:solidFill>
                  <a:schemeClr val="bg2"/>
                </a:solidFill>
                <a:ea typeface="Public Sans"/>
                <a:cs typeface="Public Sans"/>
                <a:sym typeface="Public Sans"/>
              </a:endParaRPr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6950FC5-F4DF-AD3C-B278-2B5D2511EC0F}"/>
              </a:ext>
            </a:extLst>
          </p:cNvPr>
          <p:cNvSpPr/>
          <p:nvPr/>
        </p:nvSpPr>
        <p:spPr>
          <a:xfrm>
            <a:off x="6521270" y="5355992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FAA32AE-E380-B4E0-AAE0-D1B88C326DB6}"/>
              </a:ext>
            </a:extLst>
          </p:cNvPr>
          <p:cNvSpPr/>
          <p:nvPr/>
        </p:nvSpPr>
        <p:spPr>
          <a:xfrm rot="3237071">
            <a:off x="1451387" y="4982629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A0FE271-F95A-897A-8B83-82D07A72E438}"/>
              </a:ext>
            </a:extLst>
          </p:cNvPr>
          <p:cNvSpPr/>
          <p:nvPr/>
        </p:nvSpPr>
        <p:spPr>
          <a:xfrm rot="743184">
            <a:off x="4176396" y="5885165"/>
            <a:ext cx="533528" cy="490796"/>
          </a:xfrm>
          <a:custGeom>
            <a:avLst/>
            <a:gdLst>
              <a:gd name="connsiteX0" fmla="*/ 122401 w 766373"/>
              <a:gd name="connsiteY0" fmla="*/ 47150 h 704992"/>
              <a:gd name="connsiteX1" fmla="*/ 155244 w 766373"/>
              <a:gd name="connsiteY1" fmla="*/ 189433 h 704992"/>
              <a:gd name="connsiteX2" fmla="*/ 104110 w 766373"/>
              <a:gd name="connsiteY2" fmla="*/ 254108 h 704992"/>
              <a:gd name="connsiteX3" fmla="*/ 25794 w 766373"/>
              <a:gd name="connsiteY3" fmla="*/ 217627 h 704992"/>
              <a:gd name="connsiteX4" fmla="*/ 7403 w 766373"/>
              <a:gd name="connsiteY4" fmla="*/ 101517 h 704992"/>
              <a:gd name="connsiteX5" fmla="*/ 122401 w 766373"/>
              <a:gd name="connsiteY5" fmla="*/ 47150 h 704992"/>
              <a:gd name="connsiteX6" fmla="*/ 420711 w 766373"/>
              <a:gd name="connsiteY6" fmla="*/ 331311 h 704992"/>
              <a:gd name="connsiteX7" fmla="*/ 499230 w 766373"/>
              <a:gd name="connsiteY7" fmla="*/ 500475 h 704992"/>
              <a:gd name="connsiteX8" fmla="*/ 484577 w 766373"/>
              <a:gd name="connsiteY8" fmla="*/ 646699 h 704992"/>
              <a:gd name="connsiteX9" fmla="*/ 398580 w 766373"/>
              <a:gd name="connsiteY9" fmla="*/ 700156 h 704992"/>
              <a:gd name="connsiteX10" fmla="*/ 314605 w 766373"/>
              <a:gd name="connsiteY10" fmla="*/ 692880 h 704992"/>
              <a:gd name="connsiteX11" fmla="*/ 249426 w 766373"/>
              <a:gd name="connsiteY11" fmla="*/ 620324 h 704992"/>
              <a:gd name="connsiteX12" fmla="*/ 74907 w 766373"/>
              <a:gd name="connsiteY12" fmla="*/ 553124 h 704992"/>
              <a:gd name="connsiteX13" fmla="*/ 41963 w 766373"/>
              <a:gd name="connsiteY13" fmla="*/ 392247 h 704992"/>
              <a:gd name="connsiteX14" fmla="*/ 140591 w 766373"/>
              <a:gd name="connsiteY14" fmla="*/ 322924 h 704992"/>
              <a:gd name="connsiteX15" fmla="*/ 299649 w 766373"/>
              <a:gd name="connsiteY15" fmla="*/ 289881 h 704992"/>
              <a:gd name="connsiteX16" fmla="*/ 420711 w 766373"/>
              <a:gd name="connsiteY16" fmla="*/ 331311 h 704992"/>
              <a:gd name="connsiteX17" fmla="*/ 409810 w 766373"/>
              <a:gd name="connsiteY17" fmla="*/ 36755 h 704992"/>
              <a:gd name="connsiteX18" fmla="*/ 423642 w 766373"/>
              <a:gd name="connsiteY18" fmla="*/ 74839 h 704992"/>
              <a:gd name="connsiteX19" fmla="*/ 413537 w 766373"/>
              <a:gd name="connsiteY19" fmla="*/ 154570 h 704992"/>
              <a:gd name="connsiteX20" fmla="*/ 380997 w 766373"/>
              <a:gd name="connsiteY20" fmla="*/ 214090 h 704992"/>
              <a:gd name="connsiteX21" fmla="*/ 320972 w 766373"/>
              <a:gd name="connsiteY21" fmla="*/ 242385 h 704992"/>
              <a:gd name="connsiteX22" fmla="*/ 252962 w 766373"/>
              <a:gd name="connsiteY22" fmla="*/ 192970 h 704992"/>
              <a:gd name="connsiteX23" fmla="*/ 252962 w 766373"/>
              <a:gd name="connsiteY23" fmla="*/ 106064 h 704992"/>
              <a:gd name="connsiteX24" fmla="*/ 381199 w 766373"/>
              <a:gd name="connsiteY24" fmla="*/ 9054 h 704992"/>
              <a:gd name="connsiteX25" fmla="*/ 409810 w 766373"/>
              <a:gd name="connsiteY25" fmla="*/ 36755 h 704992"/>
              <a:gd name="connsiteX26" fmla="*/ 757388 w 766373"/>
              <a:gd name="connsiteY26" fmla="*/ 370693 h 704992"/>
              <a:gd name="connsiteX27" fmla="*/ 754489 w 766373"/>
              <a:gd name="connsiteY27" fmla="*/ 452475 h 704992"/>
              <a:gd name="connsiteX28" fmla="*/ 657580 w 766373"/>
              <a:gd name="connsiteY28" fmla="*/ 512198 h 704992"/>
              <a:gd name="connsiteX29" fmla="*/ 593107 w 766373"/>
              <a:gd name="connsiteY29" fmla="*/ 504821 h 704992"/>
              <a:gd name="connsiteX30" fmla="*/ 554404 w 766373"/>
              <a:gd name="connsiteY30" fmla="*/ 455103 h 704992"/>
              <a:gd name="connsiteX31" fmla="*/ 737209 w 766373"/>
              <a:gd name="connsiteY31" fmla="*/ 351018 h 704992"/>
              <a:gd name="connsiteX32" fmla="*/ 757388 w 766373"/>
              <a:gd name="connsiteY32" fmla="*/ 370693 h 704992"/>
              <a:gd name="connsiteX33" fmla="*/ 641313 w 766373"/>
              <a:gd name="connsiteY33" fmla="*/ 131930 h 704992"/>
              <a:gd name="connsiteX34" fmla="*/ 607861 w 766373"/>
              <a:gd name="connsiteY34" fmla="*/ 269062 h 704992"/>
              <a:gd name="connsiteX35" fmla="*/ 516510 w 766373"/>
              <a:gd name="connsiteY35" fmla="*/ 313627 h 704992"/>
              <a:gd name="connsiteX36" fmla="*/ 457090 w 766373"/>
              <a:gd name="connsiteY36" fmla="*/ 308877 h 704992"/>
              <a:gd name="connsiteX37" fmla="*/ 441528 w 766373"/>
              <a:gd name="connsiteY37" fmla="*/ 238645 h 704992"/>
              <a:gd name="connsiteX38" fmla="*/ 599272 w 766373"/>
              <a:gd name="connsiteY38" fmla="*/ 106367 h 704992"/>
              <a:gd name="connsiteX39" fmla="*/ 641313 w 766373"/>
              <a:gd name="connsiteY39" fmla="*/ 131930 h 70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6373" h="704992">
                <a:moveTo>
                  <a:pt x="122401" y="47150"/>
                </a:moveTo>
                <a:cubicBezTo>
                  <a:pt x="163934" y="72919"/>
                  <a:pt x="165146" y="147901"/>
                  <a:pt x="155244" y="189433"/>
                </a:cubicBezTo>
                <a:cubicBezTo>
                  <a:pt x="148574" y="217527"/>
                  <a:pt x="132001" y="246630"/>
                  <a:pt x="104110" y="254108"/>
                </a:cubicBezTo>
                <a:cubicBezTo>
                  <a:pt x="74502" y="262091"/>
                  <a:pt x="43883" y="242386"/>
                  <a:pt x="25794" y="217627"/>
                </a:cubicBezTo>
                <a:cubicBezTo>
                  <a:pt x="1542" y="184684"/>
                  <a:pt x="-7857" y="139513"/>
                  <a:pt x="7403" y="101517"/>
                </a:cubicBezTo>
                <a:cubicBezTo>
                  <a:pt x="22864" y="62713"/>
                  <a:pt x="80970" y="21382"/>
                  <a:pt x="122401" y="47150"/>
                </a:cubicBezTo>
                <a:close/>
                <a:moveTo>
                  <a:pt x="420711" y="331311"/>
                </a:moveTo>
                <a:cubicBezTo>
                  <a:pt x="466589" y="371228"/>
                  <a:pt x="483971" y="444087"/>
                  <a:pt x="499230" y="500475"/>
                </a:cubicBezTo>
                <a:cubicBezTo>
                  <a:pt x="512569" y="549384"/>
                  <a:pt x="514287" y="605671"/>
                  <a:pt x="484577" y="646699"/>
                </a:cubicBezTo>
                <a:cubicBezTo>
                  <a:pt x="464366" y="674590"/>
                  <a:pt x="432029" y="691769"/>
                  <a:pt x="398580" y="700156"/>
                </a:cubicBezTo>
                <a:cubicBezTo>
                  <a:pt x="370589" y="707129"/>
                  <a:pt x="339161" y="708038"/>
                  <a:pt x="314605" y="692880"/>
                </a:cubicBezTo>
                <a:cubicBezTo>
                  <a:pt x="286715" y="675803"/>
                  <a:pt x="273678" y="642252"/>
                  <a:pt x="249426" y="620324"/>
                </a:cubicBezTo>
                <a:cubicBezTo>
                  <a:pt x="202738" y="578185"/>
                  <a:pt x="127252" y="588088"/>
                  <a:pt x="74907" y="553124"/>
                </a:cubicBezTo>
                <a:cubicBezTo>
                  <a:pt x="24380" y="519473"/>
                  <a:pt x="8818" y="443077"/>
                  <a:pt x="41963" y="392247"/>
                </a:cubicBezTo>
                <a:cubicBezTo>
                  <a:pt x="64296" y="358091"/>
                  <a:pt x="102595" y="337981"/>
                  <a:pt x="140591" y="322924"/>
                </a:cubicBezTo>
                <a:cubicBezTo>
                  <a:pt x="186975" y="304532"/>
                  <a:pt x="244575" y="288970"/>
                  <a:pt x="299649" y="289881"/>
                </a:cubicBezTo>
                <a:cubicBezTo>
                  <a:pt x="344113" y="290588"/>
                  <a:pt x="386858" y="302107"/>
                  <a:pt x="420711" y="331311"/>
                </a:cubicBezTo>
                <a:close/>
                <a:moveTo>
                  <a:pt x="409810" y="36755"/>
                </a:moveTo>
                <a:cubicBezTo>
                  <a:pt x="416947" y="48237"/>
                  <a:pt x="421621" y="61450"/>
                  <a:pt x="423642" y="74839"/>
                </a:cubicBezTo>
                <a:cubicBezTo>
                  <a:pt x="427684" y="101619"/>
                  <a:pt x="422227" y="128902"/>
                  <a:pt x="413537" y="154570"/>
                </a:cubicBezTo>
                <a:cubicBezTo>
                  <a:pt x="406260" y="176196"/>
                  <a:pt x="396458" y="197315"/>
                  <a:pt x="380997" y="214090"/>
                </a:cubicBezTo>
                <a:cubicBezTo>
                  <a:pt x="365536" y="230865"/>
                  <a:pt x="343708" y="242688"/>
                  <a:pt x="320972" y="242385"/>
                </a:cubicBezTo>
                <a:cubicBezTo>
                  <a:pt x="291362" y="241880"/>
                  <a:pt x="264584" y="220254"/>
                  <a:pt x="252962" y="192970"/>
                </a:cubicBezTo>
                <a:cubicBezTo>
                  <a:pt x="241341" y="165685"/>
                  <a:pt x="243362" y="134056"/>
                  <a:pt x="252962" y="106064"/>
                </a:cubicBezTo>
                <a:cubicBezTo>
                  <a:pt x="270445" y="55234"/>
                  <a:pt x="313595" y="-27528"/>
                  <a:pt x="381199" y="9054"/>
                </a:cubicBezTo>
                <a:cubicBezTo>
                  <a:pt x="393073" y="15521"/>
                  <a:pt x="402673" y="25273"/>
                  <a:pt x="409810" y="36755"/>
                </a:cubicBezTo>
                <a:close/>
                <a:moveTo>
                  <a:pt x="757388" y="370693"/>
                </a:moveTo>
                <a:cubicBezTo>
                  <a:pt x="771428" y="394572"/>
                  <a:pt x="767904" y="428753"/>
                  <a:pt x="754489" y="452475"/>
                </a:cubicBezTo>
                <a:cubicBezTo>
                  <a:pt x="734986" y="486935"/>
                  <a:pt x="695677" y="506843"/>
                  <a:pt x="657580" y="512198"/>
                </a:cubicBezTo>
                <a:cubicBezTo>
                  <a:pt x="635853" y="515330"/>
                  <a:pt x="612914" y="514219"/>
                  <a:pt x="593107" y="504821"/>
                </a:cubicBezTo>
                <a:cubicBezTo>
                  <a:pt x="573301" y="495424"/>
                  <a:pt x="557032" y="476830"/>
                  <a:pt x="554404" y="455103"/>
                </a:cubicBezTo>
                <a:cubicBezTo>
                  <a:pt x="545410" y="381132"/>
                  <a:pt x="677791" y="318378"/>
                  <a:pt x="737209" y="351018"/>
                </a:cubicBezTo>
                <a:cubicBezTo>
                  <a:pt x="746077" y="355919"/>
                  <a:pt x="752708" y="362734"/>
                  <a:pt x="757388" y="370693"/>
                </a:cubicBezTo>
                <a:close/>
                <a:moveTo>
                  <a:pt x="641313" y="131930"/>
                </a:moveTo>
                <a:cubicBezTo>
                  <a:pt x="665292" y="170650"/>
                  <a:pt x="639845" y="240717"/>
                  <a:pt x="607861" y="269062"/>
                </a:cubicBezTo>
                <a:cubicBezTo>
                  <a:pt x="582295" y="291800"/>
                  <a:pt x="549756" y="305442"/>
                  <a:pt x="516510" y="313627"/>
                </a:cubicBezTo>
                <a:cubicBezTo>
                  <a:pt x="496500" y="318477"/>
                  <a:pt x="473663" y="321004"/>
                  <a:pt x="457090" y="308877"/>
                </a:cubicBezTo>
                <a:cubicBezTo>
                  <a:pt x="436576" y="293821"/>
                  <a:pt x="435363" y="263404"/>
                  <a:pt x="441528" y="238645"/>
                </a:cubicBezTo>
                <a:cubicBezTo>
                  <a:pt x="456888" y="176498"/>
                  <a:pt x="527222" y="95049"/>
                  <a:pt x="599272" y="106367"/>
                </a:cubicBezTo>
                <a:cubicBezTo>
                  <a:pt x="619836" y="109601"/>
                  <a:pt x="633321" y="119024"/>
                  <a:pt x="641313" y="131930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58F9509-D01C-9986-9A55-971BE8CB504E}"/>
              </a:ext>
            </a:extLst>
          </p:cNvPr>
          <p:cNvSpPr/>
          <p:nvPr/>
        </p:nvSpPr>
        <p:spPr>
          <a:xfrm rot="20502703">
            <a:off x="11152255" y="5379755"/>
            <a:ext cx="361913" cy="329426"/>
          </a:xfrm>
          <a:custGeom>
            <a:avLst/>
            <a:gdLst>
              <a:gd name="connsiteX0" fmla="*/ 411675 w 519861"/>
              <a:gd name="connsiteY0" fmla="*/ 115225 h 473196"/>
              <a:gd name="connsiteX1" fmla="*/ 458324 w 519861"/>
              <a:gd name="connsiteY1" fmla="*/ 51852 h 473196"/>
              <a:gd name="connsiteX2" fmla="*/ 516430 w 519861"/>
              <a:gd name="connsiteY2" fmla="*/ 88939 h 473196"/>
              <a:gd name="connsiteX3" fmla="*/ 502484 w 519861"/>
              <a:gd name="connsiteY3" fmla="*/ 163820 h 473196"/>
              <a:gd name="connsiteX4" fmla="*/ 469844 w 519861"/>
              <a:gd name="connsiteY4" fmla="*/ 192418 h 473196"/>
              <a:gd name="connsiteX5" fmla="*/ 427704 w 519861"/>
              <a:gd name="connsiteY5" fmla="*/ 189285 h 473196"/>
              <a:gd name="connsiteX6" fmla="*/ 411675 w 519861"/>
              <a:gd name="connsiteY6" fmla="*/ 115225 h 473196"/>
              <a:gd name="connsiteX7" fmla="*/ 175981 w 519861"/>
              <a:gd name="connsiteY7" fmla="*/ 334902 h 473196"/>
              <a:gd name="connsiteX8" fmla="*/ 231156 w 519861"/>
              <a:gd name="connsiteY8" fmla="*/ 241125 h 473196"/>
              <a:gd name="connsiteX9" fmla="*/ 306238 w 519861"/>
              <a:gd name="connsiteY9" fmla="*/ 199894 h 473196"/>
              <a:gd name="connsiteX10" fmla="*/ 425482 w 519861"/>
              <a:gd name="connsiteY10" fmla="*/ 237083 h 473196"/>
              <a:gd name="connsiteX11" fmla="*/ 491368 w 519861"/>
              <a:gd name="connsiteY11" fmla="*/ 310144 h 473196"/>
              <a:gd name="connsiteX12" fmla="*/ 479141 w 519861"/>
              <a:gd name="connsiteY12" fmla="*/ 376840 h 473196"/>
              <a:gd name="connsiteX13" fmla="*/ 437709 w 519861"/>
              <a:gd name="connsiteY13" fmla="*/ 415240 h 473196"/>
              <a:gd name="connsiteX14" fmla="*/ 372429 w 519861"/>
              <a:gd name="connsiteY14" fmla="*/ 414835 h 473196"/>
              <a:gd name="connsiteX15" fmla="*/ 260562 w 519861"/>
              <a:gd name="connsiteY15" fmla="*/ 471122 h 473196"/>
              <a:gd name="connsiteX16" fmla="*/ 165976 w 519861"/>
              <a:gd name="connsiteY16" fmla="*/ 415037 h 473196"/>
              <a:gd name="connsiteX17" fmla="*/ 175981 w 519861"/>
              <a:gd name="connsiteY17" fmla="*/ 334902 h 473196"/>
              <a:gd name="connsiteX18" fmla="*/ 254735 w 519861"/>
              <a:gd name="connsiteY18" fmla="*/ 39410 h 473196"/>
              <a:gd name="connsiteX19" fmla="*/ 275013 w 519861"/>
              <a:gd name="connsiteY19" fmla="*/ 9915 h 473196"/>
              <a:gd name="connsiteX20" fmla="*/ 359595 w 519861"/>
              <a:gd name="connsiteY20" fmla="*/ 78934 h 473196"/>
              <a:gd name="connsiteX21" fmla="*/ 340496 w 519861"/>
              <a:gd name="connsiteY21" fmla="*/ 144315 h 473196"/>
              <a:gd name="connsiteX22" fmla="*/ 311392 w 519861"/>
              <a:gd name="connsiteY22" fmla="*/ 171600 h 473196"/>
              <a:gd name="connsiteX23" fmla="*/ 269556 w 519861"/>
              <a:gd name="connsiteY23" fmla="*/ 147752 h 473196"/>
              <a:gd name="connsiteX24" fmla="*/ 254735 w 519861"/>
              <a:gd name="connsiteY24" fmla="*/ 39410 h 473196"/>
              <a:gd name="connsiteX25" fmla="*/ 104094 w 519861"/>
              <a:gd name="connsiteY25" fmla="*/ 93810 h 473196"/>
              <a:gd name="connsiteX26" fmla="*/ 128486 w 519861"/>
              <a:gd name="connsiteY26" fmla="*/ 74285 h 473196"/>
              <a:gd name="connsiteX27" fmla="*/ 180224 w 519861"/>
              <a:gd name="connsiteY27" fmla="*/ 82875 h 473196"/>
              <a:gd name="connsiteX28" fmla="*/ 215190 w 519861"/>
              <a:gd name="connsiteY28" fmla="*/ 123802 h 473196"/>
              <a:gd name="connsiteX29" fmla="*/ 230044 w 519861"/>
              <a:gd name="connsiteY29" fmla="*/ 166750 h 473196"/>
              <a:gd name="connsiteX30" fmla="*/ 217110 w 519861"/>
              <a:gd name="connsiteY30" fmla="*/ 209192 h 473196"/>
              <a:gd name="connsiteX31" fmla="*/ 162035 w 519861"/>
              <a:gd name="connsiteY31" fmla="*/ 220712 h 473196"/>
              <a:gd name="connsiteX32" fmla="*/ 118987 w 519861"/>
              <a:gd name="connsiteY32" fmla="*/ 181503 h 473196"/>
              <a:gd name="connsiteX33" fmla="*/ 104094 w 519861"/>
              <a:gd name="connsiteY33" fmla="*/ 93810 h 473196"/>
              <a:gd name="connsiteX34" fmla="*/ 2018 w 519861"/>
              <a:gd name="connsiteY34" fmla="*/ 254413 h 473196"/>
              <a:gd name="connsiteX35" fmla="*/ 30768 w 519861"/>
              <a:gd name="connsiteY35" fmla="*/ 219700 h 473196"/>
              <a:gd name="connsiteX36" fmla="*/ 116258 w 519861"/>
              <a:gd name="connsiteY36" fmla="*/ 267499 h 473196"/>
              <a:gd name="connsiteX37" fmla="*/ 125252 w 519861"/>
              <a:gd name="connsiteY37" fmla="*/ 321967 h 473196"/>
              <a:gd name="connsiteX38" fmla="*/ 71896 w 519861"/>
              <a:gd name="connsiteY38" fmla="*/ 344401 h 473196"/>
              <a:gd name="connsiteX39" fmla="*/ 6009 w 519861"/>
              <a:gd name="connsiteY39" fmla="*/ 301251 h 473196"/>
              <a:gd name="connsiteX40" fmla="*/ 2018 w 519861"/>
              <a:gd name="connsiteY40" fmla="*/ 254413 h 47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861" h="473196">
                <a:moveTo>
                  <a:pt x="411675" y="115225"/>
                </a:moveTo>
                <a:cubicBezTo>
                  <a:pt x="419065" y="86311"/>
                  <a:pt x="436901" y="59179"/>
                  <a:pt x="458324" y="51852"/>
                </a:cubicBezTo>
                <a:cubicBezTo>
                  <a:pt x="484092" y="43060"/>
                  <a:pt x="508750" y="65798"/>
                  <a:pt x="516430" y="88939"/>
                </a:cubicBezTo>
                <a:cubicBezTo>
                  <a:pt x="524817" y="114101"/>
                  <a:pt x="516935" y="142497"/>
                  <a:pt x="502484" y="163820"/>
                </a:cubicBezTo>
                <a:cubicBezTo>
                  <a:pt x="494299" y="175946"/>
                  <a:pt x="483385" y="186758"/>
                  <a:pt x="469844" y="192418"/>
                </a:cubicBezTo>
                <a:cubicBezTo>
                  <a:pt x="456201" y="198076"/>
                  <a:pt x="439729" y="197773"/>
                  <a:pt x="427704" y="189285"/>
                </a:cubicBezTo>
                <a:cubicBezTo>
                  <a:pt x="407342" y="174834"/>
                  <a:pt x="404286" y="144139"/>
                  <a:pt x="411675" y="115225"/>
                </a:cubicBezTo>
                <a:close/>
                <a:moveTo>
                  <a:pt x="175981" y="334902"/>
                </a:moveTo>
                <a:cubicBezTo>
                  <a:pt x="187703" y="303576"/>
                  <a:pt x="205892" y="268005"/>
                  <a:pt x="231156" y="241125"/>
                </a:cubicBezTo>
                <a:cubicBezTo>
                  <a:pt x="251467" y="219499"/>
                  <a:pt x="276427" y="203432"/>
                  <a:pt x="306238" y="199894"/>
                </a:cubicBezTo>
                <a:cubicBezTo>
                  <a:pt x="346660" y="195045"/>
                  <a:pt x="390618" y="219297"/>
                  <a:pt x="425482" y="237083"/>
                </a:cubicBezTo>
                <a:cubicBezTo>
                  <a:pt x="455696" y="252443"/>
                  <a:pt x="484396" y="276898"/>
                  <a:pt x="491368" y="310144"/>
                </a:cubicBezTo>
                <a:cubicBezTo>
                  <a:pt x="496117" y="332679"/>
                  <a:pt x="490054" y="356527"/>
                  <a:pt x="479141" y="376840"/>
                </a:cubicBezTo>
                <a:cubicBezTo>
                  <a:pt x="469945" y="393917"/>
                  <a:pt x="456302" y="409883"/>
                  <a:pt x="437709" y="415240"/>
                </a:cubicBezTo>
                <a:cubicBezTo>
                  <a:pt x="416690" y="421303"/>
                  <a:pt x="394256" y="412714"/>
                  <a:pt x="372429" y="414835"/>
                </a:cubicBezTo>
                <a:cubicBezTo>
                  <a:pt x="330491" y="418978"/>
                  <a:pt x="301488" y="460916"/>
                  <a:pt x="260562" y="471122"/>
                </a:cubicBezTo>
                <a:cubicBezTo>
                  <a:pt x="221151" y="481025"/>
                  <a:pt x="176284" y="454347"/>
                  <a:pt x="165976" y="415037"/>
                </a:cubicBezTo>
                <a:cubicBezTo>
                  <a:pt x="159003" y="388562"/>
                  <a:pt x="166381" y="360569"/>
                  <a:pt x="175981" y="334902"/>
                </a:cubicBezTo>
                <a:close/>
                <a:moveTo>
                  <a:pt x="254735" y="39410"/>
                </a:moveTo>
                <a:cubicBezTo>
                  <a:pt x="258895" y="27827"/>
                  <a:pt x="265489" y="17595"/>
                  <a:pt x="275013" y="9915"/>
                </a:cubicBezTo>
                <a:cubicBezTo>
                  <a:pt x="318466" y="-25050"/>
                  <a:pt x="359999" y="40736"/>
                  <a:pt x="359595" y="78934"/>
                </a:cubicBezTo>
                <a:cubicBezTo>
                  <a:pt x="359291" y="101873"/>
                  <a:pt x="351409" y="124206"/>
                  <a:pt x="340496" y="144315"/>
                </a:cubicBezTo>
                <a:cubicBezTo>
                  <a:pt x="333927" y="156341"/>
                  <a:pt x="324833" y="168872"/>
                  <a:pt x="311392" y="171600"/>
                </a:cubicBezTo>
                <a:cubicBezTo>
                  <a:pt x="294718" y="175036"/>
                  <a:pt x="279055" y="161899"/>
                  <a:pt x="269556" y="147752"/>
                </a:cubicBezTo>
                <a:cubicBezTo>
                  <a:pt x="251670" y="121073"/>
                  <a:pt x="242253" y="74160"/>
                  <a:pt x="254735" y="39410"/>
                </a:cubicBezTo>
                <a:close/>
                <a:moveTo>
                  <a:pt x="104094" y="93810"/>
                </a:moveTo>
                <a:cubicBezTo>
                  <a:pt x="108616" y="85420"/>
                  <a:pt x="116359" y="78555"/>
                  <a:pt x="128486" y="74285"/>
                </a:cubicBezTo>
                <a:cubicBezTo>
                  <a:pt x="145564" y="68324"/>
                  <a:pt x="165169" y="72770"/>
                  <a:pt x="180224" y="82875"/>
                </a:cubicBezTo>
                <a:cubicBezTo>
                  <a:pt x="195282" y="92880"/>
                  <a:pt x="206398" y="107936"/>
                  <a:pt x="215190" y="123802"/>
                </a:cubicBezTo>
                <a:cubicBezTo>
                  <a:pt x="222667" y="137141"/>
                  <a:pt x="228731" y="151591"/>
                  <a:pt x="230044" y="166750"/>
                </a:cubicBezTo>
                <a:cubicBezTo>
                  <a:pt x="231458" y="181907"/>
                  <a:pt x="227518" y="198076"/>
                  <a:pt x="217110" y="209192"/>
                </a:cubicBezTo>
                <a:cubicBezTo>
                  <a:pt x="203569" y="223743"/>
                  <a:pt x="180730" y="227280"/>
                  <a:pt x="162035" y="220712"/>
                </a:cubicBezTo>
                <a:cubicBezTo>
                  <a:pt x="143340" y="214143"/>
                  <a:pt x="128586" y="198884"/>
                  <a:pt x="118987" y="181503"/>
                </a:cubicBezTo>
                <a:cubicBezTo>
                  <a:pt x="105951" y="157857"/>
                  <a:pt x="90527" y="118977"/>
                  <a:pt x="104094" y="93810"/>
                </a:cubicBezTo>
                <a:close/>
                <a:moveTo>
                  <a:pt x="2018" y="254413"/>
                </a:moveTo>
                <a:cubicBezTo>
                  <a:pt x="5808" y="238295"/>
                  <a:pt x="15054" y="224198"/>
                  <a:pt x="30768" y="219700"/>
                </a:cubicBezTo>
                <a:cubicBezTo>
                  <a:pt x="62397" y="210809"/>
                  <a:pt x="100191" y="243852"/>
                  <a:pt x="116258" y="267499"/>
                </a:cubicBezTo>
                <a:cubicBezTo>
                  <a:pt x="127172" y="283465"/>
                  <a:pt x="134145" y="304788"/>
                  <a:pt x="125252" y="321967"/>
                </a:cubicBezTo>
                <a:cubicBezTo>
                  <a:pt x="115854" y="340257"/>
                  <a:pt x="92308" y="346523"/>
                  <a:pt x="71896" y="344401"/>
                </a:cubicBezTo>
                <a:cubicBezTo>
                  <a:pt x="44612" y="341571"/>
                  <a:pt x="18034" y="325908"/>
                  <a:pt x="6009" y="301251"/>
                </a:cubicBezTo>
                <a:cubicBezTo>
                  <a:pt x="-105" y="288670"/>
                  <a:pt x="-1772" y="270531"/>
                  <a:pt x="2018" y="254413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3143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C47D8-5E31-A03E-3946-BDF4E71E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Our Numbers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2CEA2A-2717-4480-6F2F-2EC5D7D8A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193DA-BF05-AD4F-2486-B96090700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pic>
        <p:nvPicPr>
          <p:cNvPr id="25" name="Picture Placeholder 24" descr="A person holding a stack of coins&#10;&#10;AI-generated content may be incorrect.">
            <a:extLst>
              <a:ext uri="{FF2B5EF4-FFF2-40B4-BE49-F238E27FC236}">
                <a16:creationId xmlns:a16="http://schemas.microsoft.com/office/drawing/2014/main" id="{D6C5E5EC-9C28-2ABC-0882-FFF484D07EF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43740" r="1085" b="26849"/>
          <a:stretch/>
        </p:blipFill>
        <p:spPr>
          <a:xfrm>
            <a:off x="358219" y="4440025"/>
            <a:ext cx="11403536" cy="1904213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2A4C3DA0-00DF-3A4C-A095-5FF11F5FFFF2}"/>
              </a:ext>
            </a:extLst>
          </p:cNvPr>
          <p:cNvGrpSpPr/>
          <p:nvPr/>
        </p:nvGrpSpPr>
        <p:grpSpPr>
          <a:xfrm>
            <a:off x="348518" y="1430422"/>
            <a:ext cx="11479275" cy="2628138"/>
            <a:chOff x="348518" y="1430422"/>
            <a:chExt cx="11479275" cy="262813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C87333F-A880-41B1-7012-88E17E5670E3}"/>
                </a:ext>
              </a:extLst>
            </p:cNvPr>
            <p:cNvGrpSpPr/>
            <p:nvPr/>
          </p:nvGrpSpPr>
          <p:grpSpPr>
            <a:xfrm>
              <a:off x="355372" y="1430422"/>
              <a:ext cx="2712386" cy="856662"/>
              <a:chOff x="355372" y="1467208"/>
              <a:chExt cx="2712386" cy="85666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ED52662-6F81-51A9-7BDC-F9720DAD74E9}"/>
                  </a:ext>
                </a:extLst>
              </p:cNvPr>
              <p:cNvSpPr txBox="1"/>
              <p:nvPr/>
            </p:nvSpPr>
            <p:spPr>
              <a:xfrm>
                <a:off x="364207" y="2030841"/>
                <a:ext cx="2703551" cy="29302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487"/>
                  </a:lnSpc>
                </a:pPr>
                <a:r>
                  <a:rPr lang="en-US" i="1" spc="13" dirty="0">
                    <a:solidFill>
                      <a:schemeClr val="bg2"/>
                    </a:solidFill>
                    <a:ea typeface="Playfair Display Italics"/>
                    <a:cs typeface="Playfair Display Italics"/>
                    <a:sym typeface="Playfair Display Italics"/>
                  </a:rPr>
                  <a:t>in operation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4A491BF-DDFB-0490-9F70-305300BBCDBA}"/>
                  </a:ext>
                </a:extLst>
              </p:cNvPr>
              <p:cNvSpPr txBox="1"/>
              <p:nvPr/>
            </p:nvSpPr>
            <p:spPr>
              <a:xfrm>
                <a:off x="355372" y="1467208"/>
                <a:ext cx="2712386" cy="5039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827"/>
                  </a:lnSpc>
                </a:pPr>
                <a:r>
                  <a:rPr lang="en-US" sz="3600" b="1" dirty="0">
                    <a:solidFill>
                      <a:schemeClr val="bg2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1 year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D51E2B0-59D8-58A1-F08C-69E01A4ABE01}"/>
                </a:ext>
              </a:extLst>
            </p:cNvPr>
            <p:cNvGrpSpPr/>
            <p:nvPr/>
          </p:nvGrpSpPr>
          <p:grpSpPr>
            <a:xfrm>
              <a:off x="348518" y="3201898"/>
              <a:ext cx="2712387" cy="856662"/>
              <a:chOff x="348518" y="2791995"/>
              <a:chExt cx="2712387" cy="856662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77E6FAC-40CE-71CD-72D6-AD083932EF7A}"/>
                  </a:ext>
                </a:extLst>
              </p:cNvPr>
              <p:cNvSpPr txBox="1"/>
              <p:nvPr/>
            </p:nvSpPr>
            <p:spPr>
              <a:xfrm>
                <a:off x="357354" y="3355628"/>
                <a:ext cx="2703551" cy="29302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487"/>
                  </a:lnSpc>
                </a:pPr>
                <a:r>
                  <a:rPr lang="en-US" i="1" spc="13" dirty="0">
                    <a:solidFill>
                      <a:schemeClr val="bg2"/>
                    </a:solidFill>
                    <a:ea typeface="Playfair Display Italics"/>
                    <a:cs typeface="Playfair Display Italics"/>
                    <a:sym typeface="Playfair Display Italics"/>
                  </a:rPr>
                  <a:t>subscribers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8E3571-4505-5513-CAFB-AC31FC7367F1}"/>
                  </a:ext>
                </a:extLst>
              </p:cNvPr>
              <p:cNvSpPr txBox="1"/>
              <p:nvPr/>
            </p:nvSpPr>
            <p:spPr>
              <a:xfrm>
                <a:off x="348518" y="2791995"/>
                <a:ext cx="2712386" cy="5039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827"/>
                  </a:lnSpc>
                </a:pPr>
                <a:r>
                  <a:rPr lang="en-US" sz="3600" b="1" dirty="0">
                    <a:solidFill>
                      <a:schemeClr val="bg2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290 k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330B964-233A-EF17-B5F3-831A53111C54}"/>
                </a:ext>
              </a:extLst>
            </p:cNvPr>
            <p:cNvGrpSpPr/>
            <p:nvPr/>
          </p:nvGrpSpPr>
          <p:grpSpPr>
            <a:xfrm>
              <a:off x="3275383" y="1430422"/>
              <a:ext cx="2712387" cy="856662"/>
              <a:chOff x="3345120" y="1467208"/>
              <a:chExt cx="2712387" cy="856662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AAC0E03-0C00-B8F9-0D3E-A97170B1859A}"/>
                  </a:ext>
                </a:extLst>
              </p:cNvPr>
              <p:cNvSpPr txBox="1"/>
              <p:nvPr/>
            </p:nvSpPr>
            <p:spPr>
              <a:xfrm>
                <a:off x="3353956" y="2030841"/>
                <a:ext cx="2703551" cy="29302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487"/>
                  </a:lnSpc>
                </a:pPr>
                <a:r>
                  <a:rPr lang="en-US" i="1" spc="13" dirty="0">
                    <a:solidFill>
                      <a:schemeClr val="bg2"/>
                    </a:solidFill>
                    <a:ea typeface="Playfair Display Italics"/>
                    <a:cs typeface="Playfair Display Italics"/>
                    <a:sym typeface="Playfair Display Italics"/>
                  </a:rPr>
                  <a:t>raised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F2ABE73-2019-D9C7-A8C6-8CEC6F2A0F66}"/>
                  </a:ext>
                </a:extLst>
              </p:cNvPr>
              <p:cNvSpPr txBox="1"/>
              <p:nvPr/>
            </p:nvSpPr>
            <p:spPr>
              <a:xfrm>
                <a:off x="3345120" y="1467208"/>
                <a:ext cx="2712386" cy="5039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827"/>
                  </a:lnSpc>
                </a:pPr>
                <a:r>
                  <a:rPr lang="en-US" sz="3600" b="1" dirty="0">
                    <a:solidFill>
                      <a:schemeClr val="bg2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5 million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790A242-9EA6-F1EB-DCFE-7200AE64851B}"/>
                </a:ext>
              </a:extLst>
            </p:cNvPr>
            <p:cNvGrpSpPr/>
            <p:nvPr/>
          </p:nvGrpSpPr>
          <p:grpSpPr>
            <a:xfrm>
              <a:off x="3270814" y="3201898"/>
              <a:ext cx="2712387" cy="856662"/>
              <a:chOff x="3345120" y="2791995"/>
              <a:chExt cx="2712387" cy="856662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FED4EF6-7AC5-CABB-3E1D-EA70A831E9C6}"/>
                  </a:ext>
                </a:extLst>
              </p:cNvPr>
              <p:cNvSpPr txBox="1"/>
              <p:nvPr/>
            </p:nvSpPr>
            <p:spPr>
              <a:xfrm>
                <a:off x="3353956" y="3355628"/>
                <a:ext cx="2703551" cy="29302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487"/>
                  </a:lnSpc>
                </a:pPr>
                <a:r>
                  <a:rPr lang="en-US" i="1" spc="13" dirty="0">
                    <a:solidFill>
                      <a:schemeClr val="bg2"/>
                    </a:solidFill>
                    <a:ea typeface="Playfair Display Italics"/>
                    <a:cs typeface="Playfair Display Italics"/>
                    <a:sym typeface="Playfair Display Italics"/>
                  </a:rPr>
                  <a:t>employees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0A69543-1950-6747-2074-EE051BCC42ED}"/>
                  </a:ext>
                </a:extLst>
              </p:cNvPr>
              <p:cNvSpPr txBox="1"/>
              <p:nvPr/>
            </p:nvSpPr>
            <p:spPr>
              <a:xfrm>
                <a:off x="3345120" y="2791995"/>
                <a:ext cx="2712386" cy="5039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827"/>
                  </a:lnSpc>
                </a:pPr>
                <a:r>
                  <a:rPr lang="en-US" sz="3600" b="1" dirty="0">
                    <a:solidFill>
                      <a:schemeClr val="bg2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65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0CF7BD1-037A-76A7-BEF3-A9B7CA0AB488}"/>
                </a:ext>
              </a:extLst>
            </p:cNvPr>
            <p:cNvGrpSpPr/>
            <p:nvPr/>
          </p:nvGrpSpPr>
          <p:grpSpPr>
            <a:xfrm>
              <a:off x="6195395" y="1430422"/>
              <a:ext cx="2712386" cy="856660"/>
              <a:chOff x="355372" y="4114501"/>
              <a:chExt cx="2712386" cy="85666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273717F-14ED-6D7D-649D-169AD8914638}"/>
                  </a:ext>
                </a:extLst>
              </p:cNvPr>
              <p:cNvSpPr txBox="1"/>
              <p:nvPr/>
            </p:nvSpPr>
            <p:spPr>
              <a:xfrm>
                <a:off x="364207" y="4678132"/>
                <a:ext cx="2703551" cy="29302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487"/>
                  </a:lnSpc>
                </a:pPr>
                <a:r>
                  <a:rPr lang="en-US" i="1" spc="13" dirty="0">
                    <a:solidFill>
                      <a:schemeClr val="bg2"/>
                    </a:solidFill>
                    <a:ea typeface="Playfair Display Italics"/>
                    <a:cs typeface="Playfair Display Italics"/>
                    <a:sym typeface="Playfair Display Italics"/>
                  </a:rPr>
                  <a:t>Lorem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6D9F3E6-A80F-8B03-4E18-0A0BB1F933DD}"/>
                  </a:ext>
                </a:extLst>
              </p:cNvPr>
              <p:cNvSpPr txBox="1"/>
              <p:nvPr/>
            </p:nvSpPr>
            <p:spPr>
              <a:xfrm>
                <a:off x="355372" y="4114501"/>
                <a:ext cx="2712386" cy="5039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827"/>
                  </a:lnSpc>
                </a:pPr>
                <a:r>
                  <a:rPr lang="en-US" sz="3600" b="1" dirty="0">
                    <a:solidFill>
                      <a:schemeClr val="bg2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54k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AC9A946-49AE-3A78-535F-354481643C13}"/>
                </a:ext>
              </a:extLst>
            </p:cNvPr>
            <p:cNvGrpSpPr/>
            <p:nvPr/>
          </p:nvGrpSpPr>
          <p:grpSpPr>
            <a:xfrm>
              <a:off x="6193110" y="3201898"/>
              <a:ext cx="2712387" cy="856660"/>
              <a:chOff x="348518" y="5439288"/>
              <a:chExt cx="2712387" cy="856660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C5F7B4F-1EF7-4338-DAC3-7542E9CF1292}"/>
                  </a:ext>
                </a:extLst>
              </p:cNvPr>
              <p:cNvSpPr txBox="1"/>
              <p:nvPr/>
            </p:nvSpPr>
            <p:spPr>
              <a:xfrm>
                <a:off x="357354" y="6002919"/>
                <a:ext cx="2703551" cy="29302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487"/>
                  </a:lnSpc>
                </a:pPr>
                <a:r>
                  <a:rPr lang="en-US" i="1" spc="13" dirty="0">
                    <a:solidFill>
                      <a:schemeClr val="bg2"/>
                    </a:solidFill>
                    <a:ea typeface="Playfair Display Italics"/>
                    <a:cs typeface="Playfair Display Italics"/>
                    <a:sym typeface="Playfair Display Italics"/>
                  </a:rPr>
                  <a:t>Lorem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3728CB-DC87-0A3B-1EB6-686454FD40E2}"/>
                  </a:ext>
                </a:extLst>
              </p:cNvPr>
              <p:cNvSpPr txBox="1"/>
              <p:nvPr/>
            </p:nvSpPr>
            <p:spPr>
              <a:xfrm>
                <a:off x="348518" y="5439288"/>
                <a:ext cx="2712386" cy="5039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827"/>
                  </a:lnSpc>
                </a:pPr>
                <a:r>
                  <a:rPr lang="en-US" sz="3600" b="1" dirty="0">
                    <a:solidFill>
                      <a:schemeClr val="bg2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10.8k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2818070-553F-E0DE-4301-CA70E508C781}"/>
                </a:ext>
              </a:extLst>
            </p:cNvPr>
            <p:cNvGrpSpPr/>
            <p:nvPr/>
          </p:nvGrpSpPr>
          <p:grpSpPr>
            <a:xfrm>
              <a:off x="9115406" y="1430422"/>
              <a:ext cx="2712387" cy="856660"/>
              <a:chOff x="3345120" y="4114501"/>
              <a:chExt cx="2712387" cy="856660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388CB3A-4057-978E-C9B1-9FA2E0491765}"/>
                  </a:ext>
                </a:extLst>
              </p:cNvPr>
              <p:cNvSpPr txBox="1"/>
              <p:nvPr/>
            </p:nvSpPr>
            <p:spPr>
              <a:xfrm>
                <a:off x="3353956" y="4678132"/>
                <a:ext cx="2703551" cy="29302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487"/>
                  </a:lnSpc>
                </a:pPr>
                <a:r>
                  <a:rPr lang="en-US" i="1" spc="13">
                    <a:solidFill>
                      <a:schemeClr val="bg2"/>
                    </a:solidFill>
                    <a:ea typeface="Playfair Display Italics"/>
                    <a:cs typeface="Playfair Display Italics"/>
                    <a:sym typeface="Playfair Display Italics"/>
                  </a:rPr>
                  <a:t>churn rate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2556FCF-3F4E-E511-A0D9-EF467C1FB32B}"/>
                  </a:ext>
                </a:extLst>
              </p:cNvPr>
              <p:cNvSpPr txBox="1"/>
              <p:nvPr/>
            </p:nvSpPr>
            <p:spPr>
              <a:xfrm>
                <a:off x="3345120" y="4114501"/>
                <a:ext cx="2712386" cy="5039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827"/>
                  </a:lnSpc>
                </a:pPr>
                <a:r>
                  <a:rPr lang="en-US" sz="3600" b="1" dirty="0">
                    <a:solidFill>
                      <a:schemeClr val="bg2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9%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9AF5D68-AFB7-0077-15C6-1346AFC15FD6}"/>
                </a:ext>
              </a:extLst>
            </p:cNvPr>
            <p:cNvGrpSpPr/>
            <p:nvPr/>
          </p:nvGrpSpPr>
          <p:grpSpPr>
            <a:xfrm>
              <a:off x="9115406" y="3201898"/>
              <a:ext cx="2712387" cy="856660"/>
              <a:chOff x="3345120" y="5439288"/>
              <a:chExt cx="2712387" cy="856660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AC30D61-7BA2-E963-44E7-8D46F9181F97}"/>
                  </a:ext>
                </a:extLst>
              </p:cNvPr>
              <p:cNvSpPr txBox="1"/>
              <p:nvPr/>
            </p:nvSpPr>
            <p:spPr>
              <a:xfrm>
                <a:off x="3353956" y="6002919"/>
                <a:ext cx="2703551" cy="29302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487"/>
                  </a:lnSpc>
                </a:pPr>
                <a:r>
                  <a:rPr lang="en-US" i="1" spc="13" dirty="0">
                    <a:solidFill>
                      <a:schemeClr val="bg2"/>
                    </a:solidFill>
                    <a:ea typeface="Playfair Display Italics"/>
                    <a:cs typeface="Playfair Display Italics"/>
                    <a:sym typeface="Playfair Display Italics"/>
                  </a:rPr>
                  <a:t>Lorem Ipsum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CC01078-F261-EB0A-1E70-348C31514776}"/>
                  </a:ext>
                </a:extLst>
              </p:cNvPr>
              <p:cNvSpPr txBox="1"/>
              <p:nvPr/>
            </p:nvSpPr>
            <p:spPr>
              <a:xfrm>
                <a:off x="3345120" y="5439288"/>
                <a:ext cx="2712386" cy="5039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827"/>
                  </a:lnSpc>
                </a:pPr>
                <a:r>
                  <a:rPr lang="en-US" sz="3600" b="1" dirty="0">
                    <a:solidFill>
                      <a:schemeClr val="bg2"/>
                    </a:solidFill>
                    <a:latin typeface="+mj-lt"/>
                    <a:ea typeface="Public Sans Bold"/>
                    <a:cs typeface="Public Sans Bold"/>
                    <a:sym typeface="Public Sans Bold"/>
                  </a:rPr>
                  <a:t>44%</a:t>
                </a:r>
              </a:p>
            </p:txBody>
          </p:sp>
        </p:grp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E102F58-5F0D-D883-985E-7B4DE31C2D99}"/>
              </a:ext>
            </a:extLst>
          </p:cNvPr>
          <p:cNvSpPr/>
          <p:nvPr/>
        </p:nvSpPr>
        <p:spPr>
          <a:xfrm>
            <a:off x="7416504" y="1700787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5B3CFCA-E58D-8531-8B70-6C692AFA77B2}"/>
              </a:ext>
            </a:extLst>
          </p:cNvPr>
          <p:cNvSpPr/>
          <p:nvPr/>
        </p:nvSpPr>
        <p:spPr>
          <a:xfrm rot="3237071">
            <a:off x="2011638" y="2027532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20238F5-876C-AD92-FBBA-E857803EAC5E}"/>
              </a:ext>
            </a:extLst>
          </p:cNvPr>
          <p:cNvSpPr/>
          <p:nvPr/>
        </p:nvSpPr>
        <p:spPr>
          <a:xfrm rot="743184">
            <a:off x="4682424" y="3196141"/>
            <a:ext cx="533528" cy="490796"/>
          </a:xfrm>
          <a:custGeom>
            <a:avLst/>
            <a:gdLst>
              <a:gd name="connsiteX0" fmla="*/ 122401 w 766373"/>
              <a:gd name="connsiteY0" fmla="*/ 47150 h 704992"/>
              <a:gd name="connsiteX1" fmla="*/ 155244 w 766373"/>
              <a:gd name="connsiteY1" fmla="*/ 189433 h 704992"/>
              <a:gd name="connsiteX2" fmla="*/ 104110 w 766373"/>
              <a:gd name="connsiteY2" fmla="*/ 254108 h 704992"/>
              <a:gd name="connsiteX3" fmla="*/ 25794 w 766373"/>
              <a:gd name="connsiteY3" fmla="*/ 217627 h 704992"/>
              <a:gd name="connsiteX4" fmla="*/ 7403 w 766373"/>
              <a:gd name="connsiteY4" fmla="*/ 101517 h 704992"/>
              <a:gd name="connsiteX5" fmla="*/ 122401 w 766373"/>
              <a:gd name="connsiteY5" fmla="*/ 47150 h 704992"/>
              <a:gd name="connsiteX6" fmla="*/ 420711 w 766373"/>
              <a:gd name="connsiteY6" fmla="*/ 331311 h 704992"/>
              <a:gd name="connsiteX7" fmla="*/ 499230 w 766373"/>
              <a:gd name="connsiteY7" fmla="*/ 500475 h 704992"/>
              <a:gd name="connsiteX8" fmla="*/ 484577 w 766373"/>
              <a:gd name="connsiteY8" fmla="*/ 646699 h 704992"/>
              <a:gd name="connsiteX9" fmla="*/ 398580 w 766373"/>
              <a:gd name="connsiteY9" fmla="*/ 700156 h 704992"/>
              <a:gd name="connsiteX10" fmla="*/ 314605 w 766373"/>
              <a:gd name="connsiteY10" fmla="*/ 692880 h 704992"/>
              <a:gd name="connsiteX11" fmla="*/ 249426 w 766373"/>
              <a:gd name="connsiteY11" fmla="*/ 620324 h 704992"/>
              <a:gd name="connsiteX12" fmla="*/ 74907 w 766373"/>
              <a:gd name="connsiteY12" fmla="*/ 553124 h 704992"/>
              <a:gd name="connsiteX13" fmla="*/ 41963 w 766373"/>
              <a:gd name="connsiteY13" fmla="*/ 392247 h 704992"/>
              <a:gd name="connsiteX14" fmla="*/ 140591 w 766373"/>
              <a:gd name="connsiteY14" fmla="*/ 322924 h 704992"/>
              <a:gd name="connsiteX15" fmla="*/ 299649 w 766373"/>
              <a:gd name="connsiteY15" fmla="*/ 289881 h 704992"/>
              <a:gd name="connsiteX16" fmla="*/ 420711 w 766373"/>
              <a:gd name="connsiteY16" fmla="*/ 331311 h 704992"/>
              <a:gd name="connsiteX17" fmla="*/ 409810 w 766373"/>
              <a:gd name="connsiteY17" fmla="*/ 36755 h 704992"/>
              <a:gd name="connsiteX18" fmla="*/ 423642 w 766373"/>
              <a:gd name="connsiteY18" fmla="*/ 74839 h 704992"/>
              <a:gd name="connsiteX19" fmla="*/ 413537 w 766373"/>
              <a:gd name="connsiteY19" fmla="*/ 154570 h 704992"/>
              <a:gd name="connsiteX20" fmla="*/ 380997 w 766373"/>
              <a:gd name="connsiteY20" fmla="*/ 214090 h 704992"/>
              <a:gd name="connsiteX21" fmla="*/ 320972 w 766373"/>
              <a:gd name="connsiteY21" fmla="*/ 242385 h 704992"/>
              <a:gd name="connsiteX22" fmla="*/ 252962 w 766373"/>
              <a:gd name="connsiteY22" fmla="*/ 192970 h 704992"/>
              <a:gd name="connsiteX23" fmla="*/ 252962 w 766373"/>
              <a:gd name="connsiteY23" fmla="*/ 106064 h 704992"/>
              <a:gd name="connsiteX24" fmla="*/ 381199 w 766373"/>
              <a:gd name="connsiteY24" fmla="*/ 9054 h 704992"/>
              <a:gd name="connsiteX25" fmla="*/ 409810 w 766373"/>
              <a:gd name="connsiteY25" fmla="*/ 36755 h 704992"/>
              <a:gd name="connsiteX26" fmla="*/ 757388 w 766373"/>
              <a:gd name="connsiteY26" fmla="*/ 370693 h 704992"/>
              <a:gd name="connsiteX27" fmla="*/ 754489 w 766373"/>
              <a:gd name="connsiteY27" fmla="*/ 452475 h 704992"/>
              <a:gd name="connsiteX28" fmla="*/ 657580 w 766373"/>
              <a:gd name="connsiteY28" fmla="*/ 512198 h 704992"/>
              <a:gd name="connsiteX29" fmla="*/ 593107 w 766373"/>
              <a:gd name="connsiteY29" fmla="*/ 504821 h 704992"/>
              <a:gd name="connsiteX30" fmla="*/ 554404 w 766373"/>
              <a:gd name="connsiteY30" fmla="*/ 455103 h 704992"/>
              <a:gd name="connsiteX31" fmla="*/ 737209 w 766373"/>
              <a:gd name="connsiteY31" fmla="*/ 351018 h 704992"/>
              <a:gd name="connsiteX32" fmla="*/ 757388 w 766373"/>
              <a:gd name="connsiteY32" fmla="*/ 370693 h 704992"/>
              <a:gd name="connsiteX33" fmla="*/ 641313 w 766373"/>
              <a:gd name="connsiteY33" fmla="*/ 131930 h 704992"/>
              <a:gd name="connsiteX34" fmla="*/ 607861 w 766373"/>
              <a:gd name="connsiteY34" fmla="*/ 269062 h 704992"/>
              <a:gd name="connsiteX35" fmla="*/ 516510 w 766373"/>
              <a:gd name="connsiteY35" fmla="*/ 313627 h 704992"/>
              <a:gd name="connsiteX36" fmla="*/ 457090 w 766373"/>
              <a:gd name="connsiteY36" fmla="*/ 308877 h 704992"/>
              <a:gd name="connsiteX37" fmla="*/ 441528 w 766373"/>
              <a:gd name="connsiteY37" fmla="*/ 238645 h 704992"/>
              <a:gd name="connsiteX38" fmla="*/ 599272 w 766373"/>
              <a:gd name="connsiteY38" fmla="*/ 106367 h 704992"/>
              <a:gd name="connsiteX39" fmla="*/ 641313 w 766373"/>
              <a:gd name="connsiteY39" fmla="*/ 131930 h 70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6373" h="704992">
                <a:moveTo>
                  <a:pt x="122401" y="47150"/>
                </a:moveTo>
                <a:cubicBezTo>
                  <a:pt x="163934" y="72919"/>
                  <a:pt x="165146" y="147901"/>
                  <a:pt x="155244" y="189433"/>
                </a:cubicBezTo>
                <a:cubicBezTo>
                  <a:pt x="148574" y="217527"/>
                  <a:pt x="132001" y="246630"/>
                  <a:pt x="104110" y="254108"/>
                </a:cubicBezTo>
                <a:cubicBezTo>
                  <a:pt x="74502" y="262091"/>
                  <a:pt x="43883" y="242386"/>
                  <a:pt x="25794" y="217627"/>
                </a:cubicBezTo>
                <a:cubicBezTo>
                  <a:pt x="1542" y="184684"/>
                  <a:pt x="-7857" y="139513"/>
                  <a:pt x="7403" y="101517"/>
                </a:cubicBezTo>
                <a:cubicBezTo>
                  <a:pt x="22864" y="62713"/>
                  <a:pt x="80970" y="21382"/>
                  <a:pt x="122401" y="47150"/>
                </a:cubicBezTo>
                <a:close/>
                <a:moveTo>
                  <a:pt x="420711" y="331311"/>
                </a:moveTo>
                <a:cubicBezTo>
                  <a:pt x="466589" y="371228"/>
                  <a:pt x="483971" y="444087"/>
                  <a:pt x="499230" y="500475"/>
                </a:cubicBezTo>
                <a:cubicBezTo>
                  <a:pt x="512569" y="549384"/>
                  <a:pt x="514287" y="605671"/>
                  <a:pt x="484577" y="646699"/>
                </a:cubicBezTo>
                <a:cubicBezTo>
                  <a:pt x="464366" y="674590"/>
                  <a:pt x="432029" y="691769"/>
                  <a:pt x="398580" y="700156"/>
                </a:cubicBezTo>
                <a:cubicBezTo>
                  <a:pt x="370589" y="707129"/>
                  <a:pt x="339161" y="708038"/>
                  <a:pt x="314605" y="692880"/>
                </a:cubicBezTo>
                <a:cubicBezTo>
                  <a:pt x="286715" y="675803"/>
                  <a:pt x="273678" y="642252"/>
                  <a:pt x="249426" y="620324"/>
                </a:cubicBezTo>
                <a:cubicBezTo>
                  <a:pt x="202738" y="578185"/>
                  <a:pt x="127252" y="588088"/>
                  <a:pt x="74907" y="553124"/>
                </a:cubicBezTo>
                <a:cubicBezTo>
                  <a:pt x="24380" y="519473"/>
                  <a:pt x="8818" y="443077"/>
                  <a:pt x="41963" y="392247"/>
                </a:cubicBezTo>
                <a:cubicBezTo>
                  <a:pt x="64296" y="358091"/>
                  <a:pt x="102595" y="337981"/>
                  <a:pt x="140591" y="322924"/>
                </a:cubicBezTo>
                <a:cubicBezTo>
                  <a:pt x="186975" y="304532"/>
                  <a:pt x="244575" y="288970"/>
                  <a:pt x="299649" y="289881"/>
                </a:cubicBezTo>
                <a:cubicBezTo>
                  <a:pt x="344113" y="290588"/>
                  <a:pt x="386858" y="302107"/>
                  <a:pt x="420711" y="331311"/>
                </a:cubicBezTo>
                <a:close/>
                <a:moveTo>
                  <a:pt x="409810" y="36755"/>
                </a:moveTo>
                <a:cubicBezTo>
                  <a:pt x="416947" y="48237"/>
                  <a:pt x="421621" y="61450"/>
                  <a:pt x="423642" y="74839"/>
                </a:cubicBezTo>
                <a:cubicBezTo>
                  <a:pt x="427684" y="101619"/>
                  <a:pt x="422227" y="128902"/>
                  <a:pt x="413537" y="154570"/>
                </a:cubicBezTo>
                <a:cubicBezTo>
                  <a:pt x="406260" y="176196"/>
                  <a:pt x="396458" y="197315"/>
                  <a:pt x="380997" y="214090"/>
                </a:cubicBezTo>
                <a:cubicBezTo>
                  <a:pt x="365536" y="230865"/>
                  <a:pt x="343708" y="242688"/>
                  <a:pt x="320972" y="242385"/>
                </a:cubicBezTo>
                <a:cubicBezTo>
                  <a:pt x="291362" y="241880"/>
                  <a:pt x="264584" y="220254"/>
                  <a:pt x="252962" y="192970"/>
                </a:cubicBezTo>
                <a:cubicBezTo>
                  <a:pt x="241341" y="165685"/>
                  <a:pt x="243362" y="134056"/>
                  <a:pt x="252962" y="106064"/>
                </a:cubicBezTo>
                <a:cubicBezTo>
                  <a:pt x="270445" y="55234"/>
                  <a:pt x="313595" y="-27528"/>
                  <a:pt x="381199" y="9054"/>
                </a:cubicBezTo>
                <a:cubicBezTo>
                  <a:pt x="393073" y="15521"/>
                  <a:pt x="402673" y="25273"/>
                  <a:pt x="409810" y="36755"/>
                </a:cubicBezTo>
                <a:close/>
                <a:moveTo>
                  <a:pt x="757388" y="370693"/>
                </a:moveTo>
                <a:cubicBezTo>
                  <a:pt x="771428" y="394572"/>
                  <a:pt x="767904" y="428753"/>
                  <a:pt x="754489" y="452475"/>
                </a:cubicBezTo>
                <a:cubicBezTo>
                  <a:pt x="734986" y="486935"/>
                  <a:pt x="695677" y="506843"/>
                  <a:pt x="657580" y="512198"/>
                </a:cubicBezTo>
                <a:cubicBezTo>
                  <a:pt x="635853" y="515330"/>
                  <a:pt x="612914" y="514219"/>
                  <a:pt x="593107" y="504821"/>
                </a:cubicBezTo>
                <a:cubicBezTo>
                  <a:pt x="573301" y="495424"/>
                  <a:pt x="557032" y="476830"/>
                  <a:pt x="554404" y="455103"/>
                </a:cubicBezTo>
                <a:cubicBezTo>
                  <a:pt x="545410" y="381132"/>
                  <a:pt x="677791" y="318378"/>
                  <a:pt x="737209" y="351018"/>
                </a:cubicBezTo>
                <a:cubicBezTo>
                  <a:pt x="746077" y="355919"/>
                  <a:pt x="752708" y="362734"/>
                  <a:pt x="757388" y="370693"/>
                </a:cubicBezTo>
                <a:close/>
                <a:moveTo>
                  <a:pt x="641313" y="131930"/>
                </a:moveTo>
                <a:cubicBezTo>
                  <a:pt x="665292" y="170650"/>
                  <a:pt x="639845" y="240717"/>
                  <a:pt x="607861" y="269062"/>
                </a:cubicBezTo>
                <a:cubicBezTo>
                  <a:pt x="582295" y="291800"/>
                  <a:pt x="549756" y="305442"/>
                  <a:pt x="516510" y="313627"/>
                </a:cubicBezTo>
                <a:cubicBezTo>
                  <a:pt x="496500" y="318477"/>
                  <a:pt x="473663" y="321004"/>
                  <a:pt x="457090" y="308877"/>
                </a:cubicBezTo>
                <a:cubicBezTo>
                  <a:pt x="436576" y="293821"/>
                  <a:pt x="435363" y="263404"/>
                  <a:pt x="441528" y="238645"/>
                </a:cubicBezTo>
                <a:cubicBezTo>
                  <a:pt x="456888" y="176498"/>
                  <a:pt x="527222" y="95049"/>
                  <a:pt x="599272" y="106367"/>
                </a:cubicBezTo>
                <a:cubicBezTo>
                  <a:pt x="619836" y="109601"/>
                  <a:pt x="633321" y="119024"/>
                  <a:pt x="641313" y="131930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3819F8F-FDE6-53A7-0C3D-1D681A6626CF}"/>
              </a:ext>
            </a:extLst>
          </p:cNvPr>
          <p:cNvSpPr/>
          <p:nvPr/>
        </p:nvSpPr>
        <p:spPr>
          <a:xfrm rot="20502703">
            <a:off x="10921867" y="2955960"/>
            <a:ext cx="361913" cy="329426"/>
          </a:xfrm>
          <a:custGeom>
            <a:avLst/>
            <a:gdLst>
              <a:gd name="connsiteX0" fmla="*/ 411675 w 519861"/>
              <a:gd name="connsiteY0" fmla="*/ 115225 h 473196"/>
              <a:gd name="connsiteX1" fmla="*/ 458324 w 519861"/>
              <a:gd name="connsiteY1" fmla="*/ 51852 h 473196"/>
              <a:gd name="connsiteX2" fmla="*/ 516430 w 519861"/>
              <a:gd name="connsiteY2" fmla="*/ 88939 h 473196"/>
              <a:gd name="connsiteX3" fmla="*/ 502484 w 519861"/>
              <a:gd name="connsiteY3" fmla="*/ 163820 h 473196"/>
              <a:gd name="connsiteX4" fmla="*/ 469844 w 519861"/>
              <a:gd name="connsiteY4" fmla="*/ 192418 h 473196"/>
              <a:gd name="connsiteX5" fmla="*/ 427704 w 519861"/>
              <a:gd name="connsiteY5" fmla="*/ 189285 h 473196"/>
              <a:gd name="connsiteX6" fmla="*/ 411675 w 519861"/>
              <a:gd name="connsiteY6" fmla="*/ 115225 h 473196"/>
              <a:gd name="connsiteX7" fmla="*/ 175981 w 519861"/>
              <a:gd name="connsiteY7" fmla="*/ 334902 h 473196"/>
              <a:gd name="connsiteX8" fmla="*/ 231156 w 519861"/>
              <a:gd name="connsiteY8" fmla="*/ 241125 h 473196"/>
              <a:gd name="connsiteX9" fmla="*/ 306238 w 519861"/>
              <a:gd name="connsiteY9" fmla="*/ 199894 h 473196"/>
              <a:gd name="connsiteX10" fmla="*/ 425482 w 519861"/>
              <a:gd name="connsiteY10" fmla="*/ 237083 h 473196"/>
              <a:gd name="connsiteX11" fmla="*/ 491368 w 519861"/>
              <a:gd name="connsiteY11" fmla="*/ 310144 h 473196"/>
              <a:gd name="connsiteX12" fmla="*/ 479141 w 519861"/>
              <a:gd name="connsiteY12" fmla="*/ 376840 h 473196"/>
              <a:gd name="connsiteX13" fmla="*/ 437709 w 519861"/>
              <a:gd name="connsiteY13" fmla="*/ 415240 h 473196"/>
              <a:gd name="connsiteX14" fmla="*/ 372429 w 519861"/>
              <a:gd name="connsiteY14" fmla="*/ 414835 h 473196"/>
              <a:gd name="connsiteX15" fmla="*/ 260562 w 519861"/>
              <a:gd name="connsiteY15" fmla="*/ 471122 h 473196"/>
              <a:gd name="connsiteX16" fmla="*/ 165976 w 519861"/>
              <a:gd name="connsiteY16" fmla="*/ 415037 h 473196"/>
              <a:gd name="connsiteX17" fmla="*/ 175981 w 519861"/>
              <a:gd name="connsiteY17" fmla="*/ 334902 h 473196"/>
              <a:gd name="connsiteX18" fmla="*/ 254735 w 519861"/>
              <a:gd name="connsiteY18" fmla="*/ 39410 h 473196"/>
              <a:gd name="connsiteX19" fmla="*/ 275013 w 519861"/>
              <a:gd name="connsiteY19" fmla="*/ 9915 h 473196"/>
              <a:gd name="connsiteX20" fmla="*/ 359595 w 519861"/>
              <a:gd name="connsiteY20" fmla="*/ 78934 h 473196"/>
              <a:gd name="connsiteX21" fmla="*/ 340496 w 519861"/>
              <a:gd name="connsiteY21" fmla="*/ 144315 h 473196"/>
              <a:gd name="connsiteX22" fmla="*/ 311392 w 519861"/>
              <a:gd name="connsiteY22" fmla="*/ 171600 h 473196"/>
              <a:gd name="connsiteX23" fmla="*/ 269556 w 519861"/>
              <a:gd name="connsiteY23" fmla="*/ 147752 h 473196"/>
              <a:gd name="connsiteX24" fmla="*/ 254735 w 519861"/>
              <a:gd name="connsiteY24" fmla="*/ 39410 h 473196"/>
              <a:gd name="connsiteX25" fmla="*/ 104094 w 519861"/>
              <a:gd name="connsiteY25" fmla="*/ 93810 h 473196"/>
              <a:gd name="connsiteX26" fmla="*/ 128486 w 519861"/>
              <a:gd name="connsiteY26" fmla="*/ 74285 h 473196"/>
              <a:gd name="connsiteX27" fmla="*/ 180224 w 519861"/>
              <a:gd name="connsiteY27" fmla="*/ 82875 h 473196"/>
              <a:gd name="connsiteX28" fmla="*/ 215190 w 519861"/>
              <a:gd name="connsiteY28" fmla="*/ 123802 h 473196"/>
              <a:gd name="connsiteX29" fmla="*/ 230044 w 519861"/>
              <a:gd name="connsiteY29" fmla="*/ 166750 h 473196"/>
              <a:gd name="connsiteX30" fmla="*/ 217110 w 519861"/>
              <a:gd name="connsiteY30" fmla="*/ 209192 h 473196"/>
              <a:gd name="connsiteX31" fmla="*/ 162035 w 519861"/>
              <a:gd name="connsiteY31" fmla="*/ 220712 h 473196"/>
              <a:gd name="connsiteX32" fmla="*/ 118987 w 519861"/>
              <a:gd name="connsiteY32" fmla="*/ 181503 h 473196"/>
              <a:gd name="connsiteX33" fmla="*/ 104094 w 519861"/>
              <a:gd name="connsiteY33" fmla="*/ 93810 h 473196"/>
              <a:gd name="connsiteX34" fmla="*/ 2018 w 519861"/>
              <a:gd name="connsiteY34" fmla="*/ 254413 h 473196"/>
              <a:gd name="connsiteX35" fmla="*/ 30768 w 519861"/>
              <a:gd name="connsiteY35" fmla="*/ 219700 h 473196"/>
              <a:gd name="connsiteX36" fmla="*/ 116258 w 519861"/>
              <a:gd name="connsiteY36" fmla="*/ 267499 h 473196"/>
              <a:gd name="connsiteX37" fmla="*/ 125252 w 519861"/>
              <a:gd name="connsiteY37" fmla="*/ 321967 h 473196"/>
              <a:gd name="connsiteX38" fmla="*/ 71896 w 519861"/>
              <a:gd name="connsiteY38" fmla="*/ 344401 h 473196"/>
              <a:gd name="connsiteX39" fmla="*/ 6009 w 519861"/>
              <a:gd name="connsiteY39" fmla="*/ 301251 h 473196"/>
              <a:gd name="connsiteX40" fmla="*/ 2018 w 519861"/>
              <a:gd name="connsiteY40" fmla="*/ 254413 h 47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861" h="473196">
                <a:moveTo>
                  <a:pt x="411675" y="115225"/>
                </a:moveTo>
                <a:cubicBezTo>
                  <a:pt x="419065" y="86311"/>
                  <a:pt x="436901" y="59179"/>
                  <a:pt x="458324" y="51852"/>
                </a:cubicBezTo>
                <a:cubicBezTo>
                  <a:pt x="484092" y="43060"/>
                  <a:pt x="508750" y="65798"/>
                  <a:pt x="516430" y="88939"/>
                </a:cubicBezTo>
                <a:cubicBezTo>
                  <a:pt x="524817" y="114101"/>
                  <a:pt x="516935" y="142497"/>
                  <a:pt x="502484" y="163820"/>
                </a:cubicBezTo>
                <a:cubicBezTo>
                  <a:pt x="494299" y="175946"/>
                  <a:pt x="483385" y="186758"/>
                  <a:pt x="469844" y="192418"/>
                </a:cubicBezTo>
                <a:cubicBezTo>
                  <a:pt x="456201" y="198076"/>
                  <a:pt x="439729" y="197773"/>
                  <a:pt x="427704" y="189285"/>
                </a:cubicBezTo>
                <a:cubicBezTo>
                  <a:pt x="407342" y="174834"/>
                  <a:pt x="404286" y="144139"/>
                  <a:pt x="411675" y="115225"/>
                </a:cubicBezTo>
                <a:close/>
                <a:moveTo>
                  <a:pt x="175981" y="334902"/>
                </a:moveTo>
                <a:cubicBezTo>
                  <a:pt x="187703" y="303576"/>
                  <a:pt x="205892" y="268005"/>
                  <a:pt x="231156" y="241125"/>
                </a:cubicBezTo>
                <a:cubicBezTo>
                  <a:pt x="251467" y="219499"/>
                  <a:pt x="276427" y="203432"/>
                  <a:pt x="306238" y="199894"/>
                </a:cubicBezTo>
                <a:cubicBezTo>
                  <a:pt x="346660" y="195045"/>
                  <a:pt x="390618" y="219297"/>
                  <a:pt x="425482" y="237083"/>
                </a:cubicBezTo>
                <a:cubicBezTo>
                  <a:pt x="455696" y="252443"/>
                  <a:pt x="484396" y="276898"/>
                  <a:pt x="491368" y="310144"/>
                </a:cubicBezTo>
                <a:cubicBezTo>
                  <a:pt x="496117" y="332679"/>
                  <a:pt x="490054" y="356527"/>
                  <a:pt x="479141" y="376840"/>
                </a:cubicBezTo>
                <a:cubicBezTo>
                  <a:pt x="469945" y="393917"/>
                  <a:pt x="456302" y="409883"/>
                  <a:pt x="437709" y="415240"/>
                </a:cubicBezTo>
                <a:cubicBezTo>
                  <a:pt x="416690" y="421303"/>
                  <a:pt x="394256" y="412714"/>
                  <a:pt x="372429" y="414835"/>
                </a:cubicBezTo>
                <a:cubicBezTo>
                  <a:pt x="330491" y="418978"/>
                  <a:pt x="301488" y="460916"/>
                  <a:pt x="260562" y="471122"/>
                </a:cubicBezTo>
                <a:cubicBezTo>
                  <a:pt x="221151" y="481025"/>
                  <a:pt x="176284" y="454347"/>
                  <a:pt x="165976" y="415037"/>
                </a:cubicBezTo>
                <a:cubicBezTo>
                  <a:pt x="159003" y="388562"/>
                  <a:pt x="166381" y="360569"/>
                  <a:pt x="175981" y="334902"/>
                </a:cubicBezTo>
                <a:close/>
                <a:moveTo>
                  <a:pt x="254735" y="39410"/>
                </a:moveTo>
                <a:cubicBezTo>
                  <a:pt x="258895" y="27827"/>
                  <a:pt x="265489" y="17595"/>
                  <a:pt x="275013" y="9915"/>
                </a:cubicBezTo>
                <a:cubicBezTo>
                  <a:pt x="318466" y="-25050"/>
                  <a:pt x="359999" y="40736"/>
                  <a:pt x="359595" y="78934"/>
                </a:cubicBezTo>
                <a:cubicBezTo>
                  <a:pt x="359291" y="101873"/>
                  <a:pt x="351409" y="124206"/>
                  <a:pt x="340496" y="144315"/>
                </a:cubicBezTo>
                <a:cubicBezTo>
                  <a:pt x="333927" y="156341"/>
                  <a:pt x="324833" y="168872"/>
                  <a:pt x="311392" y="171600"/>
                </a:cubicBezTo>
                <a:cubicBezTo>
                  <a:pt x="294718" y="175036"/>
                  <a:pt x="279055" y="161899"/>
                  <a:pt x="269556" y="147752"/>
                </a:cubicBezTo>
                <a:cubicBezTo>
                  <a:pt x="251670" y="121073"/>
                  <a:pt x="242253" y="74160"/>
                  <a:pt x="254735" y="39410"/>
                </a:cubicBezTo>
                <a:close/>
                <a:moveTo>
                  <a:pt x="104094" y="93810"/>
                </a:moveTo>
                <a:cubicBezTo>
                  <a:pt x="108616" y="85420"/>
                  <a:pt x="116359" y="78555"/>
                  <a:pt x="128486" y="74285"/>
                </a:cubicBezTo>
                <a:cubicBezTo>
                  <a:pt x="145564" y="68324"/>
                  <a:pt x="165169" y="72770"/>
                  <a:pt x="180224" y="82875"/>
                </a:cubicBezTo>
                <a:cubicBezTo>
                  <a:pt x="195282" y="92880"/>
                  <a:pt x="206398" y="107936"/>
                  <a:pt x="215190" y="123802"/>
                </a:cubicBezTo>
                <a:cubicBezTo>
                  <a:pt x="222667" y="137141"/>
                  <a:pt x="228731" y="151591"/>
                  <a:pt x="230044" y="166750"/>
                </a:cubicBezTo>
                <a:cubicBezTo>
                  <a:pt x="231458" y="181907"/>
                  <a:pt x="227518" y="198076"/>
                  <a:pt x="217110" y="209192"/>
                </a:cubicBezTo>
                <a:cubicBezTo>
                  <a:pt x="203569" y="223743"/>
                  <a:pt x="180730" y="227280"/>
                  <a:pt x="162035" y="220712"/>
                </a:cubicBezTo>
                <a:cubicBezTo>
                  <a:pt x="143340" y="214143"/>
                  <a:pt x="128586" y="198884"/>
                  <a:pt x="118987" y="181503"/>
                </a:cubicBezTo>
                <a:cubicBezTo>
                  <a:pt x="105951" y="157857"/>
                  <a:pt x="90527" y="118977"/>
                  <a:pt x="104094" y="93810"/>
                </a:cubicBezTo>
                <a:close/>
                <a:moveTo>
                  <a:pt x="2018" y="254413"/>
                </a:moveTo>
                <a:cubicBezTo>
                  <a:pt x="5808" y="238295"/>
                  <a:pt x="15054" y="224198"/>
                  <a:pt x="30768" y="219700"/>
                </a:cubicBezTo>
                <a:cubicBezTo>
                  <a:pt x="62397" y="210809"/>
                  <a:pt x="100191" y="243852"/>
                  <a:pt x="116258" y="267499"/>
                </a:cubicBezTo>
                <a:cubicBezTo>
                  <a:pt x="127172" y="283465"/>
                  <a:pt x="134145" y="304788"/>
                  <a:pt x="125252" y="321967"/>
                </a:cubicBezTo>
                <a:cubicBezTo>
                  <a:pt x="115854" y="340257"/>
                  <a:pt x="92308" y="346523"/>
                  <a:pt x="71896" y="344401"/>
                </a:cubicBezTo>
                <a:cubicBezTo>
                  <a:pt x="44612" y="341571"/>
                  <a:pt x="18034" y="325908"/>
                  <a:pt x="6009" y="301251"/>
                </a:cubicBezTo>
                <a:cubicBezTo>
                  <a:pt x="-105" y="288670"/>
                  <a:pt x="-1772" y="270531"/>
                  <a:pt x="2018" y="254413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662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CA" dirty="0"/>
              <a:t>Our Numbers</a:t>
            </a:r>
            <a:endParaRPr lang="en-US" b="0" dirty="0"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4229F6-7F07-9910-F71D-61EE487A59E3}"/>
              </a:ext>
            </a:extLst>
          </p:cNvPr>
          <p:cNvGrpSpPr/>
          <p:nvPr/>
        </p:nvGrpSpPr>
        <p:grpSpPr>
          <a:xfrm>
            <a:off x="4118786" y="1453732"/>
            <a:ext cx="7681877" cy="4870868"/>
            <a:chOff x="4118786" y="1453732"/>
            <a:chExt cx="7681877" cy="487086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DE615B3-B0E6-3880-1D0F-0E2A8BD7FD3D}"/>
                </a:ext>
              </a:extLst>
            </p:cNvPr>
            <p:cNvSpPr/>
            <p:nvPr/>
          </p:nvSpPr>
          <p:spPr>
            <a:xfrm>
              <a:off x="4150456" y="1453732"/>
              <a:ext cx="7618536" cy="4870868"/>
            </a:xfrm>
            <a:prstGeom prst="roundRect">
              <a:avLst>
                <a:gd name="adj" fmla="val 437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C599643B-73C6-568D-4798-3BE2AF116239}"/>
                </a:ext>
              </a:extLst>
            </p:cNvPr>
            <p:cNvGrpSpPr/>
            <p:nvPr/>
          </p:nvGrpSpPr>
          <p:grpSpPr>
            <a:xfrm>
              <a:off x="4118786" y="1650627"/>
              <a:ext cx="7681877" cy="4500712"/>
              <a:chOff x="3990697" y="1547447"/>
              <a:chExt cx="7681877" cy="4500712"/>
            </a:xfrm>
          </p:grpSpPr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28EA3426-BF5D-04C8-3139-1673B7EE701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70588320"/>
                  </p:ext>
                </p:extLst>
              </p:nvPr>
            </p:nvGraphicFramePr>
            <p:xfrm>
              <a:off x="3990697" y="1547447"/>
              <a:ext cx="7681877" cy="439615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22" name="TextBox 25">
                <a:extLst>
                  <a:ext uri="{FF2B5EF4-FFF2-40B4-BE49-F238E27FC236}">
                    <a16:creationId xmlns:a16="http://schemas.microsoft.com/office/drawing/2014/main" id="{EF45C690-C2CC-0165-10B6-641D3D4009DE}"/>
                  </a:ext>
                </a:extLst>
              </p:cNvPr>
              <p:cNvSpPr txBox="1"/>
              <p:nvPr/>
            </p:nvSpPr>
            <p:spPr>
              <a:xfrm>
                <a:off x="4345584" y="5817327"/>
                <a:ext cx="6972103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i="1" dirty="0">
                    <a:solidFill>
                      <a:schemeClr val="tx2">
                        <a:lumMod val="50000"/>
                        <a:lumOff val="50000"/>
                      </a:schemeClr>
                    </a:solidFill>
                  </a:rPr>
                  <a:t>“This editable PowerPoint graph allows easy customization of colors, values, and legends.”</a:t>
                </a:r>
                <a:endParaRPr lang="en-CA" sz="900" i="1" dirty="0">
                  <a:solidFill>
                    <a:schemeClr val="tx2">
                      <a:lumMod val="50000"/>
                      <a:lumOff val="50000"/>
                    </a:schemeClr>
                  </a:solidFill>
                  <a:ea typeface="Roboto" panose="02000000000000000000" pitchFamily="2" charset="0"/>
                  <a:cs typeface="Biome Light" panose="020B0303030204020804" pitchFamily="34" charset="0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A30C8B4-E8C7-7CD3-074A-51A8A0A094C3}"/>
              </a:ext>
            </a:extLst>
          </p:cNvPr>
          <p:cNvGrpSpPr/>
          <p:nvPr/>
        </p:nvGrpSpPr>
        <p:grpSpPr>
          <a:xfrm>
            <a:off x="416830" y="1453732"/>
            <a:ext cx="3556183" cy="4789941"/>
            <a:chOff x="537108" y="1472454"/>
            <a:chExt cx="3556183" cy="478994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537108" y="1472454"/>
              <a:ext cx="3556183" cy="1039144"/>
              <a:chOff x="5304630" y="1366462"/>
              <a:chExt cx="5497871" cy="1039144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30" y="1366462"/>
                <a:ext cx="4240997" cy="36933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Year  2022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5497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2C6A6D0-726E-5A4D-088E-6DA74C4B5E05}"/>
                </a:ext>
              </a:extLst>
            </p:cNvPr>
            <p:cNvGrpSpPr/>
            <p:nvPr/>
          </p:nvGrpSpPr>
          <p:grpSpPr>
            <a:xfrm>
              <a:off x="537108" y="2722720"/>
              <a:ext cx="3556183" cy="1039144"/>
              <a:chOff x="5304630" y="1366462"/>
              <a:chExt cx="5497871" cy="1039144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A14B79B-DD4D-7AEA-6A8A-F8E13CA1755E}"/>
                  </a:ext>
                </a:extLst>
              </p:cNvPr>
              <p:cNvSpPr txBox="1"/>
              <p:nvPr/>
            </p:nvSpPr>
            <p:spPr>
              <a:xfrm>
                <a:off x="5304630" y="1366462"/>
                <a:ext cx="4240997" cy="36933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Year  2023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E26150B-0714-1E1A-A3EE-AEA47016397E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5497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2B7F603-4F5F-232E-8C28-16E03A27DFE1}"/>
                </a:ext>
              </a:extLst>
            </p:cNvPr>
            <p:cNvGrpSpPr/>
            <p:nvPr/>
          </p:nvGrpSpPr>
          <p:grpSpPr>
            <a:xfrm>
              <a:off x="537108" y="3972986"/>
              <a:ext cx="3556183" cy="1039144"/>
              <a:chOff x="5304630" y="1366462"/>
              <a:chExt cx="5497871" cy="103914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97530C-48D2-7D24-75DB-B196216D1A53}"/>
                  </a:ext>
                </a:extLst>
              </p:cNvPr>
              <p:cNvSpPr txBox="1"/>
              <p:nvPr/>
            </p:nvSpPr>
            <p:spPr>
              <a:xfrm>
                <a:off x="5304630" y="1366462"/>
                <a:ext cx="4240997" cy="36933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Year  2024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4C6B7B-FDEF-222E-828F-FD523FEB2C7C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5497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538E24D-D3CC-C7F6-E69B-C2D6C9472EAD}"/>
                </a:ext>
              </a:extLst>
            </p:cNvPr>
            <p:cNvGrpSpPr/>
            <p:nvPr/>
          </p:nvGrpSpPr>
          <p:grpSpPr>
            <a:xfrm>
              <a:off x="537108" y="5223251"/>
              <a:ext cx="3556183" cy="1039144"/>
              <a:chOff x="5304630" y="1366462"/>
              <a:chExt cx="5497871" cy="1039144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E1AE67-9383-50F1-6176-BCA741BD0DA2}"/>
                  </a:ext>
                </a:extLst>
              </p:cNvPr>
              <p:cNvSpPr txBox="1"/>
              <p:nvPr/>
            </p:nvSpPr>
            <p:spPr>
              <a:xfrm>
                <a:off x="5304630" y="1366462"/>
                <a:ext cx="4240997" cy="36933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Year  2025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B17487-EA93-27CA-E3C7-9B6DB8D52C11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5497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2BE8BE4-B8FF-7A8D-D15B-46A2102BB851}"/>
              </a:ext>
            </a:extLst>
          </p:cNvPr>
          <p:cNvSpPr/>
          <p:nvPr/>
        </p:nvSpPr>
        <p:spPr>
          <a:xfrm>
            <a:off x="4931769" y="2309025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C578745-78F5-4750-E6F8-03E5D313E3AD}"/>
              </a:ext>
            </a:extLst>
          </p:cNvPr>
          <p:cNvSpPr/>
          <p:nvPr/>
        </p:nvSpPr>
        <p:spPr>
          <a:xfrm rot="3237071">
            <a:off x="7539324" y="3864247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EF9831D-8BA0-FB4D-C562-766B64D8A918}"/>
              </a:ext>
            </a:extLst>
          </p:cNvPr>
          <p:cNvSpPr/>
          <p:nvPr/>
        </p:nvSpPr>
        <p:spPr>
          <a:xfrm rot="743184">
            <a:off x="7479651" y="738165"/>
            <a:ext cx="533528" cy="490796"/>
          </a:xfrm>
          <a:custGeom>
            <a:avLst/>
            <a:gdLst>
              <a:gd name="connsiteX0" fmla="*/ 122401 w 766373"/>
              <a:gd name="connsiteY0" fmla="*/ 47150 h 704992"/>
              <a:gd name="connsiteX1" fmla="*/ 155244 w 766373"/>
              <a:gd name="connsiteY1" fmla="*/ 189433 h 704992"/>
              <a:gd name="connsiteX2" fmla="*/ 104110 w 766373"/>
              <a:gd name="connsiteY2" fmla="*/ 254108 h 704992"/>
              <a:gd name="connsiteX3" fmla="*/ 25794 w 766373"/>
              <a:gd name="connsiteY3" fmla="*/ 217627 h 704992"/>
              <a:gd name="connsiteX4" fmla="*/ 7403 w 766373"/>
              <a:gd name="connsiteY4" fmla="*/ 101517 h 704992"/>
              <a:gd name="connsiteX5" fmla="*/ 122401 w 766373"/>
              <a:gd name="connsiteY5" fmla="*/ 47150 h 704992"/>
              <a:gd name="connsiteX6" fmla="*/ 420711 w 766373"/>
              <a:gd name="connsiteY6" fmla="*/ 331311 h 704992"/>
              <a:gd name="connsiteX7" fmla="*/ 499230 w 766373"/>
              <a:gd name="connsiteY7" fmla="*/ 500475 h 704992"/>
              <a:gd name="connsiteX8" fmla="*/ 484577 w 766373"/>
              <a:gd name="connsiteY8" fmla="*/ 646699 h 704992"/>
              <a:gd name="connsiteX9" fmla="*/ 398580 w 766373"/>
              <a:gd name="connsiteY9" fmla="*/ 700156 h 704992"/>
              <a:gd name="connsiteX10" fmla="*/ 314605 w 766373"/>
              <a:gd name="connsiteY10" fmla="*/ 692880 h 704992"/>
              <a:gd name="connsiteX11" fmla="*/ 249426 w 766373"/>
              <a:gd name="connsiteY11" fmla="*/ 620324 h 704992"/>
              <a:gd name="connsiteX12" fmla="*/ 74907 w 766373"/>
              <a:gd name="connsiteY12" fmla="*/ 553124 h 704992"/>
              <a:gd name="connsiteX13" fmla="*/ 41963 w 766373"/>
              <a:gd name="connsiteY13" fmla="*/ 392247 h 704992"/>
              <a:gd name="connsiteX14" fmla="*/ 140591 w 766373"/>
              <a:gd name="connsiteY14" fmla="*/ 322924 h 704992"/>
              <a:gd name="connsiteX15" fmla="*/ 299649 w 766373"/>
              <a:gd name="connsiteY15" fmla="*/ 289881 h 704992"/>
              <a:gd name="connsiteX16" fmla="*/ 420711 w 766373"/>
              <a:gd name="connsiteY16" fmla="*/ 331311 h 704992"/>
              <a:gd name="connsiteX17" fmla="*/ 409810 w 766373"/>
              <a:gd name="connsiteY17" fmla="*/ 36755 h 704992"/>
              <a:gd name="connsiteX18" fmla="*/ 423642 w 766373"/>
              <a:gd name="connsiteY18" fmla="*/ 74839 h 704992"/>
              <a:gd name="connsiteX19" fmla="*/ 413537 w 766373"/>
              <a:gd name="connsiteY19" fmla="*/ 154570 h 704992"/>
              <a:gd name="connsiteX20" fmla="*/ 380997 w 766373"/>
              <a:gd name="connsiteY20" fmla="*/ 214090 h 704992"/>
              <a:gd name="connsiteX21" fmla="*/ 320972 w 766373"/>
              <a:gd name="connsiteY21" fmla="*/ 242385 h 704992"/>
              <a:gd name="connsiteX22" fmla="*/ 252962 w 766373"/>
              <a:gd name="connsiteY22" fmla="*/ 192970 h 704992"/>
              <a:gd name="connsiteX23" fmla="*/ 252962 w 766373"/>
              <a:gd name="connsiteY23" fmla="*/ 106064 h 704992"/>
              <a:gd name="connsiteX24" fmla="*/ 381199 w 766373"/>
              <a:gd name="connsiteY24" fmla="*/ 9054 h 704992"/>
              <a:gd name="connsiteX25" fmla="*/ 409810 w 766373"/>
              <a:gd name="connsiteY25" fmla="*/ 36755 h 704992"/>
              <a:gd name="connsiteX26" fmla="*/ 757388 w 766373"/>
              <a:gd name="connsiteY26" fmla="*/ 370693 h 704992"/>
              <a:gd name="connsiteX27" fmla="*/ 754489 w 766373"/>
              <a:gd name="connsiteY27" fmla="*/ 452475 h 704992"/>
              <a:gd name="connsiteX28" fmla="*/ 657580 w 766373"/>
              <a:gd name="connsiteY28" fmla="*/ 512198 h 704992"/>
              <a:gd name="connsiteX29" fmla="*/ 593107 w 766373"/>
              <a:gd name="connsiteY29" fmla="*/ 504821 h 704992"/>
              <a:gd name="connsiteX30" fmla="*/ 554404 w 766373"/>
              <a:gd name="connsiteY30" fmla="*/ 455103 h 704992"/>
              <a:gd name="connsiteX31" fmla="*/ 737209 w 766373"/>
              <a:gd name="connsiteY31" fmla="*/ 351018 h 704992"/>
              <a:gd name="connsiteX32" fmla="*/ 757388 w 766373"/>
              <a:gd name="connsiteY32" fmla="*/ 370693 h 704992"/>
              <a:gd name="connsiteX33" fmla="*/ 641313 w 766373"/>
              <a:gd name="connsiteY33" fmla="*/ 131930 h 704992"/>
              <a:gd name="connsiteX34" fmla="*/ 607861 w 766373"/>
              <a:gd name="connsiteY34" fmla="*/ 269062 h 704992"/>
              <a:gd name="connsiteX35" fmla="*/ 516510 w 766373"/>
              <a:gd name="connsiteY35" fmla="*/ 313627 h 704992"/>
              <a:gd name="connsiteX36" fmla="*/ 457090 w 766373"/>
              <a:gd name="connsiteY36" fmla="*/ 308877 h 704992"/>
              <a:gd name="connsiteX37" fmla="*/ 441528 w 766373"/>
              <a:gd name="connsiteY37" fmla="*/ 238645 h 704992"/>
              <a:gd name="connsiteX38" fmla="*/ 599272 w 766373"/>
              <a:gd name="connsiteY38" fmla="*/ 106367 h 704992"/>
              <a:gd name="connsiteX39" fmla="*/ 641313 w 766373"/>
              <a:gd name="connsiteY39" fmla="*/ 131930 h 70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6373" h="704992">
                <a:moveTo>
                  <a:pt x="122401" y="47150"/>
                </a:moveTo>
                <a:cubicBezTo>
                  <a:pt x="163934" y="72919"/>
                  <a:pt x="165146" y="147901"/>
                  <a:pt x="155244" y="189433"/>
                </a:cubicBezTo>
                <a:cubicBezTo>
                  <a:pt x="148574" y="217527"/>
                  <a:pt x="132001" y="246630"/>
                  <a:pt x="104110" y="254108"/>
                </a:cubicBezTo>
                <a:cubicBezTo>
                  <a:pt x="74502" y="262091"/>
                  <a:pt x="43883" y="242386"/>
                  <a:pt x="25794" y="217627"/>
                </a:cubicBezTo>
                <a:cubicBezTo>
                  <a:pt x="1542" y="184684"/>
                  <a:pt x="-7857" y="139513"/>
                  <a:pt x="7403" y="101517"/>
                </a:cubicBezTo>
                <a:cubicBezTo>
                  <a:pt x="22864" y="62713"/>
                  <a:pt x="80970" y="21382"/>
                  <a:pt x="122401" y="47150"/>
                </a:cubicBezTo>
                <a:close/>
                <a:moveTo>
                  <a:pt x="420711" y="331311"/>
                </a:moveTo>
                <a:cubicBezTo>
                  <a:pt x="466589" y="371228"/>
                  <a:pt x="483971" y="444087"/>
                  <a:pt x="499230" y="500475"/>
                </a:cubicBezTo>
                <a:cubicBezTo>
                  <a:pt x="512569" y="549384"/>
                  <a:pt x="514287" y="605671"/>
                  <a:pt x="484577" y="646699"/>
                </a:cubicBezTo>
                <a:cubicBezTo>
                  <a:pt x="464366" y="674590"/>
                  <a:pt x="432029" y="691769"/>
                  <a:pt x="398580" y="700156"/>
                </a:cubicBezTo>
                <a:cubicBezTo>
                  <a:pt x="370589" y="707129"/>
                  <a:pt x="339161" y="708038"/>
                  <a:pt x="314605" y="692880"/>
                </a:cubicBezTo>
                <a:cubicBezTo>
                  <a:pt x="286715" y="675803"/>
                  <a:pt x="273678" y="642252"/>
                  <a:pt x="249426" y="620324"/>
                </a:cubicBezTo>
                <a:cubicBezTo>
                  <a:pt x="202738" y="578185"/>
                  <a:pt x="127252" y="588088"/>
                  <a:pt x="74907" y="553124"/>
                </a:cubicBezTo>
                <a:cubicBezTo>
                  <a:pt x="24380" y="519473"/>
                  <a:pt x="8818" y="443077"/>
                  <a:pt x="41963" y="392247"/>
                </a:cubicBezTo>
                <a:cubicBezTo>
                  <a:pt x="64296" y="358091"/>
                  <a:pt x="102595" y="337981"/>
                  <a:pt x="140591" y="322924"/>
                </a:cubicBezTo>
                <a:cubicBezTo>
                  <a:pt x="186975" y="304532"/>
                  <a:pt x="244575" y="288970"/>
                  <a:pt x="299649" y="289881"/>
                </a:cubicBezTo>
                <a:cubicBezTo>
                  <a:pt x="344113" y="290588"/>
                  <a:pt x="386858" y="302107"/>
                  <a:pt x="420711" y="331311"/>
                </a:cubicBezTo>
                <a:close/>
                <a:moveTo>
                  <a:pt x="409810" y="36755"/>
                </a:moveTo>
                <a:cubicBezTo>
                  <a:pt x="416947" y="48237"/>
                  <a:pt x="421621" y="61450"/>
                  <a:pt x="423642" y="74839"/>
                </a:cubicBezTo>
                <a:cubicBezTo>
                  <a:pt x="427684" y="101619"/>
                  <a:pt x="422227" y="128902"/>
                  <a:pt x="413537" y="154570"/>
                </a:cubicBezTo>
                <a:cubicBezTo>
                  <a:pt x="406260" y="176196"/>
                  <a:pt x="396458" y="197315"/>
                  <a:pt x="380997" y="214090"/>
                </a:cubicBezTo>
                <a:cubicBezTo>
                  <a:pt x="365536" y="230865"/>
                  <a:pt x="343708" y="242688"/>
                  <a:pt x="320972" y="242385"/>
                </a:cubicBezTo>
                <a:cubicBezTo>
                  <a:pt x="291362" y="241880"/>
                  <a:pt x="264584" y="220254"/>
                  <a:pt x="252962" y="192970"/>
                </a:cubicBezTo>
                <a:cubicBezTo>
                  <a:pt x="241341" y="165685"/>
                  <a:pt x="243362" y="134056"/>
                  <a:pt x="252962" y="106064"/>
                </a:cubicBezTo>
                <a:cubicBezTo>
                  <a:pt x="270445" y="55234"/>
                  <a:pt x="313595" y="-27528"/>
                  <a:pt x="381199" y="9054"/>
                </a:cubicBezTo>
                <a:cubicBezTo>
                  <a:pt x="393073" y="15521"/>
                  <a:pt x="402673" y="25273"/>
                  <a:pt x="409810" y="36755"/>
                </a:cubicBezTo>
                <a:close/>
                <a:moveTo>
                  <a:pt x="757388" y="370693"/>
                </a:moveTo>
                <a:cubicBezTo>
                  <a:pt x="771428" y="394572"/>
                  <a:pt x="767904" y="428753"/>
                  <a:pt x="754489" y="452475"/>
                </a:cubicBezTo>
                <a:cubicBezTo>
                  <a:pt x="734986" y="486935"/>
                  <a:pt x="695677" y="506843"/>
                  <a:pt x="657580" y="512198"/>
                </a:cubicBezTo>
                <a:cubicBezTo>
                  <a:pt x="635853" y="515330"/>
                  <a:pt x="612914" y="514219"/>
                  <a:pt x="593107" y="504821"/>
                </a:cubicBezTo>
                <a:cubicBezTo>
                  <a:pt x="573301" y="495424"/>
                  <a:pt x="557032" y="476830"/>
                  <a:pt x="554404" y="455103"/>
                </a:cubicBezTo>
                <a:cubicBezTo>
                  <a:pt x="545410" y="381132"/>
                  <a:pt x="677791" y="318378"/>
                  <a:pt x="737209" y="351018"/>
                </a:cubicBezTo>
                <a:cubicBezTo>
                  <a:pt x="746077" y="355919"/>
                  <a:pt x="752708" y="362734"/>
                  <a:pt x="757388" y="370693"/>
                </a:cubicBezTo>
                <a:close/>
                <a:moveTo>
                  <a:pt x="641313" y="131930"/>
                </a:moveTo>
                <a:cubicBezTo>
                  <a:pt x="665292" y="170650"/>
                  <a:pt x="639845" y="240717"/>
                  <a:pt x="607861" y="269062"/>
                </a:cubicBezTo>
                <a:cubicBezTo>
                  <a:pt x="582295" y="291800"/>
                  <a:pt x="549756" y="305442"/>
                  <a:pt x="516510" y="313627"/>
                </a:cubicBezTo>
                <a:cubicBezTo>
                  <a:pt x="496500" y="318477"/>
                  <a:pt x="473663" y="321004"/>
                  <a:pt x="457090" y="308877"/>
                </a:cubicBezTo>
                <a:cubicBezTo>
                  <a:pt x="436576" y="293821"/>
                  <a:pt x="435363" y="263404"/>
                  <a:pt x="441528" y="238645"/>
                </a:cubicBezTo>
                <a:cubicBezTo>
                  <a:pt x="456888" y="176498"/>
                  <a:pt x="527222" y="95049"/>
                  <a:pt x="599272" y="106367"/>
                </a:cubicBezTo>
                <a:cubicBezTo>
                  <a:pt x="619836" y="109601"/>
                  <a:pt x="633321" y="119024"/>
                  <a:pt x="641313" y="131930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C9EA8FB-4C0F-EB41-1D2D-D7096A035CF6}"/>
              </a:ext>
            </a:extLst>
          </p:cNvPr>
          <p:cNvSpPr/>
          <p:nvPr/>
        </p:nvSpPr>
        <p:spPr>
          <a:xfrm rot="20502703">
            <a:off x="10752205" y="440099"/>
            <a:ext cx="361913" cy="329426"/>
          </a:xfrm>
          <a:custGeom>
            <a:avLst/>
            <a:gdLst>
              <a:gd name="connsiteX0" fmla="*/ 411675 w 519861"/>
              <a:gd name="connsiteY0" fmla="*/ 115225 h 473196"/>
              <a:gd name="connsiteX1" fmla="*/ 458324 w 519861"/>
              <a:gd name="connsiteY1" fmla="*/ 51852 h 473196"/>
              <a:gd name="connsiteX2" fmla="*/ 516430 w 519861"/>
              <a:gd name="connsiteY2" fmla="*/ 88939 h 473196"/>
              <a:gd name="connsiteX3" fmla="*/ 502484 w 519861"/>
              <a:gd name="connsiteY3" fmla="*/ 163820 h 473196"/>
              <a:gd name="connsiteX4" fmla="*/ 469844 w 519861"/>
              <a:gd name="connsiteY4" fmla="*/ 192418 h 473196"/>
              <a:gd name="connsiteX5" fmla="*/ 427704 w 519861"/>
              <a:gd name="connsiteY5" fmla="*/ 189285 h 473196"/>
              <a:gd name="connsiteX6" fmla="*/ 411675 w 519861"/>
              <a:gd name="connsiteY6" fmla="*/ 115225 h 473196"/>
              <a:gd name="connsiteX7" fmla="*/ 175981 w 519861"/>
              <a:gd name="connsiteY7" fmla="*/ 334902 h 473196"/>
              <a:gd name="connsiteX8" fmla="*/ 231156 w 519861"/>
              <a:gd name="connsiteY8" fmla="*/ 241125 h 473196"/>
              <a:gd name="connsiteX9" fmla="*/ 306238 w 519861"/>
              <a:gd name="connsiteY9" fmla="*/ 199894 h 473196"/>
              <a:gd name="connsiteX10" fmla="*/ 425482 w 519861"/>
              <a:gd name="connsiteY10" fmla="*/ 237083 h 473196"/>
              <a:gd name="connsiteX11" fmla="*/ 491368 w 519861"/>
              <a:gd name="connsiteY11" fmla="*/ 310144 h 473196"/>
              <a:gd name="connsiteX12" fmla="*/ 479141 w 519861"/>
              <a:gd name="connsiteY12" fmla="*/ 376840 h 473196"/>
              <a:gd name="connsiteX13" fmla="*/ 437709 w 519861"/>
              <a:gd name="connsiteY13" fmla="*/ 415240 h 473196"/>
              <a:gd name="connsiteX14" fmla="*/ 372429 w 519861"/>
              <a:gd name="connsiteY14" fmla="*/ 414835 h 473196"/>
              <a:gd name="connsiteX15" fmla="*/ 260562 w 519861"/>
              <a:gd name="connsiteY15" fmla="*/ 471122 h 473196"/>
              <a:gd name="connsiteX16" fmla="*/ 165976 w 519861"/>
              <a:gd name="connsiteY16" fmla="*/ 415037 h 473196"/>
              <a:gd name="connsiteX17" fmla="*/ 175981 w 519861"/>
              <a:gd name="connsiteY17" fmla="*/ 334902 h 473196"/>
              <a:gd name="connsiteX18" fmla="*/ 254735 w 519861"/>
              <a:gd name="connsiteY18" fmla="*/ 39410 h 473196"/>
              <a:gd name="connsiteX19" fmla="*/ 275013 w 519861"/>
              <a:gd name="connsiteY19" fmla="*/ 9915 h 473196"/>
              <a:gd name="connsiteX20" fmla="*/ 359595 w 519861"/>
              <a:gd name="connsiteY20" fmla="*/ 78934 h 473196"/>
              <a:gd name="connsiteX21" fmla="*/ 340496 w 519861"/>
              <a:gd name="connsiteY21" fmla="*/ 144315 h 473196"/>
              <a:gd name="connsiteX22" fmla="*/ 311392 w 519861"/>
              <a:gd name="connsiteY22" fmla="*/ 171600 h 473196"/>
              <a:gd name="connsiteX23" fmla="*/ 269556 w 519861"/>
              <a:gd name="connsiteY23" fmla="*/ 147752 h 473196"/>
              <a:gd name="connsiteX24" fmla="*/ 254735 w 519861"/>
              <a:gd name="connsiteY24" fmla="*/ 39410 h 473196"/>
              <a:gd name="connsiteX25" fmla="*/ 104094 w 519861"/>
              <a:gd name="connsiteY25" fmla="*/ 93810 h 473196"/>
              <a:gd name="connsiteX26" fmla="*/ 128486 w 519861"/>
              <a:gd name="connsiteY26" fmla="*/ 74285 h 473196"/>
              <a:gd name="connsiteX27" fmla="*/ 180224 w 519861"/>
              <a:gd name="connsiteY27" fmla="*/ 82875 h 473196"/>
              <a:gd name="connsiteX28" fmla="*/ 215190 w 519861"/>
              <a:gd name="connsiteY28" fmla="*/ 123802 h 473196"/>
              <a:gd name="connsiteX29" fmla="*/ 230044 w 519861"/>
              <a:gd name="connsiteY29" fmla="*/ 166750 h 473196"/>
              <a:gd name="connsiteX30" fmla="*/ 217110 w 519861"/>
              <a:gd name="connsiteY30" fmla="*/ 209192 h 473196"/>
              <a:gd name="connsiteX31" fmla="*/ 162035 w 519861"/>
              <a:gd name="connsiteY31" fmla="*/ 220712 h 473196"/>
              <a:gd name="connsiteX32" fmla="*/ 118987 w 519861"/>
              <a:gd name="connsiteY32" fmla="*/ 181503 h 473196"/>
              <a:gd name="connsiteX33" fmla="*/ 104094 w 519861"/>
              <a:gd name="connsiteY33" fmla="*/ 93810 h 473196"/>
              <a:gd name="connsiteX34" fmla="*/ 2018 w 519861"/>
              <a:gd name="connsiteY34" fmla="*/ 254413 h 473196"/>
              <a:gd name="connsiteX35" fmla="*/ 30768 w 519861"/>
              <a:gd name="connsiteY35" fmla="*/ 219700 h 473196"/>
              <a:gd name="connsiteX36" fmla="*/ 116258 w 519861"/>
              <a:gd name="connsiteY36" fmla="*/ 267499 h 473196"/>
              <a:gd name="connsiteX37" fmla="*/ 125252 w 519861"/>
              <a:gd name="connsiteY37" fmla="*/ 321967 h 473196"/>
              <a:gd name="connsiteX38" fmla="*/ 71896 w 519861"/>
              <a:gd name="connsiteY38" fmla="*/ 344401 h 473196"/>
              <a:gd name="connsiteX39" fmla="*/ 6009 w 519861"/>
              <a:gd name="connsiteY39" fmla="*/ 301251 h 473196"/>
              <a:gd name="connsiteX40" fmla="*/ 2018 w 519861"/>
              <a:gd name="connsiteY40" fmla="*/ 254413 h 47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861" h="473196">
                <a:moveTo>
                  <a:pt x="411675" y="115225"/>
                </a:moveTo>
                <a:cubicBezTo>
                  <a:pt x="419065" y="86311"/>
                  <a:pt x="436901" y="59179"/>
                  <a:pt x="458324" y="51852"/>
                </a:cubicBezTo>
                <a:cubicBezTo>
                  <a:pt x="484092" y="43060"/>
                  <a:pt x="508750" y="65798"/>
                  <a:pt x="516430" y="88939"/>
                </a:cubicBezTo>
                <a:cubicBezTo>
                  <a:pt x="524817" y="114101"/>
                  <a:pt x="516935" y="142497"/>
                  <a:pt x="502484" y="163820"/>
                </a:cubicBezTo>
                <a:cubicBezTo>
                  <a:pt x="494299" y="175946"/>
                  <a:pt x="483385" y="186758"/>
                  <a:pt x="469844" y="192418"/>
                </a:cubicBezTo>
                <a:cubicBezTo>
                  <a:pt x="456201" y="198076"/>
                  <a:pt x="439729" y="197773"/>
                  <a:pt x="427704" y="189285"/>
                </a:cubicBezTo>
                <a:cubicBezTo>
                  <a:pt x="407342" y="174834"/>
                  <a:pt x="404286" y="144139"/>
                  <a:pt x="411675" y="115225"/>
                </a:cubicBezTo>
                <a:close/>
                <a:moveTo>
                  <a:pt x="175981" y="334902"/>
                </a:moveTo>
                <a:cubicBezTo>
                  <a:pt x="187703" y="303576"/>
                  <a:pt x="205892" y="268005"/>
                  <a:pt x="231156" y="241125"/>
                </a:cubicBezTo>
                <a:cubicBezTo>
                  <a:pt x="251467" y="219499"/>
                  <a:pt x="276427" y="203432"/>
                  <a:pt x="306238" y="199894"/>
                </a:cubicBezTo>
                <a:cubicBezTo>
                  <a:pt x="346660" y="195045"/>
                  <a:pt x="390618" y="219297"/>
                  <a:pt x="425482" y="237083"/>
                </a:cubicBezTo>
                <a:cubicBezTo>
                  <a:pt x="455696" y="252443"/>
                  <a:pt x="484396" y="276898"/>
                  <a:pt x="491368" y="310144"/>
                </a:cubicBezTo>
                <a:cubicBezTo>
                  <a:pt x="496117" y="332679"/>
                  <a:pt x="490054" y="356527"/>
                  <a:pt x="479141" y="376840"/>
                </a:cubicBezTo>
                <a:cubicBezTo>
                  <a:pt x="469945" y="393917"/>
                  <a:pt x="456302" y="409883"/>
                  <a:pt x="437709" y="415240"/>
                </a:cubicBezTo>
                <a:cubicBezTo>
                  <a:pt x="416690" y="421303"/>
                  <a:pt x="394256" y="412714"/>
                  <a:pt x="372429" y="414835"/>
                </a:cubicBezTo>
                <a:cubicBezTo>
                  <a:pt x="330491" y="418978"/>
                  <a:pt x="301488" y="460916"/>
                  <a:pt x="260562" y="471122"/>
                </a:cubicBezTo>
                <a:cubicBezTo>
                  <a:pt x="221151" y="481025"/>
                  <a:pt x="176284" y="454347"/>
                  <a:pt x="165976" y="415037"/>
                </a:cubicBezTo>
                <a:cubicBezTo>
                  <a:pt x="159003" y="388562"/>
                  <a:pt x="166381" y="360569"/>
                  <a:pt x="175981" y="334902"/>
                </a:cubicBezTo>
                <a:close/>
                <a:moveTo>
                  <a:pt x="254735" y="39410"/>
                </a:moveTo>
                <a:cubicBezTo>
                  <a:pt x="258895" y="27827"/>
                  <a:pt x="265489" y="17595"/>
                  <a:pt x="275013" y="9915"/>
                </a:cubicBezTo>
                <a:cubicBezTo>
                  <a:pt x="318466" y="-25050"/>
                  <a:pt x="359999" y="40736"/>
                  <a:pt x="359595" y="78934"/>
                </a:cubicBezTo>
                <a:cubicBezTo>
                  <a:pt x="359291" y="101873"/>
                  <a:pt x="351409" y="124206"/>
                  <a:pt x="340496" y="144315"/>
                </a:cubicBezTo>
                <a:cubicBezTo>
                  <a:pt x="333927" y="156341"/>
                  <a:pt x="324833" y="168872"/>
                  <a:pt x="311392" y="171600"/>
                </a:cubicBezTo>
                <a:cubicBezTo>
                  <a:pt x="294718" y="175036"/>
                  <a:pt x="279055" y="161899"/>
                  <a:pt x="269556" y="147752"/>
                </a:cubicBezTo>
                <a:cubicBezTo>
                  <a:pt x="251670" y="121073"/>
                  <a:pt x="242253" y="74160"/>
                  <a:pt x="254735" y="39410"/>
                </a:cubicBezTo>
                <a:close/>
                <a:moveTo>
                  <a:pt x="104094" y="93810"/>
                </a:moveTo>
                <a:cubicBezTo>
                  <a:pt x="108616" y="85420"/>
                  <a:pt x="116359" y="78555"/>
                  <a:pt x="128486" y="74285"/>
                </a:cubicBezTo>
                <a:cubicBezTo>
                  <a:pt x="145564" y="68324"/>
                  <a:pt x="165169" y="72770"/>
                  <a:pt x="180224" y="82875"/>
                </a:cubicBezTo>
                <a:cubicBezTo>
                  <a:pt x="195282" y="92880"/>
                  <a:pt x="206398" y="107936"/>
                  <a:pt x="215190" y="123802"/>
                </a:cubicBezTo>
                <a:cubicBezTo>
                  <a:pt x="222667" y="137141"/>
                  <a:pt x="228731" y="151591"/>
                  <a:pt x="230044" y="166750"/>
                </a:cubicBezTo>
                <a:cubicBezTo>
                  <a:pt x="231458" y="181907"/>
                  <a:pt x="227518" y="198076"/>
                  <a:pt x="217110" y="209192"/>
                </a:cubicBezTo>
                <a:cubicBezTo>
                  <a:pt x="203569" y="223743"/>
                  <a:pt x="180730" y="227280"/>
                  <a:pt x="162035" y="220712"/>
                </a:cubicBezTo>
                <a:cubicBezTo>
                  <a:pt x="143340" y="214143"/>
                  <a:pt x="128586" y="198884"/>
                  <a:pt x="118987" y="181503"/>
                </a:cubicBezTo>
                <a:cubicBezTo>
                  <a:pt x="105951" y="157857"/>
                  <a:pt x="90527" y="118977"/>
                  <a:pt x="104094" y="93810"/>
                </a:cubicBezTo>
                <a:close/>
                <a:moveTo>
                  <a:pt x="2018" y="254413"/>
                </a:moveTo>
                <a:cubicBezTo>
                  <a:pt x="5808" y="238295"/>
                  <a:pt x="15054" y="224198"/>
                  <a:pt x="30768" y="219700"/>
                </a:cubicBezTo>
                <a:cubicBezTo>
                  <a:pt x="62397" y="210809"/>
                  <a:pt x="100191" y="243852"/>
                  <a:pt x="116258" y="267499"/>
                </a:cubicBezTo>
                <a:cubicBezTo>
                  <a:pt x="127172" y="283465"/>
                  <a:pt x="134145" y="304788"/>
                  <a:pt x="125252" y="321967"/>
                </a:cubicBezTo>
                <a:cubicBezTo>
                  <a:pt x="115854" y="340257"/>
                  <a:pt x="92308" y="346523"/>
                  <a:pt x="71896" y="344401"/>
                </a:cubicBezTo>
                <a:cubicBezTo>
                  <a:pt x="44612" y="341571"/>
                  <a:pt x="18034" y="325908"/>
                  <a:pt x="6009" y="301251"/>
                </a:cubicBezTo>
                <a:cubicBezTo>
                  <a:pt x="-105" y="288670"/>
                  <a:pt x="-1772" y="270531"/>
                  <a:pt x="2018" y="254413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b="0" dirty="0">
                <a:ea typeface="Cormorant Garamond Bold Italics"/>
                <a:cs typeface="Cormorant Garamond Bold Italics"/>
                <a:sym typeface="Cormorant Garamond Bold Italics"/>
              </a:rPr>
              <a:t>Use of Funds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480836D-E2CA-4F8E-F4E9-B066C875BD4F}"/>
              </a:ext>
            </a:extLst>
          </p:cNvPr>
          <p:cNvGrpSpPr/>
          <p:nvPr/>
        </p:nvGrpSpPr>
        <p:grpSpPr>
          <a:xfrm>
            <a:off x="456144" y="1335195"/>
            <a:ext cx="11279712" cy="4187610"/>
            <a:chOff x="438286" y="2222146"/>
            <a:chExt cx="11279712" cy="4187610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A33870E0-41A9-8D9B-F2F9-FF9A8BB1F98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31552444"/>
                </p:ext>
              </p:extLst>
            </p:nvPr>
          </p:nvGraphicFramePr>
          <p:xfrm>
            <a:off x="3106469" y="2298095"/>
            <a:ext cx="5981328" cy="41116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E60694-F272-4216-89C5-8245A9933C90}"/>
                </a:ext>
              </a:extLst>
            </p:cNvPr>
            <p:cNvGrpSpPr/>
            <p:nvPr/>
          </p:nvGrpSpPr>
          <p:grpSpPr>
            <a:xfrm>
              <a:off x="438286" y="2222146"/>
              <a:ext cx="11279712" cy="3774141"/>
              <a:chOff x="438286" y="2059356"/>
              <a:chExt cx="11279712" cy="377414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00DE6E8-755F-26F4-DA9F-FCE83CB03CAB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3340827" cy="1548152"/>
                <a:chOff x="1130087" y="3599110"/>
                <a:chExt cx="3340827" cy="1548152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2D67306-D906-0504-0F87-5BEE8C89D4EF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Hiring &amp; Operations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4F8329D-D68C-D25E-65D3-C319C0B4C9CD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7A3535D-A5F9-ED08-0E20-59A9717A2915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3340827" cy="1548152"/>
                <a:chOff x="1130087" y="4008038"/>
                <a:chExt cx="3340827" cy="154815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800EF9B-0F69-2F92-6A64-6C1DFECBD2F7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Contingency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4DE0D7F-7E0E-F96B-C804-FA36375ADFFD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893BC60-ADA7-D506-960D-82990E5448B8}"/>
                  </a:ext>
                </a:extLst>
              </p:cNvPr>
              <p:cNvGrpSpPr/>
              <p:nvPr/>
            </p:nvGrpSpPr>
            <p:grpSpPr>
              <a:xfrm flipH="1">
                <a:off x="438286" y="2059356"/>
                <a:ext cx="3340827" cy="1548152"/>
                <a:chOff x="1139818" y="3599110"/>
                <a:chExt cx="3340827" cy="154815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959C656-7BA5-579A-0303-0851D99D59C4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Product Development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4F09C98-48BB-969B-6B37-97E840106AD7}"/>
                    </a:ext>
                  </a:extLst>
                </p:cNvPr>
                <p:cNvSpPr txBox="1"/>
                <p:nvPr/>
              </p:nvSpPr>
              <p:spPr>
                <a:xfrm>
                  <a:off x="1139818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67622D5-E181-306C-16EB-4AFC89301095}"/>
                  </a:ext>
                </a:extLst>
              </p:cNvPr>
              <p:cNvGrpSpPr/>
              <p:nvPr/>
            </p:nvGrpSpPr>
            <p:grpSpPr>
              <a:xfrm flipH="1">
                <a:off x="438286" y="4285345"/>
                <a:ext cx="3340827" cy="1548152"/>
                <a:chOff x="1139818" y="4008038"/>
                <a:chExt cx="3340827" cy="154815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6DED6A6-5478-2BC6-6905-B106D73184B4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Marketing &amp; Sales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4125E6F-FC68-901C-67C7-A52FAC2FBFBD}"/>
                    </a:ext>
                  </a:extLst>
                </p:cNvPr>
                <p:cNvSpPr txBox="1"/>
                <p:nvPr/>
              </p:nvSpPr>
              <p:spPr>
                <a:xfrm>
                  <a:off x="1139818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865B4B32-C88E-A62D-89A7-991FA84D1251}"/>
                </a:ext>
              </a:extLst>
            </p:cNvPr>
            <p:cNvSpPr txBox="1"/>
            <p:nvPr/>
          </p:nvSpPr>
          <p:spPr>
            <a:xfrm>
              <a:off x="1283110" y="6089075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E52E01-0926-3E03-0263-AA0F58599343}"/>
              </a:ext>
            </a:extLst>
          </p:cNvPr>
          <p:cNvGrpSpPr/>
          <p:nvPr/>
        </p:nvGrpSpPr>
        <p:grpSpPr>
          <a:xfrm>
            <a:off x="0" y="5432956"/>
            <a:ext cx="12192000" cy="1059918"/>
            <a:chOff x="0" y="5432956"/>
            <a:chExt cx="12192000" cy="105991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EEAE9B-B793-E2CB-DA31-84280F4998AC}"/>
                </a:ext>
              </a:extLst>
            </p:cNvPr>
            <p:cNvSpPr/>
            <p:nvPr/>
          </p:nvSpPr>
          <p:spPr>
            <a:xfrm>
              <a:off x="0" y="5432956"/>
              <a:ext cx="12192000" cy="105991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07F54D7-E92D-1B52-171F-91DED85202B0}"/>
                </a:ext>
              </a:extLst>
            </p:cNvPr>
            <p:cNvSpPr txBox="1"/>
            <p:nvPr/>
          </p:nvSpPr>
          <p:spPr>
            <a:xfrm>
              <a:off x="988710" y="5578195"/>
              <a:ext cx="10475836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</a:rPr>
                <a:t>We are </a:t>
              </a:r>
              <a:r>
                <a:rPr lang="en-US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</a:rPr>
                <a:t>seeking $2 million </a:t>
              </a:r>
              <a:r>
                <a:rPr lang="en-US" sz="20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</a:rPr>
                <a:t>in seed funding to accelerate product development, expand our marketing efforts, and grow our team.</a:t>
              </a:r>
              <a:endParaRPr lang="en-CA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A89917-2C18-D2C0-F3CA-28380645FFAD}"/>
              </a:ext>
            </a:extLst>
          </p:cNvPr>
          <p:cNvGrpSpPr/>
          <p:nvPr/>
        </p:nvGrpSpPr>
        <p:grpSpPr>
          <a:xfrm>
            <a:off x="5466670" y="2763398"/>
            <a:ext cx="1294375" cy="1136218"/>
            <a:chOff x="7330162" y="295595"/>
            <a:chExt cx="1294375" cy="113621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ABF9CCE-E13A-7836-135F-FA13D01E71E4}"/>
                </a:ext>
              </a:extLst>
            </p:cNvPr>
            <p:cNvSpPr/>
            <p:nvPr/>
          </p:nvSpPr>
          <p:spPr>
            <a:xfrm>
              <a:off x="7330162" y="295595"/>
              <a:ext cx="761771" cy="727168"/>
            </a:xfrm>
            <a:custGeom>
              <a:avLst/>
              <a:gdLst>
                <a:gd name="connsiteX0" fmla="*/ 74614 w 761771"/>
                <a:gd name="connsiteY0" fmla="*/ 355320 h 727168"/>
                <a:gd name="connsiteX1" fmla="*/ 180270 w 761771"/>
                <a:gd name="connsiteY1" fmla="*/ 429003 h 727168"/>
                <a:gd name="connsiteX2" fmla="*/ 210889 w 761771"/>
                <a:gd name="connsiteY2" fmla="*/ 517829 h 727168"/>
                <a:gd name="connsiteX3" fmla="*/ 137019 w 761771"/>
                <a:gd name="connsiteY3" fmla="*/ 566031 h 727168"/>
                <a:gd name="connsiteX4" fmla="*/ 19898 w 761771"/>
                <a:gd name="connsiteY4" fmla="*/ 500649 h 727168"/>
                <a:gd name="connsiteX5" fmla="*/ 36774 w 761771"/>
                <a:gd name="connsiteY5" fmla="*/ 355941 h 727168"/>
                <a:gd name="connsiteX6" fmla="*/ 74614 w 761771"/>
                <a:gd name="connsiteY6" fmla="*/ 355320 h 727168"/>
                <a:gd name="connsiteX7" fmla="*/ 500437 w 761771"/>
                <a:gd name="connsiteY7" fmla="*/ 284188 h 727168"/>
                <a:gd name="connsiteX8" fmla="*/ 638649 w 761771"/>
                <a:gd name="connsiteY8" fmla="*/ 310265 h 727168"/>
                <a:gd name="connsiteX9" fmla="*/ 752031 w 761771"/>
                <a:gd name="connsiteY9" fmla="*/ 383831 h 727168"/>
                <a:gd name="connsiteX10" fmla="*/ 755265 w 761771"/>
                <a:gd name="connsiteY10" fmla="*/ 477912 h 727168"/>
                <a:gd name="connsiteX11" fmla="*/ 710498 w 761771"/>
                <a:gd name="connsiteY11" fmla="*/ 550064 h 727168"/>
                <a:gd name="connsiteX12" fmla="*/ 616215 w 761771"/>
                <a:gd name="connsiteY12" fmla="*/ 580179 h 727168"/>
                <a:gd name="connsiteX13" fmla="*/ 478783 w 761771"/>
                <a:gd name="connsiteY13" fmla="*/ 712658 h 727168"/>
                <a:gd name="connsiteX14" fmla="*/ 310125 w 761771"/>
                <a:gd name="connsiteY14" fmla="*/ 659605 h 727168"/>
                <a:gd name="connsiteX15" fmla="*/ 292643 w 761771"/>
                <a:gd name="connsiteY15" fmla="*/ 527327 h 727168"/>
                <a:gd name="connsiteX16" fmla="*/ 349030 w 761771"/>
                <a:gd name="connsiteY16" fmla="*/ 366854 h 727168"/>
                <a:gd name="connsiteX17" fmla="*/ 453924 w 761771"/>
                <a:gd name="connsiteY17" fmla="*/ 289145 h 727168"/>
                <a:gd name="connsiteX18" fmla="*/ 500437 w 761771"/>
                <a:gd name="connsiteY18" fmla="*/ 284188 h 727168"/>
                <a:gd name="connsiteX19" fmla="*/ 210940 w 761771"/>
                <a:gd name="connsiteY19" fmla="*/ 109598 h 727168"/>
                <a:gd name="connsiteX20" fmla="*/ 249795 w 761771"/>
                <a:gd name="connsiteY20" fmla="*/ 125741 h 727168"/>
                <a:gd name="connsiteX21" fmla="*/ 305980 w 761771"/>
                <a:gd name="connsiteY21" fmla="*/ 187687 h 727168"/>
                <a:gd name="connsiteX22" fmla="*/ 333568 w 761771"/>
                <a:gd name="connsiteY22" fmla="*/ 252260 h 727168"/>
                <a:gd name="connsiteX23" fmla="*/ 321037 w 761771"/>
                <a:gd name="connsiteY23" fmla="*/ 319764 h 727168"/>
                <a:gd name="connsiteX24" fmla="*/ 239185 w 761771"/>
                <a:gd name="connsiteY24" fmla="*/ 346037 h 727168"/>
                <a:gd name="connsiteX25" fmla="*/ 165719 w 761771"/>
                <a:gd name="connsiteY25" fmla="*/ 286516 h 727168"/>
                <a:gd name="connsiteX26" fmla="*/ 170266 w 761771"/>
                <a:gd name="connsiteY26" fmla="*/ 111795 h 727168"/>
                <a:gd name="connsiteX27" fmla="*/ 210940 w 761771"/>
                <a:gd name="connsiteY27" fmla="*/ 109598 h 727168"/>
                <a:gd name="connsiteX28" fmla="*/ 696559 w 761771"/>
                <a:gd name="connsiteY28" fmla="*/ 49892 h 727168"/>
                <a:gd name="connsiteX29" fmla="*/ 755264 w 761771"/>
                <a:gd name="connsiteY29" fmla="*/ 89766 h 727168"/>
                <a:gd name="connsiteX30" fmla="*/ 740207 w 761771"/>
                <a:gd name="connsiteY30" fmla="*/ 188899 h 727168"/>
                <a:gd name="connsiteX31" fmla="*/ 696047 w 761771"/>
                <a:gd name="connsiteY31" fmla="*/ 236294 h 727168"/>
                <a:gd name="connsiteX32" fmla="*/ 633495 w 761771"/>
                <a:gd name="connsiteY32" fmla="*/ 244478 h 727168"/>
                <a:gd name="connsiteX33" fmla="*/ 601359 w 761771"/>
                <a:gd name="connsiteY33" fmla="*/ 147771 h 727168"/>
                <a:gd name="connsiteX34" fmla="*/ 668560 w 761771"/>
                <a:gd name="connsiteY34" fmla="*/ 54802 h 727168"/>
                <a:gd name="connsiteX35" fmla="*/ 696559 w 761771"/>
                <a:gd name="connsiteY35" fmla="*/ 49892 h 727168"/>
                <a:gd name="connsiteX36" fmla="*/ 441935 w 761771"/>
                <a:gd name="connsiteY36" fmla="*/ 675 h 727168"/>
                <a:gd name="connsiteX37" fmla="*/ 482217 w 761771"/>
                <a:gd name="connsiteY37" fmla="*/ 22666 h 727168"/>
                <a:gd name="connsiteX38" fmla="*/ 521426 w 761771"/>
                <a:gd name="connsiteY38" fmla="*/ 106642 h 727168"/>
                <a:gd name="connsiteX39" fmla="*/ 497578 w 761771"/>
                <a:gd name="connsiteY39" fmla="*/ 201935 h 727168"/>
                <a:gd name="connsiteX40" fmla="*/ 457257 w 761771"/>
                <a:gd name="connsiteY40" fmla="*/ 246803 h 727168"/>
                <a:gd name="connsiteX41" fmla="*/ 390866 w 761771"/>
                <a:gd name="connsiteY41" fmla="*/ 218205 h 727168"/>
                <a:gd name="connsiteX42" fmla="*/ 354284 w 761771"/>
                <a:gd name="connsiteY42" fmla="*/ 114322 h 727168"/>
                <a:gd name="connsiteX43" fmla="*/ 393695 w 761771"/>
                <a:gd name="connsiteY43" fmla="*/ 14683 h 727168"/>
                <a:gd name="connsiteX44" fmla="*/ 441935 w 761771"/>
                <a:gd name="connsiteY44" fmla="*/ 675 h 72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61771" h="727168">
                  <a:moveTo>
                    <a:pt x="74614" y="355320"/>
                  </a:moveTo>
                  <a:cubicBezTo>
                    <a:pt x="114238" y="365017"/>
                    <a:pt x="156775" y="401643"/>
                    <a:pt x="180270" y="429003"/>
                  </a:cubicBezTo>
                  <a:cubicBezTo>
                    <a:pt x="201390" y="453962"/>
                    <a:pt x="218569" y="487512"/>
                    <a:pt x="210889" y="517829"/>
                  </a:cubicBezTo>
                  <a:cubicBezTo>
                    <a:pt x="203006" y="549862"/>
                    <a:pt x="169356" y="565828"/>
                    <a:pt x="137019" y="566031"/>
                  </a:cubicBezTo>
                  <a:cubicBezTo>
                    <a:pt x="93970" y="566535"/>
                    <a:pt x="46678" y="543091"/>
                    <a:pt x="19898" y="500649"/>
                  </a:cubicBezTo>
                  <a:cubicBezTo>
                    <a:pt x="-7791" y="457196"/>
                    <a:pt x="-10417" y="372312"/>
                    <a:pt x="36774" y="355941"/>
                  </a:cubicBezTo>
                  <a:cubicBezTo>
                    <a:pt x="48522" y="351848"/>
                    <a:pt x="61406" y="352088"/>
                    <a:pt x="74614" y="355320"/>
                  </a:cubicBezTo>
                  <a:close/>
                  <a:moveTo>
                    <a:pt x="500437" y="284188"/>
                  </a:moveTo>
                  <a:cubicBezTo>
                    <a:pt x="547929" y="285008"/>
                    <a:pt x="597268" y="300791"/>
                    <a:pt x="638649" y="310265"/>
                  </a:cubicBezTo>
                  <a:cubicBezTo>
                    <a:pt x="686447" y="321785"/>
                    <a:pt x="733033" y="343208"/>
                    <a:pt x="752031" y="383831"/>
                  </a:cubicBezTo>
                  <a:cubicBezTo>
                    <a:pt x="765168" y="411419"/>
                    <a:pt x="763753" y="445474"/>
                    <a:pt x="755265" y="477912"/>
                  </a:cubicBezTo>
                  <a:cubicBezTo>
                    <a:pt x="748292" y="504994"/>
                    <a:pt x="734852" y="533593"/>
                    <a:pt x="710498" y="550064"/>
                  </a:cubicBezTo>
                  <a:cubicBezTo>
                    <a:pt x="682911" y="568759"/>
                    <a:pt x="647037" y="567345"/>
                    <a:pt x="616215" y="580179"/>
                  </a:cubicBezTo>
                  <a:cubicBezTo>
                    <a:pt x="556594" y="604431"/>
                    <a:pt x="533351" y="678906"/>
                    <a:pt x="478783" y="712658"/>
                  </a:cubicBezTo>
                  <a:cubicBezTo>
                    <a:pt x="426134" y="745299"/>
                    <a:pt x="343876" y="720844"/>
                    <a:pt x="310125" y="659605"/>
                  </a:cubicBezTo>
                  <a:cubicBezTo>
                    <a:pt x="287287" y="618982"/>
                    <a:pt x="287287" y="570780"/>
                    <a:pt x="292643" y="527327"/>
                  </a:cubicBezTo>
                  <a:cubicBezTo>
                    <a:pt x="299413" y="473870"/>
                    <a:pt x="316694" y="413441"/>
                    <a:pt x="349030" y="366854"/>
                  </a:cubicBezTo>
                  <a:cubicBezTo>
                    <a:pt x="374698" y="329263"/>
                    <a:pt x="409663" y="300665"/>
                    <a:pt x="453924" y="289145"/>
                  </a:cubicBezTo>
                  <a:cubicBezTo>
                    <a:pt x="468981" y="285305"/>
                    <a:pt x="484606" y="283915"/>
                    <a:pt x="500437" y="284188"/>
                  </a:cubicBezTo>
                  <a:close/>
                  <a:moveTo>
                    <a:pt x="210940" y="109598"/>
                  </a:moveTo>
                  <a:cubicBezTo>
                    <a:pt x="224607" y="112301"/>
                    <a:pt x="237972" y="118061"/>
                    <a:pt x="249795" y="125741"/>
                  </a:cubicBezTo>
                  <a:cubicBezTo>
                    <a:pt x="273138" y="141302"/>
                    <a:pt x="291126" y="163939"/>
                    <a:pt x="305980" y="187687"/>
                  </a:cubicBezTo>
                  <a:cubicBezTo>
                    <a:pt x="318410" y="207695"/>
                    <a:pt x="329526" y="229017"/>
                    <a:pt x="333568" y="252260"/>
                  </a:cubicBezTo>
                  <a:cubicBezTo>
                    <a:pt x="338014" y="275299"/>
                    <a:pt x="334477" y="300867"/>
                    <a:pt x="321037" y="319764"/>
                  </a:cubicBezTo>
                  <a:cubicBezTo>
                    <a:pt x="303251" y="344521"/>
                    <a:pt x="269399" y="354020"/>
                    <a:pt x="239185" y="346037"/>
                  </a:cubicBezTo>
                  <a:cubicBezTo>
                    <a:pt x="209172" y="337953"/>
                    <a:pt x="183301" y="314509"/>
                    <a:pt x="165719" y="286516"/>
                  </a:cubicBezTo>
                  <a:cubicBezTo>
                    <a:pt x="133079" y="236090"/>
                    <a:pt x="95386" y="137363"/>
                    <a:pt x="170266" y="111795"/>
                  </a:cubicBezTo>
                  <a:cubicBezTo>
                    <a:pt x="183302" y="107249"/>
                    <a:pt x="197272" y="106895"/>
                    <a:pt x="210940" y="109598"/>
                  </a:cubicBezTo>
                  <a:close/>
                  <a:moveTo>
                    <a:pt x="696559" y="49892"/>
                  </a:moveTo>
                  <a:cubicBezTo>
                    <a:pt x="723489" y="51246"/>
                    <a:pt x="746169" y="69682"/>
                    <a:pt x="755264" y="89766"/>
                  </a:cubicBezTo>
                  <a:cubicBezTo>
                    <a:pt x="768401" y="119173"/>
                    <a:pt x="759003" y="156967"/>
                    <a:pt x="740207" y="188899"/>
                  </a:cubicBezTo>
                  <a:cubicBezTo>
                    <a:pt x="729596" y="206988"/>
                    <a:pt x="715146" y="224672"/>
                    <a:pt x="696047" y="236294"/>
                  </a:cubicBezTo>
                  <a:cubicBezTo>
                    <a:pt x="676947" y="248015"/>
                    <a:pt x="652694" y="252664"/>
                    <a:pt x="633495" y="244478"/>
                  </a:cubicBezTo>
                  <a:cubicBezTo>
                    <a:pt x="601258" y="230433"/>
                    <a:pt x="592164" y="188496"/>
                    <a:pt x="601359" y="147771"/>
                  </a:cubicBezTo>
                  <a:cubicBezTo>
                    <a:pt x="610150" y="106845"/>
                    <a:pt x="636525" y="67939"/>
                    <a:pt x="668560" y="54802"/>
                  </a:cubicBezTo>
                  <a:cubicBezTo>
                    <a:pt x="678135" y="50887"/>
                    <a:pt x="687583" y="49440"/>
                    <a:pt x="696559" y="49892"/>
                  </a:cubicBezTo>
                  <a:close/>
                  <a:moveTo>
                    <a:pt x="441935" y="675"/>
                  </a:moveTo>
                  <a:cubicBezTo>
                    <a:pt x="457005" y="3037"/>
                    <a:pt x="470748" y="11399"/>
                    <a:pt x="482217" y="22666"/>
                  </a:cubicBezTo>
                  <a:cubicBezTo>
                    <a:pt x="505662" y="45302"/>
                    <a:pt x="520820" y="80065"/>
                    <a:pt x="521426" y="106642"/>
                  </a:cubicBezTo>
                  <a:cubicBezTo>
                    <a:pt x="521831" y="138677"/>
                    <a:pt x="511726" y="171114"/>
                    <a:pt x="497578" y="201935"/>
                  </a:cubicBezTo>
                  <a:cubicBezTo>
                    <a:pt x="488989" y="220428"/>
                    <a:pt x="477064" y="240235"/>
                    <a:pt x="457257" y="246803"/>
                  </a:cubicBezTo>
                  <a:cubicBezTo>
                    <a:pt x="432499" y="254988"/>
                    <a:pt x="407034" y="238213"/>
                    <a:pt x="390866" y="218205"/>
                  </a:cubicBezTo>
                  <a:cubicBezTo>
                    <a:pt x="370655" y="193244"/>
                    <a:pt x="355900" y="153430"/>
                    <a:pt x="354284" y="114322"/>
                  </a:cubicBezTo>
                  <a:cubicBezTo>
                    <a:pt x="352668" y="75113"/>
                    <a:pt x="364289" y="37017"/>
                    <a:pt x="393695" y="14683"/>
                  </a:cubicBezTo>
                  <a:cubicBezTo>
                    <a:pt x="410469" y="1951"/>
                    <a:pt x="426865" y="-1687"/>
                    <a:pt x="441935" y="675"/>
                  </a:cubicBezTo>
                  <a:close/>
                </a:path>
              </a:pathLst>
            </a:custGeom>
            <a:solidFill>
              <a:schemeClr val="accent2"/>
            </a:solidFill>
            <a:ln w="94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0D4650-6B2A-5718-D5B9-2AA296C28739}"/>
                </a:ext>
              </a:extLst>
            </p:cNvPr>
            <p:cNvSpPr/>
            <p:nvPr/>
          </p:nvSpPr>
          <p:spPr>
            <a:xfrm rot="4089541">
              <a:off x="8052211" y="859487"/>
              <a:ext cx="584623" cy="560029"/>
            </a:xfrm>
            <a:custGeom>
              <a:avLst/>
              <a:gdLst>
                <a:gd name="connsiteX0" fmla="*/ 49452 w 584623"/>
                <a:gd name="connsiteY0" fmla="*/ 325936 h 560029"/>
                <a:gd name="connsiteX1" fmla="*/ 135099 w 584623"/>
                <a:gd name="connsiteY1" fmla="*/ 362613 h 560029"/>
                <a:gd name="connsiteX2" fmla="*/ 164404 w 584623"/>
                <a:gd name="connsiteY2" fmla="*/ 422941 h 560029"/>
                <a:gd name="connsiteX3" fmla="*/ 111754 w 584623"/>
                <a:gd name="connsiteY3" fmla="*/ 466294 h 560029"/>
                <a:gd name="connsiteX4" fmla="*/ 21010 w 584623"/>
                <a:gd name="connsiteY4" fmla="*/ 436281 h 560029"/>
                <a:gd name="connsiteX5" fmla="*/ 21414 w 584623"/>
                <a:gd name="connsiteY5" fmla="*/ 332701 h 560029"/>
                <a:gd name="connsiteX6" fmla="*/ 49452 w 584623"/>
                <a:gd name="connsiteY6" fmla="*/ 325936 h 560029"/>
                <a:gd name="connsiteX7" fmla="*/ 401551 w 584623"/>
                <a:gd name="connsiteY7" fmla="*/ 215693 h 560029"/>
                <a:gd name="connsiteX8" fmla="*/ 474941 w 584623"/>
                <a:gd name="connsiteY8" fmla="*/ 226191 h 560029"/>
                <a:gd name="connsiteX9" fmla="*/ 572659 w 584623"/>
                <a:gd name="connsiteY9" fmla="*/ 283083 h 560029"/>
                <a:gd name="connsiteX10" fmla="*/ 581956 w 584623"/>
                <a:gd name="connsiteY10" fmla="*/ 360591 h 560029"/>
                <a:gd name="connsiteX11" fmla="*/ 549518 w 584623"/>
                <a:gd name="connsiteY11" fmla="*/ 418495 h 560029"/>
                <a:gd name="connsiteX12" fmla="*/ 476557 w 584623"/>
                <a:gd name="connsiteY12" fmla="*/ 442545 h 560029"/>
                <a:gd name="connsiteX13" fmla="*/ 372372 w 584623"/>
                <a:gd name="connsiteY13" fmla="*/ 547135 h 560029"/>
                <a:gd name="connsiteX14" fmla="*/ 244439 w 584623"/>
                <a:gd name="connsiteY14" fmla="*/ 516820 h 560029"/>
                <a:gd name="connsiteX15" fmla="*/ 226451 w 584623"/>
                <a:gd name="connsiteY15" fmla="*/ 421224 h 560029"/>
                <a:gd name="connsiteX16" fmla="*/ 256968 w 584623"/>
                <a:gd name="connsiteY16" fmla="*/ 295816 h 560029"/>
                <a:gd name="connsiteX17" fmla="*/ 328616 w 584623"/>
                <a:gd name="connsiteY17" fmla="*/ 224675 h 560029"/>
                <a:gd name="connsiteX18" fmla="*/ 401551 w 584623"/>
                <a:gd name="connsiteY18" fmla="*/ 215693 h 560029"/>
                <a:gd name="connsiteX19" fmla="*/ 117769 w 584623"/>
                <a:gd name="connsiteY19" fmla="*/ 125377 h 560029"/>
                <a:gd name="connsiteX20" fmla="*/ 149549 w 584623"/>
                <a:gd name="connsiteY20" fmla="*/ 130089 h 560029"/>
                <a:gd name="connsiteX21" fmla="*/ 201693 w 584623"/>
                <a:gd name="connsiteY21" fmla="*/ 166770 h 560029"/>
                <a:gd name="connsiteX22" fmla="*/ 231807 w 584623"/>
                <a:gd name="connsiteY22" fmla="*/ 211235 h 560029"/>
                <a:gd name="connsiteX23" fmla="*/ 230594 w 584623"/>
                <a:gd name="connsiteY23" fmla="*/ 263782 h 560029"/>
                <a:gd name="connsiteX24" fmla="*/ 171580 w 584623"/>
                <a:gd name="connsiteY24" fmla="*/ 294199 h 560029"/>
                <a:gd name="connsiteX25" fmla="*/ 109735 w 584623"/>
                <a:gd name="connsiteY25" fmla="*/ 261963 h 560029"/>
                <a:gd name="connsiteX26" fmla="*/ 87806 w 584623"/>
                <a:gd name="connsiteY26" fmla="*/ 134838 h 560029"/>
                <a:gd name="connsiteX27" fmla="*/ 117769 w 584623"/>
                <a:gd name="connsiteY27" fmla="*/ 125377 h 560029"/>
                <a:gd name="connsiteX28" fmla="*/ 477876 w 584623"/>
                <a:gd name="connsiteY28" fmla="*/ 3872 h 560029"/>
                <a:gd name="connsiteX29" fmla="*/ 532743 w 584623"/>
                <a:gd name="connsiteY29" fmla="*/ 32875 h 560029"/>
                <a:gd name="connsiteX30" fmla="*/ 538806 w 584623"/>
                <a:gd name="connsiteY30" fmla="*/ 119276 h 560029"/>
                <a:gd name="connsiteX31" fmla="*/ 510815 w 584623"/>
                <a:gd name="connsiteY31" fmla="*/ 161820 h 560029"/>
                <a:gd name="connsiteX32" fmla="*/ 462512 w 584623"/>
                <a:gd name="connsiteY32" fmla="*/ 172633 h 560029"/>
                <a:gd name="connsiteX33" fmla="*/ 456953 w 584623"/>
                <a:gd name="connsiteY33" fmla="*/ 11150 h 560029"/>
                <a:gd name="connsiteX34" fmla="*/ 477876 w 584623"/>
                <a:gd name="connsiteY34" fmla="*/ 3872 h 560029"/>
                <a:gd name="connsiteX35" fmla="*/ 270556 w 584623"/>
                <a:gd name="connsiteY35" fmla="*/ 107 h 560029"/>
                <a:gd name="connsiteX36" fmla="*/ 352567 w 584623"/>
                <a:gd name="connsiteY36" fmla="*/ 72084 h 560029"/>
                <a:gd name="connsiteX37" fmla="*/ 350241 w 584623"/>
                <a:gd name="connsiteY37" fmla="*/ 151209 h 560029"/>
                <a:gd name="connsiteX38" fmla="*/ 325686 w 584623"/>
                <a:gd name="connsiteY38" fmla="*/ 191226 h 560029"/>
                <a:gd name="connsiteX39" fmla="*/ 270813 w 584623"/>
                <a:gd name="connsiteY39" fmla="*/ 177483 h 560029"/>
                <a:gd name="connsiteX40" fmla="*/ 237062 w 584623"/>
                <a:gd name="connsiteY40" fmla="*/ 19738 h 560029"/>
                <a:gd name="connsiteX41" fmla="*/ 270556 w 584623"/>
                <a:gd name="connsiteY41" fmla="*/ 107 h 56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84623" h="560029">
                  <a:moveTo>
                    <a:pt x="49452" y="325936"/>
                  </a:moveTo>
                  <a:cubicBezTo>
                    <a:pt x="79905" y="326367"/>
                    <a:pt x="115318" y="345939"/>
                    <a:pt x="135099" y="362613"/>
                  </a:cubicBezTo>
                  <a:cubicBezTo>
                    <a:pt x="152986" y="377771"/>
                    <a:pt x="168345" y="400104"/>
                    <a:pt x="164404" y="422941"/>
                  </a:cubicBezTo>
                  <a:cubicBezTo>
                    <a:pt x="160261" y="447093"/>
                    <a:pt x="135806" y="462150"/>
                    <a:pt x="111754" y="466294"/>
                  </a:cubicBezTo>
                  <a:cubicBezTo>
                    <a:pt x="79621" y="471750"/>
                    <a:pt x="43544" y="461746"/>
                    <a:pt x="21010" y="436281"/>
                  </a:cubicBezTo>
                  <a:cubicBezTo>
                    <a:pt x="-2031" y="410310"/>
                    <a:pt x="-11732" y="352406"/>
                    <a:pt x="21414" y="332701"/>
                  </a:cubicBezTo>
                  <a:cubicBezTo>
                    <a:pt x="29701" y="327775"/>
                    <a:pt x="39301" y="325792"/>
                    <a:pt x="49452" y="325936"/>
                  </a:cubicBezTo>
                  <a:close/>
                  <a:moveTo>
                    <a:pt x="401551" y="215693"/>
                  </a:moveTo>
                  <a:cubicBezTo>
                    <a:pt x="426991" y="217449"/>
                    <a:pt x="452507" y="222451"/>
                    <a:pt x="474941" y="226191"/>
                  </a:cubicBezTo>
                  <a:cubicBezTo>
                    <a:pt x="513847" y="232860"/>
                    <a:pt x="553762" y="249432"/>
                    <a:pt x="572659" y="283083"/>
                  </a:cubicBezTo>
                  <a:cubicBezTo>
                    <a:pt x="585594" y="306023"/>
                    <a:pt x="586908" y="334216"/>
                    <a:pt x="581956" y="360591"/>
                  </a:cubicBezTo>
                  <a:cubicBezTo>
                    <a:pt x="577712" y="382722"/>
                    <a:pt x="568213" y="405560"/>
                    <a:pt x="549518" y="418495"/>
                  </a:cubicBezTo>
                  <a:cubicBezTo>
                    <a:pt x="528397" y="433148"/>
                    <a:pt x="500103" y="432036"/>
                    <a:pt x="476557" y="442545"/>
                  </a:cubicBezTo>
                  <a:cubicBezTo>
                    <a:pt x="431083" y="462655"/>
                    <a:pt x="414208" y="520457"/>
                    <a:pt x="372372" y="547135"/>
                  </a:cubicBezTo>
                  <a:cubicBezTo>
                    <a:pt x="331951" y="572904"/>
                    <a:pt x="270914" y="558656"/>
                    <a:pt x="244439" y="516820"/>
                  </a:cubicBezTo>
                  <a:cubicBezTo>
                    <a:pt x="226552" y="488727"/>
                    <a:pt x="224733" y="453863"/>
                    <a:pt x="226451" y="421224"/>
                  </a:cubicBezTo>
                  <a:cubicBezTo>
                    <a:pt x="228675" y="381308"/>
                    <a:pt x="237163" y="334620"/>
                    <a:pt x="256968" y="295816"/>
                  </a:cubicBezTo>
                  <a:cubicBezTo>
                    <a:pt x="272835" y="264490"/>
                    <a:pt x="296077" y="238418"/>
                    <a:pt x="328616" y="224675"/>
                  </a:cubicBezTo>
                  <a:cubicBezTo>
                    <a:pt x="350747" y="215428"/>
                    <a:pt x="376111" y="213937"/>
                    <a:pt x="401551" y="215693"/>
                  </a:cubicBezTo>
                  <a:close/>
                  <a:moveTo>
                    <a:pt x="117769" y="125377"/>
                  </a:moveTo>
                  <a:cubicBezTo>
                    <a:pt x="128455" y="124758"/>
                    <a:pt x="139444" y="126501"/>
                    <a:pt x="149549" y="130089"/>
                  </a:cubicBezTo>
                  <a:cubicBezTo>
                    <a:pt x="169659" y="137365"/>
                    <a:pt x="186839" y="151310"/>
                    <a:pt x="201693" y="166770"/>
                  </a:cubicBezTo>
                  <a:cubicBezTo>
                    <a:pt x="214224" y="179807"/>
                    <a:pt x="225542" y="194257"/>
                    <a:pt x="231807" y="211235"/>
                  </a:cubicBezTo>
                  <a:cubicBezTo>
                    <a:pt x="238173" y="228111"/>
                    <a:pt x="238780" y="247816"/>
                    <a:pt x="230594" y="263782"/>
                  </a:cubicBezTo>
                  <a:cubicBezTo>
                    <a:pt x="219883" y="284599"/>
                    <a:pt x="195125" y="295917"/>
                    <a:pt x="171580" y="294199"/>
                  </a:cubicBezTo>
                  <a:cubicBezTo>
                    <a:pt x="148134" y="292482"/>
                    <a:pt x="126207" y="279345"/>
                    <a:pt x="109735" y="261963"/>
                  </a:cubicBezTo>
                  <a:cubicBezTo>
                    <a:pt x="79621" y="230637"/>
                    <a:pt x="36876" y="168186"/>
                    <a:pt x="87806" y="134838"/>
                  </a:cubicBezTo>
                  <a:cubicBezTo>
                    <a:pt x="96699" y="128977"/>
                    <a:pt x="107082" y="125996"/>
                    <a:pt x="117769" y="125377"/>
                  </a:cubicBezTo>
                  <a:close/>
                  <a:moveTo>
                    <a:pt x="477876" y="3872"/>
                  </a:moveTo>
                  <a:cubicBezTo>
                    <a:pt x="499377" y="2199"/>
                    <a:pt x="521375" y="15974"/>
                    <a:pt x="532743" y="32875"/>
                  </a:cubicBezTo>
                  <a:cubicBezTo>
                    <a:pt x="549215" y="57533"/>
                    <a:pt x="548608" y="91082"/>
                    <a:pt x="538806" y="119276"/>
                  </a:cubicBezTo>
                  <a:cubicBezTo>
                    <a:pt x="533149" y="135344"/>
                    <a:pt x="524357" y="151007"/>
                    <a:pt x="510815" y="161820"/>
                  </a:cubicBezTo>
                  <a:cubicBezTo>
                    <a:pt x="497274" y="172633"/>
                    <a:pt x="478680" y="177989"/>
                    <a:pt x="462512" y="172633"/>
                  </a:cubicBezTo>
                  <a:cubicBezTo>
                    <a:pt x="407336" y="154342"/>
                    <a:pt x="411986" y="40555"/>
                    <a:pt x="456953" y="11150"/>
                  </a:cubicBezTo>
                  <a:cubicBezTo>
                    <a:pt x="463598" y="6703"/>
                    <a:pt x="470709" y="4429"/>
                    <a:pt x="477876" y="3872"/>
                  </a:cubicBezTo>
                  <a:close/>
                  <a:moveTo>
                    <a:pt x="270556" y="107"/>
                  </a:moveTo>
                  <a:cubicBezTo>
                    <a:pt x="306220" y="-2418"/>
                    <a:pt x="344684" y="40176"/>
                    <a:pt x="352567" y="72084"/>
                  </a:cubicBezTo>
                  <a:cubicBezTo>
                    <a:pt x="358832" y="97752"/>
                    <a:pt x="356506" y="125137"/>
                    <a:pt x="350241" y="151209"/>
                  </a:cubicBezTo>
                  <a:cubicBezTo>
                    <a:pt x="346502" y="166872"/>
                    <a:pt x="340136" y="183849"/>
                    <a:pt x="325686" y="191226"/>
                  </a:cubicBezTo>
                  <a:cubicBezTo>
                    <a:pt x="307800" y="200523"/>
                    <a:pt x="285972" y="190620"/>
                    <a:pt x="270813" y="177483"/>
                  </a:cubicBezTo>
                  <a:cubicBezTo>
                    <a:pt x="232617" y="144539"/>
                    <a:pt x="201795" y="65313"/>
                    <a:pt x="237062" y="19738"/>
                  </a:cubicBezTo>
                  <a:cubicBezTo>
                    <a:pt x="247092" y="6803"/>
                    <a:pt x="258668" y="949"/>
                    <a:pt x="270556" y="107"/>
                  </a:cubicBezTo>
                  <a:close/>
                </a:path>
              </a:pathLst>
            </a:custGeom>
            <a:solidFill>
              <a:schemeClr val="accent2"/>
            </a:solidFill>
            <a:ln w="94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B931EB8-A0C2-BAD2-A6C9-0A7727932361}"/>
              </a:ext>
            </a:extLst>
          </p:cNvPr>
          <p:cNvSpPr/>
          <p:nvPr/>
        </p:nvSpPr>
        <p:spPr>
          <a:xfrm rot="743184">
            <a:off x="406747" y="5512109"/>
            <a:ext cx="533528" cy="490796"/>
          </a:xfrm>
          <a:custGeom>
            <a:avLst/>
            <a:gdLst>
              <a:gd name="connsiteX0" fmla="*/ 122401 w 766373"/>
              <a:gd name="connsiteY0" fmla="*/ 47150 h 704992"/>
              <a:gd name="connsiteX1" fmla="*/ 155244 w 766373"/>
              <a:gd name="connsiteY1" fmla="*/ 189433 h 704992"/>
              <a:gd name="connsiteX2" fmla="*/ 104110 w 766373"/>
              <a:gd name="connsiteY2" fmla="*/ 254108 h 704992"/>
              <a:gd name="connsiteX3" fmla="*/ 25794 w 766373"/>
              <a:gd name="connsiteY3" fmla="*/ 217627 h 704992"/>
              <a:gd name="connsiteX4" fmla="*/ 7403 w 766373"/>
              <a:gd name="connsiteY4" fmla="*/ 101517 h 704992"/>
              <a:gd name="connsiteX5" fmla="*/ 122401 w 766373"/>
              <a:gd name="connsiteY5" fmla="*/ 47150 h 704992"/>
              <a:gd name="connsiteX6" fmla="*/ 420711 w 766373"/>
              <a:gd name="connsiteY6" fmla="*/ 331311 h 704992"/>
              <a:gd name="connsiteX7" fmla="*/ 499230 w 766373"/>
              <a:gd name="connsiteY7" fmla="*/ 500475 h 704992"/>
              <a:gd name="connsiteX8" fmla="*/ 484577 w 766373"/>
              <a:gd name="connsiteY8" fmla="*/ 646699 h 704992"/>
              <a:gd name="connsiteX9" fmla="*/ 398580 w 766373"/>
              <a:gd name="connsiteY9" fmla="*/ 700156 h 704992"/>
              <a:gd name="connsiteX10" fmla="*/ 314605 w 766373"/>
              <a:gd name="connsiteY10" fmla="*/ 692880 h 704992"/>
              <a:gd name="connsiteX11" fmla="*/ 249426 w 766373"/>
              <a:gd name="connsiteY11" fmla="*/ 620324 h 704992"/>
              <a:gd name="connsiteX12" fmla="*/ 74907 w 766373"/>
              <a:gd name="connsiteY12" fmla="*/ 553124 h 704992"/>
              <a:gd name="connsiteX13" fmla="*/ 41963 w 766373"/>
              <a:gd name="connsiteY13" fmla="*/ 392247 h 704992"/>
              <a:gd name="connsiteX14" fmla="*/ 140591 w 766373"/>
              <a:gd name="connsiteY14" fmla="*/ 322924 h 704992"/>
              <a:gd name="connsiteX15" fmla="*/ 299649 w 766373"/>
              <a:gd name="connsiteY15" fmla="*/ 289881 h 704992"/>
              <a:gd name="connsiteX16" fmla="*/ 420711 w 766373"/>
              <a:gd name="connsiteY16" fmla="*/ 331311 h 704992"/>
              <a:gd name="connsiteX17" fmla="*/ 409810 w 766373"/>
              <a:gd name="connsiteY17" fmla="*/ 36755 h 704992"/>
              <a:gd name="connsiteX18" fmla="*/ 423642 w 766373"/>
              <a:gd name="connsiteY18" fmla="*/ 74839 h 704992"/>
              <a:gd name="connsiteX19" fmla="*/ 413537 w 766373"/>
              <a:gd name="connsiteY19" fmla="*/ 154570 h 704992"/>
              <a:gd name="connsiteX20" fmla="*/ 380997 w 766373"/>
              <a:gd name="connsiteY20" fmla="*/ 214090 h 704992"/>
              <a:gd name="connsiteX21" fmla="*/ 320972 w 766373"/>
              <a:gd name="connsiteY21" fmla="*/ 242385 h 704992"/>
              <a:gd name="connsiteX22" fmla="*/ 252962 w 766373"/>
              <a:gd name="connsiteY22" fmla="*/ 192970 h 704992"/>
              <a:gd name="connsiteX23" fmla="*/ 252962 w 766373"/>
              <a:gd name="connsiteY23" fmla="*/ 106064 h 704992"/>
              <a:gd name="connsiteX24" fmla="*/ 381199 w 766373"/>
              <a:gd name="connsiteY24" fmla="*/ 9054 h 704992"/>
              <a:gd name="connsiteX25" fmla="*/ 409810 w 766373"/>
              <a:gd name="connsiteY25" fmla="*/ 36755 h 704992"/>
              <a:gd name="connsiteX26" fmla="*/ 757388 w 766373"/>
              <a:gd name="connsiteY26" fmla="*/ 370693 h 704992"/>
              <a:gd name="connsiteX27" fmla="*/ 754489 w 766373"/>
              <a:gd name="connsiteY27" fmla="*/ 452475 h 704992"/>
              <a:gd name="connsiteX28" fmla="*/ 657580 w 766373"/>
              <a:gd name="connsiteY28" fmla="*/ 512198 h 704992"/>
              <a:gd name="connsiteX29" fmla="*/ 593107 w 766373"/>
              <a:gd name="connsiteY29" fmla="*/ 504821 h 704992"/>
              <a:gd name="connsiteX30" fmla="*/ 554404 w 766373"/>
              <a:gd name="connsiteY30" fmla="*/ 455103 h 704992"/>
              <a:gd name="connsiteX31" fmla="*/ 737209 w 766373"/>
              <a:gd name="connsiteY31" fmla="*/ 351018 h 704992"/>
              <a:gd name="connsiteX32" fmla="*/ 757388 w 766373"/>
              <a:gd name="connsiteY32" fmla="*/ 370693 h 704992"/>
              <a:gd name="connsiteX33" fmla="*/ 641313 w 766373"/>
              <a:gd name="connsiteY33" fmla="*/ 131930 h 704992"/>
              <a:gd name="connsiteX34" fmla="*/ 607861 w 766373"/>
              <a:gd name="connsiteY34" fmla="*/ 269062 h 704992"/>
              <a:gd name="connsiteX35" fmla="*/ 516510 w 766373"/>
              <a:gd name="connsiteY35" fmla="*/ 313627 h 704992"/>
              <a:gd name="connsiteX36" fmla="*/ 457090 w 766373"/>
              <a:gd name="connsiteY36" fmla="*/ 308877 h 704992"/>
              <a:gd name="connsiteX37" fmla="*/ 441528 w 766373"/>
              <a:gd name="connsiteY37" fmla="*/ 238645 h 704992"/>
              <a:gd name="connsiteX38" fmla="*/ 599272 w 766373"/>
              <a:gd name="connsiteY38" fmla="*/ 106367 h 704992"/>
              <a:gd name="connsiteX39" fmla="*/ 641313 w 766373"/>
              <a:gd name="connsiteY39" fmla="*/ 131930 h 70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6373" h="704992">
                <a:moveTo>
                  <a:pt x="122401" y="47150"/>
                </a:moveTo>
                <a:cubicBezTo>
                  <a:pt x="163934" y="72919"/>
                  <a:pt x="165146" y="147901"/>
                  <a:pt x="155244" y="189433"/>
                </a:cubicBezTo>
                <a:cubicBezTo>
                  <a:pt x="148574" y="217527"/>
                  <a:pt x="132001" y="246630"/>
                  <a:pt x="104110" y="254108"/>
                </a:cubicBezTo>
                <a:cubicBezTo>
                  <a:pt x="74502" y="262091"/>
                  <a:pt x="43883" y="242386"/>
                  <a:pt x="25794" y="217627"/>
                </a:cubicBezTo>
                <a:cubicBezTo>
                  <a:pt x="1542" y="184684"/>
                  <a:pt x="-7857" y="139513"/>
                  <a:pt x="7403" y="101517"/>
                </a:cubicBezTo>
                <a:cubicBezTo>
                  <a:pt x="22864" y="62713"/>
                  <a:pt x="80970" y="21382"/>
                  <a:pt x="122401" y="47150"/>
                </a:cubicBezTo>
                <a:close/>
                <a:moveTo>
                  <a:pt x="420711" y="331311"/>
                </a:moveTo>
                <a:cubicBezTo>
                  <a:pt x="466589" y="371228"/>
                  <a:pt x="483971" y="444087"/>
                  <a:pt x="499230" y="500475"/>
                </a:cubicBezTo>
                <a:cubicBezTo>
                  <a:pt x="512569" y="549384"/>
                  <a:pt x="514287" y="605671"/>
                  <a:pt x="484577" y="646699"/>
                </a:cubicBezTo>
                <a:cubicBezTo>
                  <a:pt x="464366" y="674590"/>
                  <a:pt x="432029" y="691769"/>
                  <a:pt x="398580" y="700156"/>
                </a:cubicBezTo>
                <a:cubicBezTo>
                  <a:pt x="370589" y="707129"/>
                  <a:pt x="339161" y="708038"/>
                  <a:pt x="314605" y="692880"/>
                </a:cubicBezTo>
                <a:cubicBezTo>
                  <a:pt x="286715" y="675803"/>
                  <a:pt x="273678" y="642252"/>
                  <a:pt x="249426" y="620324"/>
                </a:cubicBezTo>
                <a:cubicBezTo>
                  <a:pt x="202738" y="578185"/>
                  <a:pt x="127252" y="588088"/>
                  <a:pt x="74907" y="553124"/>
                </a:cubicBezTo>
                <a:cubicBezTo>
                  <a:pt x="24380" y="519473"/>
                  <a:pt x="8818" y="443077"/>
                  <a:pt x="41963" y="392247"/>
                </a:cubicBezTo>
                <a:cubicBezTo>
                  <a:pt x="64296" y="358091"/>
                  <a:pt x="102595" y="337981"/>
                  <a:pt x="140591" y="322924"/>
                </a:cubicBezTo>
                <a:cubicBezTo>
                  <a:pt x="186975" y="304532"/>
                  <a:pt x="244575" y="288970"/>
                  <a:pt x="299649" y="289881"/>
                </a:cubicBezTo>
                <a:cubicBezTo>
                  <a:pt x="344113" y="290588"/>
                  <a:pt x="386858" y="302107"/>
                  <a:pt x="420711" y="331311"/>
                </a:cubicBezTo>
                <a:close/>
                <a:moveTo>
                  <a:pt x="409810" y="36755"/>
                </a:moveTo>
                <a:cubicBezTo>
                  <a:pt x="416947" y="48237"/>
                  <a:pt x="421621" y="61450"/>
                  <a:pt x="423642" y="74839"/>
                </a:cubicBezTo>
                <a:cubicBezTo>
                  <a:pt x="427684" y="101619"/>
                  <a:pt x="422227" y="128902"/>
                  <a:pt x="413537" y="154570"/>
                </a:cubicBezTo>
                <a:cubicBezTo>
                  <a:pt x="406260" y="176196"/>
                  <a:pt x="396458" y="197315"/>
                  <a:pt x="380997" y="214090"/>
                </a:cubicBezTo>
                <a:cubicBezTo>
                  <a:pt x="365536" y="230865"/>
                  <a:pt x="343708" y="242688"/>
                  <a:pt x="320972" y="242385"/>
                </a:cubicBezTo>
                <a:cubicBezTo>
                  <a:pt x="291362" y="241880"/>
                  <a:pt x="264584" y="220254"/>
                  <a:pt x="252962" y="192970"/>
                </a:cubicBezTo>
                <a:cubicBezTo>
                  <a:pt x="241341" y="165685"/>
                  <a:pt x="243362" y="134056"/>
                  <a:pt x="252962" y="106064"/>
                </a:cubicBezTo>
                <a:cubicBezTo>
                  <a:pt x="270445" y="55234"/>
                  <a:pt x="313595" y="-27528"/>
                  <a:pt x="381199" y="9054"/>
                </a:cubicBezTo>
                <a:cubicBezTo>
                  <a:pt x="393073" y="15521"/>
                  <a:pt x="402673" y="25273"/>
                  <a:pt x="409810" y="36755"/>
                </a:cubicBezTo>
                <a:close/>
                <a:moveTo>
                  <a:pt x="757388" y="370693"/>
                </a:moveTo>
                <a:cubicBezTo>
                  <a:pt x="771428" y="394572"/>
                  <a:pt x="767904" y="428753"/>
                  <a:pt x="754489" y="452475"/>
                </a:cubicBezTo>
                <a:cubicBezTo>
                  <a:pt x="734986" y="486935"/>
                  <a:pt x="695677" y="506843"/>
                  <a:pt x="657580" y="512198"/>
                </a:cubicBezTo>
                <a:cubicBezTo>
                  <a:pt x="635853" y="515330"/>
                  <a:pt x="612914" y="514219"/>
                  <a:pt x="593107" y="504821"/>
                </a:cubicBezTo>
                <a:cubicBezTo>
                  <a:pt x="573301" y="495424"/>
                  <a:pt x="557032" y="476830"/>
                  <a:pt x="554404" y="455103"/>
                </a:cubicBezTo>
                <a:cubicBezTo>
                  <a:pt x="545410" y="381132"/>
                  <a:pt x="677791" y="318378"/>
                  <a:pt x="737209" y="351018"/>
                </a:cubicBezTo>
                <a:cubicBezTo>
                  <a:pt x="746077" y="355919"/>
                  <a:pt x="752708" y="362734"/>
                  <a:pt x="757388" y="370693"/>
                </a:cubicBezTo>
                <a:close/>
                <a:moveTo>
                  <a:pt x="641313" y="131930"/>
                </a:moveTo>
                <a:cubicBezTo>
                  <a:pt x="665292" y="170650"/>
                  <a:pt x="639845" y="240717"/>
                  <a:pt x="607861" y="269062"/>
                </a:cubicBezTo>
                <a:cubicBezTo>
                  <a:pt x="582295" y="291800"/>
                  <a:pt x="549756" y="305442"/>
                  <a:pt x="516510" y="313627"/>
                </a:cubicBezTo>
                <a:cubicBezTo>
                  <a:pt x="496500" y="318477"/>
                  <a:pt x="473663" y="321004"/>
                  <a:pt x="457090" y="308877"/>
                </a:cubicBezTo>
                <a:cubicBezTo>
                  <a:pt x="436576" y="293821"/>
                  <a:pt x="435363" y="263404"/>
                  <a:pt x="441528" y="238645"/>
                </a:cubicBezTo>
                <a:cubicBezTo>
                  <a:pt x="456888" y="176498"/>
                  <a:pt x="527222" y="95049"/>
                  <a:pt x="599272" y="106367"/>
                </a:cubicBezTo>
                <a:cubicBezTo>
                  <a:pt x="619836" y="109601"/>
                  <a:pt x="633321" y="119024"/>
                  <a:pt x="641313" y="131930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A053E92-AA24-B1FB-1567-178E83F6438F}"/>
              </a:ext>
            </a:extLst>
          </p:cNvPr>
          <p:cNvSpPr/>
          <p:nvPr/>
        </p:nvSpPr>
        <p:spPr>
          <a:xfrm rot="20502703">
            <a:off x="11375285" y="5805973"/>
            <a:ext cx="361913" cy="329426"/>
          </a:xfrm>
          <a:custGeom>
            <a:avLst/>
            <a:gdLst>
              <a:gd name="connsiteX0" fmla="*/ 411675 w 519861"/>
              <a:gd name="connsiteY0" fmla="*/ 115225 h 473196"/>
              <a:gd name="connsiteX1" fmla="*/ 458324 w 519861"/>
              <a:gd name="connsiteY1" fmla="*/ 51852 h 473196"/>
              <a:gd name="connsiteX2" fmla="*/ 516430 w 519861"/>
              <a:gd name="connsiteY2" fmla="*/ 88939 h 473196"/>
              <a:gd name="connsiteX3" fmla="*/ 502484 w 519861"/>
              <a:gd name="connsiteY3" fmla="*/ 163820 h 473196"/>
              <a:gd name="connsiteX4" fmla="*/ 469844 w 519861"/>
              <a:gd name="connsiteY4" fmla="*/ 192418 h 473196"/>
              <a:gd name="connsiteX5" fmla="*/ 427704 w 519861"/>
              <a:gd name="connsiteY5" fmla="*/ 189285 h 473196"/>
              <a:gd name="connsiteX6" fmla="*/ 411675 w 519861"/>
              <a:gd name="connsiteY6" fmla="*/ 115225 h 473196"/>
              <a:gd name="connsiteX7" fmla="*/ 175981 w 519861"/>
              <a:gd name="connsiteY7" fmla="*/ 334902 h 473196"/>
              <a:gd name="connsiteX8" fmla="*/ 231156 w 519861"/>
              <a:gd name="connsiteY8" fmla="*/ 241125 h 473196"/>
              <a:gd name="connsiteX9" fmla="*/ 306238 w 519861"/>
              <a:gd name="connsiteY9" fmla="*/ 199894 h 473196"/>
              <a:gd name="connsiteX10" fmla="*/ 425482 w 519861"/>
              <a:gd name="connsiteY10" fmla="*/ 237083 h 473196"/>
              <a:gd name="connsiteX11" fmla="*/ 491368 w 519861"/>
              <a:gd name="connsiteY11" fmla="*/ 310144 h 473196"/>
              <a:gd name="connsiteX12" fmla="*/ 479141 w 519861"/>
              <a:gd name="connsiteY12" fmla="*/ 376840 h 473196"/>
              <a:gd name="connsiteX13" fmla="*/ 437709 w 519861"/>
              <a:gd name="connsiteY13" fmla="*/ 415240 h 473196"/>
              <a:gd name="connsiteX14" fmla="*/ 372429 w 519861"/>
              <a:gd name="connsiteY14" fmla="*/ 414835 h 473196"/>
              <a:gd name="connsiteX15" fmla="*/ 260562 w 519861"/>
              <a:gd name="connsiteY15" fmla="*/ 471122 h 473196"/>
              <a:gd name="connsiteX16" fmla="*/ 165976 w 519861"/>
              <a:gd name="connsiteY16" fmla="*/ 415037 h 473196"/>
              <a:gd name="connsiteX17" fmla="*/ 175981 w 519861"/>
              <a:gd name="connsiteY17" fmla="*/ 334902 h 473196"/>
              <a:gd name="connsiteX18" fmla="*/ 254735 w 519861"/>
              <a:gd name="connsiteY18" fmla="*/ 39410 h 473196"/>
              <a:gd name="connsiteX19" fmla="*/ 275013 w 519861"/>
              <a:gd name="connsiteY19" fmla="*/ 9915 h 473196"/>
              <a:gd name="connsiteX20" fmla="*/ 359595 w 519861"/>
              <a:gd name="connsiteY20" fmla="*/ 78934 h 473196"/>
              <a:gd name="connsiteX21" fmla="*/ 340496 w 519861"/>
              <a:gd name="connsiteY21" fmla="*/ 144315 h 473196"/>
              <a:gd name="connsiteX22" fmla="*/ 311392 w 519861"/>
              <a:gd name="connsiteY22" fmla="*/ 171600 h 473196"/>
              <a:gd name="connsiteX23" fmla="*/ 269556 w 519861"/>
              <a:gd name="connsiteY23" fmla="*/ 147752 h 473196"/>
              <a:gd name="connsiteX24" fmla="*/ 254735 w 519861"/>
              <a:gd name="connsiteY24" fmla="*/ 39410 h 473196"/>
              <a:gd name="connsiteX25" fmla="*/ 104094 w 519861"/>
              <a:gd name="connsiteY25" fmla="*/ 93810 h 473196"/>
              <a:gd name="connsiteX26" fmla="*/ 128486 w 519861"/>
              <a:gd name="connsiteY26" fmla="*/ 74285 h 473196"/>
              <a:gd name="connsiteX27" fmla="*/ 180224 w 519861"/>
              <a:gd name="connsiteY27" fmla="*/ 82875 h 473196"/>
              <a:gd name="connsiteX28" fmla="*/ 215190 w 519861"/>
              <a:gd name="connsiteY28" fmla="*/ 123802 h 473196"/>
              <a:gd name="connsiteX29" fmla="*/ 230044 w 519861"/>
              <a:gd name="connsiteY29" fmla="*/ 166750 h 473196"/>
              <a:gd name="connsiteX30" fmla="*/ 217110 w 519861"/>
              <a:gd name="connsiteY30" fmla="*/ 209192 h 473196"/>
              <a:gd name="connsiteX31" fmla="*/ 162035 w 519861"/>
              <a:gd name="connsiteY31" fmla="*/ 220712 h 473196"/>
              <a:gd name="connsiteX32" fmla="*/ 118987 w 519861"/>
              <a:gd name="connsiteY32" fmla="*/ 181503 h 473196"/>
              <a:gd name="connsiteX33" fmla="*/ 104094 w 519861"/>
              <a:gd name="connsiteY33" fmla="*/ 93810 h 473196"/>
              <a:gd name="connsiteX34" fmla="*/ 2018 w 519861"/>
              <a:gd name="connsiteY34" fmla="*/ 254413 h 473196"/>
              <a:gd name="connsiteX35" fmla="*/ 30768 w 519861"/>
              <a:gd name="connsiteY35" fmla="*/ 219700 h 473196"/>
              <a:gd name="connsiteX36" fmla="*/ 116258 w 519861"/>
              <a:gd name="connsiteY36" fmla="*/ 267499 h 473196"/>
              <a:gd name="connsiteX37" fmla="*/ 125252 w 519861"/>
              <a:gd name="connsiteY37" fmla="*/ 321967 h 473196"/>
              <a:gd name="connsiteX38" fmla="*/ 71896 w 519861"/>
              <a:gd name="connsiteY38" fmla="*/ 344401 h 473196"/>
              <a:gd name="connsiteX39" fmla="*/ 6009 w 519861"/>
              <a:gd name="connsiteY39" fmla="*/ 301251 h 473196"/>
              <a:gd name="connsiteX40" fmla="*/ 2018 w 519861"/>
              <a:gd name="connsiteY40" fmla="*/ 254413 h 47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861" h="473196">
                <a:moveTo>
                  <a:pt x="411675" y="115225"/>
                </a:moveTo>
                <a:cubicBezTo>
                  <a:pt x="419065" y="86311"/>
                  <a:pt x="436901" y="59179"/>
                  <a:pt x="458324" y="51852"/>
                </a:cubicBezTo>
                <a:cubicBezTo>
                  <a:pt x="484092" y="43060"/>
                  <a:pt x="508750" y="65798"/>
                  <a:pt x="516430" y="88939"/>
                </a:cubicBezTo>
                <a:cubicBezTo>
                  <a:pt x="524817" y="114101"/>
                  <a:pt x="516935" y="142497"/>
                  <a:pt x="502484" y="163820"/>
                </a:cubicBezTo>
                <a:cubicBezTo>
                  <a:pt x="494299" y="175946"/>
                  <a:pt x="483385" y="186758"/>
                  <a:pt x="469844" y="192418"/>
                </a:cubicBezTo>
                <a:cubicBezTo>
                  <a:pt x="456201" y="198076"/>
                  <a:pt x="439729" y="197773"/>
                  <a:pt x="427704" y="189285"/>
                </a:cubicBezTo>
                <a:cubicBezTo>
                  <a:pt x="407342" y="174834"/>
                  <a:pt x="404286" y="144139"/>
                  <a:pt x="411675" y="115225"/>
                </a:cubicBezTo>
                <a:close/>
                <a:moveTo>
                  <a:pt x="175981" y="334902"/>
                </a:moveTo>
                <a:cubicBezTo>
                  <a:pt x="187703" y="303576"/>
                  <a:pt x="205892" y="268005"/>
                  <a:pt x="231156" y="241125"/>
                </a:cubicBezTo>
                <a:cubicBezTo>
                  <a:pt x="251467" y="219499"/>
                  <a:pt x="276427" y="203432"/>
                  <a:pt x="306238" y="199894"/>
                </a:cubicBezTo>
                <a:cubicBezTo>
                  <a:pt x="346660" y="195045"/>
                  <a:pt x="390618" y="219297"/>
                  <a:pt x="425482" y="237083"/>
                </a:cubicBezTo>
                <a:cubicBezTo>
                  <a:pt x="455696" y="252443"/>
                  <a:pt x="484396" y="276898"/>
                  <a:pt x="491368" y="310144"/>
                </a:cubicBezTo>
                <a:cubicBezTo>
                  <a:pt x="496117" y="332679"/>
                  <a:pt x="490054" y="356527"/>
                  <a:pt x="479141" y="376840"/>
                </a:cubicBezTo>
                <a:cubicBezTo>
                  <a:pt x="469945" y="393917"/>
                  <a:pt x="456302" y="409883"/>
                  <a:pt x="437709" y="415240"/>
                </a:cubicBezTo>
                <a:cubicBezTo>
                  <a:pt x="416690" y="421303"/>
                  <a:pt x="394256" y="412714"/>
                  <a:pt x="372429" y="414835"/>
                </a:cubicBezTo>
                <a:cubicBezTo>
                  <a:pt x="330491" y="418978"/>
                  <a:pt x="301488" y="460916"/>
                  <a:pt x="260562" y="471122"/>
                </a:cubicBezTo>
                <a:cubicBezTo>
                  <a:pt x="221151" y="481025"/>
                  <a:pt x="176284" y="454347"/>
                  <a:pt x="165976" y="415037"/>
                </a:cubicBezTo>
                <a:cubicBezTo>
                  <a:pt x="159003" y="388562"/>
                  <a:pt x="166381" y="360569"/>
                  <a:pt x="175981" y="334902"/>
                </a:cubicBezTo>
                <a:close/>
                <a:moveTo>
                  <a:pt x="254735" y="39410"/>
                </a:moveTo>
                <a:cubicBezTo>
                  <a:pt x="258895" y="27827"/>
                  <a:pt x="265489" y="17595"/>
                  <a:pt x="275013" y="9915"/>
                </a:cubicBezTo>
                <a:cubicBezTo>
                  <a:pt x="318466" y="-25050"/>
                  <a:pt x="359999" y="40736"/>
                  <a:pt x="359595" y="78934"/>
                </a:cubicBezTo>
                <a:cubicBezTo>
                  <a:pt x="359291" y="101873"/>
                  <a:pt x="351409" y="124206"/>
                  <a:pt x="340496" y="144315"/>
                </a:cubicBezTo>
                <a:cubicBezTo>
                  <a:pt x="333927" y="156341"/>
                  <a:pt x="324833" y="168872"/>
                  <a:pt x="311392" y="171600"/>
                </a:cubicBezTo>
                <a:cubicBezTo>
                  <a:pt x="294718" y="175036"/>
                  <a:pt x="279055" y="161899"/>
                  <a:pt x="269556" y="147752"/>
                </a:cubicBezTo>
                <a:cubicBezTo>
                  <a:pt x="251670" y="121073"/>
                  <a:pt x="242253" y="74160"/>
                  <a:pt x="254735" y="39410"/>
                </a:cubicBezTo>
                <a:close/>
                <a:moveTo>
                  <a:pt x="104094" y="93810"/>
                </a:moveTo>
                <a:cubicBezTo>
                  <a:pt x="108616" y="85420"/>
                  <a:pt x="116359" y="78555"/>
                  <a:pt x="128486" y="74285"/>
                </a:cubicBezTo>
                <a:cubicBezTo>
                  <a:pt x="145564" y="68324"/>
                  <a:pt x="165169" y="72770"/>
                  <a:pt x="180224" y="82875"/>
                </a:cubicBezTo>
                <a:cubicBezTo>
                  <a:pt x="195282" y="92880"/>
                  <a:pt x="206398" y="107936"/>
                  <a:pt x="215190" y="123802"/>
                </a:cubicBezTo>
                <a:cubicBezTo>
                  <a:pt x="222667" y="137141"/>
                  <a:pt x="228731" y="151591"/>
                  <a:pt x="230044" y="166750"/>
                </a:cubicBezTo>
                <a:cubicBezTo>
                  <a:pt x="231458" y="181907"/>
                  <a:pt x="227518" y="198076"/>
                  <a:pt x="217110" y="209192"/>
                </a:cubicBezTo>
                <a:cubicBezTo>
                  <a:pt x="203569" y="223743"/>
                  <a:pt x="180730" y="227280"/>
                  <a:pt x="162035" y="220712"/>
                </a:cubicBezTo>
                <a:cubicBezTo>
                  <a:pt x="143340" y="214143"/>
                  <a:pt x="128586" y="198884"/>
                  <a:pt x="118987" y="181503"/>
                </a:cubicBezTo>
                <a:cubicBezTo>
                  <a:pt x="105951" y="157857"/>
                  <a:pt x="90527" y="118977"/>
                  <a:pt x="104094" y="93810"/>
                </a:cubicBezTo>
                <a:close/>
                <a:moveTo>
                  <a:pt x="2018" y="254413"/>
                </a:moveTo>
                <a:cubicBezTo>
                  <a:pt x="5808" y="238295"/>
                  <a:pt x="15054" y="224198"/>
                  <a:pt x="30768" y="219700"/>
                </a:cubicBezTo>
                <a:cubicBezTo>
                  <a:pt x="62397" y="210809"/>
                  <a:pt x="100191" y="243852"/>
                  <a:pt x="116258" y="267499"/>
                </a:cubicBezTo>
                <a:cubicBezTo>
                  <a:pt x="127172" y="283465"/>
                  <a:pt x="134145" y="304788"/>
                  <a:pt x="125252" y="321967"/>
                </a:cubicBezTo>
                <a:cubicBezTo>
                  <a:pt x="115854" y="340257"/>
                  <a:pt x="92308" y="346523"/>
                  <a:pt x="71896" y="344401"/>
                </a:cubicBezTo>
                <a:cubicBezTo>
                  <a:pt x="44612" y="341571"/>
                  <a:pt x="18034" y="325908"/>
                  <a:pt x="6009" y="301251"/>
                </a:cubicBezTo>
                <a:cubicBezTo>
                  <a:pt x="-105" y="288670"/>
                  <a:pt x="-1772" y="270531"/>
                  <a:pt x="2018" y="254413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1E2B6-736C-51B6-FDA4-00B27A792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i="0" dirty="0">
                <a:effectLst/>
              </a:rPr>
              <a:t>Business Goals for the Next Years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0F6D8F-9DC3-8051-3F34-5A141218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01C500-4B52-CC80-FAA3-5736AFC6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B4A54251-4E70-B6D8-201C-CF2DAAF1F8D0}"/>
              </a:ext>
            </a:extLst>
          </p:cNvPr>
          <p:cNvSpPr/>
          <p:nvPr/>
        </p:nvSpPr>
        <p:spPr>
          <a:xfrm>
            <a:off x="7620000" y="3854042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2CDAACF-53AB-6109-C794-76906ED33123}"/>
              </a:ext>
            </a:extLst>
          </p:cNvPr>
          <p:cNvSpPr/>
          <p:nvPr/>
        </p:nvSpPr>
        <p:spPr>
          <a:xfrm rot="3237071">
            <a:off x="2305578" y="3036650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4BA74FF-179C-A832-55CB-8EE039CAAB07}"/>
              </a:ext>
            </a:extLst>
          </p:cNvPr>
          <p:cNvSpPr/>
          <p:nvPr/>
        </p:nvSpPr>
        <p:spPr>
          <a:xfrm rot="743184">
            <a:off x="4984388" y="1991495"/>
            <a:ext cx="533528" cy="490796"/>
          </a:xfrm>
          <a:custGeom>
            <a:avLst/>
            <a:gdLst>
              <a:gd name="connsiteX0" fmla="*/ 122401 w 766373"/>
              <a:gd name="connsiteY0" fmla="*/ 47150 h 704992"/>
              <a:gd name="connsiteX1" fmla="*/ 155244 w 766373"/>
              <a:gd name="connsiteY1" fmla="*/ 189433 h 704992"/>
              <a:gd name="connsiteX2" fmla="*/ 104110 w 766373"/>
              <a:gd name="connsiteY2" fmla="*/ 254108 h 704992"/>
              <a:gd name="connsiteX3" fmla="*/ 25794 w 766373"/>
              <a:gd name="connsiteY3" fmla="*/ 217627 h 704992"/>
              <a:gd name="connsiteX4" fmla="*/ 7403 w 766373"/>
              <a:gd name="connsiteY4" fmla="*/ 101517 h 704992"/>
              <a:gd name="connsiteX5" fmla="*/ 122401 w 766373"/>
              <a:gd name="connsiteY5" fmla="*/ 47150 h 704992"/>
              <a:gd name="connsiteX6" fmla="*/ 420711 w 766373"/>
              <a:gd name="connsiteY6" fmla="*/ 331311 h 704992"/>
              <a:gd name="connsiteX7" fmla="*/ 499230 w 766373"/>
              <a:gd name="connsiteY7" fmla="*/ 500475 h 704992"/>
              <a:gd name="connsiteX8" fmla="*/ 484577 w 766373"/>
              <a:gd name="connsiteY8" fmla="*/ 646699 h 704992"/>
              <a:gd name="connsiteX9" fmla="*/ 398580 w 766373"/>
              <a:gd name="connsiteY9" fmla="*/ 700156 h 704992"/>
              <a:gd name="connsiteX10" fmla="*/ 314605 w 766373"/>
              <a:gd name="connsiteY10" fmla="*/ 692880 h 704992"/>
              <a:gd name="connsiteX11" fmla="*/ 249426 w 766373"/>
              <a:gd name="connsiteY11" fmla="*/ 620324 h 704992"/>
              <a:gd name="connsiteX12" fmla="*/ 74907 w 766373"/>
              <a:gd name="connsiteY12" fmla="*/ 553124 h 704992"/>
              <a:gd name="connsiteX13" fmla="*/ 41963 w 766373"/>
              <a:gd name="connsiteY13" fmla="*/ 392247 h 704992"/>
              <a:gd name="connsiteX14" fmla="*/ 140591 w 766373"/>
              <a:gd name="connsiteY14" fmla="*/ 322924 h 704992"/>
              <a:gd name="connsiteX15" fmla="*/ 299649 w 766373"/>
              <a:gd name="connsiteY15" fmla="*/ 289881 h 704992"/>
              <a:gd name="connsiteX16" fmla="*/ 420711 w 766373"/>
              <a:gd name="connsiteY16" fmla="*/ 331311 h 704992"/>
              <a:gd name="connsiteX17" fmla="*/ 409810 w 766373"/>
              <a:gd name="connsiteY17" fmla="*/ 36755 h 704992"/>
              <a:gd name="connsiteX18" fmla="*/ 423642 w 766373"/>
              <a:gd name="connsiteY18" fmla="*/ 74839 h 704992"/>
              <a:gd name="connsiteX19" fmla="*/ 413537 w 766373"/>
              <a:gd name="connsiteY19" fmla="*/ 154570 h 704992"/>
              <a:gd name="connsiteX20" fmla="*/ 380997 w 766373"/>
              <a:gd name="connsiteY20" fmla="*/ 214090 h 704992"/>
              <a:gd name="connsiteX21" fmla="*/ 320972 w 766373"/>
              <a:gd name="connsiteY21" fmla="*/ 242385 h 704992"/>
              <a:gd name="connsiteX22" fmla="*/ 252962 w 766373"/>
              <a:gd name="connsiteY22" fmla="*/ 192970 h 704992"/>
              <a:gd name="connsiteX23" fmla="*/ 252962 w 766373"/>
              <a:gd name="connsiteY23" fmla="*/ 106064 h 704992"/>
              <a:gd name="connsiteX24" fmla="*/ 381199 w 766373"/>
              <a:gd name="connsiteY24" fmla="*/ 9054 h 704992"/>
              <a:gd name="connsiteX25" fmla="*/ 409810 w 766373"/>
              <a:gd name="connsiteY25" fmla="*/ 36755 h 704992"/>
              <a:gd name="connsiteX26" fmla="*/ 757388 w 766373"/>
              <a:gd name="connsiteY26" fmla="*/ 370693 h 704992"/>
              <a:gd name="connsiteX27" fmla="*/ 754489 w 766373"/>
              <a:gd name="connsiteY27" fmla="*/ 452475 h 704992"/>
              <a:gd name="connsiteX28" fmla="*/ 657580 w 766373"/>
              <a:gd name="connsiteY28" fmla="*/ 512198 h 704992"/>
              <a:gd name="connsiteX29" fmla="*/ 593107 w 766373"/>
              <a:gd name="connsiteY29" fmla="*/ 504821 h 704992"/>
              <a:gd name="connsiteX30" fmla="*/ 554404 w 766373"/>
              <a:gd name="connsiteY30" fmla="*/ 455103 h 704992"/>
              <a:gd name="connsiteX31" fmla="*/ 737209 w 766373"/>
              <a:gd name="connsiteY31" fmla="*/ 351018 h 704992"/>
              <a:gd name="connsiteX32" fmla="*/ 757388 w 766373"/>
              <a:gd name="connsiteY32" fmla="*/ 370693 h 704992"/>
              <a:gd name="connsiteX33" fmla="*/ 641313 w 766373"/>
              <a:gd name="connsiteY33" fmla="*/ 131930 h 704992"/>
              <a:gd name="connsiteX34" fmla="*/ 607861 w 766373"/>
              <a:gd name="connsiteY34" fmla="*/ 269062 h 704992"/>
              <a:gd name="connsiteX35" fmla="*/ 516510 w 766373"/>
              <a:gd name="connsiteY35" fmla="*/ 313627 h 704992"/>
              <a:gd name="connsiteX36" fmla="*/ 457090 w 766373"/>
              <a:gd name="connsiteY36" fmla="*/ 308877 h 704992"/>
              <a:gd name="connsiteX37" fmla="*/ 441528 w 766373"/>
              <a:gd name="connsiteY37" fmla="*/ 238645 h 704992"/>
              <a:gd name="connsiteX38" fmla="*/ 599272 w 766373"/>
              <a:gd name="connsiteY38" fmla="*/ 106367 h 704992"/>
              <a:gd name="connsiteX39" fmla="*/ 641313 w 766373"/>
              <a:gd name="connsiteY39" fmla="*/ 131930 h 70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6373" h="704992">
                <a:moveTo>
                  <a:pt x="122401" y="47150"/>
                </a:moveTo>
                <a:cubicBezTo>
                  <a:pt x="163934" y="72919"/>
                  <a:pt x="165146" y="147901"/>
                  <a:pt x="155244" y="189433"/>
                </a:cubicBezTo>
                <a:cubicBezTo>
                  <a:pt x="148574" y="217527"/>
                  <a:pt x="132001" y="246630"/>
                  <a:pt x="104110" y="254108"/>
                </a:cubicBezTo>
                <a:cubicBezTo>
                  <a:pt x="74502" y="262091"/>
                  <a:pt x="43883" y="242386"/>
                  <a:pt x="25794" y="217627"/>
                </a:cubicBezTo>
                <a:cubicBezTo>
                  <a:pt x="1542" y="184684"/>
                  <a:pt x="-7857" y="139513"/>
                  <a:pt x="7403" y="101517"/>
                </a:cubicBezTo>
                <a:cubicBezTo>
                  <a:pt x="22864" y="62713"/>
                  <a:pt x="80970" y="21382"/>
                  <a:pt x="122401" y="47150"/>
                </a:cubicBezTo>
                <a:close/>
                <a:moveTo>
                  <a:pt x="420711" y="331311"/>
                </a:moveTo>
                <a:cubicBezTo>
                  <a:pt x="466589" y="371228"/>
                  <a:pt x="483971" y="444087"/>
                  <a:pt x="499230" y="500475"/>
                </a:cubicBezTo>
                <a:cubicBezTo>
                  <a:pt x="512569" y="549384"/>
                  <a:pt x="514287" y="605671"/>
                  <a:pt x="484577" y="646699"/>
                </a:cubicBezTo>
                <a:cubicBezTo>
                  <a:pt x="464366" y="674590"/>
                  <a:pt x="432029" y="691769"/>
                  <a:pt x="398580" y="700156"/>
                </a:cubicBezTo>
                <a:cubicBezTo>
                  <a:pt x="370589" y="707129"/>
                  <a:pt x="339161" y="708038"/>
                  <a:pt x="314605" y="692880"/>
                </a:cubicBezTo>
                <a:cubicBezTo>
                  <a:pt x="286715" y="675803"/>
                  <a:pt x="273678" y="642252"/>
                  <a:pt x="249426" y="620324"/>
                </a:cubicBezTo>
                <a:cubicBezTo>
                  <a:pt x="202738" y="578185"/>
                  <a:pt x="127252" y="588088"/>
                  <a:pt x="74907" y="553124"/>
                </a:cubicBezTo>
                <a:cubicBezTo>
                  <a:pt x="24380" y="519473"/>
                  <a:pt x="8818" y="443077"/>
                  <a:pt x="41963" y="392247"/>
                </a:cubicBezTo>
                <a:cubicBezTo>
                  <a:pt x="64296" y="358091"/>
                  <a:pt x="102595" y="337981"/>
                  <a:pt x="140591" y="322924"/>
                </a:cubicBezTo>
                <a:cubicBezTo>
                  <a:pt x="186975" y="304532"/>
                  <a:pt x="244575" y="288970"/>
                  <a:pt x="299649" y="289881"/>
                </a:cubicBezTo>
                <a:cubicBezTo>
                  <a:pt x="344113" y="290588"/>
                  <a:pt x="386858" y="302107"/>
                  <a:pt x="420711" y="331311"/>
                </a:cubicBezTo>
                <a:close/>
                <a:moveTo>
                  <a:pt x="409810" y="36755"/>
                </a:moveTo>
                <a:cubicBezTo>
                  <a:pt x="416947" y="48237"/>
                  <a:pt x="421621" y="61450"/>
                  <a:pt x="423642" y="74839"/>
                </a:cubicBezTo>
                <a:cubicBezTo>
                  <a:pt x="427684" y="101619"/>
                  <a:pt x="422227" y="128902"/>
                  <a:pt x="413537" y="154570"/>
                </a:cubicBezTo>
                <a:cubicBezTo>
                  <a:pt x="406260" y="176196"/>
                  <a:pt x="396458" y="197315"/>
                  <a:pt x="380997" y="214090"/>
                </a:cubicBezTo>
                <a:cubicBezTo>
                  <a:pt x="365536" y="230865"/>
                  <a:pt x="343708" y="242688"/>
                  <a:pt x="320972" y="242385"/>
                </a:cubicBezTo>
                <a:cubicBezTo>
                  <a:pt x="291362" y="241880"/>
                  <a:pt x="264584" y="220254"/>
                  <a:pt x="252962" y="192970"/>
                </a:cubicBezTo>
                <a:cubicBezTo>
                  <a:pt x="241341" y="165685"/>
                  <a:pt x="243362" y="134056"/>
                  <a:pt x="252962" y="106064"/>
                </a:cubicBezTo>
                <a:cubicBezTo>
                  <a:pt x="270445" y="55234"/>
                  <a:pt x="313595" y="-27528"/>
                  <a:pt x="381199" y="9054"/>
                </a:cubicBezTo>
                <a:cubicBezTo>
                  <a:pt x="393073" y="15521"/>
                  <a:pt x="402673" y="25273"/>
                  <a:pt x="409810" y="36755"/>
                </a:cubicBezTo>
                <a:close/>
                <a:moveTo>
                  <a:pt x="757388" y="370693"/>
                </a:moveTo>
                <a:cubicBezTo>
                  <a:pt x="771428" y="394572"/>
                  <a:pt x="767904" y="428753"/>
                  <a:pt x="754489" y="452475"/>
                </a:cubicBezTo>
                <a:cubicBezTo>
                  <a:pt x="734986" y="486935"/>
                  <a:pt x="695677" y="506843"/>
                  <a:pt x="657580" y="512198"/>
                </a:cubicBezTo>
                <a:cubicBezTo>
                  <a:pt x="635853" y="515330"/>
                  <a:pt x="612914" y="514219"/>
                  <a:pt x="593107" y="504821"/>
                </a:cubicBezTo>
                <a:cubicBezTo>
                  <a:pt x="573301" y="495424"/>
                  <a:pt x="557032" y="476830"/>
                  <a:pt x="554404" y="455103"/>
                </a:cubicBezTo>
                <a:cubicBezTo>
                  <a:pt x="545410" y="381132"/>
                  <a:pt x="677791" y="318378"/>
                  <a:pt x="737209" y="351018"/>
                </a:cubicBezTo>
                <a:cubicBezTo>
                  <a:pt x="746077" y="355919"/>
                  <a:pt x="752708" y="362734"/>
                  <a:pt x="757388" y="370693"/>
                </a:cubicBezTo>
                <a:close/>
                <a:moveTo>
                  <a:pt x="641313" y="131930"/>
                </a:moveTo>
                <a:cubicBezTo>
                  <a:pt x="665292" y="170650"/>
                  <a:pt x="639845" y="240717"/>
                  <a:pt x="607861" y="269062"/>
                </a:cubicBezTo>
                <a:cubicBezTo>
                  <a:pt x="582295" y="291800"/>
                  <a:pt x="549756" y="305442"/>
                  <a:pt x="516510" y="313627"/>
                </a:cubicBezTo>
                <a:cubicBezTo>
                  <a:pt x="496500" y="318477"/>
                  <a:pt x="473663" y="321004"/>
                  <a:pt x="457090" y="308877"/>
                </a:cubicBezTo>
                <a:cubicBezTo>
                  <a:pt x="436576" y="293821"/>
                  <a:pt x="435363" y="263404"/>
                  <a:pt x="441528" y="238645"/>
                </a:cubicBezTo>
                <a:cubicBezTo>
                  <a:pt x="456888" y="176498"/>
                  <a:pt x="527222" y="95049"/>
                  <a:pt x="599272" y="106367"/>
                </a:cubicBezTo>
                <a:cubicBezTo>
                  <a:pt x="619836" y="109601"/>
                  <a:pt x="633321" y="119024"/>
                  <a:pt x="641313" y="131930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26BB19E-B2AE-A7E0-C366-839EC6EA986F}"/>
              </a:ext>
            </a:extLst>
          </p:cNvPr>
          <p:cNvSpPr/>
          <p:nvPr/>
        </p:nvSpPr>
        <p:spPr>
          <a:xfrm rot="20502703">
            <a:off x="11038092" y="4184150"/>
            <a:ext cx="361913" cy="329426"/>
          </a:xfrm>
          <a:custGeom>
            <a:avLst/>
            <a:gdLst>
              <a:gd name="connsiteX0" fmla="*/ 411675 w 519861"/>
              <a:gd name="connsiteY0" fmla="*/ 115225 h 473196"/>
              <a:gd name="connsiteX1" fmla="*/ 458324 w 519861"/>
              <a:gd name="connsiteY1" fmla="*/ 51852 h 473196"/>
              <a:gd name="connsiteX2" fmla="*/ 516430 w 519861"/>
              <a:gd name="connsiteY2" fmla="*/ 88939 h 473196"/>
              <a:gd name="connsiteX3" fmla="*/ 502484 w 519861"/>
              <a:gd name="connsiteY3" fmla="*/ 163820 h 473196"/>
              <a:gd name="connsiteX4" fmla="*/ 469844 w 519861"/>
              <a:gd name="connsiteY4" fmla="*/ 192418 h 473196"/>
              <a:gd name="connsiteX5" fmla="*/ 427704 w 519861"/>
              <a:gd name="connsiteY5" fmla="*/ 189285 h 473196"/>
              <a:gd name="connsiteX6" fmla="*/ 411675 w 519861"/>
              <a:gd name="connsiteY6" fmla="*/ 115225 h 473196"/>
              <a:gd name="connsiteX7" fmla="*/ 175981 w 519861"/>
              <a:gd name="connsiteY7" fmla="*/ 334902 h 473196"/>
              <a:gd name="connsiteX8" fmla="*/ 231156 w 519861"/>
              <a:gd name="connsiteY8" fmla="*/ 241125 h 473196"/>
              <a:gd name="connsiteX9" fmla="*/ 306238 w 519861"/>
              <a:gd name="connsiteY9" fmla="*/ 199894 h 473196"/>
              <a:gd name="connsiteX10" fmla="*/ 425482 w 519861"/>
              <a:gd name="connsiteY10" fmla="*/ 237083 h 473196"/>
              <a:gd name="connsiteX11" fmla="*/ 491368 w 519861"/>
              <a:gd name="connsiteY11" fmla="*/ 310144 h 473196"/>
              <a:gd name="connsiteX12" fmla="*/ 479141 w 519861"/>
              <a:gd name="connsiteY12" fmla="*/ 376840 h 473196"/>
              <a:gd name="connsiteX13" fmla="*/ 437709 w 519861"/>
              <a:gd name="connsiteY13" fmla="*/ 415240 h 473196"/>
              <a:gd name="connsiteX14" fmla="*/ 372429 w 519861"/>
              <a:gd name="connsiteY14" fmla="*/ 414835 h 473196"/>
              <a:gd name="connsiteX15" fmla="*/ 260562 w 519861"/>
              <a:gd name="connsiteY15" fmla="*/ 471122 h 473196"/>
              <a:gd name="connsiteX16" fmla="*/ 165976 w 519861"/>
              <a:gd name="connsiteY16" fmla="*/ 415037 h 473196"/>
              <a:gd name="connsiteX17" fmla="*/ 175981 w 519861"/>
              <a:gd name="connsiteY17" fmla="*/ 334902 h 473196"/>
              <a:gd name="connsiteX18" fmla="*/ 254735 w 519861"/>
              <a:gd name="connsiteY18" fmla="*/ 39410 h 473196"/>
              <a:gd name="connsiteX19" fmla="*/ 275013 w 519861"/>
              <a:gd name="connsiteY19" fmla="*/ 9915 h 473196"/>
              <a:gd name="connsiteX20" fmla="*/ 359595 w 519861"/>
              <a:gd name="connsiteY20" fmla="*/ 78934 h 473196"/>
              <a:gd name="connsiteX21" fmla="*/ 340496 w 519861"/>
              <a:gd name="connsiteY21" fmla="*/ 144315 h 473196"/>
              <a:gd name="connsiteX22" fmla="*/ 311392 w 519861"/>
              <a:gd name="connsiteY22" fmla="*/ 171600 h 473196"/>
              <a:gd name="connsiteX23" fmla="*/ 269556 w 519861"/>
              <a:gd name="connsiteY23" fmla="*/ 147752 h 473196"/>
              <a:gd name="connsiteX24" fmla="*/ 254735 w 519861"/>
              <a:gd name="connsiteY24" fmla="*/ 39410 h 473196"/>
              <a:gd name="connsiteX25" fmla="*/ 104094 w 519861"/>
              <a:gd name="connsiteY25" fmla="*/ 93810 h 473196"/>
              <a:gd name="connsiteX26" fmla="*/ 128486 w 519861"/>
              <a:gd name="connsiteY26" fmla="*/ 74285 h 473196"/>
              <a:gd name="connsiteX27" fmla="*/ 180224 w 519861"/>
              <a:gd name="connsiteY27" fmla="*/ 82875 h 473196"/>
              <a:gd name="connsiteX28" fmla="*/ 215190 w 519861"/>
              <a:gd name="connsiteY28" fmla="*/ 123802 h 473196"/>
              <a:gd name="connsiteX29" fmla="*/ 230044 w 519861"/>
              <a:gd name="connsiteY29" fmla="*/ 166750 h 473196"/>
              <a:gd name="connsiteX30" fmla="*/ 217110 w 519861"/>
              <a:gd name="connsiteY30" fmla="*/ 209192 h 473196"/>
              <a:gd name="connsiteX31" fmla="*/ 162035 w 519861"/>
              <a:gd name="connsiteY31" fmla="*/ 220712 h 473196"/>
              <a:gd name="connsiteX32" fmla="*/ 118987 w 519861"/>
              <a:gd name="connsiteY32" fmla="*/ 181503 h 473196"/>
              <a:gd name="connsiteX33" fmla="*/ 104094 w 519861"/>
              <a:gd name="connsiteY33" fmla="*/ 93810 h 473196"/>
              <a:gd name="connsiteX34" fmla="*/ 2018 w 519861"/>
              <a:gd name="connsiteY34" fmla="*/ 254413 h 473196"/>
              <a:gd name="connsiteX35" fmla="*/ 30768 w 519861"/>
              <a:gd name="connsiteY35" fmla="*/ 219700 h 473196"/>
              <a:gd name="connsiteX36" fmla="*/ 116258 w 519861"/>
              <a:gd name="connsiteY36" fmla="*/ 267499 h 473196"/>
              <a:gd name="connsiteX37" fmla="*/ 125252 w 519861"/>
              <a:gd name="connsiteY37" fmla="*/ 321967 h 473196"/>
              <a:gd name="connsiteX38" fmla="*/ 71896 w 519861"/>
              <a:gd name="connsiteY38" fmla="*/ 344401 h 473196"/>
              <a:gd name="connsiteX39" fmla="*/ 6009 w 519861"/>
              <a:gd name="connsiteY39" fmla="*/ 301251 h 473196"/>
              <a:gd name="connsiteX40" fmla="*/ 2018 w 519861"/>
              <a:gd name="connsiteY40" fmla="*/ 254413 h 47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861" h="473196">
                <a:moveTo>
                  <a:pt x="411675" y="115225"/>
                </a:moveTo>
                <a:cubicBezTo>
                  <a:pt x="419065" y="86311"/>
                  <a:pt x="436901" y="59179"/>
                  <a:pt x="458324" y="51852"/>
                </a:cubicBezTo>
                <a:cubicBezTo>
                  <a:pt x="484092" y="43060"/>
                  <a:pt x="508750" y="65798"/>
                  <a:pt x="516430" y="88939"/>
                </a:cubicBezTo>
                <a:cubicBezTo>
                  <a:pt x="524817" y="114101"/>
                  <a:pt x="516935" y="142497"/>
                  <a:pt x="502484" y="163820"/>
                </a:cubicBezTo>
                <a:cubicBezTo>
                  <a:pt x="494299" y="175946"/>
                  <a:pt x="483385" y="186758"/>
                  <a:pt x="469844" y="192418"/>
                </a:cubicBezTo>
                <a:cubicBezTo>
                  <a:pt x="456201" y="198076"/>
                  <a:pt x="439729" y="197773"/>
                  <a:pt x="427704" y="189285"/>
                </a:cubicBezTo>
                <a:cubicBezTo>
                  <a:pt x="407342" y="174834"/>
                  <a:pt x="404286" y="144139"/>
                  <a:pt x="411675" y="115225"/>
                </a:cubicBezTo>
                <a:close/>
                <a:moveTo>
                  <a:pt x="175981" y="334902"/>
                </a:moveTo>
                <a:cubicBezTo>
                  <a:pt x="187703" y="303576"/>
                  <a:pt x="205892" y="268005"/>
                  <a:pt x="231156" y="241125"/>
                </a:cubicBezTo>
                <a:cubicBezTo>
                  <a:pt x="251467" y="219499"/>
                  <a:pt x="276427" y="203432"/>
                  <a:pt x="306238" y="199894"/>
                </a:cubicBezTo>
                <a:cubicBezTo>
                  <a:pt x="346660" y="195045"/>
                  <a:pt x="390618" y="219297"/>
                  <a:pt x="425482" y="237083"/>
                </a:cubicBezTo>
                <a:cubicBezTo>
                  <a:pt x="455696" y="252443"/>
                  <a:pt x="484396" y="276898"/>
                  <a:pt x="491368" y="310144"/>
                </a:cubicBezTo>
                <a:cubicBezTo>
                  <a:pt x="496117" y="332679"/>
                  <a:pt x="490054" y="356527"/>
                  <a:pt x="479141" y="376840"/>
                </a:cubicBezTo>
                <a:cubicBezTo>
                  <a:pt x="469945" y="393917"/>
                  <a:pt x="456302" y="409883"/>
                  <a:pt x="437709" y="415240"/>
                </a:cubicBezTo>
                <a:cubicBezTo>
                  <a:pt x="416690" y="421303"/>
                  <a:pt x="394256" y="412714"/>
                  <a:pt x="372429" y="414835"/>
                </a:cubicBezTo>
                <a:cubicBezTo>
                  <a:pt x="330491" y="418978"/>
                  <a:pt x="301488" y="460916"/>
                  <a:pt x="260562" y="471122"/>
                </a:cubicBezTo>
                <a:cubicBezTo>
                  <a:pt x="221151" y="481025"/>
                  <a:pt x="176284" y="454347"/>
                  <a:pt x="165976" y="415037"/>
                </a:cubicBezTo>
                <a:cubicBezTo>
                  <a:pt x="159003" y="388562"/>
                  <a:pt x="166381" y="360569"/>
                  <a:pt x="175981" y="334902"/>
                </a:cubicBezTo>
                <a:close/>
                <a:moveTo>
                  <a:pt x="254735" y="39410"/>
                </a:moveTo>
                <a:cubicBezTo>
                  <a:pt x="258895" y="27827"/>
                  <a:pt x="265489" y="17595"/>
                  <a:pt x="275013" y="9915"/>
                </a:cubicBezTo>
                <a:cubicBezTo>
                  <a:pt x="318466" y="-25050"/>
                  <a:pt x="359999" y="40736"/>
                  <a:pt x="359595" y="78934"/>
                </a:cubicBezTo>
                <a:cubicBezTo>
                  <a:pt x="359291" y="101873"/>
                  <a:pt x="351409" y="124206"/>
                  <a:pt x="340496" y="144315"/>
                </a:cubicBezTo>
                <a:cubicBezTo>
                  <a:pt x="333927" y="156341"/>
                  <a:pt x="324833" y="168872"/>
                  <a:pt x="311392" y="171600"/>
                </a:cubicBezTo>
                <a:cubicBezTo>
                  <a:pt x="294718" y="175036"/>
                  <a:pt x="279055" y="161899"/>
                  <a:pt x="269556" y="147752"/>
                </a:cubicBezTo>
                <a:cubicBezTo>
                  <a:pt x="251670" y="121073"/>
                  <a:pt x="242253" y="74160"/>
                  <a:pt x="254735" y="39410"/>
                </a:cubicBezTo>
                <a:close/>
                <a:moveTo>
                  <a:pt x="104094" y="93810"/>
                </a:moveTo>
                <a:cubicBezTo>
                  <a:pt x="108616" y="85420"/>
                  <a:pt x="116359" y="78555"/>
                  <a:pt x="128486" y="74285"/>
                </a:cubicBezTo>
                <a:cubicBezTo>
                  <a:pt x="145564" y="68324"/>
                  <a:pt x="165169" y="72770"/>
                  <a:pt x="180224" y="82875"/>
                </a:cubicBezTo>
                <a:cubicBezTo>
                  <a:pt x="195282" y="92880"/>
                  <a:pt x="206398" y="107936"/>
                  <a:pt x="215190" y="123802"/>
                </a:cubicBezTo>
                <a:cubicBezTo>
                  <a:pt x="222667" y="137141"/>
                  <a:pt x="228731" y="151591"/>
                  <a:pt x="230044" y="166750"/>
                </a:cubicBezTo>
                <a:cubicBezTo>
                  <a:pt x="231458" y="181907"/>
                  <a:pt x="227518" y="198076"/>
                  <a:pt x="217110" y="209192"/>
                </a:cubicBezTo>
                <a:cubicBezTo>
                  <a:pt x="203569" y="223743"/>
                  <a:pt x="180730" y="227280"/>
                  <a:pt x="162035" y="220712"/>
                </a:cubicBezTo>
                <a:cubicBezTo>
                  <a:pt x="143340" y="214143"/>
                  <a:pt x="128586" y="198884"/>
                  <a:pt x="118987" y="181503"/>
                </a:cubicBezTo>
                <a:cubicBezTo>
                  <a:pt x="105951" y="157857"/>
                  <a:pt x="90527" y="118977"/>
                  <a:pt x="104094" y="93810"/>
                </a:cubicBezTo>
                <a:close/>
                <a:moveTo>
                  <a:pt x="2018" y="254413"/>
                </a:moveTo>
                <a:cubicBezTo>
                  <a:pt x="5808" y="238295"/>
                  <a:pt x="15054" y="224198"/>
                  <a:pt x="30768" y="219700"/>
                </a:cubicBezTo>
                <a:cubicBezTo>
                  <a:pt x="62397" y="210809"/>
                  <a:pt x="100191" y="243852"/>
                  <a:pt x="116258" y="267499"/>
                </a:cubicBezTo>
                <a:cubicBezTo>
                  <a:pt x="127172" y="283465"/>
                  <a:pt x="134145" y="304788"/>
                  <a:pt x="125252" y="321967"/>
                </a:cubicBezTo>
                <a:cubicBezTo>
                  <a:pt x="115854" y="340257"/>
                  <a:pt x="92308" y="346523"/>
                  <a:pt x="71896" y="344401"/>
                </a:cubicBezTo>
                <a:cubicBezTo>
                  <a:pt x="44612" y="341571"/>
                  <a:pt x="18034" y="325908"/>
                  <a:pt x="6009" y="301251"/>
                </a:cubicBezTo>
                <a:cubicBezTo>
                  <a:pt x="-105" y="288670"/>
                  <a:pt x="-1772" y="270531"/>
                  <a:pt x="2018" y="254413"/>
                </a:cubicBezTo>
                <a:close/>
              </a:path>
            </a:pathLst>
          </a:custGeom>
          <a:solidFill>
            <a:schemeClr val="accent3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96D25E6-EA73-DFF1-3692-31A1F39873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123120"/>
              </p:ext>
            </p:extLst>
          </p:nvPr>
        </p:nvGraphicFramePr>
        <p:xfrm>
          <a:off x="393661" y="1160463"/>
          <a:ext cx="11352864" cy="5161294"/>
        </p:xfrm>
        <a:graphic>
          <a:graphicData uri="http://schemas.openxmlformats.org/drawingml/2006/table">
            <a:tbl>
              <a:tblPr/>
              <a:tblGrid>
                <a:gridCol w="2838216">
                  <a:extLst>
                    <a:ext uri="{9D8B030D-6E8A-4147-A177-3AD203B41FA5}">
                      <a16:colId xmlns:a16="http://schemas.microsoft.com/office/drawing/2014/main" val="78117494"/>
                    </a:ext>
                  </a:extLst>
                </a:gridCol>
                <a:gridCol w="2838216">
                  <a:extLst>
                    <a:ext uri="{9D8B030D-6E8A-4147-A177-3AD203B41FA5}">
                      <a16:colId xmlns:a16="http://schemas.microsoft.com/office/drawing/2014/main" val="3363424002"/>
                    </a:ext>
                  </a:extLst>
                </a:gridCol>
                <a:gridCol w="2838216">
                  <a:extLst>
                    <a:ext uri="{9D8B030D-6E8A-4147-A177-3AD203B41FA5}">
                      <a16:colId xmlns:a16="http://schemas.microsoft.com/office/drawing/2014/main" val="2674044995"/>
                    </a:ext>
                  </a:extLst>
                </a:gridCol>
                <a:gridCol w="2838216">
                  <a:extLst>
                    <a:ext uri="{9D8B030D-6E8A-4147-A177-3AD203B41FA5}">
                      <a16:colId xmlns:a16="http://schemas.microsoft.com/office/drawing/2014/main" val="3951124335"/>
                    </a:ext>
                  </a:extLst>
                </a:gridCol>
              </a:tblGrid>
              <a:tr h="528242">
                <a:tc>
                  <a:txBody>
                    <a:bodyPr/>
                    <a:lstStyle/>
                    <a:p>
                      <a:pPr algn="l"/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Metric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2800" b="1" dirty="0">
                          <a:solidFill>
                            <a:schemeClr val="accent3"/>
                          </a:solidFill>
                          <a:effectLst/>
                          <a:latin typeface="+mj-lt"/>
                        </a:rPr>
                        <a:t>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24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Growth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606182"/>
                  </a:ext>
                </a:extLst>
              </a:tr>
              <a:tr h="1136409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Active subscribers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50,000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300,000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6x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872588"/>
                  </a:ext>
                </a:extLst>
              </a:tr>
              <a:tr h="874161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$12M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$85M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7x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51573"/>
                  </a:ext>
                </a:extLst>
              </a:tr>
              <a:tr h="1136409">
                <a:tc>
                  <a:txBody>
                    <a:bodyPr/>
                    <a:lstStyle/>
                    <a:p>
                      <a:r>
                        <a:rPr lang="en-CA" sz="14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Retail partnerships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200 stores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5,000+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25x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334260"/>
                  </a:ext>
                </a:extLst>
              </a:tr>
              <a:tr h="8741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005363"/>
                  </a:ext>
                </a:extLst>
              </a:tr>
              <a:tr h="6119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4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606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623A1A-BDBA-94B7-B9FF-7BDC72D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33D5CA-5DDF-9ACA-C266-FCBC381C5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321BBF-4008-7BBF-B596-A94AAE220BA2}"/>
              </a:ext>
            </a:extLst>
          </p:cNvPr>
          <p:cNvSpPr txBox="1"/>
          <p:nvPr/>
        </p:nvSpPr>
        <p:spPr>
          <a:xfrm>
            <a:off x="625835" y="844764"/>
            <a:ext cx="947181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0" dirty="0">
                <a:solidFill>
                  <a:schemeClr val="accent3"/>
                </a:solidFill>
                <a:effectLst/>
                <a:latin typeface="+mj-lt"/>
              </a:rPr>
              <a:t>To become the most trusted and innovative pet care brand worldwide by 2027, improving the lives of 10 million pets through cutting-edge technology, personalized nutrition, and accessible veterinary care – while delivering 30%+ annual revenue growth to our investors.</a:t>
            </a:r>
            <a:endParaRPr lang="en-CA" sz="40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26C41BC-1531-25A9-C7E3-0BC99186D7EE}"/>
              </a:ext>
            </a:extLst>
          </p:cNvPr>
          <p:cNvSpPr/>
          <p:nvPr/>
        </p:nvSpPr>
        <p:spPr>
          <a:xfrm>
            <a:off x="9077461" y="5497938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9D3661D-8D43-2BD9-15B2-060C658FB929}"/>
              </a:ext>
            </a:extLst>
          </p:cNvPr>
          <p:cNvSpPr/>
          <p:nvPr/>
        </p:nvSpPr>
        <p:spPr>
          <a:xfrm rot="3237071">
            <a:off x="9805335" y="4374762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D0C3CB4-E0A7-81BC-EF75-D96BC2369BCD}"/>
              </a:ext>
            </a:extLst>
          </p:cNvPr>
          <p:cNvGrpSpPr/>
          <p:nvPr/>
        </p:nvGrpSpPr>
        <p:grpSpPr>
          <a:xfrm>
            <a:off x="10332718" y="436509"/>
            <a:ext cx="1599810" cy="1599810"/>
            <a:chOff x="5877161" y="849998"/>
            <a:chExt cx="2298010" cy="229801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7575A54-EDB6-3D3F-D0A3-D348A48DEBF9}"/>
                </a:ext>
              </a:extLst>
            </p:cNvPr>
            <p:cNvSpPr/>
            <p:nvPr/>
          </p:nvSpPr>
          <p:spPr>
            <a:xfrm>
              <a:off x="5877161" y="849998"/>
              <a:ext cx="2298010" cy="22980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5D36209-5E6E-F31C-4FB3-3915E2DC5F1D}"/>
                </a:ext>
              </a:extLst>
            </p:cNvPr>
            <p:cNvGrpSpPr/>
            <p:nvPr/>
          </p:nvGrpSpPr>
          <p:grpSpPr>
            <a:xfrm>
              <a:off x="6471670" y="1377888"/>
              <a:ext cx="1108992" cy="1242230"/>
              <a:chOff x="5988967" y="1518251"/>
              <a:chExt cx="1108992" cy="1242230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D714E503-62B6-71B6-EAC5-7A2D8E7B0A4C}"/>
                  </a:ext>
                </a:extLst>
              </p:cNvPr>
              <p:cNvSpPr/>
              <p:nvPr/>
            </p:nvSpPr>
            <p:spPr>
              <a:xfrm rot="18857568">
                <a:off x="5958276" y="1548942"/>
                <a:ext cx="766373" cy="704992"/>
              </a:xfrm>
              <a:custGeom>
                <a:avLst/>
                <a:gdLst>
                  <a:gd name="connsiteX0" fmla="*/ 122401 w 766373"/>
                  <a:gd name="connsiteY0" fmla="*/ 47150 h 704992"/>
                  <a:gd name="connsiteX1" fmla="*/ 155244 w 766373"/>
                  <a:gd name="connsiteY1" fmla="*/ 189433 h 704992"/>
                  <a:gd name="connsiteX2" fmla="*/ 104110 w 766373"/>
                  <a:gd name="connsiteY2" fmla="*/ 254108 h 704992"/>
                  <a:gd name="connsiteX3" fmla="*/ 25794 w 766373"/>
                  <a:gd name="connsiteY3" fmla="*/ 217627 h 704992"/>
                  <a:gd name="connsiteX4" fmla="*/ 7403 w 766373"/>
                  <a:gd name="connsiteY4" fmla="*/ 101517 h 704992"/>
                  <a:gd name="connsiteX5" fmla="*/ 122401 w 766373"/>
                  <a:gd name="connsiteY5" fmla="*/ 47150 h 704992"/>
                  <a:gd name="connsiteX6" fmla="*/ 420711 w 766373"/>
                  <a:gd name="connsiteY6" fmla="*/ 331311 h 704992"/>
                  <a:gd name="connsiteX7" fmla="*/ 499230 w 766373"/>
                  <a:gd name="connsiteY7" fmla="*/ 500475 h 704992"/>
                  <a:gd name="connsiteX8" fmla="*/ 484577 w 766373"/>
                  <a:gd name="connsiteY8" fmla="*/ 646699 h 704992"/>
                  <a:gd name="connsiteX9" fmla="*/ 398580 w 766373"/>
                  <a:gd name="connsiteY9" fmla="*/ 700156 h 704992"/>
                  <a:gd name="connsiteX10" fmla="*/ 314605 w 766373"/>
                  <a:gd name="connsiteY10" fmla="*/ 692880 h 704992"/>
                  <a:gd name="connsiteX11" fmla="*/ 249426 w 766373"/>
                  <a:gd name="connsiteY11" fmla="*/ 620324 h 704992"/>
                  <a:gd name="connsiteX12" fmla="*/ 74907 w 766373"/>
                  <a:gd name="connsiteY12" fmla="*/ 553124 h 704992"/>
                  <a:gd name="connsiteX13" fmla="*/ 41963 w 766373"/>
                  <a:gd name="connsiteY13" fmla="*/ 392247 h 704992"/>
                  <a:gd name="connsiteX14" fmla="*/ 140591 w 766373"/>
                  <a:gd name="connsiteY14" fmla="*/ 322924 h 704992"/>
                  <a:gd name="connsiteX15" fmla="*/ 299649 w 766373"/>
                  <a:gd name="connsiteY15" fmla="*/ 289881 h 704992"/>
                  <a:gd name="connsiteX16" fmla="*/ 420711 w 766373"/>
                  <a:gd name="connsiteY16" fmla="*/ 331311 h 704992"/>
                  <a:gd name="connsiteX17" fmla="*/ 409810 w 766373"/>
                  <a:gd name="connsiteY17" fmla="*/ 36755 h 704992"/>
                  <a:gd name="connsiteX18" fmla="*/ 423642 w 766373"/>
                  <a:gd name="connsiteY18" fmla="*/ 74839 h 704992"/>
                  <a:gd name="connsiteX19" fmla="*/ 413537 w 766373"/>
                  <a:gd name="connsiteY19" fmla="*/ 154570 h 704992"/>
                  <a:gd name="connsiteX20" fmla="*/ 380997 w 766373"/>
                  <a:gd name="connsiteY20" fmla="*/ 214090 h 704992"/>
                  <a:gd name="connsiteX21" fmla="*/ 320972 w 766373"/>
                  <a:gd name="connsiteY21" fmla="*/ 242385 h 704992"/>
                  <a:gd name="connsiteX22" fmla="*/ 252962 w 766373"/>
                  <a:gd name="connsiteY22" fmla="*/ 192970 h 704992"/>
                  <a:gd name="connsiteX23" fmla="*/ 252962 w 766373"/>
                  <a:gd name="connsiteY23" fmla="*/ 106064 h 704992"/>
                  <a:gd name="connsiteX24" fmla="*/ 381199 w 766373"/>
                  <a:gd name="connsiteY24" fmla="*/ 9054 h 704992"/>
                  <a:gd name="connsiteX25" fmla="*/ 409810 w 766373"/>
                  <a:gd name="connsiteY25" fmla="*/ 36755 h 704992"/>
                  <a:gd name="connsiteX26" fmla="*/ 757388 w 766373"/>
                  <a:gd name="connsiteY26" fmla="*/ 370693 h 704992"/>
                  <a:gd name="connsiteX27" fmla="*/ 754489 w 766373"/>
                  <a:gd name="connsiteY27" fmla="*/ 452475 h 704992"/>
                  <a:gd name="connsiteX28" fmla="*/ 657580 w 766373"/>
                  <a:gd name="connsiteY28" fmla="*/ 512198 h 704992"/>
                  <a:gd name="connsiteX29" fmla="*/ 593107 w 766373"/>
                  <a:gd name="connsiteY29" fmla="*/ 504821 h 704992"/>
                  <a:gd name="connsiteX30" fmla="*/ 554404 w 766373"/>
                  <a:gd name="connsiteY30" fmla="*/ 455103 h 704992"/>
                  <a:gd name="connsiteX31" fmla="*/ 737209 w 766373"/>
                  <a:gd name="connsiteY31" fmla="*/ 351018 h 704992"/>
                  <a:gd name="connsiteX32" fmla="*/ 757388 w 766373"/>
                  <a:gd name="connsiteY32" fmla="*/ 370693 h 704992"/>
                  <a:gd name="connsiteX33" fmla="*/ 641313 w 766373"/>
                  <a:gd name="connsiteY33" fmla="*/ 131930 h 704992"/>
                  <a:gd name="connsiteX34" fmla="*/ 607861 w 766373"/>
                  <a:gd name="connsiteY34" fmla="*/ 269062 h 704992"/>
                  <a:gd name="connsiteX35" fmla="*/ 516510 w 766373"/>
                  <a:gd name="connsiteY35" fmla="*/ 313627 h 704992"/>
                  <a:gd name="connsiteX36" fmla="*/ 457090 w 766373"/>
                  <a:gd name="connsiteY36" fmla="*/ 308877 h 704992"/>
                  <a:gd name="connsiteX37" fmla="*/ 441528 w 766373"/>
                  <a:gd name="connsiteY37" fmla="*/ 238645 h 704992"/>
                  <a:gd name="connsiteX38" fmla="*/ 599272 w 766373"/>
                  <a:gd name="connsiteY38" fmla="*/ 106367 h 704992"/>
                  <a:gd name="connsiteX39" fmla="*/ 641313 w 766373"/>
                  <a:gd name="connsiteY39" fmla="*/ 131930 h 704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66373" h="704992">
                    <a:moveTo>
                      <a:pt x="122401" y="47150"/>
                    </a:moveTo>
                    <a:cubicBezTo>
                      <a:pt x="163934" y="72919"/>
                      <a:pt x="165146" y="147901"/>
                      <a:pt x="155244" y="189433"/>
                    </a:cubicBezTo>
                    <a:cubicBezTo>
                      <a:pt x="148574" y="217527"/>
                      <a:pt x="132001" y="246630"/>
                      <a:pt x="104110" y="254108"/>
                    </a:cubicBezTo>
                    <a:cubicBezTo>
                      <a:pt x="74502" y="262091"/>
                      <a:pt x="43883" y="242386"/>
                      <a:pt x="25794" y="217627"/>
                    </a:cubicBezTo>
                    <a:cubicBezTo>
                      <a:pt x="1542" y="184684"/>
                      <a:pt x="-7857" y="139513"/>
                      <a:pt x="7403" y="101517"/>
                    </a:cubicBezTo>
                    <a:cubicBezTo>
                      <a:pt x="22864" y="62713"/>
                      <a:pt x="80970" y="21382"/>
                      <a:pt x="122401" y="47150"/>
                    </a:cubicBezTo>
                    <a:close/>
                    <a:moveTo>
                      <a:pt x="420711" y="331311"/>
                    </a:moveTo>
                    <a:cubicBezTo>
                      <a:pt x="466589" y="371228"/>
                      <a:pt x="483971" y="444087"/>
                      <a:pt x="499230" y="500475"/>
                    </a:cubicBezTo>
                    <a:cubicBezTo>
                      <a:pt x="512569" y="549384"/>
                      <a:pt x="514287" y="605671"/>
                      <a:pt x="484577" y="646699"/>
                    </a:cubicBezTo>
                    <a:cubicBezTo>
                      <a:pt x="464366" y="674590"/>
                      <a:pt x="432029" y="691769"/>
                      <a:pt x="398580" y="700156"/>
                    </a:cubicBezTo>
                    <a:cubicBezTo>
                      <a:pt x="370589" y="707129"/>
                      <a:pt x="339161" y="708038"/>
                      <a:pt x="314605" y="692880"/>
                    </a:cubicBezTo>
                    <a:cubicBezTo>
                      <a:pt x="286715" y="675803"/>
                      <a:pt x="273678" y="642252"/>
                      <a:pt x="249426" y="620324"/>
                    </a:cubicBezTo>
                    <a:cubicBezTo>
                      <a:pt x="202738" y="578185"/>
                      <a:pt x="127252" y="588088"/>
                      <a:pt x="74907" y="553124"/>
                    </a:cubicBezTo>
                    <a:cubicBezTo>
                      <a:pt x="24380" y="519473"/>
                      <a:pt x="8818" y="443077"/>
                      <a:pt x="41963" y="392247"/>
                    </a:cubicBezTo>
                    <a:cubicBezTo>
                      <a:pt x="64296" y="358091"/>
                      <a:pt x="102595" y="337981"/>
                      <a:pt x="140591" y="322924"/>
                    </a:cubicBezTo>
                    <a:cubicBezTo>
                      <a:pt x="186975" y="304532"/>
                      <a:pt x="244575" y="288970"/>
                      <a:pt x="299649" y="289881"/>
                    </a:cubicBezTo>
                    <a:cubicBezTo>
                      <a:pt x="344113" y="290588"/>
                      <a:pt x="386858" y="302107"/>
                      <a:pt x="420711" y="331311"/>
                    </a:cubicBezTo>
                    <a:close/>
                    <a:moveTo>
                      <a:pt x="409810" y="36755"/>
                    </a:moveTo>
                    <a:cubicBezTo>
                      <a:pt x="416947" y="48237"/>
                      <a:pt x="421621" y="61450"/>
                      <a:pt x="423642" y="74839"/>
                    </a:cubicBezTo>
                    <a:cubicBezTo>
                      <a:pt x="427684" y="101619"/>
                      <a:pt x="422227" y="128902"/>
                      <a:pt x="413537" y="154570"/>
                    </a:cubicBezTo>
                    <a:cubicBezTo>
                      <a:pt x="406260" y="176196"/>
                      <a:pt x="396458" y="197315"/>
                      <a:pt x="380997" y="214090"/>
                    </a:cubicBezTo>
                    <a:cubicBezTo>
                      <a:pt x="365536" y="230865"/>
                      <a:pt x="343708" y="242688"/>
                      <a:pt x="320972" y="242385"/>
                    </a:cubicBezTo>
                    <a:cubicBezTo>
                      <a:pt x="291362" y="241880"/>
                      <a:pt x="264584" y="220254"/>
                      <a:pt x="252962" y="192970"/>
                    </a:cubicBezTo>
                    <a:cubicBezTo>
                      <a:pt x="241341" y="165685"/>
                      <a:pt x="243362" y="134056"/>
                      <a:pt x="252962" y="106064"/>
                    </a:cubicBezTo>
                    <a:cubicBezTo>
                      <a:pt x="270445" y="55234"/>
                      <a:pt x="313595" y="-27528"/>
                      <a:pt x="381199" y="9054"/>
                    </a:cubicBezTo>
                    <a:cubicBezTo>
                      <a:pt x="393073" y="15521"/>
                      <a:pt x="402673" y="25273"/>
                      <a:pt x="409810" y="36755"/>
                    </a:cubicBezTo>
                    <a:close/>
                    <a:moveTo>
                      <a:pt x="757388" y="370693"/>
                    </a:moveTo>
                    <a:cubicBezTo>
                      <a:pt x="771428" y="394572"/>
                      <a:pt x="767904" y="428753"/>
                      <a:pt x="754489" y="452475"/>
                    </a:cubicBezTo>
                    <a:cubicBezTo>
                      <a:pt x="734986" y="486935"/>
                      <a:pt x="695677" y="506843"/>
                      <a:pt x="657580" y="512198"/>
                    </a:cubicBezTo>
                    <a:cubicBezTo>
                      <a:pt x="635853" y="515330"/>
                      <a:pt x="612914" y="514219"/>
                      <a:pt x="593107" y="504821"/>
                    </a:cubicBezTo>
                    <a:cubicBezTo>
                      <a:pt x="573301" y="495424"/>
                      <a:pt x="557032" y="476830"/>
                      <a:pt x="554404" y="455103"/>
                    </a:cubicBezTo>
                    <a:cubicBezTo>
                      <a:pt x="545410" y="381132"/>
                      <a:pt x="677791" y="318378"/>
                      <a:pt x="737209" y="351018"/>
                    </a:cubicBezTo>
                    <a:cubicBezTo>
                      <a:pt x="746077" y="355919"/>
                      <a:pt x="752708" y="362734"/>
                      <a:pt x="757388" y="370693"/>
                    </a:cubicBezTo>
                    <a:close/>
                    <a:moveTo>
                      <a:pt x="641313" y="131930"/>
                    </a:moveTo>
                    <a:cubicBezTo>
                      <a:pt x="665292" y="170650"/>
                      <a:pt x="639845" y="240717"/>
                      <a:pt x="607861" y="269062"/>
                    </a:cubicBezTo>
                    <a:cubicBezTo>
                      <a:pt x="582295" y="291800"/>
                      <a:pt x="549756" y="305442"/>
                      <a:pt x="516510" y="313627"/>
                    </a:cubicBezTo>
                    <a:cubicBezTo>
                      <a:pt x="496500" y="318477"/>
                      <a:pt x="473663" y="321004"/>
                      <a:pt x="457090" y="308877"/>
                    </a:cubicBezTo>
                    <a:cubicBezTo>
                      <a:pt x="436576" y="293821"/>
                      <a:pt x="435363" y="263404"/>
                      <a:pt x="441528" y="238645"/>
                    </a:cubicBezTo>
                    <a:cubicBezTo>
                      <a:pt x="456888" y="176498"/>
                      <a:pt x="527222" y="95049"/>
                      <a:pt x="599272" y="106367"/>
                    </a:cubicBezTo>
                    <a:cubicBezTo>
                      <a:pt x="619836" y="109601"/>
                      <a:pt x="633321" y="119024"/>
                      <a:pt x="641313" y="131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EB59F4D-3B15-3B23-CDE1-3603E7935388}"/>
                  </a:ext>
                </a:extLst>
              </p:cNvPr>
              <p:cNvSpPr/>
              <p:nvPr/>
            </p:nvSpPr>
            <p:spPr>
              <a:xfrm rot="4268768">
                <a:off x="6601430" y="2263953"/>
                <a:ext cx="519861" cy="473196"/>
              </a:xfrm>
              <a:custGeom>
                <a:avLst/>
                <a:gdLst>
                  <a:gd name="connsiteX0" fmla="*/ 411675 w 519861"/>
                  <a:gd name="connsiteY0" fmla="*/ 115225 h 473196"/>
                  <a:gd name="connsiteX1" fmla="*/ 458324 w 519861"/>
                  <a:gd name="connsiteY1" fmla="*/ 51852 h 473196"/>
                  <a:gd name="connsiteX2" fmla="*/ 516430 w 519861"/>
                  <a:gd name="connsiteY2" fmla="*/ 88939 h 473196"/>
                  <a:gd name="connsiteX3" fmla="*/ 502484 w 519861"/>
                  <a:gd name="connsiteY3" fmla="*/ 163820 h 473196"/>
                  <a:gd name="connsiteX4" fmla="*/ 469844 w 519861"/>
                  <a:gd name="connsiteY4" fmla="*/ 192418 h 473196"/>
                  <a:gd name="connsiteX5" fmla="*/ 427704 w 519861"/>
                  <a:gd name="connsiteY5" fmla="*/ 189285 h 473196"/>
                  <a:gd name="connsiteX6" fmla="*/ 411675 w 519861"/>
                  <a:gd name="connsiteY6" fmla="*/ 115225 h 473196"/>
                  <a:gd name="connsiteX7" fmla="*/ 175981 w 519861"/>
                  <a:gd name="connsiteY7" fmla="*/ 334902 h 473196"/>
                  <a:gd name="connsiteX8" fmla="*/ 231156 w 519861"/>
                  <a:gd name="connsiteY8" fmla="*/ 241125 h 473196"/>
                  <a:gd name="connsiteX9" fmla="*/ 306238 w 519861"/>
                  <a:gd name="connsiteY9" fmla="*/ 199894 h 473196"/>
                  <a:gd name="connsiteX10" fmla="*/ 425482 w 519861"/>
                  <a:gd name="connsiteY10" fmla="*/ 237083 h 473196"/>
                  <a:gd name="connsiteX11" fmla="*/ 491368 w 519861"/>
                  <a:gd name="connsiteY11" fmla="*/ 310144 h 473196"/>
                  <a:gd name="connsiteX12" fmla="*/ 479141 w 519861"/>
                  <a:gd name="connsiteY12" fmla="*/ 376840 h 473196"/>
                  <a:gd name="connsiteX13" fmla="*/ 437709 w 519861"/>
                  <a:gd name="connsiteY13" fmla="*/ 415240 h 473196"/>
                  <a:gd name="connsiteX14" fmla="*/ 372429 w 519861"/>
                  <a:gd name="connsiteY14" fmla="*/ 414835 h 473196"/>
                  <a:gd name="connsiteX15" fmla="*/ 260562 w 519861"/>
                  <a:gd name="connsiteY15" fmla="*/ 471122 h 473196"/>
                  <a:gd name="connsiteX16" fmla="*/ 165976 w 519861"/>
                  <a:gd name="connsiteY16" fmla="*/ 415037 h 473196"/>
                  <a:gd name="connsiteX17" fmla="*/ 175981 w 519861"/>
                  <a:gd name="connsiteY17" fmla="*/ 334902 h 473196"/>
                  <a:gd name="connsiteX18" fmla="*/ 254735 w 519861"/>
                  <a:gd name="connsiteY18" fmla="*/ 39410 h 473196"/>
                  <a:gd name="connsiteX19" fmla="*/ 275013 w 519861"/>
                  <a:gd name="connsiteY19" fmla="*/ 9915 h 473196"/>
                  <a:gd name="connsiteX20" fmla="*/ 359595 w 519861"/>
                  <a:gd name="connsiteY20" fmla="*/ 78934 h 473196"/>
                  <a:gd name="connsiteX21" fmla="*/ 340496 w 519861"/>
                  <a:gd name="connsiteY21" fmla="*/ 144315 h 473196"/>
                  <a:gd name="connsiteX22" fmla="*/ 311392 w 519861"/>
                  <a:gd name="connsiteY22" fmla="*/ 171600 h 473196"/>
                  <a:gd name="connsiteX23" fmla="*/ 269556 w 519861"/>
                  <a:gd name="connsiteY23" fmla="*/ 147752 h 473196"/>
                  <a:gd name="connsiteX24" fmla="*/ 254735 w 519861"/>
                  <a:gd name="connsiteY24" fmla="*/ 39410 h 473196"/>
                  <a:gd name="connsiteX25" fmla="*/ 104094 w 519861"/>
                  <a:gd name="connsiteY25" fmla="*/ 93810 h 473196"/>
                  <a:gd name="connsiteX26" fmla="*/ 128486 w 519861"/>
                  <a:gd name="connsiteY26" fmla="*/ 74285 h 473196"/>
                  <a:gd name="connsiteX27" fmla="*/ 180224 w 519861"/>
                  <a:gd name="connsiteY27" fmla="*/ 82875 h 473196"/>
                  <a:gd name="connsiteX28" fmla="*/ 215190 w 519861"/>
                  <a:gd name="connsiteY28" fmla="*/ 123802 h 473196"/>
                  <a:gd name="connsiteX29" fmla="*/ 230044 w 519861"/>
                  <a:gd name="connsiteY29" fmla="*/ 166750 h 473196"/>
                  <a:gd name="connsiteX30" fmla="*/ 217110 w 519861"/>
                  <a:gd name="connsiteY30" fmla="*/ 209192 h 473196"/>
                  <a:gd name="connsiteX31" fmla="*/ 162035 w 519861"/>
                  <a:gd name="connsiteY31" fmla="*/ 220712 h 473196"/>
                  <a:gd name="connsiteX32" fmla="*/ 118987 w 519861"/>
                  <a:gd name="connsiteY32" fmla="*/ 181503 h 473196"/>
                  <a:gd name="connsiteX33" fmla="*/ 104094 w 519861"/>
                  <a:gd name="connsiteY33" fmla="*/ 93810 h 473196"/>
                  <a:gd name="connsiteX34" fmla="*/ 2018 w 519861"/>
                  <a:gd name="connsiteY34" fmla="*/ 254413 h 473196"/>
                  <a:gd name="connsiteX35" fmla="*/ 30768 w 519861"/>
                  <a:gd name="connsiteY35" fmla="*/ 219700 h 473196"/>
                  <a:gd name="connsiteX36" fmla="*/ 116258 w 519861"/>
                  <a:gd name="connsiteY36" fmla="*/ 267499 h 473196"/>
                  <a:gd name="connsiteX37" fmla="*/ 125252 w 519861"/>
                  <a:gd name="connsiteY37" fmla="*/ 321967 h 473196"/>
                  <a:gd name="connsiteX38" fmla="*/ 71896 w 519861"/>
                  <a:gd name="connsiteY38" fmla="*/ 344401 h 473196"/>
                  <a:gd name="connsiteX39" fmla="*/ 6009 w 519861"/>
                  <a:gd name="connsiteY39" fmla="*/ 301251 h 473196"/>
                  <a:gd name="connsiteX40" fmla="*/ 2018 w 519861"/>
                  <a:gd name="connsiteY40" fmla="*/ 254413 h 47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19861" h="473196">
                    <a:moveTo>
                      <a:pt x="411675" y="115225"/>
                    </a:moveTo>
                    <a:cubicBezTo>
                      <a:pt x="419065" y="86311"/>
                      <a:pt x="436901" y="59179"/>
                      <a:pt x="458324" y="51852"/>
                    </a:cubicBezTo>
                    <a:cubicBezTo>
                      <a:pt x="484092" y="43060"/>
                      <a:pt x="508750" y="65798"/>
                      <a:pt x="516430" y="88939"/>
                    </a:cubicBezTo>
                    <a:cubicBezTo>
                      <a:pt x="524817" y="114101"/>
                      <a:pt x="516935" y="142497"/>
                      <a:pt x="502484" y="163820"/>
                    </a:cubicBezTo>
                    <a:cubicBezTo>
                      <a:pt x="494299" y="175946"/>
                      <a:pt x="483385" y="186758"/>
                      <a:pt x="469844" y="192418"/>
                    </a:cubicBezTo>
                    <a:cubicBezTo>
                      <a:pt x="456201" y="198076"/>
                      <a:pt x="439729" y="197773"/>
                      <a:pt x="427704" y="189285"/>
                    </a:cubicBezTo>
                    <a:cubicBezTo>
                      <a:pt x="407342" y="174834"/>
                      <a:pt x="404286" y="144139"/>
                      <a:pt x="411675" y="115225"/>
                    </a:cubicBezTo>
                    <a:close/>
                    <a:moveTo>
                      <a:pt x="175981" y="334902"/>
                    </a:moveTo>
                    <a:cubicBezTo>
                      <a:pt x="187703" y="303576"/>
                      <a:pt x="205892" y="268005"/>
                      <a:pt x="231156" y="241125"/>
                    </a:cubicBezTo>
                    <a:cubicBezTo>
                      <a:pt x="251467" y="219499"/>
                      <a:pt x="276427" y="203432"/>
                      <a:pt x="306238" y="199894"/>
                    </a:cubicBezTo>
                    <a:cubicBezTo>
                      <a:pt x="346660" y="195045"/>
                      <a:pt x="390618" y="219297"/>
                      <a:pt x="425482" y="237083"/>
                    </a:cubicBezTo>
                    <a:cubicBezTo>
                      <a:pt x="455696" y="252443"/>
                      <a:pt x="484396" y="276898"/>
                      <a:pt x="491368" y="310144"/>
                    </a:cubicBezTo>
                    <a:cubicBezTo>
                      <a:pt x="496117" y="332679"/>
                      <a:pt x="490054" y="356527"/>
                      <a:pt x="479141" y="376840"/>
                    </a:cubicBezTo>
                    <a:cubicBezTo>
                      <a:pt x="469945" y="393917"/>
                      <a:pt x="456302" y="409883"/>
                      <a:pt x="437709" y="415240"/>
                    </a:cubicBezTo>
                    <a:cubicBezTo>
                      <a:pt x="416690" y="421303"/>
                      <a:pt x="394256" y="412714"/>
                      <a:pt x="372429" y="414835"/>
                    </a:cubicBezTo>
                    <a:cubicBezTo>
                      <a:pt x="330491" y="418978"/>
                      <a:pt x="301488" y="460916"/>
                      <a:pt x="260562" y="471122"/>
                    </a:cubicBezTo>
                    <a:cubicBezTo>
                      <a:pt x="221151" y="481025"/>
                      <a:pt x="176284" y="454347"/>
                      <a:pt x="165976" y="415037"/>
                    </a:cubicBezTo>
                    <a:cubicBezTo>
                      <a:pt x="159003" y="388562"/>
                      <a:pt x="166381" y="360569"/>
                      <a:pt x="175981" y="334902"/>
                    </a:cubicBezTo>
                    <a:close/>
                    <a:moveTo>
                      <a:pt x="254735" y="39410"/>
                    </a:moveTo>
                    <a:cubicBezTo>
                      <a:pt x="258895" y="27827"/>
                      <a:pt x="265489" y="17595"/>
                      <a:pt x="275013" y="9915"/>
                    </a:cubicBezTo>
                    <a:cubicBezTo>
                      <a:pt x="318466" y="-25050"/>
                      <a:pt x="359999" y="40736"/>
                      <a:pt x="359595" y="78934"/>
                    </a:cubicBezTo>
                    <a:cubicBezTo>
                      <a:pt x="359291" y="101873"/>
                      <a:pt x="351409" y="124206"/>
                      <a:pt x="340496" y="144315"/>
                    </a:cubicBezTo>
                    <a:cubicBezTo>
                      <a:pt x="333927" y="156341"/>
                      <a:pt x="324833" y="168872"/>
                      <a:pt x="311392" y="171600"/>
                    </a:cubicBezTo>
                    <a:cubicBezTo>
                      <a:pt x="294718" y="175036"/>
                      <a:pt x="279055" y="161899"/>
                      <a:pt x="269556" y="147752"/>
                    </a:cubicBezTo>
                    <a:cubicBezTo>
                      <a:pt x="251670" y="121073"/>
                      <a:pt x="242253" y="74160"/>
                      <a:pt x="254735" y="39410"/>
                    </a:cubicBezTo>
                    <a:close/>
                    <a:moveTo>
                      <a:pt x="104094" y="93810"/>
                    </a:moveTo>
                    <a:cubicBezTo>
                      <a:pt x="108616" y="85420"/>
                      <a:pt x="116359" y="78555"/>
                      <a:pt x="128486" y="74285"/>
                    </a:cubicBezTo>
                    <a:cubicBezTo>
                      <a:pt x="145564" y="68324"/>
                      <a:pt x="165169" y="72770"/>
                      <a:pt x="180224" y="82875"/>
                    </a:cubicBezTo>
                    <a:cubicBezTo>
                      <a:pt x="195282" y="92880"/>
                      <a:pt x="206398" y="107936"/>
                      <a:pt x="215190" y="123802"/>
                    </a:cubicBezTo>
                    <a:cubicBezTo>
                      <a:pt x="222667" y="137141"/>
                      <a:pt x="228731" y="151591"/>
                      <a:pt x="230044" y="166750"/>
                    </a:cubicBezTo>
                    <a:cubicBezTo>
                      <a:pt x="231458" y="181907"/>
                      <a:pt x="227518" y="198076"/>
                      <a:pt x="217110" y="209192"/>
                    </a:cubicBezTo>
                    <a:cubicBezTo>
                      <a:pt x="203569" y="223743"/>
                      <a:pt x="180730" y="227280"/>
                      <a:pt x="162035" y="220712"/>
                    </a:cubicBezTo>
                    <a:cubicBezTo>
                      <a:pt x="143340" y="214143"/>
                      <a:pt x="128586" y="198884"/>
                      <a:pt x="118987" y="181503"/>
                    </a:cubicBezTo>
                    <a:cubicBezTo>
                      <a:pt x="105951" y="157857"/>
                      <a:pt x="90527" y="118977"/>
                      <a:pt x="104094" y="93810"/>
                    </a:cubicBezTo>
                    <a:close/>
                    <a:moveTo>
                      <a:pt x="2018" y="254413"/>
                    </a:moveTo>
                    <a:cubicBezTo>
                      <a:pt x="5808" y="238295"/>
                      <a:pt x="15054" y="224198"/>
                      <a:pt x="30768" y="219700"/>
                    </a:cubicBezTo>
                    <a:cubicBezTo>
                      <a:pt x="62397" y="210809"/>
                      <a:pt x="100191" y="243852"/>
                      <a:pt x="116258" y="267499"/>
                    </a:cubicBezTo>
                    <a:cubicBezTo>
                      <a:pt x="127172" y="283465"/>
                      <a:pt x="134145" y="304788"/>
                      <a:pt x="125252" y="321967"/>
                    </a:cubicBezTo>
                    <a:cubicBezTo>
                      <a:pt x="115854" y="340257"/>
                      <a:pt x="92308" y="346523"/>
                      <a:pt x="71896" y="344401"/>
                    </a:cubicBezTo>
                    <a:cubicBezTo>
                      <a:pt x="44612" y="341571"/>
                      <a:pt x="18034" y="325908"/>
                      <a:pt x="6009" y="301251"/>
                    </a:cubicBezTo>
                    <a:cubicBezTo>
                      <a:pt x="-105" y="288670"/>
                      <a:pt x="-1772" y="270531"/>
                      <a:pt x="2018" y="25441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7398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3D022-E083-6727-778E-57509A54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 dirty="0"/>
              <a:t>Thank you for your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8CBDE4-E926-2C99-AAE4-5142D323C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FA27-772C-2584-E472-FB62566BB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pic>
        <p:nvPicPr>
          <p:cNvPr id="7" name="Picture Placeholder 6" descr="A bowl of cat food and a mug of milk&#10;&#10;AI-generated content may be incorrect.">
            <a:extLst>
              <a:ext uri="{FF2B5EF4-FFF2-40B4-BE49-F238E27FC236}">
                <a16:creationId xmlns:a16="http://schemas.microsoft.com/office/drawing/2014/main" id="{EC85EBD9-C6DE-C4CD-CED9-40CDE07CFFE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5800" b="5800"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E0117D0-7D05-81F7-6DA3-F748359BA5FE}"/>
              </a:ext>
            </a:extLst>
          </p:cNvPr>
          <p:cNvGrpSpPr/>
          <p:nvPr/>
        </p:nvGrpSpPr>
        <p:grpSpPr>
          <a:xfrm>
            <a:off x="1723295" y="1865098"/>
            <a:ext cx="3092726" cy="3937456"/>
            <a:chOff x="1389107" y="1299746"/>
            <a:chExt cx="3344898" cy="42585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B19FAF-47A2-8208-1DEF-FB2F21B5B079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C9754B69-E694-BE34-8793-D5BC39FD600F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F06B0458-A6DD-8A8E-680D-2B2A7952070B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98DDFA2-1D57-5656-B6B6-9240F62793F5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6615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3ABB414-FB1E-3BF4-32C9-35A974D2412C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93E36039-8FAE-BC50-2408-310F17994C8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D4CF1DF-CAC4-5BC1-F72E-DAAB461DFCA2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6615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E74E90A-6A62-340D-EA89-E35FE35B570C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96DE8D1F-97AC-3D31-6124-7FBAA57EE7C8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6DD5EAF-BCE4-1DB5-C51D-279EC455D705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6615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10" name="Graphic 8">
              <a:extLst>
                <a:ext uri="{FF2B5EF4-FFF2-40B4-BE49-F238E27FC236}">
                  <a16:creationId xmlns:a16="http://schemas.microsoft.com/office/drawing/2014/main" id="{0AE20F25-59AE-0EA9-0C7C-05EC21613E72}"/>
                </a:ext>
              </a:extLst>
            </p:cNvPr>
            <p:cNvSpPr/>
            <p:nvPr/>
          </p:nvSpPr>
          <p:spPr>
            <a:xfrm>
              <a:off x="1622455" y="1565502"/>
              <a:ext cx="381008" cy="317364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B0E1E1C-D419-4EB4-24B1-E6221A687CD4}"/>
                </a:ext>
              </a:extLst>
            </p:cNvPr>
            <p:cNvSpPr/>
            <p:nvPr/>
          </p:nvSpPr>
          <p:spPr>
            <a:xfrm>
              <a:off x="1631680" y="4973934"/>
              <a:ext cx="362558" cy="319762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19912E-938E-5ED8-E4EB-03B6FBBC84C3}"/>
                </a:ext>
              </a:extLst>
            </p:cNvPr>
            <p:cNvSpPr/>
            <p:nvPr/>
          </p:nvSpPr>
          <p:spPr>
            <a:xfrm>
              <a:off x="1622456" y="3284426"/>
              <a:ext cx="381006" cy="289146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84E9605-7F54-4C2A-6507-5169BB97DD82}"/>
              </a:ext>
            </a:extLst>
          </p:cNvPr>
          <p:cNvSpPr/>
          <p:nvPr/>
        </p:nvSpPr>
        <p:spPr>
          <a:xfrm>
            <a:off x="5537758" y="5809775"/>
            <a:ext cx="761771" cy="727168"/>
          </a:xfrm>
          <a:custGeom>
            <a:avLst/>
            <a:gdLst>
              <a:gd name="connsiteX0" fmla="*/ 74614 w 761771"/>
              <a:gd name="connsiteY0" fmla="*/ 355320 h 727168"/>
              <a:gd name="connsiteX1" fmla="*/ 180270 w 761771"/>
              <a:gd name="connsiteY1" fmla="*/ 429003 h 727168"/>
              <a:gd name="connsiteX2" fmla="*/ 210889 w 761771"/>
              <a:gd name="connsiteY2" fmla="*/ 517829 h 727168"/>
              <a:gd name="connsiteX3" fmla="*/ 137019 w 761771"/>
              <a:gd name="connsiteY3" fmla="*/ 566031 h 727168"/>
              <a:gd name="connsiteX4" fmla="*/ 19898 w 761771"/>
              <a:gd name="connsiteY4" fmla="*/ 500649 h 727168"/>
              <a:gd name="connsiteX5" fmla="*/ 36774 w 761771"/>
              <a:gd name="connsiteY5" fmla="*/ 355941 h 727168"/>
              <a:gd name="connsiteX6" fmla="*/ 74614 w 761771"/>
              <a:gd name="connsiteY6" fmla="*/ 355320 h 727168"/>
              <a:gd name="connsiteX7" fmla="*/ 500437 w 761771"/>
              <a:gd name="connsiteY7" fmla="*/ 284188 h 727168"/>
              <a:gd name="connsiteX8" fmla="*/ 638649 w 761771"/>
              <a:gd name="connsiteY8" fmla="*/ 310265 h 727168"/>
              <a:gd name="connsiteX9" fmla="*/ 752031 w 761771"/>
              <a:gd name="connsiteY9" fmla="*/ 383831 h 727168"/>
              <a:gd name="connsiteX10" fmla="*/ 755265 w 761771"/>
              <a:gd name="connsiteY10" fmla="*/ 477912 h 727168"/>
              <a:gd name="connsiteX11" fmla="*/ 710498 w 761771"/>
              <a:gd name="connsiteY11" fmla="*/ 550064 h 727168"/>
              <a:gd name="connsiteX12" fmla="*/ 616215 w 761771"/>
              <a:gd name="connsiteY12" fmla="*/ 580179 h 727168"/>
              <a:gd name="connsiteX13" fmla="*/ 478783 w 761771"/>
              <a:gd name="connsiteY13" fmla="*/ 712658 h 727168"/>
              <a:gd name="connsiteX14" fmla="*/ 310125 w 761771"/>
              <a:gd name="connsiteY14" fmla="*/ 659605 h 727168"/>
              <a:gd name="connsiteX15" fmla="*/ 292643 w 761771"/>
              <a:gd name="connsiteY15" fmla="*/ 527327 h 727168"/>
              <a:gd name="connsiteX16" fmla="*/ 349030 w 761771"/>
              <a:gd name="connsiteY16" fmla="*/ 366854 h 727168"/>
              <a:gd name="connsiteX17" fmla="*/ 453924 w 761771"/>
              <a:gd name="connsiteY17" fmla="*/ 289145 h 727168"/>
              <a:gd name="connsiteX18" fmla="*/ 500437 w 761771"/>
              <a:gd name="connsiteY18" fmla="*/ 284188 h 727168"/>
              <a:gd name="connsiteX19" fmla="*/ 210940 w 761771"/>
              <a:gd name="connsiteY19" fmla="*/ 109598 h 727168"/>
              <a:gd name="connsiteX20" fmla="*/ 249795 w 761771"/>
              <a:gd name="connsiteY20" fmla="*/ 125741 h 727168"/>
              <a:gd name="connsiteX21" fmla="*/ 305980 w 761771"/>
              <a:gd name="connsiteY21" fmla="*/ 187687 h 727168"/>
              <a:gd name="connsiteX22" fmla="*/ 333568 w 761771"/>
              <a:gd name="connsiteY22" fmla="*/ 252260 h 727168"/>
              <a:gd name="connsiteX23" fmla="*/ 321037 w 761771"/>
              <a:gd name="connsiteY23" fmla="*/ 319764 h 727168"/>
              <a:gd name="connsiteX24" fmla="*/ 239185 w 761771"/>
              <a:gd name="connsiteY24" fmla="*/ 346037 h 727168"/>
              <a:gd name="connsiteX25" fmla="*/ 165719 w 761771"/>
              <a:gd name="connsiteY25" fmla="*/ 286516 h 727168"/>
              <a:gd name="connsiteX26" fmla="*/ 170266 w 761771"/>
              <a:gd name="connsiteY26" fmla="*/ 111795 h 727168"/>
              <a:gd name="connsiteX27" fmla="*/ 210940 w 761771"/>
              <a:gd name="connsiteY27" fmla="*/ 109598 h 727168"/>
              <a:gd name="connsiteX28" fmla="*/ 696559 w 761771"/>
              <a:gd name="connsiteY28" fmla="*/ 49892 h 727168"/>
              <a:gd name="connsiteX29" fmla="*/ 755264 w 761771"/>
              <a:gd name="connsiteY29" fmla="*/ 89766 h 727168"/>
              <a:gd name="connsiteX30" fmla="*/ 740207 w 761771"/>
              <a:gd name="connsiteY30" fmla="*/ 188899 h 727168"/>
              <a:gd name="connsiteX31" fmla="*/ 696047 w 761771"/>
              <a:gd name="connsiteY31" fmla="*/ 236294 h 727168"/>
              <a:gd name="connsiteX32" fmla="*/ 633495 w 761771"/>
              <a:gd name="connsiteY32" fmla="*/ 244478 h 727168"/>
              <a:gd name="connsiteX33" fmla="*/ 601359 w 761771"/>
              <a:gd name="connsiteY33" fmla="*/ 147771 h 727168"/>
              <a:gd name="connsiteX34" fmla="*/ 668560 w 761771"/>
              <a:gd name="connsiteY34" fmla="*/ 54802 h 727168"/>
              <a:gd name="connsiteX35" fmla="*/ 696559 w 761771"/>
              <a:gd name="connsiteY35" fmla="*/ 49892 h 727168"/>
              <a:gd name="connsiteX36" fmla="*/ 441935 w 761771"/>
              <a:gd name="connsiteY36" fmla="*/ 675 h 727168"/>
              <a:gd name="connsiteX37" fmla="*/ 482217 w 761771"/>
              <a:gd name="connsiteY37" fmla="*/ 22666 h 727168"/>
              <a:gd name="connsiteX38" fmla="*/ 521426 w 761771"/>
              <a:gd name="connsiteY38" fmla="*/ 106642 h 727168"/>
              <a:gd name="connsiteX39" fmla="*/ 497578 w 761771"/>
              <a:gd name="connsiteY39" fmla="*/ 201935 h 727168"/>
              <a:gd name="connsiteX40" fmla="*/ 457257 w 761771"/>
              <a:gd name="connsiteY40" fmla="*/ 246803 h 727168"/>
              <a:gd name="connsiteX41" fmla="*/ 390866 w 761771"/>
              <a:gd name="connsiteY41" fmla="*/ 218205 h 727168"/>
              <a:gd name="connsiteX42" fmla="*/ 354284 w 761771"/>
              <a:gd name="connsiteY42" fmla="*/ 114322 h 727168"/>
              <a:gd name="connsiteX43" fmla="*/ 393695 w 761771"/>
              <a:gd name="connsiteY43" fmla="*/ 14683 h 727168"/>
              <a:gd name="connsiteX44" fmla="*/ 441935 w 761771"/>
              <a:gd name="connsiteY44" fmla="*/ 675 h 72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61771" h="727168">
                <a:moveTo>
                  <a:pt x="74614" y="355320"/>
                </a:moveTo>
                <a:cubicBezTo>
                  <a:pt x="114238" y="365017"/>
                  <a:pt x="156775" y="401643"/>
                  <a:pt x="180270" y="429003"/>
                </a:cubicBezTo>
                <a:cubicBezTo>
                  <a:pt x="201390" y="453962"/>
                  <a:pt x="218569" y="487512"/>
                  <a:pt x="210889" y="517829"/>
                </a:cubicBezTo>
                <a:cubicBezTo>
                  <a:pt x="203006" y="549862"/>
                  <a:pt x="169356" y="565828"/>
                  <a:pt x="137019" y="566031"/>
                </a:cubicBezTo>
                <a:cubicBezTo>
                  <a:pt x="93970" y="566535"/>
                  <a:pt x="46678" y="543091"/>
                  <a:pt x="19898" y="500649"/>
                </a:cubicBezTo>
                <a:cubicBezTo>
                  <a:pt x="-7791" y="457196"/>
                  <a:pt x="-10417" y="372312"/>
                  <a:pt x="36774" y="355941"/>
                </a:cubicBezTo>
                <a:cubicBezTo>
                  <a:pt x="48522" y="351848"/>
                  <a:pt x="61406" y="352088"/>
                  <a:pt x="74614" y="355320"/>
                </a:cubicBezTo>
                <a:close/>
                <a:moveTo>
                  <a:pt x="500437" y="284188"/>
                </a:moveTo>
                <a:cubicBezTo>
                  <a:pt x="547929" y="285008"/>
                  <a:pt x="597268" y="300791"/>
                  <a:pt x="638649" y="310265"/>
                </a:cubicBezTo>
                <a:cubicBezTo>
                  <a:pt x="686447" y="321785"/>
                  <a:pt x="733033" y="343208"/>
                  <a:pt x="752031" y="383831"/>
                </a:cubicBezTo>
                <a:cubicBezTo>
                  <a:pt x="765168" y="411419"/>
                  <a:pt x="763753" y="445474"/>
                  <a:pt x="755265" y="477912"/>
                </a:cubicBezTo>
                <a:cubicBezTo>
                  <a:pt x="748292" y="504994"/>
                  <a:pt x="734852" y="533593"/>
                  <a:pt x="710498" y="550064"/>
                </a:cubicBezTo>
                <a:cubicBezTo>
                  <a:pt x="682911" y="568759"/>
                  <a:pt x="647037" y="567345"/>
                  <a:pt x="616215" y="580179"/>
                </a:cubicBezTo>
                <a:cubicBezTo>
                  <a:pt x="556594" y="604431"/>
                  <a:pt x="533351" y="678906"/>
                  <a:pt x="478783" y="712658"/>
                </a:cubicBezTo>
                <a:cubicBezTo>
                  <a:pt x="426134" y="745299"/>
                  <a:pt x="343876" y="720844"/>
                  <a:pt x="310125" y="659605"/>
                </a:cubicBezTo>
                <a:cubicBezTo>
                  <a:pt x="287287" y="618982"/>
                  <a:pt x="287287" y="570780"/>
                  <a:pt x="292643" y="527327"/>
                </a:cubicBezTo>
                <a:cubicBezTo>
                  <a:pt x="299413" y="473870"/>
                  <a:pt x="316694" y="413441"/>
                  <a:pt x="349030" y="366854"/>
                </a:cubicBezTo>
                <a:cubicBezTo>
                  <a:pt x="374698" y="329263"/>
                  <a:pt x="409663" y="300665"/>
                  <a:pt x="453924" y="289145"/>
                </a:cubicBezTo>
                <a:cubicBezTo>
                  <a:pt x="468981" y="285305"/>
                  <a:pt x="484606" y="283915"/>
                  <a:pt x="500437" y="284188"/>
                </a:cubicBezTo>
                <a:close/>
                <a:moveTo>
                  <a:pt x="210940" y="109598"/>
                </a:moveTo>
                <a:cubicBezTo>
                  <a:pt x="224607" y="112301"/>
                  <a:pt x="237972" y="118061"/>
                  <a:pt x="249795" y="125741"/>
                </a:cubicBezTo>
                <a:cubicBezTo>
                  <a:pt x="273138" y="141302"/>
                  <a:pt x="291126" y="163939"/>
                  <a:pt x="305980" y="187687"/>
                </a:cubicBezTo>
                <a:cubicBezTo>
                  <a:pt x="318410" y="207695"/>
                  <a:pt x="329526" y="229017"/>
                  <a:pt x="333568" y="252260"/>
                </a:cubicBezTo>
                <a:cubicBezTo>
                  <a:pt x="338014" y="275299"/>
                  <a:pt x="334477" y="300867"/>
                  <a:pt x="321037" y="319764"/>
                </a:cubicBezTo>
                <a:cubicBezTo>
                  <a:pt x="303251" y="344521"/>
                  <a:pt x="269399" y="354020"/>
                  <a:pt x="239185" y="346037"/>
                </a:cubicBezTo>
                <a:cubicBezTo>
                  <a:pt x="209172" y="337953"/>
                  <a:pt x="183301" y="314509"/>
                  <a:pt x="165719" y="286516"/>
                </a:cubicBezTo>
                <a:cubicBezTo>
                  <a:pt x="133079" y="236090"/>
                  <a:pt x="95386" y="137363"/>
                  <a:pt x="170266" y="111795"/>
                </a:cubicBezTo>
                <a:cubicBezTo>
                  <a:pt x="183302" y="107249"/>
                  <a:pt x="197272" y="106895"/>
                  <a:pt x="210940" y="109598"/>
                </a:cubicBezTo>
                <a:close/>
                <a:moveTo>
                  <a:pt x="696559" y="49892"/>
                </a:moveTo>
                <a:cubicBezTo>
                  <a:pt x="723489" y="51246"/>
                  <a:pt x="746169" y="69682"/>
                  <a:pt x="755264" y="89766"/>
                </a:cubicBezTo>
                <a:cubicBezTo>
                  <a:pt x="768401" y="119173"/>
                  <a:pt x="759003" y="156967"/>
                  <a:pt x="740207" y="188899"/>
                </a:cubicBezTo>
                <a:cubicBezTo>
                  <a:pt x="729596" y="206988"/>
                  <a:pt x="715146" y="224672"/>
                  <a:pt x="696047" y="236294"/>
                </a:cubicBezTo>
                <a:cubicBezTo>
                  <a:pt x="676947" y="248015"/>
                  <a:pt x="652694" y="252664"/>
                  <a:pt x="633495" y="244478"/>
                </a:cubicBezTo>
                <a:cubicBezTo>
                  <a:pt x="601258" y="230433"/>
                  <a:pt x="592164" y="188496"/>
                  <a:pt x="601359" y="147771"/>
                </a:cubicBezTo>
                <a:cubicBezTo>
                  <a:pt x="610150" y="106845"/>
                  <a:pt x="636525" y="67939"/>
                  <a:pt x="668560" y="54802"/>
                </a:cubicBezTo>
                <a:cubicBezTo>
                  <a:pt x="678135" y="50887"/>
                  <a:pt x="687583" y="49440"/>
                  <a:pt x="696559" y="49892"/>
                </a:cubicBezTo>
                <a:close/>
                <a:moveTo>
                  <a:pt x="441935" y="675"/>
                </a:moveTo>
                <a:cubicBezTo>
                  <a:pt x="457005" y="3037"/>
                  <a:pt x="470748" y="11399"/>
                  <a:pt x="482217" y="22666"/>
                </a:cubicBezTo>
                <a:cubicBezTo>
                  <a:pt x="505662" y="45302"/>
                  <a:pt x="520820" y="80065"/>
                  <a:pt x="521426" y="106642"/>
                </a:cubicBezTo>
                <a:cubicBezTo>
                  <a:pt x="521831" y="138677"/>
                  <a:pt x="511726" y="171114"/>
                  <a:pt x="497578" y="201935"/>
                </a:cubicBezTo>
                <a:cubicBezTo>
                  <a:pt x="488989" y="220428"/>
                  <a:pt x="477064" y="240235"/>
                  <a:pt x="457257" y="246803"/>
                </a:cubicBezTo>
                <a:cubicBezTo>
                  <a:pt x="432499" y="254988"/>
                  <a:pt x="407034" y="238213"/>
                  <a:pt x="390866" y="218205"/>
                </a:cubicBezTo>
                <a:cubicBezTo>
                  <a:pt x="370655" y="193244"/>
                  <a:pt x="355900" y="153430"/>
                  <a:pt x="354284" y="114322"/>
                </a:cubicBezTo>
                <a:cubicBezTo>
                  <a:pt x="352668" y="75113"/>
                  <a:pt x="364289" y="37017"/>
                  <a:pt x="393695" y="14683"/>
                </a:cubicBezTo>
                <a:cubicBezTo>
                  <a:pt x="410469" y="1951"/>
                  <a:pt x="426865" y="-1687"/>
                  <a:pt x="441935" y="675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68FE40F-206B-93BF-5641-4657DDE80250}"/>
              </a:ext>
            </a:extLst>
          </p:cNvPr>
          <p:cNvSpPr/>
          <p:nvPr/>
        </p:nvSpPr>
        <p:spPr>
          <a:xfrm rot="3237071">
            <a:off x="6297674" y="5142861"/>
            <a:ext cx="584623" cy="560029"/>
          </a:xfrm>
          <a:custGeom>
            <a:avLst/>
            <a:gdLst>
              <a:gd name="connsiteX0" fmla="*/ 49452 w 584623"/>
              <a:gd name="connsiteY0" fmla="*/ 325936 h 560029"/>
              <a:gd name="connsiteX1" fmla="*/ 135099 w 584623"/>
              <a:gd name="connsiteY1" fmla="*/ 362613 h 560029"/>
              <a:gd name="connsiteX2" fmla="*/ 164404 w 584623"/>
              <a:gd name="connsiteY2" fmla="*/ 422941 h 560029"/>
              <a:gd name="connsiteX3" fmla="*/ 111754 w 584623"/>
              <a:gd name="connsiteY3" fmla="*/ 466294 h 560029"/>
              <a:gd name="connsiteX4" fmla="*/ 21010 w 584623"/>
              <a:gd name="connsiteY4" fmla="*/ 436281 h 560029"/>
              <a:gd name="connsiteX5" fmla="*/ 21414 w 584623"/>
              <a:gd name="connsiteY5" fmla="*/ 332701 h 560029"/>
              <a:gd name="connsiteX6" fmla="*/ 49452 w 584623"/>
              <a:gd name="connsiteY6" fmla="*/ 325936 h 560029"/>
              <a:gd name="connsiteX7" fmla="*/ 401551 w 584623"/>
              <a:gd name="connsiteY7" fmla="*/ 215693 h 560029"/>
              <a:gd name="connsiteX8" fmla="*/ 474941 w 584623"/>
              <a:gd name="connsiteY8" fmla="*/ 226191 h 560029"/>
              <a:gd name="connsiteX9" fmla="*/ 572659 w 584623"/>
              <a:gd name="connsiteY9" fmla="*/ 283083 h 560029"/>
              <a:gd name="connsiteX10" fmla="*/ 581956 w 584623"/>
              <a:gd name="connsiteY10" fmla="*/ 360591 h 560029"/>
              <a:gd name="connsiteX11" fmla="*/ 549518 w 584623"/>
              <a:gd name="connsiteY11" fmla="*/ 418495 h 560029"/>
              <a:gd name="connsiteX12" fmla="*/ 476557 w 584623"/>
              <a:gd name="connsiteY12" fmla="*/ 442545 h 560029"/>
              <a:gd name="connsiteX13" fmla="*/ 372372 w 584623"/>
              <a:gd name="connsiteY13" fmla="*/ 547135 h 560029"/>
              <a:gd name="connsiteX14" fmla="*/ 244439 w 584623"/>
              <a:gd name="connsiteY14" fmla="*/ 516820 h 560029"/>
              <a:gd name="connsiteX15" fmla="*/ 226451 w 584623"/>
              <a:gd name="connsiteY15" fmla="*/ 421224 h 560029"/>
              <a:gd name="connsiteX16" fmla="*/ 256968 w 584623"/>
              <a:gd name="connsiteY16" fmla="*/ 295816 h 560029"/>
              <a:gd name="connsiteX17" fmla="*/ 328616 w 584623"/>
              <a:gd name="connsiteY17" fmla="*/ 224675 h 560029"/>
              <a:gd name="connsiteX18" fmla="*/ 401551 w 584623"/>
              <a:gd name="connsiteY18" fmla="*/ 215693 h 560029"/>
              <a:gd name="connsiteX19" fmla="*/ 117769 w 584623"/>
              <a:gd name="connsiteY19" fmla="*/ 125377 h 560029"/>
              <a:gd name="connsiteX20" fmla="*/ 149549 w 584623"/>
              <a:gd name="connsiteY20" fmla="*/ 130089 h 560029"/>
              <a:gd name="connsiteX21" fmla="*/ 201693 w 584623"/>
              <a:gd name="connsiteY21" fmla="*/ 166770 h 560029"/>
              <a:gd name="connsiteX22" fmla="*/ 231807 w 584623"/>
              <a:gd name="connsiteY22" fmla="*/ 211235 h 560029"/>
              <a:gd name="connsiteX23" fmla="*/ 230594 w 584623"/>
              <a:gd name="connsiteY23" fmla="*/ 263782 h 560029"/>
              <a:gd name="connsiteX24" fmla="*/ 171580 w 584623"/>
              <a:gd name="connsiteY24" fmla="*/ 294199 h 560029"/>
              <a:gd name="connsiteX25" fmla="*/ 109735 w 584623"/>
              <a:gd name="connsiteY25" fmla="*/ 261963 h 560029"/>
              <a:gd name="connsiteX26" fmla="*/ 87806 w 584623"/>
              <a:gd name="connsiteY26" fmla="*/ 134838 h 560029"/>
              <a:gd name="connsiteX27" fmla="*/ 117769 w 584623"/>
              <a:gd name="connsiteY27" fmla="*/ 125377 h 560029"/>
              <a:gd name="connsiteX28" fmla="*/ 477876 w 584623"/>
              <a:gd name="connsiteY28" fmla="*/ 3872 h 560029"/>
              <a:gd name="connsiteX29" fmla="*/ 532743 w 584623"/>
              <a:gd name="connsiteY29" fmla="*/ 32875 h 560029"/>
              <a:gd name="connsiteX30" fmla="*/ 538806 w 584623"/>
              <a:gd name="connsiteY30" fmla="*/ 119276 h 560029"/>
              <a:gd name="connsiteX31" fmla="*/ 510815 w 584623"/>
              <a:gd name="connsiteY31" fmla="*/ 161820 h 560029"/>
              <a:gd name="connsiteX32" fmla="*/ 462512 w 584623"/>
              <a:gd name="connsiteY32" fmla="*/ 172633 h 560029"/>
              <a:gd name="connsiteX33" fmla="*/ 456953 w 584623"/>
              <a:gd name="connsiteY33" fmla="*/ 11150 h 560029"/>
              <a:gd name="connsiteX34" fmla="*/ 477876 w 584623"/>
              <a:gd name="connsiteY34" fmla="*/ 3872 h 560029"/>
              <a:gd name="connsiteX35" fmla="*/ 270556 w 584623"/>
              <a:gd name="connsiteY35" fmla="*/ 107 h 560029"/>
              <a:gd name="connsiteX36" fmla="*/ 352567 w 584623"/>
              <a:gd name="connsiteY36" fmla="*/ 72084 h 560029"/>
              <a:gd name="connsiteX37" fmla="*/ 350241 w 584623"/>
              <a:gd name="connsiteY37" fmla="*/ 151209 h 560029"/>
              <a:gd name="connsiteX38" fmla="*/ 325686 w 584623"/>
              <a:gd name="connsiteY38" fmla="*/ 191226 h 560029"/>
              <a:gd name="connsiteX39" fmla="*/ 270813 w 584623"/>
              <a:gd name="connsiteY39" fmla="*/ 177483 h 560029"/>
              <a:gd name="connsiteX40" fmla="*/ 237062 w 584623"/>
              <a:gd name="connsiteY40" fmla="*/ 19738 h 560029"/>
              <a:gd name="connsiteX41" fmla="*/ 270556 w 584623"/>
              <a:gd name="connsiteY41" fmla="*/ 107 h 5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4623" h="560029">
                <a:moveTo>
                  <a:pt x="49452" y="325936"/>
                </a:moveTo>
                <a:cubicBezTo>
                  <a:pt x="79905" y="326367"/>
                  <a:pt x="115318" y="345939"/>
                  <a:pt x="135099" y="362613"/>
                </a:cubicBezTo>
                <a:cubicBezTo>
                  <a:pt x="152986" y="377771"/>
                  <a:pt x="168345" y="400104"/>
                  <a:pt x="164404" y="422941"/>
                </a:cubicBezTo>
                <a:cubicBezTo>
                  <a:pt x="160261" y="447093"/>
                  <a:pt x="135806" y="462150"/>
                  <a:pt x="111754" y="466294"/>
                </a:cubicBezTo>
                <a:cubicBezTo>
                  <a:pt x="79621" y="471750"/>
                  <a:pt x="43544" y="461746"/>
                  <a:pt x="21010" y="436281"/>
                </a:cubicBezTo>
                <a:cubicBezTo>
                  <a:pt x="-2031" y="410310"/>
                  <a:pt x="-11732" y="352406"/>
                  <a:pt x="21414" y="332701"/>
                </a:cubicBezTo>
                <a:cubicBezTo>
                  <a:pt x="29701" y="327775"/>
                  <a:pt x="39301" y="325792"/>
                  <a:pt x="49452" y="325936"/>
                </a:cubicBezTo>
                <a:close/>
                <a:moveTo>
                  <a:pt x="401551" y="215693"/>
                </a:moveTo>
                <a:cubicBezTo>
                  <a:pt x="426991" y="217449"/>
                  <a:pt x="452507" y="222451"/>
                  <a:pt x="474941" y="226191"/>
                </a:cubicBezTo>
                <a:cubicBezTo>
                  <a:pt x="513847" y="232860"/>
                  <a:pt x="553762" y="249432"/>
                  <a:pt x="572659" y="283083"/>
                </a:cubicBezTo>
                <a:cubicBezTo>
                  <a:pt x="585594" y="306023"/>
                  <a:pt x="586908" y="334216"/>
                  <a:pt x="581956" y="360591"/>
                </a:cubicBezTo>
                <a:cubicBezTo>
                  <a:pt x="577712" y="382722"/>
                  <a:pt x="568213" y="405560"/>
                  <a:pt x="549518" y="418495"/>
                </a:cubicBezTo>
                <a:cubicBezTo>
                  <a:pt x="528397" y="433148"/>
                  <a:pt x="500103" y="432036"/>
                  <a:pt x="476557" y="442545"/>
                </a:cubicBezTo>
                <a:cubicBezTo>
                  <a:pt x="431083" y="462655"/>
                  <a:pt x="414208" y="520457"/>
                  <a:pt x="372372" y="547135"/>
                </a:cubicBezTo>
                <a:cubicBezTo>
                  <a:pt x="331951" y="572904"/>
                  <a:pt x="270914" y="558656"/>
                  <a:pt x="244439" y="516820"/>
                </a:cubicBezTo>
                <a:cubicBezTo>
                  <a:pt x="226552" y="488727"/>
                  <a:pt x="224733" y="453863"/>
                  <a:pt x="226451" y="421224"/>
                </a:cubicBezTo>
                <a:cubicBezTo>
                  <a:pt x="228675" y="381308"/>
                  <a:pt x="237163" y="334620"/>
                  <a:pt x="256968" y="295816"/>
                </a:cubicBezTo>
                <a:cubicBezTo>
                  <a:pt x="272835" y="264490"/>
                  <a:pt x="296077" y="238418"/>
                  <a:pt x="328616" y="224675"/>
                </a:cubicBezTo>
                <a:cubicBezTo>
                  <a:pt x="350747" y="215428"/>
                  <a:pt x="376111" y="213937"/>
                  <a:pt x="401551" y="215693"/>
                </a:cubicBezTo>
                <a:close/>
                <a:moveTo>
                  <a:pt x="117769" y="125377"/>
                </a:moveTo>
                <a:cubicBezTo>
                  <a:pt x="128455" y="124758"/>
                  <a:pt x="139444" y="126501"/>
                  <a:pt x="149549" y="130089"/>
                </a:cubicBezTo>
                <a:cubicBezTo>
                  <a:pt x="169659" y="137365"/>
                  <a:pt x="186839" y="151310"/>
                  <a:pt x="201693" y="166770"/>
                </a:cubicBezTo>
                <a:cubicBezTo>
                  <a:pt x="214224" y="179807"/>
                  <a:pt x="225542" y="194257"/>
                  <a:pt x="231807" y="211235"/>
                </a:cubicBezTo>
                <a:cubicBezTo>
                  <a:pt x="238173" y="228111"/>
                  <a:pt x="238780" y="247816"/>
                  <a:pt x="230594" y="263782"/>
                </a:cubicBezTo>
                <a:cubicBezTo>
                  <a:pt x="219883" y="284599"/>
                  <a:pt x="195125" y="295917"/>
                  <a:pt x="171580" y="294199"/>
                </a:cubicBezTo>
                <a:cubicBezTo>
                  <a:pt x="148134" y="292482"/>
                  <a:pt x="126207" y="279345"/>
                  <a:pt x="109735" y="261963"/>
                </a:cubicBezTo>
                <a:cubicBezTo>
                  <a:pt x="79621" y="230637"/>
                  <a:pt x="36876" y="168186"/>
                  <a:pt x="87806" y="134838"/>
                </a:cubicBezTo>
                <a:cubicBezTo>
                  <a:pt x="96699" y="128977"/>
                  <a:pt x="107082" y="125996"/>
                  <a:pt x="117769" y="125377"/>
                </a:cubicBezTo>
                <a:close/>
                <a:moveTo>
                  <a:pt x="477876" y="3872"/>
                </a:moveTo>
                <a:cubicBezTo>
                  <a:pt x="499377" y="2199"/>
                  <a:pt x="521375" y="15974"/>
                  <a:pt x="532743" y="32875"/>
                </a:cubicBezTo>
                <a:cubicBezTo>
                  <a:pt x="549215" y="57533"/>
                  <a:pt x="548608" y="91082"/>
                  <a:pt x="538806" y="119276"/>
                </a:cubicBezTo>
                <a:cubicBezTo>
                  <a:pt x="533149" y="135344"/>
                  <a:pt x="524357" y="151007"/>
                  <a:pt x="510815" y="161820"/>
                </a:cubicBezTo>
                <a:cubicBezTo>
                  <a:pt x="497274" y="172633"/>
                  <a:pt x="478680" y="177989"/>
                  <a:pt x="462512" y="172633"/>
                </a:cubicBezTo>
                <a:cubicBezTo>
                  <a:pt x="407336" y="154342"/>
                  <a:pt x="411986" y="40555"/>
                  <a:pt x="456953" y="11150"/>
                </a:cubicBezTo>
                <a:cubicBezTo>
                  <a:pt x="463598" y="6703"/>
                  <a:pt x="470709" y="4429"/>
                  <a:pt x="477876" y="3872"/>
                </a:cubicBezTo>
                <a:close/>
                <a:moveTo>
                  <a:pt x="270556" y="107"/>
                </a:moveTo>
                <a:cubicBezTo>
                  <a:pt x="306220" y="-2418"/>
                  <a:pt x="344684" y="40176"/>
                  <a:pt x="352567" y="72084"/>
                </a:cubicBezTo>
                <a:cubicBezTo>
                  <a:pt x="358832" y="97752"/>
                  <a:pt x="356506" y="125137"/>
                  <a:pt x="350241" y="151209"/>
                </a:cubicBezTo>
                <a:cubicBezTo>
                  <a:pt x="346502" y="166872"/>
                  <a:pt x="340136" y="183849"/>
                  <a:pt x="325686" y="191226"/>
                </a:cubicBezTo>
                <a:cubicBezTo>
                  <a:pt x="307800" y="200523"/>
                  <a:pt x="285972" y="190620"/>
                  <a:pt x="270813" y="177483"/>
                </a:cubicBezTo>
                <a:cubicBezTo>
                  <a:pt x="232617" y="144539"/>
                  <a:pt x="201795" y="65313"/>
                  <a:pt x="237062" y="19738"/>
                </a:cubicBezTo>
                <a:cubicBezTo>
                  <a:pt x="247092" y="6803"/>
                  <a:pt x="258668" y="949"/>
                  <a:pt x="270556" y="107"/>
                </a:cubicBezTo>
                <a:close/>
              </a:path>
            </a:pathLst>
          </a:custGeom>
          <a:solidFill>
            <a:schemeClr val="accent2"/>
          </a:solidFill>
          <a:ln w="947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A544401-0F2C-81BD-6655-F476D904A969}"/>
              </a:ext>
            </a:extLst>
          </p:cNvPr>
          <p:cNvGrpSpPr/>
          <p:nvPr/>
        </p:nvGrpSpPr>
        <p:grpSpPr>
          <a:xfrm>
            <a:off x="5432641" y="1842486"/>
            <a:ext cx="1599810" cy="1599810"/>
            <a:chOff x="5877161" y="849998"/>
            <a:chExt cx="2298010" cy="229801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DAFD566-60BA-2DC5-4F42-669424845CAD}"/>
                </a:ext>
              </a:extLst>
            </p:cNvPr>
            <p:cNvSpPr/>
            <p:nvPr/>
          </p:nvSpPr>
          <p:spPr>
            <a:xfrm>
              <a:off x="5877161" y="849998"/>
              <a:ext cx="2298010" cy="22980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1FF02C1-5D1A-2E5D-4475-DE48B130925B}"/>
                </a:ext>
              </a:extLst>
            </p:cNvPr>
            <p:cNvGrpSpPr/>
            <p:nvPr/>
          </p:nvGrpSpPr>
          <p:grpSpPr>
            <a:xfrm>
              <a:off x="6471670" y="1377888"/>
              <a:ext cx="1108992" cy="1242230"/>
              <a:chOff x="5988967" y="1518251"/>
              <a:chExt cx="1108992" cy="1242230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A38CA0A-123B-B384-6C8A-92B67607ABDD}"/>
                  </a:ext>
                </a:extLst>
              </p:cNvPr>
              <p:cNvSpPr/>
              <p:nvPr/>
            </p:nvSpPr>
            <p:spPr>
              <a:xfrm rot="18857568">
                <a:off x="5958276" y="1548942"/>
                <a:ext cx="766373" cy="704992"/>
              </a:xfrm>
              <a:custGeom>
                <a:avLst/>
                <a:gdLst>
                  <a:gd name="connsiteX0" fmla="*/ 122401 w 766373"/>
                  <a:gd name="connsiteY0" fmla="*/ 47150 h 704992"/>
                  <a:gd name="connsiteX1" fmla="*/ 155244 w 766373"/>
                  <a:gd name="connsiteY1" fmla="*/ 189433 h 704992"/>
                  <a:gd name="connsiteX2" fmla="*/ 104110 w 766373"/>
                  <a:gd name="connsiteY2" fmla="*/ 254108 h 704992"/>
                  <a:gd name="connsiteX3" fmla="*/ 25794 w 766373"/>
                  <a:gd name="connsiteY3" fmla="*/ 217627 h 704992"/>
                  <a:gd name="connsiteX4" fmla="*/ 7403 w 766373"/>
                  <a:gd name="connsiteY4" fmla="*/ 101517 h 704992"/>
                  <a:gd name="connsiteX5" fmla="*/ 122401 w 766373"/>
                  <a:gd name="connsiteY5" fmla="*/ 47150 h 704992"/>
                  <a:gd name="connsiteX6" fmla="*/ 420711 w 766373"/>
                  <a:gd name="connsiteY6" fmla="*/ 331311 h 704992"/>
                  <a:gd name="connsiteX7" fmla="*/ 499230 w 766373"/>
                  <a:gd name="connsiteY7" fmla="*/ 500475 h 704992"/>
                  <a:gd name="connsiteX8" fmla="*/ 484577 w 766373"/>
                  <a:gd name="connsiteY8" fmla="*/ 646699 h 704992"/>
                  <a:gd name="connsiteX9" fmla="*/ 398580 w 766373"/>
                  <a:gd name="connsiteY9" fmla="*/ 700156 h 704992"/>
                  <a:gd name="connsiteX10" fmla="*/ 314605 w 766373"/>
                  <a:gd name="connsiteY10" fmla="*/ 692880 h 704992"/>
                  <a:gd name="connsiteX11" fmla="*/ 249426 w 766373"/>
                  <a:gd name="connsiteY11" fmla="*/ 620324 h 704992"/>
                  <a:gd name="connsiteX12" fmla="*/ 74907 w 766373"/>
                  <a:gd name="connsiteY12" fmla="*/ 553124 h 704992"/>
                  <a:gd name="connsiteX13" fmla="*/ 41963 w 766373"/>
                  <a:gd name="connsiteY13" fmla="*/ 392247 h 704992"/>
                  <a:gd name="connsiteX14" fmla="*/ 140591 w 766373"/>
                  <a:gd name="connsiteY14" fmla="*/ 322924 h 704992"/>
                  <a:gd name="connsiteX15" fmla="*/ 299649 w 766373"/>
                  <a:gd name="connsiteY15" fmla="*/ 289881 h 704992"/>
                  <a:gd name="connsiteX16" fmla="*/ 420711 w 766373"/>
                  <a:gd name="connsiteY16" fmla="*/ 331311 h 704992"/>
                  <a:gd name="connsiteX17" fmla="*/ 409810 w 766373"/>
                  <a:gd name="connsiteY17" fmla="*/ 36755 h 704992"/>
                  <a:gd name="connsiteX18" fmla="*/ 423642 w 766373"/>
                  <a:gd name="connsiteY18" fmla="*/ 74839 h 704992"/>
                  <a:gd name="connsiteX19" fmla="*/ 413537 w 766373"/>
                  <a:gd name="connsiteY19" fmla="*/ 154570 h 704992"/>
                  <a:gd name="connsiteX20" fmla="*/ 380997 w 766373"/>
                  <a:gd name="connsiteY20" fmla="*/ 214090 h 704992"/>
                  <a:gd name="connsiteX21" fmla="*/ 320972 w 766373"/>
                  <a:gd name="connsiteY21" fmla="*/ 242385 h 704992"/>
                  <a:gd name="connsiteX22" fmla="*/ 252962 w 766373"/>
                  <a:gd name="connsiteY22" fmla="*/ 192970 h 704992"/>
                  <a:gd name="connsiteX23" fmla="*/ 252962 w 766373"/>
                  <a:gd name="connsiteY23" fmla="*/ 106064 h 704992"/>
                  <a:gd name="connsiteX24" fmla="*/ 381199 w 766373"/>
                  <a:gd name="connsiteY24" fmla="*/ 9054 h 704992"/>
                  <a:gd name="connsiteX25" fmla="*/ 409810 w 766373"/>
                  <a:gd name="connsiteY25" fmla="*/ 36755 h 704992"/>
                  <a:gd name="connsiteX26" fmla="*/ 757388 w 766373"/>
                  <a:gd name="connsiteY26" fmla="*/ 370693 h 704992"/>
                  <a:gd name="connsiteX27" fmla="*/ 754489 w 766373"/>
                  <a:gd name="connsiteY27" fmla="*/ 452475 h 704992"/>
                  <a:gd name="connsiteX28" fmla="*/ 657580 w 766373"/>
                  <a:gd name="connsiteY28" fmla="*/ 512198 h 704992"/>
                  <a:gd name="connsiteX29" fmla="*/ 593107 w 766373"/>
                  <a:gd name="connsiteY29" fmla="*/ 504821 h 704992"/>
                  <a:gd name="connsiteX30" fmla="*/ 554404 w 766373"/>
                  <a:gd name="connsiteY30" fmla="*/ 455103 h 704992"/>
                  <a:gd name="connsiteX31" fmla="*/ 737209 w 766373"/>
                  <a:gd name="connsiteY31" fmla="*/ 351018 h 704992"/>
                  <a:gd name="connsiteX32" fmla="*/ 757388 w 766373"/>
                  <a:gd name="connsiteY32" fmla="*/ 370693 h 704992"/>
                  <a:gd name="connsiteX33" fmla="*/ 641313 w 766373"/>
                  <a:gd name="connsiteY33" fmla="*/ 131930 h 704992"/>
                  <a:gd name="connsiteX34" fmla="*/ 607861 w 766373"/>
                  <a:gd name="connsiteY34" fmla="*/ 269062 h 704992"/>
                  <a:gd name="connsiteX35" fmla="*/ 516510 w 766373"/>
                  <a:gd name="connsiteY35" fmla="*/ 313627 h 704992"/>
                  <a:gd name="connsiteX36" fmla="*/ 457090 w 766373"/>
                  <a:gd name="connsiteY36" fmla="*/ 308877 h 704992"/>
                  <a:gd name="connsiteX37" fmla="*/ 441528 w 766373"/>
                  <a:gd name="connsiteY37" fmla="*/ 238645 h 704992"/>
                  <a:gd name="connsiteX38" fmla="*/ 599272 w 766373"/>
                  <a:gd name="connsiteY38" fmla="*/ 106367 h 704992"/>
                  <a:gd name="connsiteX39" fmla="*/ 641313 w 766373"/>
                  <a:gd name="connsiteY39" fmla="*/ 131930 h 704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66373" h="704992">
                    <a:moveTo>
                      <a:pt x="122401" y="47150"/>
                    </a:moveTo>
                    <a:cubicBezTo>
                      <a:pt x="163934" y="72919"/>
                      <a:pt x="165146" y="147901"/>
                      <a:pt x="155244" y="189433"/>
                    </a:cubicBezTo>
                    <a:cubicBezTo>
                      <a:pt x="148574" y="217527"/>
                      <a:pt x="132001" y="246630"/>
                      <a:pt x="104110" y="254108"/>
                    </a:cubicBezTo>
                    <a:cubicBezTo>
                      <a:pt x="74502" y="262091"/>
                      <a:pt x="43883" y="242386"/>
                      <a:pt x="25794" y="217627"/>
                    </a:cubicBezTo>
                    <a:cubicBezTo>
                      <a:pt x="1542" y="184684"/>
                      <a:pt x="-7857" y="139513"/>
                      <a:pt x="7403" y="101517"/>
                    </a:cubicBezTo>
                    <a:cubicBezTo>
                      <a:pt x="22864" y="62713"/>
                      <a:pt x="80970" y="21382"/>
                      <a:pt x="122401" y="47150"/>
                    </a:cubicBezTo>
                    <a:close/>
                    <a:moveTo>
                      <a:pt x="420711" y="331311"/>
                    </a:moveTo>
                    <a:cubicBezTo>
                      <a:pt x="466589" y="371228"/>
                      <a:pt x="483971" y="444087"/>
                      <a:pt x="499230" y="500475"/>
                    </a:cubicBezTo>
                    <a:cubicBezTo>
                      <a:pt x="512569" y="549384"/>
                      <a:pt x="514287" y="605671"/>
                      <a:pt x="484577" y="646699"/>
                    </a:cubicBezTo>
                    <a:cubicBezTo>
                      <a:pt x="464366" y="674590"/>
                      <a:pt x="432029" y="691769"/>
                      <a:pt x="398580" y="700156"/>
                    </a:cubicBezTo>
                    <a:cubicBezTo>
                      <a:pt x="370589" y="707129"/>
                      <a:pt x="339161" y="708038"/>
                      <a:pt x="314605" y="692880"/>
                    </a:cubicBezTo>
                    <a:cubicBezTo>
                      <a:pt x="286715" y="675803"/>
                      <a:pt x="273678" y="642252"/>
                      <a:pt x="249426" y="620324"/>
                    </a:cubicBezTo>
                    <a:cubicBezTo>
                      <a:pt x="202738" y="578185"/>
                      <a:pt x="127252" y="588088"/>
                      <a:pt x="74907" y="553124"/>
                    </a:cubicBezTo>
                    <a:cubicBezTo>
                      <a:pt x="24380" y="519473"/>
                      <a:pt x="8818" y="443077"/>
                      <a:pt x="41963" y="392247"/>
                    </a:cubicBezTo>
                    <a:cubicBezTo>
                      <a:pt x="64296" y="358091"/>
                      <a:pt x="102595" y="337981"/>
                      <a:pt x="140591" y="322924"/>
                    </a:cubicBezTo>
                    <a:cubicBezTo>
                      <a:pt x="186975" y="304532"/>
                      <a:pt x="244575" y="288970"/>
                      <a:pt x="299649" y="289881"/>
                    </a:cubicBezTo>
                    <a:cubicBezTo>
                      <a:pt x="344113" y="290588"/>
                      <a:pt x="386858" y="302107"/>
                      <a:pt x="420711" y="331311"/>
                    </a:cubicBezTo>
                    <a:close/>
                    <a:moveTo>
                      <a:pt x="409810" y="36755"/>
                    </a:moveTo>
                    <a:cubicBezTo>
                      <a:pt x="416947" y="48237"/>
                      <a:pt x="421621" y="61450"/>
                      <a:pt x="423642" y="74839"/>
                    </a:cubicBezTo>
                    <a:cubicBezTo>
                      <a:pt x="427684" y="101619"/>
                      <a:pt x="422227" y="128902"/>
                      <a:pt x="413537" y="154570"/>
                    </a:cubicBezTo>
                    <a:cubicBezTo>
                      <a:pt x="406260" y="176196"/>
                      <a:pt x="396458" y="197315"/>
                      <a:pt x="380997" y="214090"/>
                    </a:cubicBezTo>
                    <a:cubicBezTo>
                      <a:pt x="365536" y="230865"/>
                      <a:pt x="343708" y="242688"/>
                      <a:pt x="320972" y="242385"/>
                    </a:cubicBezTo>
                    <a:cubicBezTo>
                      <a:pt x="291362" y="241880"/>
                      <a:pt x="264584" y="220254"/>
                      <a:pt x="252962" y="192970"/>
                    </a:cubicBezTo>
                    <a:cubicBezTo>
                      <a:pt x="241341" y="165685"/>
                      <a:pt x="243362" y="134056"/>
                      <a:pt x="252962" y="106064"/>
                    </a:cubicBezTo>
                    <a:cubicBezTo>
                      <a:pt x="270445" y="55234"/>
                      <a:pt x="313595" y="-27528"/>
                      <a:pt x="381199" y="9054"/>
                    </a:cubicBezTo>
                    <a:cubicBezTo>
                      <a:pt x="393073" y="15521"/>
                      <a:pt x="402673" y="25273"/>
                      <a:pt x="409810" y="36755"/>
                    </a:cubicBezTo>
                    <a:close/>
                    <a:moveTo>
                      <a:pt x="757388" y="370693"/>
                    </a:moveTo>
                    <a:cubicBezTo>
                      <a:pt x="771428" y="394572"/>
                      <a:pt x="767904" y="428753"/>
                      <a:pt x="754489" y="452475"/>
                    </a:cubicBezTo>
                    <a:cubicBezTo>
                      <a:pt x="734986" y="486935"/>
                      <a:pt x="695677" y="506843"/>
                      <a:pt x="657580" y="512198"/>
                    </a:cubicBezTo>
                    <a:cubicBezTo>
                      <a:pt x="635853" y="515330"/>
                      <a:pt x="612914" y="514219"/>
                      <a:pt x="593107" y="504821"/>
                    </a:cubicBezTo>
                    <a:cubicBezTo>
                      <a:pt x="573301" y="495424"/>
                      <a:pt x="557032" y="476830"/>
                      <a:pt x="554404" y="455103"/>
                    </a:cubicBezTo>
                    <a:cubicBezTo>
                      <a:pt x="545410" y="381132"/>
                      <a:pt x="677791" y="318378"/>
                      <a:pt x="737209" y="351018"/>
                    </a:cubicBezTo>
                    <a:cubicBezTo>
                      <a:pt x="746077" y="355919"/>
                      <a:pt x="752708" y="362734"/>
                      <a:pt x="757388" y="370693"/>
                    </a:cubicBezTo>
                    <a:close/>
                    <a:moveTo>
                      <a:pt x="641313" y="131930"/>
                    </a:moveTo>
                    <a:cubicBezTo>
                      <a:pt x="665292" y="170650"/>
                      <a:pt x="639845" y="240717"/>
                      <a:pt x="607861" y="269062"/>
                    </a:cubicBezTo>
                    <a:cubicBezTo>
                      <a:pt x="582295" y="291800"/>
                      <a:pt x="549756" y="305442"/>
                      <a:pt x="516510" y="313627"/>
                    </a:cubicBezTo>
                    <a:cubicBezTo>
                      <a:pt x="496500" y="318477"/>
                      <a:pt x="473663" y="321004"/>
                      <a:pt x="457090" y="308877"/>
                    </a:cubicBezTo>
                    <a:cubicBezTo>
                      <a:pt x="436576" y="293821"/>
                      <a:pt x="435363" y="263404"/>
                      <a:pt x="441528" y="238645"/>
                    </a:cubicBezTo>
                    <a:cubicBezTo>
                      <a:pt x="456888" y="176498"/>
                      <a:pt x="527222" y="95049"/>
                      <a:pt x="599272" y="106367"/>
                    </a:cubicBezTo>
                    <a:cubicBezTo>
                      <a:pt x="619836" y="109601"/>
                      <a:pt x="633321" y="119024"/>
                      <a:pt x="641313" y="131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B80E59F-9C0F-83F1-572E-AAB5C08AA4D0}"/>
                  </a:ext>
                </a:extLst>
              </p:cNvPr>
              <p:cNvSpPr/>
              <p:nvPr/>
            </p:nvSpPr>
            <p:spPr>
              <a:xfrm rot="4268768">
                <a:off x="6601430" y="2263953"/>
                <a:ext cx="519861" cy="473196"/>
              </a:xfrm>
              <a:custGeom>
                <a:avLst/>
                <a:gdLst>
                  <a:gd name="connsiteX0" fmla="*/ 411675 w 519861"/>
                  <a:gd name="connsiteY0" fmla="*/ 115225 h 473196"/>
                  <a:gd name="connsiteX1" fmla="*/ 458324 w 519861"/>
                  <a:gd name="connsiteY1" fmla="*/ 51852 h 473196"/>
                  <a:gd name="connsiteX2" fmla="*/ 516430 w 519861"/>
                  <a:gd name="connsiteY2" fmla="*/ 88939 h 473196"/>
                  <a:gd name="connsiteX3" fmla="*/ 502484 w 519861"/>
                  <a:gd name="connsiteY3" fmla="*/ 163820 h 473196"/>
                  <a:gd name="connsiteX4" fmla="*/ 469844 w 519861"/>
                  <a:gd name="connsiteY4" fmla="*/ 192418 h 473196"/>
                  <a:gd name="connsiteX5" fmla="*/ 427704 w 519861"/>
                  <a:gd name="connsiteY5" fmla="*/ 189285 h 473196"/>
                  <a:gd name="connsiteX6" fmla="*/ 411675 w 519861"/>
                  <a:gd name="connsiteY6" fmla="*/ 115225 h 473196"/>
                  <a:gd name="connsiteX7" fmla="*/ 175981 w 519861"/>
                  <a:gd name="connsiteY7" fmla="*/ 334902 h 473196"/>
                  <a:gd name="connsiteX8" fmla="*/ 231156 w 519861"/>
                  <a:gd name="connsiteY8" fmla="*/ 241125 h 473196"/>
                  <a:gd name="connsiteX9" fmla="*/ 306238 w 519861"/>
                  <a:gd name="connsiteY9" fmla="*/ 199894 h 473196"/>
                  <a:gd name="connsiteX10" fmla="*/ 425482 w 519861"/>
                  <a:gd name="connsiteY10" fmla="*/ 237083 h 473196"/>
                  <a:gd name="connsiteX11" fmla="*/ 491368 w 519861"/>
                  <a:gd name="connsiteY11" fmla="*/ 310144 h 473196"/>
                  <a:gd name="connsiteX12" fmla="*/ 479141 w 519861"/>
                  <a:gd name="connsiteY12" fmla="*/ 376840 h 473196"/>
                  <a:gd name="connsiteX13" fmla="*/ 437709 w 519861"/>
                  <a:gd name="connsiteY13" fmla="*/ 415240 h 473196"/>
                  <a:gd name="connsiteX14" fmla="*/ 372429 w 519861"/>
                  <a:gd name="connsiteY14" fmla="*/ 414835 h 473196"/>
                  <a:gd name="connsiteX15" fmla="*/ 260562 w 519861"/>
                  <a:gd name="connsiteY15" fmla="*/ 471122 h 473196"/>
                  <a:gd name="connsiteX16" fmla="*/ 165976 w 519861"/>
                  <a:gd name="connsiteY16" fmla="*/ 415037 h 473196"/>
                  <a:gd name="connsiteX17" fmla="*/ 175981 w 519861"/>
                  <a:gd name="connsiteY17" fmla="*/ 334902 h 473196"/>
                  <a:gd name="connsiteX18" fmla="*/ 254735 w 519861"/>
                  <a:gd name="connsiteY18" fmla="*/ 39410 h 473196"/>
                  <a:gd name="connsiteX19" fmla="*/ 275013 w 519861"/>
                  <a:gd name="connsiteY19" fmla="*/ 9915 h 473196"/>
                  <a:gd name="connsiteX20" fmla="*/ 359595 w 519861"/>
                  <a:gd name="connsiteY20" fmla="*/ 78934 h 473196"/>
                  <a:gd name="connsiteX21" fmla="*/ 340496 w 519861"/>
                  <a:gd name="connsiteY21" fmla="*/ 144315 h 473196"/>
                  <a:gd name="connsiteX22" fmla="*/ 311392 w 519861"/>
                  <a:gd name="connsiteY22" fmla="*/ 171600 h 473196"/>
                  <a:gd name="connsiteX23" fmla="*/ 269556 w 519861"/>
                  <a:gd name="connsiteY23" fmla="*/ 147752 h 473196"/>
                  <a:gd name="connsiteX24" fmla="*/ 254735 w 519861"/>
                  <a:gd name="connsiteY24" fmla="*/ 39410 h 473196"/>
                  <a:gd name="connsiteX25" fmla="*/ 104094 w 519861"/>
                  <a:gd name="connsiteY25" fmla="*/ 93810 h 473196"/>
                  <a:gd name="connsiteX26" fmla="*/ 128486 w 519861"/>
                  <a:gd name="connsiteY26" fmla="*/ 74285 h 473196"/>
                  <a:gd name="connsiteX27" fmla="*/ 180224 w 519861"/>
                  <a:gd name="connsiteY27" fmla="*/ 82875 h 473196"/>
                  <a:gd name="connsiteX28" fmla="*/ 215190 w 519861"/>
                  <a:gd name="connsiteY28" fmla="*/ 123802 h 473196"/>
                  <a:gd name="connsiteX29" fmla="*/ 230044 w 519861"/>
                  <a:gd name="connsiteY29" fmla="*/ 166750 h 473196"/>
                  <a:gd name="connsiteX30" fmla="*/ 217110 w 519861"/>
                  <a:gd name="connsiteY30" fmla="*/ 209192 h 473196"/>
                  <a:gd name="connsiteX31" fmla="*/ 162035 w 519861"/>
                  <a:gd name="connsiteY31" fmla="*/ 220712 h 473196"/>
                  <a:gd name="connsiteX32" fmla="*/ 118987 w 519861"/>
                  <a:gd name="connsiteY32" fmla="*/ 181503 h 473196"/>
                  <a:gd name="connsiteX33" fmla="*/ 104094 w 519861"/>
                  <a:gd name="connsiteY33" fmla="*/ 93810 h 473196"/>
                  <a:gd name="connsiteX34" fmla="*/ 2018 w 519861"/>
                  <a:gd name="connsiteY34" fmla="*/ 254413 h 473196"/>
                  <a:gd name="connsiteX35" fmla="*/ 30768 w 519861"/>
                  <a:gd name="connsiteY35" fmla="*/ 219700 h 473196"/>
                  <a:gd name="connsiteX36" fmla="*/ 116258 w 519861"/>
                  <a:gd name="connsiteY36" fmla="*/ 267499 h 473196"/>
                  <a:gd name="connsiteX37" fmla="*/ 125252 w 519861"/>
                  <a:gd name="connsiteY37" fmla="*/ 321967 h 473196"/>
                  <a:gd name="connsiteX38" fmla="*/ 71896 w 519861"/>
                  <a:gd name="connsiteY38" fmla="*/ 344401 h 473196"/>
                  <a:gd name="connsiteX39" fmla="*/ 6009 w 519861"/>
                  <a:gd name="connsiteY39" fmla="*/ 301251 h 473196"/>
                  <a:gd name="connsiteX40" fmla="*/ 2018 w 519861"/>
                  <a:gd name="connsiteY40" fmla="*/ 254413 h 47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19861" h="473196">
                    <a:moveTo>
                      <a:pt x="411675" y="115225"/>
                    </a:moveTo>
                    <a:cubicBezTo>
                      <a:pt x="419065" y="86311"/>
                      <a:pt x="436901" y="59179"/>
                      <a:pt x="458324" y="51852"/>
                    </a:cubicBezTo>
                    <a:cubicBezTo>
                      <a:pt x="484092" y="43060"/>
                      <a:pt x="508750" y="65798"/>
                      <a:pt x="516430" y="88939"/>
                    </a:cubicBezTo>
                    <a:cubicBezTo>
                      <a:pt x="524817" y="114101"/>
                      <a:pt x="516935" y="142497"/>
                      <a:pt x="502484" y="163820"/>
                    </a:cubicBezTo>
                    <a:cubicBezTo>
                      <a:pt x="494299" y="175946"/>
                      <a:pt x="483385" y="186758"/>
                      <a:pt x="469844" y="192418"/>
                    </a:cubicBezTo>
                    <a:cubicBezTo>
                      <a:pt x="456201" y="198076"/>
                      <a:pt x="439729" y="197773"/>
                      <a:pt x="427704" y="189285"/>
                    </a:cubicBezTo>
                    <a:cubicBezTo>
                      <a:pt x="407342" y="174834"/>
                      <a:pt x="404286" y="144139"/>
                      <a:pt x="411675" y="115225"/>
                    </a:cubicBezTo>
                    <a:close/>
                    <a:moveTo>
                      <a:pt x="175981" y="334902"/>
                    </a:moveTo>
                    <a:cubicBezTo>
                      <a:pt x="187703" y="303576"/>
                      <a:pt x="205892" y="268005"/>
                      <a:pt x="231156" y="241125"/>
                    </a:cubicBezTo>
                    <a:cubicBezTo>
                      <a:pt x="251467" y="219499"/>
                      <a:pt x="276427" y="203432"/>
                      <a:pt x="306238" y="199894"/>
                    </a:cubicBezTo>
                    <a:cubicBezTo>
                      <a:pt x="346660" y="195045"/>
                      <a:pt x="390618" y="219297"/>
                      <a:pt x="425482" y="237083"/>
                    </a:cubicBezTo>
                    <a:cubicBezTo>
                      <a:pt x="455696" y="252443"/>
                      <a:pt x="484396" y="276898"/>
                      <a:pt x="491368" y="310144"/>
                    </a:cubicBezTo>
                    <a:cubicBezTo>
                      <a:pt x="496117" y="332679"/>
                      <a:pt x="490054" y="356527"/>
                      <a:pt x="479141" y="376840"/>
                    </a:cubicBezTo>
                    <a:cubicBezTo>
                      <a:pt x="469945" y="393917"/>
                      <a:pt x="456302" y="409883"/>
                      <a:pt x="437709" y="415240"/>
                    </a:cubicBezTo>
                    <a:cubicBezTo>
                      <a:pt x="416690" y="421303"/>
                      <a:pt x="394256" y="412714"/>
                      <a:pt x="372429" y="414835"/>
                    </a:cubicBezTo>
                    <a:cubicBezTo>
                      <a:pt x="330491" y="418978"/>
                      <a:pt x="301488" y="460916"/>
                      <a:pt x="260562" y="471122"/>
                    </a:cubicBezTo>
                    <a:cubicBezTo>
                      <a:pt x="221151" y="481025"/>
                      <a:pt x="176284" y="454347"/>
                      <a:pt x="165976" y="415037"/>
                    </a:cubicBezTo>
                    <a:cubicBezTo>
                      <a:pt x="159003" y="388562"/>
                      <a:pt x="166381" y="360569"/>
                      <a:pt x="175981" y="334902"/>
                    </a:cubicBezTo>
                    <a:close/>
                    <a:moveTo>
                      <a:pt x="254735" y="39410"/>
                    </a:moveTo>
                    <a:cubicBezTo>
                      <a:pt x="258895" y="27827"/>
                      <a:pt x="265489" y="17595"/>
                      <a:pt x="275013" y="9915"/>
                    </a:cubicBezTo>
                    <a:cubicBezTo>
                      <a:pt x="318466" y="-25050"/>
                      <a:pt x="359999" y="40736"/>
                      <a:pt x="359595" y="78934"/>
                    </a:cubicBezTo>
                    <a:cubicBezTo>
                      <a:pt x="359291" y="101873"/>
                      <a:pt x="351409" y="124206"/>
                      <a:pt x="340496" y="144315"/>
                    </a:cubicBezTo>
                    <a:cubicBezTo>
                      <a:pt x="333927" y="156341"/>
                      <a:pt x="324833" y="168872"/>
                      <a:pt x="311392" y="171600"/>
                    </a:cubicBezTo>
                    <a:cubicBezTo>
                      <a:pt x="294718" y="175036"/>
                      <a:pt x="279055" y="161899"/>
                      <a:pt x="269556" y="147752"/>
                    </a:cubicBezTo>
                    <a:cubicBezTo>
                      <a:pt x="251670" y="121073"/>
                      <a:pt x="242253" y="74160"/>
                      <a:pt x="254735" y="39410"/>
                    </a:cubicBezTo>
                    <a:close/>
                    <a:moveTo>
                      <a:pt x="104094" y="93810"/>
                    </a:moveTo>
                    <a:cubicBezTo>
                      <a:pt x="108616" y="85420"/>
                      <a:pt x="116359" y="78555"/>
                      <a:pt x="128486" y="74285"/>
                    </a:cubicBezTo>
                    <a:cubicBezTo>
                      <a:pt x="145564" y="68324"/>
                      <a:pt x="165169" y="72770"/>
                      <a:pt x="180224" y="82875"/>
                    </a:cubicBezTo>
                    <a:cubicBezTo>
                      <a:pt x="195282" y="92880"/>
                      <a:pt x="206398" y="107936"/>
                      <a:pt x="215190" y="123802"/>
                    </a:cubicBezTo>
                    <a:cubicBezTo>
                      <a:pt x="222667" y="137141"/>
                      <a:pt x="228731" y="151591"/>
                      <a:pt x="230044" y="166750"/>
                    </a:cubicBezTo>
                    <a:cubicBezTo>
                      <a:pt x="231458" y="181907"/>
                      <a:pt x="227518" y="198076"/>
                      <a:pt x="217110" y="209192"/>
                    </a:cubicBezTo>
                    <a:cubicBezTo>
                      <a:pt x="203569" y="223743"/>
                      <a:pt x="180730" y="227280"/>
                      <a:pt x="162035" y="220712"/>
                    </a:cubicBezTo>
                    <a:cubicBezTo>
                      <a:pt x="143340" y="214143"/>
                      <a:pt x="128586" y="198884"/>
                      <a:pt x="118987" y="181503"/>
                    </a:cubicBezTo>
                    <a:cubicBezTo>
                      <a:pt x="105951" y="157857"/>
                      <a:pt x="90527" y="118977"/>
                      <a:pt x="104094" y="93810"/>
                    </a:cubicBezTo>
                    <a:close/>
                    <a:moveTo>
                      <a:pt x="2018" y="254413"/>
                    </a:moveTo>
                    <a:cubicBezTo>
                      <a:pt x="5808" y="238295"/>
                      <a:pt x="15054" y="224198"/>
                      <a:pt x="30768" y="219700"/>
                    </a:cubicBezTo>
                    <a:cubicBezTo>
                      <a:pt x="62397" y="210809"/>
                      <a:pt x="100191" y="243852"/>
                      <a:pt x="116258" y="267499"/>
                    </a:cubicBezTo>
                    <a:cubicBezTo>
                      <a:pt x="127172" y="283465"/>
                      <a:pt x="134145" y="304788"/>
                      <a:pt x="125252" y="321967"/>
                    </a:cubicBezTo>
                    <a:cubicBezTo>
                      <a:pt x="115854" y="340257"/>
                      <a:pt x="92308" y="346523"/>
                      <a:pt x="71896" y="344401"/>
                    </a:cubicBezTo>
                    <a:cubicBezTo>
                      <a:pt x="44612" y="341571"/>
                      <a:pt x="18034" y="325908"/>
                      <a:pt x="6009" y="301251"/>
                    </a:cubicBezTo>
                    <a:cubicBezTo>
                      <a:pt x="-105" y="288670"/>
                      <a:pt x="-1772" y="270531"/>
                      <a:pt x="2018" y="25441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4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6959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9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DC4848"/>
      </a:accent1>
      <a:accent2>
        <a:srgbClr val="182B50"/>
      </a:accent2>
      <a:accent3>
        <a:srgbClr val="F1EEE7"/>
      </a:accent3>
      <a:accent4>
        <a:srgbClr val="FB7747"/>
      </a:accent4>
      <a:accent5>
        <a:srgbClr val="182B50"/>
      </a:accent5>
      <a:accent6>
        <a:srgbClr val="F1EEE7"/>
      </a:accent6>
      <a:hlink>
        <a:srgbClr val="0563C1"/>
      </a:hlink>
      <a:folHlink>
        <a:srgbClr val="954F72"/>
      </a:folHlink>
    </a:clrScheme>
    <a:fontScheme name="Custom 1">
      <a:majorFont>
        <a:latin typeface="Aharon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1640</Words>
  <Application>Microsoft Office PowerPoint</Application>
  <PresentationFormat>Widescreen</PresentationFormat>
  <Paragraphs>264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Aharoni</vt:lpstr>
      <vt:lpstr>Aptos</vt:lpstr>
      <vt:lpstr>Arial</vt:lpstr>
      <vt:lpstr>Calibri</vt:lpstr>
      <vt:lpstr>Cormorant Garamond Bold Italics</vt:lpstr>
      <vt:lpstr>Courier New</vt:lpstr>
      <vt:lpstr>Playfair Display Italics</vt:lpstr>
      <vt:lpstr>Public Sans</vt:lpstr>
      <vt:lpstr>Public Sans Bold</vt:lpstr>
      <vt:lpstr>Roboto</vt:lpstr>
      <vt:lpstr>Office Theme</vt:lpstr>
      <vt:lpstr>Pet Care Pitch Deck</vt:lpstr>
      <vt:lpstr>Agenda</vt:lpstr>
      <vt:lpstr>PowerPoint Presentation</vt:lpstr>
      <vt:lpstr>Problem Statement</vt:lpstr>
      <vt:lpstr>Market Opportunity</vt:lpstr>
      <vt:lpstr>New Products And Services</vt:lpstr>
      <vt:lpstr>Product 1: PawsHealth™ AI Monitor</vt:lpstr>
      <vt:lpstr>Product 2: TailorBites</vt:lpstr>
      <vt:lpstr>Meet the team</vt:lpstr>
      <vt:lpstr>Competitive Analysis</vt:lpstr>
      <vt:lpstr>Size of market</vt:lpstr>
      <vt:lpstr>Our Numbers</vt:lpstr>
      <vt:lpstr>Our Numbers</vt:lpstr>
      <vt:lpstr>Our Numbers</vt:lpstr>
      <vt:lpstr>Use of Funds</vt:lpstr>
      <vt:lpstr>Business Goals for the Next Years</vt:lpstr>
      <vt:lpstr>PowerPoint Presentation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2024-12-18T21:57:07Z</dcterms:created>
  <dcterms:modified xsi:type="dcterms:W3CDTF">2025-03-28T15:22:58Z</dcterms:modified>
</cp:coreProperties>
</file>