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20" r:id="rId2"/>
    <p:sldId id="257" r:id="rId3"/>
    <p:sldId id="514" r:id="rId4"/>
    <p:sldId id="515" r:id="rId5"/>
    <p:sldId id="516" r:id="rId6"/>
    <p:sldId id="526" r:id="rId7"/>
    <p:sldId id="527" r:id="rId8"/>
    <p:sldId id="262" r:id="rId9"/>
    <p:sldId id="264" r:id="rId10"/>
    <p:sldId id="265" r:id="rId11"/>
    <p:sldId id="266" r:id="rId12"/>
    <p:sldId id="528" r:id="rId13"/>
    <p:sldId id="263" r:id="rId14"/>
    <p:sldId id="268" r:id="rId15"/>
    <p:sldId id="269" r:id="rId16"/>
    <p:sldId id="270" r:id="rId17"/>
    <p:sldId id="530" r:id="rId18"/>
    <p:sldId id="529" r:id="rId19"/>
    <p:sldId id="274" r:id="rId20"/>
    <p:sldId id="522" r:id="rId21"/>
    <p:sldId id="523" r:id="rId22"/>
    <p:sldId id="278" r:id="rId23"/>
    <p:sldId id="51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B55"/>
    <a:srgbClr val="41A9D6"/>
    <a:srgbClr val="0C263D"/>
    <a:srgbClr val="40A9D7"/>
    <a:srgbClr val="FF593A"/>
    <a:srgbClr val="FFD454"/>
    <a:srgbClr val="9248FF"/>
    <a:srgbClr val="0D2F3B"/>
    <a:srgbClr val="F1F1F1"/>
    <a:srgbClr val="695C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F2FC33-0EF8-4F2D-813A-C91408ED6B98}" v="4" dt="2025-02-13T01:00:57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564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84"/>
    </p:cViewPr>
  </p:sorterViewPr>
  <p:notesViewPr>
    <p:cSldViewPr snapToGrid="0" showGuides="1">
      <p:cViewPr varScale="1">
        <p:scale>
          <a:sx n="48" d="100"/>
          <a:sy n="48" d="100"/>
        </p:scale>
        <p:origin x="2684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72494544616447E-2"/>
          <c:y val="7.12546143706414E-2"/>
          <c:w val="0.85054599790657504"/>
          <c:h val="0.81280041407039827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dPt>
            <c:idx val="0"/>
            <c:bubble3D val="0"/>
            <c:explosion val="9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83-449E-A8BE-CF7D658E15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83-449E-A8BE-CF7D658E1557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83-449E-A8BE-CF7D658E1557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83-449E-A8BE-CF7D658E1557}"/>
              </c:ext>
            </c:extLst>
          </c:dPt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</c:v>
                </c:pt>
                <c:pt idx="1">
                  <c:v>0.25</c:v>
                </c:pt>
                <c:pt idx="2">
                  <c:v>0.4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3-449E-A8BE-CF7D658E15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>
                <a:alpha val="80000"/>
              </a:schemeClr>
            </a:solidFill>
            <a:ln w="25400"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6E-4ED3-85C1-9FBF91503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364799"/>
        <c:axId val="166351839"/>
      </c:areaChart>
      <c:catAx>
        <c:axId val="1663647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51839"/>
        <c:crosses val="autoZero"/>
        <c:auto val="1"/>
        <c:lblAlgn val="ctr"/>
        <c:lblOffset val="100"/>
        <c:noMultiLvlLbl val="0"/>
      </c:catAx>
      <c:valAx>
        <c:axId val="166351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64799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Average wait Time (sec)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89-4A7F-8324-9112590252CE}"/>
              </c:ext>
            </c:extLst>
          </c:dPt>
          <c:dPt>
            <c:idx val="1"/>
            <c:bubble3D val="0"/>
            <c:spPr>
              <a:solidFill>
                <a:schemeClr val="accent1">
                  <a:lumMod val="90000"/>
                  <a:lumOff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89-4A7F-8324-9112590252C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89-4A7F-8324-911259025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Average wait Time (sec)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ED-45C3-ADD2-DCF311313427}"/>
              </c:ext>
            </c:extLst>
          </c:dPt>
          <c:dPt>
            <c:idx val="1"/>
            <c:bubble3D val="0"/>
            <c:spPr>
              <a:solidFill>
                <a:schemeClr val="accent1">
                  <a:lumMod val="90000"/>
                  <a:lumOff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D-45C3-ADD2-DCF31131342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ED-45C3-ADD2-DCF311313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Average wait Time (sec)</c:v>
                </c:pt>
              </c:strCache>
            </c:strRef>
          </c:tx>
          <c:spPr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3A-4B53-AF3E-AD09D92EA462}"/>
              </c:ext>
            </c:extLst>
          </c:dPt>
          <c:dPt>
            <c:idx val="1"/>
            <c:bubble3D val="0"/>
            <c:spPr>
              <a:solidFill>
                <a:schemeClr val="accent1">
                  <a:lumMod val="90000"/>
                  <a:lumOff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3A-4B53-AF3E-AD09D92EA462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3A-4B53-AF3E-AD09D92EA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Average wait Time (sec)</c:v>
                </c:pt>
              </c:strCache>
            </c:strRef>
          </c:tx>
          <c:spPr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2F-4F3A-A7C4-9D057D4CFF39}"/>
              </c:ext>
            </c:extLst>
          </c:dPt>
          <c:dPt>
            <c:idx val="1"/>
            <c:bubble3D val="0"/>
            <c:spPr>
              <a:solidFill>
                <a:schemeClr val="accent1">
                  <a:lumMod val="90000"/>
                  <a:lumOff val="1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2F-4F3A-A7C4-9D057D4CFF3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2F-4F3A-A7C4-9D057D4CF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C19BB4-29BD-88C2-7FBD-FB35F5A39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CB83E-EC80-92CF-08BB-A620F42075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BD17E-4345-4E9B-B184-C81E7AB215B4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96B78-4A31-8B3A-0E12-7698AA0B77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D855F-8136-4BD5-B4A1-092077029F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4CBE-2953-4BFF-9691-155454B0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7031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3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6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roup 478">
            <a:extLst>
              <a:ext uri="{FF2B5EF4-FFF2-40B4-BE49-F238E27FC236}">
                <a16:creationId xmlns:a16="http://schemas.microsoft.com/office/drawing/2014/main" id="{46BA0C74-994F-1585-2E0E-66997943BA48}"/>
              </a:ext>
            </a:extLst>
          </p:cNvPr>
          <p:cNvGrpSpPr/>
          <p:nvPr/>
        </p:nvGrpSpPr>
        <p:grpSpPr>
          <a:xfrm>
            <a:off x="-1" y="-2"/>
            <a:ext cx="12192001" cy="6858002"/>
            <a:chOff x="-1" y="-2"/>
            <a:chExt cx="12192001" cy="6858002"/>
          </a:xfrm>
        </p:grpSpPr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DE4892CD-AA47-889C-7AC8-55D62C918D7F}"/>
                </a:ext>
              </a:extLst>
            </p:cNvPr>
            <p:cNvSpPr/>
            <p:nvPr/>
          </p:nvSpPr>
          <p:spPr>
            <a:xfrm>
              <a:off x="-1" y="0"/>
              <a:ext cx="2760163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F2EA8B84-C1A3-46EE-EB4E-8EAA706795D9}"/>
                </a:ext>
              </a:extLst>
            </p:cNvPr>
            <p:cNvGrpSpPr/>
            <p:nvPr/>
          </p:nvGrpSpPr>
          <p:grpSpPr>
            <a:xfrm>
              <a:off x="1942390" y="-2"/>
              <a:ext cx="10249610" cy="6858002"/>
              <a:chOff x="1942390" y="-2"/>
              <a:chExt cx="10249610" cy="6858002"/>
            </a:xfrm>
          </p:grpSpPr>
          <p:sp>
            <p:nvSpPr>
              <p:cNvPr id="555" name="Rectangle: Top Corners Rounded 554">
                <a:extLst>
                  <a:ext uri="{FF2B5EF4-FFF2-40B4-BE49-F238E27FC236}">
                    <a16:creationId xmlns:a16="http://schemas.microsoft.com/office/drawing/2014/main" id="{BC23746A-119D-AC59-21F1-701DC75B8341}"/>
                  </a:ext>
                </a:extLst>
              </p:cNvPr>
              <p:cNvSpPr/>
              <p:nvPr/>
            </p:nvSpPr>
            <p:spPr>
              <a:xfrm flipH="1" flipV="1">
                <a:off x="11413034" y="-1"/>
                <a:ext cx="533400" cy="145732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556" name="Group 555">
                <a:extLst>
                  <a:ext uri="{FF2B5EF4-FFF2-40B4-BE49-F238E27FC236}">
                    <a16:creationId xmlns:a16="http://schemas.microsoft.com/office/drawing/2014/main" id="{DFD98416-7275-0F67-54C9-8EE9F89F7C10}"/>
                  </a:ext>
                </a:extLst>
              </p:cNvPr>
              <p:cNvGrpSpPr/>
              <p:nvPr/>
            </p:nvGrpSpPr>
            <p:grpSpPr>
              <a:xfrm>
                <a:off x="10790734" y="4736545"/>
                <a:ext cx="1401266" cy="2121455"/>
                <a:chOff x="10790734" y="4736545"/>
                <a:chExt cx="1401266" cy="2121455"/>
              </a:xfrm>
            </p:grpSpPr>
            <p:sp>
              <p:nvSpPr>
                <p:cNvPr id="560" name="Freeform: Shape 559">
                  <a:extLst>
                    <a:ext uri="{FF2B5EF4-FFF2-40B4-BE49-F238E27FC236}">
                      <a16:creationId xmlns:a16="http://schemas.microsoft.com/office/drawing/2014/main" id="{7D7C1216-18CB-9133-56D6-ADECA093BF4C}"/>
                    </a:ext>
                  </a:extLst>
                </p:cNvPr>
                <p:cNvSpPr/>
                <p:nvPr/>
              </p:nvSpPr>
              <p:spPr>
                <a:xfrm>
                  <a:off x="11650577" y="4736545"/>
                  <a:ext cx="541423" cy="1296812"/>
                </a:xfrm>
                <a:custGeom>
                  <a:avLst/>
                  <a:gdLst>
                    <a:gd name="connsiteX0" fmla="*/ 541423 w 541423"/>
                    <a:gd name="connsiteY0" fmla="*/ 0 h 1296812"/>
                    <a:gd name="connsiteX1" fmla="*/ 541423 w 541423"/>
                    <a:gd name="connsiteY1" fmla="*/ 1296812 h 1296812"/>
                    <a:gd name="connsiteX2" fmla="*/ 527306 w 541423"/>
                    <a:gd name="connsiteY2" fmla="*/ 1295389 h 1296812"/>
                    <a:gd name="connsiteX3" fmla="*/ 0 w 541423"/>
                    <a:gd name="connsiteY3" fmla="*/ 648406 h 1296812"/>
                    <a:gd name="connsiteX4" fmla="*/ 527306 w 541423"/>
                    <a:gd name="connsiteY4" fmla="*/ 1423 h 1296812"/>
                    <a:gd name="connsiteX5" fmla="*/ 541423 w 541423"/>
                    <a:gd name="connsiteY5" fmla="*/ 0 h 1296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41423" h="1296812">
                      <a:moveTo>
                        <a:pt x="541423" y="0"/>
                      </a:moveTo>
                      <a:lnTo>
                        <a:pt x="541423" y="1296812"/>
                      </a:lnTo>
                      <a:lnTo>
                        <a:pt x="527306" y="1295389"/>
                      </a:lnTo>
                      <a:cubicBezTo>
                        <a:pt x="226373" y="1233809"/>
                        <a:pt x="0" y="967544"/>
                        <a:pt x="0" y="648406"/>
                      </a:cubicBezTo>
                      <a:cubicBezTo>
                        <a:pt x="0" y="329268"/>
                        <a:pt x="226373" y="63003"/>
                        <a:pt x="527306" y="1423"/>
                      </a:cubicBezTo>
                      <a:lnTo>
                        <a:pt x="54142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1" name="Oval 560">
                  <a:extLst>
                    <a:ext uri="{FF2B5EF4-FFF2-40B4-BE49-F238E27FC236}">
                      <a16:creationId xmlns:a16="http://schemas.microsoft.com/office/drawing/2014/main" id="{17E3B829-B141-EA6C-61D4-A70D45C20356}"/>
                    </a:ext>
                  </a:extLst>
                </p:cNvPr>
                <p:cNvSpPr/>
                <p:nvPr/>
              </p:nvSpPr>
              <p:spPr>
                <a:xfrm>
                  <a:off x="11314990" y="4889500"/>
                  <a:ext cx="729488" cy="72948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2" name="Freeform: Shape 561">
                  <a:extLst>
                    <a:ext uri="{FF2B5EF4-FFF2-40B4-BE49-F238E27FC236}">
                      <a16:creationId xmlns:a16="http://schemas.microsoft.com/office/drawing/2014/main" id="{2112CD38-A0E3-0722-20E4-04CB06E9E229}"/>
                    </a:ext>
                  </a:extLst>
                </p:cNvPr>
                <p:cNvSpPr/>
                <p:nvPr/>
              </p:nvSpPr>
              <p:spPr>
                <a:xfrm rot="5400000">
                  <a:off x="10886339" y="5552339"/>
                  <a:ext cx="1210056" cy="1401266"/>
                </a:xfrm>
                <a:custGeom>
                  <a:avLst/>
                  <a:gdLst>
                    <a:gd name="connsiteX0" fmla="*/ 0 w 1210056"/>
                    <a:gd name="connsiteY0" fmla="*/ 512266 h 1401266"/>
                    <a:gd name="connsiteX1" fmla="*/ 151827 w 1210056"/>
                    <a:gd name="connsiteY1" fmla="*/ 15218 h 1401266"/>
                    <a:gd name="connsiteX2" fmla="*/ 164383 w 1210056"/>
                    <a:gd name="connsiteY2" fmla="*/ 0 h 1401266"/>
                    <a:gd name="connsiteX3" fmla="*/ 1210056 w 1210056"/>
                    <a:gd name="connsiteY3" fmla="*/ 0 h 1401266"/>
                    <a:gd name="connsiteX4" fmla="*/ 1210056 w 1210056"/>
                    <a:gd name="connsiteY4" fmla="*/ 1340548 h 1401266"/>
                    <a:gd name="connsiteX5" fmla="*/ 1153361 w 1210056"/>
                    <a:gd name="connsiteY5" fmla="*/ 1361298 h 1401266"/>
                    <a:gd name="connsiteX6" fmla="*/ 889000 w 1210056"/>
                    <a:gd name="connsiteY6" fmla="*/ 1401266 h 1401266"/>
                    <a:gd name="connsiteX7" fmla="*/ 0 w 1210056"/>
                    <a:gd name="connsiteY7" fmla="*/ 512266 h 1401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10056" h="1401266">
                      <a:moveTo>
                        <a:pt x="0" y="512266"/>
                      </a:moveTo>
                      <a:cubicBezTo>
                        <a:pt x="0" y="328148"/>
                        <a:pt x="55971" y="157103"/>
                        <a:pt x="151827" y="15218"/>
                      </a:cubicBezTo>
                      <a:lnTo>
                        <a:pt x="164383" y="0"/>
                      </a:lnTo>
                      <a:lnTo>
                        <a:pt x="1210056" y="0"/>
                      </a:lnTo>
                      <a:lnTo>
                        <a:pt x="1210056" y="1340548"/>
                      </a:lnTo>
                      <a:lnTo>
                        <a:pt x="1153361" y="1361298"/>
                      </a:lnTo>
                      <a:cubicBezTo>
                        <a:pt x="1069849" y="1387273"/>
                        <a:pt x="981059" y="1401266"/>
                        <a:pt x="889000" y="1401266"/>
                      </a:cubicBezTo>
                      <a:cubicBezTo>
                        <a:pt x="398019" y="1401266"/>
                        <a:pt x="0" y="1003247"/>
                        <a:pt x="0" y="512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3F318B02-0CFC-2918-7A2D-CC344CB920CA}"/>
                  </a:ext>
                </a:extLst>
              </p:cNvPr>
              <p:cNvGrpSpPr/>
              <p:nvPr/>
            </p:nvGrpSpPr>
            <p:grpSpPr>
              <a:xfrm>
                <a:off x="1942390" y="-2"/>
                <a:ext cx="1473910" cy="1177618"/>
                <a:chOff x="1358190" y="-2"/>
                <a:chExt cx="1473910" cy="1177618"/>
              </a:xfrm>
            </p:grpSpPr>
            <p:sp>
              <p:nvSpPr>
                <p:cNvPr id="558" name="Freeform: Shape 557">
                  <a:extLst>
                    <a:ext uri="{FF2B5EF4-FFF2-40B4-BE49-F238E27FC236}">
                      <a16:creationId xmlns:a16="http://schemas.microsoft.com/office/drawing/2014/main" id="{2B006B02-9D0B-A90A-713A-62F549E3E26D}"/>
                    </a:ext>
                  </a:extLst>
                </p:cNvPr>
                <p:cNvSpPr/>
                <p:nvPr/>
              </p:nvSpPr>
              <p:spPr>
                <a:xfrm>
                  <a:off x="1511300" y="-2"/>
                  <a:ext cx="1320800" cy="1059918"/>
                </a:xfrm>
                <a:custGeom>
                  <a:avLst/>
                  <a:gdLst>
                    <a:gd name="connsiteX0" fmla="*/ 137771 w 1320800"/>
                    <a:gd name="connsiteY0" fmla="*/ 0 h 1059918"/>
                    <a:gd name="connsiteX1" fmla="*/ 1183029 w 1320800"/>
                    <a:gd name="connsiteY1" fmla="*/ 0 h 1059918"/>
                    <a:gd name="connsiteX2" fmla="*/ 1208014 w 1320800"/>
                    <a:gd name="connsiteY2" fmla="*/ 30282 h 1059918"/>
                    <a:gd name="connsiteX3" fmla="*/ 1320800 w 1320800"/>
                    <a:gd name="connsiteY3" fmla="*/ 399518 h 1059918"/>
                    <a:gd name="connsiteX4" fmla="*/ 660400 w 1320800"/>
                    <a:gd name="connsiteY4" fmla="*/ 1059918 h 1059918"/>
                    <a:gd name="connsiteX5" fmla="*/ 0 w 1320800"/>
                    <a:gd name="connsiteY5" fmla="*/ 399518 h 1059918"/>
                    <a:gd name="connsiteX6" fmla="*/ 112786 w 1320800"/>
                    <a:gd name="connsiteY6" fmla="*/ 30282 h 1059918"/>
                    <a:gd name="connsiteX7" fmla="*/ 137771 w 1320800"/>
                    <a:gd name="connsiteY7" fmla="*/ 0 h 1059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0800" h="1059918">
                      <a:moveTo>
                        <a:pt x="137771" y="0"/>
                      </a:moveTo>
                      <a:lnTo>
                        <a:pt x="1183029" y="0"/>
                      </a:lnTo>
                      <a:lnTo>
                        <a:pt x="1208014" y="30282"/>
                      </a:lnTo>
                      <a:cubicBezTo>
                        <a:pt x="1279221" y="135683"/>
                        <a:pt x="1320800" y="262745"/>
                        <a:pt x="1320800" y="399518"/>
                      </a:cubicBezTo>
                      <a:cubicBezTo>
                        <a:pt x="1320800" y="764247"/>
                        <a:pt x="1025129" y="1059918"/>
                        <a:pt x="660400" y="1059918"/>
                      </a:cubicBezTo>
                      <a:cubicBezTo>
                        <a:pt x="295671" y="1059918"/>
                        <a:pt x="0" y="764247"/>
                        <a:pt x="0" y="399518"/>
                      </a:cubicBezTo>
                      <a:cubicBezTo>
                        <a:pt x="0" y="262745"/>
                        <a:pt x="41579" y="135683"/>
                        <a:pt x="112786" y="30282"/>
                      </a:cubicBezTo>
                      <a:lnTo>
                        <a:pt x="13777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59" name="Oval 558">
                  <a:extLst>
                    <a:ext uri="{FF2B5EF4-FFF2-40B4-BE49-F238E27FC236}">
                      <a16:creationId xmlns:a16="http://schemas.microsoft.com/office/drawing/2014/main" id="{98879C8E-B0F8-2032-1571-290ED7DB21F1}"/>
                    </a:ext>
                  </a:extLst>
                </p:cNvPr>
                <p:cNvSpPr/>
                <p:nvPr/>
              </p:nvSpPr>
              <p:spPr>
                <a:xfrm>
                  <a:off x="1358190" y="448128"/>
                  <a:ext cx="729488" cy="72948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A952D5C-E2B5-45D6-82AF-D9A194D2C2C7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3551957" y="1233487"/>
            <a:ext cx="6971238" cy="3853247"/>
          </a:xfrm>
          <a:prstGeom prst="rect">
            <a:avLst/>
          </a:prstGeom>
        </p:spPr>
        <p:txBody>
          <a:bodyPr anchor="ctr"/>
          <a:lstStyle>
            <a:lvl1pPr algn="l"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551958" y="5136309"/>
            <a:ext cx="6971237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6591-5B6B-4EAD-85DE-505248E8319F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2127B-4D06-44B0-AF91-FC38C7C044A3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F164-803D-452B-A01D-FCFC1494A596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661A4-C289-4331-8F9D-45251E8CC94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9AE2-6376-4128-A1A0-5B0D774E5D80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648656" y="3104394"/>
            <a:ext cx="6452734" cy="649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AA7AF-2C0F-495F-8D0C-A16B975264D3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6719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8837-B395-471A-8354-FA9853486B8B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B7D454-059A-F7C8-C1C9-F396A2A11A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25332" y="1625375"/>
            <a:ext cx="4506268" cy="4506686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CF51-2970-4598-895A-6210426CF648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A36F7-1A84-4DE5-A99D-7D7E1DFF4521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464EC-D0D5-499E-82DB-711666E3CFB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6BDF1E-70F4-9C21-BAA9-067753E1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F75751-B026-5BA6-955E-00B5D9CABF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284" y="1233488"/>
            <a:ext cx="4506268" cy="4506686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1DCE-8ADE-4155-94C9-6B02AD671C0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6BDF1E-70F4-9C21-BAA9-067753E1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FDEE2F3F-E498-CAB8-CF30-BF4DE566ED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086C2639-D7A3-5513-7D1F-42A39786BAE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687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B8B4AA2C-D731-9448-726E-603648B2D0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6215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C60E5AF8-46AA-1A2A-AA1F-CE08772F62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6551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31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14-E5AA-4B32-B5AC-90B86F45597E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0E2747F-346C-8329-7A9F-81512CB2CC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5799" y="1467011"/>
            <a:ext cx="4915646" cy="4916102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A444B-2999-4E69-B008-6B45B5089DE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2D4A-7AD3-42D9-9B99-E5AF457AC384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4289" y="1233488"/>
            <a:ext cx="5104030" cy="5104504"/>
          </a:xfrm>
          <a:prstGeom prst="ellipse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323D-55D8-4E06-8610-2FE5A60EE7DE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2EA1-6D9E-4A0A-9961-8CF88182C28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072A-D7BA-411D-BD40-4C111486FBA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4125-E861-4590-9587-F28CFE2ED38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A796-982A-4024-B3FF-AAE6E504A558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5252FCC2-233C-417F-A66C-F1E6D9225F1A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0" r:id="rId7"/>
    <p:sldLayoutId id="2147483668" r:id="rId8"/>
    <p:sldLayoutId id="2147483664" r:id="rId9"/>
    <p:sldLayoutId id="2147483661" r:id="rId10"/>
    <p:sldLayoutId id="2147483667" r:id="rId11"/>
    <p:sldLayoutId id="2147483671" r:id="rId12"/>
    <p:sldLayoutId id="2147483669" r:id="rId13"/>
    <p:sldLayoutId id="2147483655" r:id="rId14"/>
    <p:sldLayoutId id="2147483666" r:id="rId15"/>
    <p:sldLayoutId id="2147483660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>
            <a:extLst>
              <a:ext uri="{FF2B5EF4-FFF2-40B4-BE49-F238E27FC236}">
                <a16:creationId xmlns:a16="http://schemas.microsoft.com/office/drawing/2014/main" id="{D18A7AA2-ADC4-4BBF-A56B-B29D33FC0D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/>
              <a:t>Presenter name</a:t>
            </a:r>
            <a:endParaRPr lang="en-CA" sz="18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7C03EFB-9667-F88B-72A0-5134F143FA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i="0" dirty="0">
                <a:solidFill>
                  <a:schemeClr val="accent1"/>
                </a:solidFill>
                <a:effectLst/>
                <a:latin typeface="Amasis MT Pro Black (Headings)"/>
              </a:rPr>
              <a:t>Simple </a:t>
            </a:r>
            <a:r>
              <a:rPr lang="en-US" sz="6600" i="0" dirty="0">
                <a:solidFill>
                  <a:schemeClr val="accent3"/>
                </a:solidFill>
                <a:effectLst/>
                <a:latin typeface="Amasis MT Pro Black (Headings)"/>
              </a:rPr>
              <a:t>Business </a:t>
            </a:r>
            <a:r>
              <a:rPr lang="en-US" sz="6600" i="0" dirty="0">
                <a:solidFill>
                  <a:schemeClr val="accent2"/>
                </a:solidFill>
                <a:effectLst/>
                <a:latin typeface="Amasis MT Pro Black (Headings)"/>
              </a:rPr>
              <a:t>Meeting </a:t>
            </a:r>
            <a:r>
              <a:rPr lang="en-US" sz="6600" i="0" dirty="0">
                <a:solidFill>
                  <a:schemeClr val="accent1"/>
                </a:solidFill>
                <a:effectLst/>
                <a:latin typeface="Amasis MT Pro Black (Headings)"/>
              </a:rPr>
              <a:t>Presentation</a:t>
            </a:r>
            <a:endParaRPr lang="en-CA" sz="6600" dirty="0"/>
          </a:p>
        </p:txBody>
      </p:sp>
    </p:spTree>
    <p:extLst>
      <p:ext uri="{BB962C8B-B14F-4D97-AF65-F5344CB8AC3E}">
        <p14:creationId xmlns:p14="http://schemas.microsoft.com/office/powerpoint/2010/main" val="304800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7DB811-A163-CA55-4204-95CA08546E5D}"/>
              </a:ext>
            </a:extLst>
          </p:cNvPr>
          <p:cNvSpPr/>
          <p:nvPr/>
        </p:nvSpPr>
        <p:spPr>
          <a:xfrm>
            <a:off x="1" y="0"/>
            <a:ext cx="1219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pc="300" dirty="0">
                <a:solidFill>
                  <a:schemeClr val="bg2"/>
                </a:solidFill>
              </a:rPr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E5221600-8645-8E81-88D7-B2829EED53EA}"/>
              </a:ext>
            </a:extLst>
          </p:cNvPr>
          <p:cNvGrpSpPr/>
          <p:nvPr/>
        </p:nvGrpSpPr>
        <p:grpSpPr>
          <a:xfrm>
            <a:off x="1502298" y="640680"/>
            <a:ext cx="10569959" cy="5705772"/>
            <a:chOff x="1502298" y="640680"/>
            <a:chExt cx="10569959" cy="5705772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D3933978-146F-74EF-97C9-C037D4582D86}"/>
                </a:ext>
              </a:extLst>
            </p:cNvPr>
            <p:cNvGrpSpPr/>
            <p:nvPr/>
          </p:nvGrpSpPr>
          <p:grpSpPr>
            <a:xfrm>
              <a:off x="1502298" y="640680"/>
              <a:ext cx="2984784" cy="5705772"/>
              <a:chOff x="1502298" y="640680"/>
              <a:chExt cx="2984784" cy="5705772"/>
            </a:xfrm>
          </p:grpSpPr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3B11B449-1ABD-7132-868F-F7B5078FCD7B}"/>
                  </a:ext>
                </a:extLst>
              </p:cNvPr>
              <p:cNvGrpSpPr/>
              <p:nvPr/>
            </p:nvGrpSpPr>
            <p:grpSpPr>
              <a:xfrm>
                <a:off x="1502300" y="640680"/>
                <a:ext cx="2984782" cy="640081"/>
                <a:chOff x="-121006" y="1564042"/>
                <a:chExt cx="3048831" cy="653815"/>
              </a:xfrm>
            </p:grpSpPr>
            <p:sp>
              <p:nvSpPr>
                <p:cNvPr id="256" name="Google Shape;4547;p70">
                  <a:extLst>
                    <a:ext uri="{FF2B5EF4-FFF2-40B4-BE49-F238E27FC236}">
                      <a16:creationId xmlns:a16="http://schemas.microsoft.com/office/drawing/2014/main" id="{EDFD012E-1573-B4A2-A350-139D264B6C8F}"/>
                    </a:ext>
                  </a:extLst>
                </p:cNvPr>
                <p:cNvSpPr/>
                <p:nvPr/>
              </p:nvSpPr>
              <p:spPr>
                <a:xfrm>
                  <a:off x="-121006" y="1564042"/>
                  <a:ext cx="653815" cy="65381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57" name="Google Shape;4550;p70">
                  <a:extLst>
                    <a:ext uri="{FF2B5EF4-FFF2-40B4-BE49-F238E27FC236}">
                      <a16:creationId xmlns:a16="http://schemas.microsoft.com/office/drawing/2014/main" id="{A9C067BC-701D-EC31-CC69-0FF1E75FC1C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0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258" name="Google Shape;4563;p70">
                  <a:extLst>
                    <a:ext uri="{FF2B5EF4-FFF2-40B4-BE49-F238E27FC236}">
                      <a16:creationId xmlns:a16="http://schemas.microsoft.com/office/drawing/2014/main" id="{4638F591-E5FA-E52C-6D3C-C336015B196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1897E1EB-674D-75ED-E0AA-4863A5E3A125}"/>
                  </a:ext>
                </a:extLst>
              </p:cNvPr>
              <p:cNvGrpSpPr/>
              <p:nvPr/>
            </p:nvGrpSpPr>
            <p:grpSpPr>
              <a:xfrm>
                <a:off x="1502298" y="1484962"/>
                <a:ext cx="2648635" cy="640082"/>
                <a:chOff x="-121008" y="1564040"/>
                <a:chExt cx="2705471" cy="653816"/>
              </a:xfrm>
            </p:grpSpPr>
            <p:sp>
              <p:nvSpPr>
                <p:cNvPr id="253" name="Google Shape;4547;p70">
                  <a:extLst>
                    <a:ext uri="{FF2B5EF4-FFF2-40B4-BE49-F238E27FC236}">
                      <a16:creationId xmlns:a16="http://schemas.microsoft.com/office/drawing/2014/main" id="{30183430-525B-C007-4467-11D1C30A796A}"/>
                    </a:ext>
                  </a:extLst>
                </p:cNvPr>
                <p:cNvSpPr/>
                <p:nvPr/>
              </p:nvSpPr>
              <p:spPr>
                <a:xfrm>
                  <a:off x="-121008" y="1564040"/>
                  <a:ext cx="653815" cy="6538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54" name="Google Shape;4550;p70">
                  <a:extLst>
                    <a:ext uri="{FF2B5EF4-FFF2-40B4-BE49-F238E27FC236}">
                      <a16:creationId xmlns:a16="http://schemas.microsoft.com/office/drawing/2014/main" id="{FB2B25C3-DADB-2A74-E2BE-9243E87C39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3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255" name="Google Shape;4563;p70">
                  <a:extLst>
                    <a:ext uri="{FF2B5EF4-FFF2-40B4-BE49-F238E27FC236}">
                      <a16:creationId xmlns:a16="http://schemas.microsoft.com/office/drawing/2014/main" id="{67D89C6B-D51E-A742-7A2A-B734AA4ADC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233" name="Group 232">
                <a:extLst>
                  <a:ext uri="{FF2B5EF4-FFF2-40B4-BE49-F238E27FC236}">
                    <a16:creationId xmlns:a16="http://schemas.microsoft.com/office/drawing/2014/main" id="{65512F9E-FF7F-B6C9-B095-6884AA009A2C}"/>
                  </a:ext>
                </a:extLst>
              </p:cNvPr>
              <p:cNvGrpSpPr/>
              <p:nvPr/>
            </p:nvGrpSpPr>
            <p:grpSpPr>
              <a:xfrm>
                <a:off x="1502298" y="2329245"/>
                <a:ext cx="2648635" cy="640081"/>
                <a:chOff x="-121008" y="1564041"/>
                <a:chExt cx="2705471" cy="653815"/>
              </a:xfrm>
            </p:grpSpPr>
            <p:sp>
              <p:nvSpPr>
                <p:cNvPr id="250" name="Google Shape;4547;p70">
                  <a:extLst>
                    <a:ext uri="{FF2B5EF4-FFF2-40B4-BE49-F238E27FC236}">
                      <a16:creationId xmlns:a16="http://schemas.microsoft.com/office/drawing/2014/main" id="{9688834B-E8E3-43F8-71FF-D0EC035508EA}"/>
                    </a:ext>
                  </a:extLst>
                </p:cNvPr>
                <p:cNvSpPr/>
                <p:nvPr/>
              </p:nvSpPr>
              <p:spPr>
                <a:xfrm>
                  <a:off x="-121008" y="1564041"/>
                  <a:ext cx="653815" cy="65381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51" name="Google Shape;4550;p70">
                  <a:extLst>
                    <a:ext uri="{FF2B5EF4-FFF2-40B4-BE49-F238E27FC236}">
                      <a16:creationId xmlns:a16="http://schemas.microsoft.com/office/drawing/2014/main" id="{A36A8B1D-7812-3C4A-7AF2-500D16BF79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5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252" name="Google Shape;4563;p70">
                  <a:extLst>
                    <a:ext uri="{FF2B5EF4-FFF2-40B4-BE49-F238E27FC236}">
                      <a16:creationId xmlns:a16="http://schemas.microsoft.com/office/drawing/2014/main" id="{A8F084AA-2DB6-9491-82C5-F98BBE3570E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D8779B73-2E3F-B69B-2796-EF139B3AE17D}"/>
                  </a:ext>
                </a:extLst>
              </p:cNvPr>
              <p:cNvGrpSpPr/>
              <p:nvPr/>
            </p:nvGrpSpPr>
            <p:grpSpPr>
              <a:xfrm>
                <a:off x="1502298" y="3173527"/>
                <a:ext cx="2648635" cy="640081"/>
                <a:chOff x="-121008" y="1564038"/>
                <a:chExt cx="2705471" cy="653815"/>
              </a:xfrm>
            </p:grpSpPr>
            <p:sp>
              <p:nvSpPr>
                <p:cNvPr id="247" name="Google Shape;4547;p70">
                  <a:extLst>
                    <a:ext uri="{FF2B5EF4-FFF2-40B4-BE49-F238E27FC236}">
                      <a16:creationId xmlns:a16="http://schemas.microsoft.com/office/drawing/2014/main" id="{E59517B5-5E89-768E-7F68-3B57E11A66D2}"/>
                    </a:ext>
                  </a:extLst>
                </p:cNvPr>
                <p:cNvSpPr/>
                <p:nvPr/>
              </p:nvSpPr>
              <p:spPr>
                <a:xfrm>
                  <a:off x="-121008" y="1564038"/>
                  <a:ext cx="653815" cy="65381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8" name="Google Shape;4550;p70">
                  <a:extLst>
                    <a:ext uri="{FF2B5EF4-FFF2-40B4-BE49-F238E27FC236}">
                      <a16:creationId xmlns:a16="http://schemas.microsoft.com/office/drawing/2014/main" id="{1E4EC840-70E3-D204-EE51-AC7C3F0295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2"/>
                  <a:ext cx="483284" cy="40950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249" name="Google Shape;4563;p70">
                  <a:extLst>
                    <a:ext uri="{FF2B5EF4-FFF2-40B4-BE49-F238E27FC236}">
                      <a16:creationId xmlns:a16="http://schemas.microsoft.com/office/drawing/2014/main" id="{B904F6E8-AF04-A69D-AD5E-50C6A6AE32A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235" name="Group 234">
                <a:extLst>
                  <a:ext uri="{FF2B5EF4-FFF2-40B4-BE49-F238E27FC236}">
                    <a16:creationId xmlns:a16="http://schemas.microsoft.com/office/drawing/2014/main" id="{4EDD2C43-BD9F-7940-AD32-DB02BF288CF6}"/>
                  </a:ext>
                </a:extLst>
              </p:cNvPr>
              <p:cNvGrpSpPr/>
              <p:nvPr/>
            </p:nvGrpSpPr>
            <p:grpSpPr>
              <a:xfrm>
                <a:off x="1502298" y="4017809"/>
                <a:ext cx="2648635" cy="640082"/>
                <a:chOff x="-121008" y="1564037"/>
                <a:chExt cx="2705471" cy="653816"/>
              </a:xfrm>
            </p:grpSpPr>
            <p:sp>
              <p:nvSpPr>
                <p:cNvPr id="244" name="Google Shape;4547;p70">
                  <a:extLst>
                    <a:ext uri="{FF2B5EF4-FFF2-40B4-BE49-F238E27FC236}">
                      <a16:creationId xmlns:a16="http://schemas.microsoft.com/office/drawing/2014/main" id="{86B48A27-429C-8F73-B850-98539DCC009E}"/>
                    </a:ext>
                  </a:extLst>
                </p:cNvPr>
                <p:cNvSpPr/>
                <p:nvPr/>
              </p:nvSpPr>
              <p:spPr>
                <a:xfrm>
                  <a:off x="-121008" y="1564037"/>
                  <a:ext cx="653815" cy="6538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5" name="Google Shape;4550;p70">
                  <a:extLst>
                    <a:ext uri="{FF2B5EF4-FFF2-40B4-BE49-F238E27FC236}">
                      <a16:creationId xmlns:a16="http://schemas.microsoft.com/office/drawing/2014/main" id="{9C9B74B8-D8ED-5851-27DF-900DB17C088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77566" y="1680554"/>
                  <a:ext cx="572317" cy="409499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05.</a:t>
                  </a:r>
                </a:p>
              </p:txBody>
            </p:sp>
            <p:sp>
              <p:nvSpPr>
                <p:cNvPr id="246" name="Google Shape;4563;p70">
                  <a:extLst>
                    <a:ext uri="{FF2B5EF4-FFF2-40B4-BE49-F238E27FC236}">
                      <a16:creationId xmlns:a16="http://schemas.microsoft.com/office/drawing/2014/main" id="{2C8BBF26-02F7-0200-3C1D-1F0394E160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F831DFD2-9C08-F60C-BDAE-0C31A4202B12}"/>
                  </a:ext>
                </a:extLst>
              </p:cNvPr>
              <p:cNvGrpSpPr/>
              <p:nvPr/>
            </p:nvGrpSpPr>
            <p:grpSpPr>
              <a:xfrm>
                <a:off x="1502298" y="4862092"/>
                <a:ext cx="2648635" cy="640080"/>
                <a:chOff x="-121008" y="1564037"/>
                <a:chExt cx="2705471" cy="653814"/>
              </a:xfrm>
            </p:grpSpPr>
            <p:sp>
              <p:nvSpPr>
                <p:cNvPr id="241" name="Google Shape;4547;p70">
                  <a:extLst>
                    <a:ext uri="{FF2B5EF4-FFF2-40B4-BE49-F238E27FC236}">
                      <a16:creationId xmlns:a16="http://schemas.microsoft.com/office/drawing/2014/main" id="{3C3F34AD-EB8E-3305-0067-DB9EC66E8D4F}"/>
                    </a:ext>
                  </a:extLst>
                </p:cNvPr>
                <p:cNvSpPr/>
                <p:nvPr/>
              </p:nvSpPr>
              <p:spPr>
                <a:xfrm>
                  <a:off x="-121008" y="1564037"/>
                  <a:ext cx="653815" cy="6538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2" name="Google Shape;4550;p70">
                  <a:extLst>
                    <a:ext uri="{FF2B5EF4-FFF2-40B4-BE49-F238E27FC236}">
                      <a16:creationId xmlns:a16="http://schemas.microsoft.com/office/drawing/2014/main" id="{70CC137F-9649-A516-EFDA-6E24BBB7254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4"/>
                  <a:ext cx="483284" cy="409499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243" name="Google Shape;4563;p70">
                  <a:extLst>
                    <a:ext uri="{FF2B5EF4-FFF2-40B4-BE49-F238E27FC236}">
                      <a16:creationId xmlns:a16="http://schemas.microsoft.com/office/drawing/2014/main" id="{79732AA8-D550-D31C-1410-B1237D09A4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860973AD-CE40-E013-DD4A-3F62BC879594}"/>
                  </a:ext>
                </a:extLst>
              </p:cNvPr>
              <p:cNvGrpSpPr/>
              <p:nvPr/>
            </p:nvGrpSpPr>
            <p:grpSpPr>
              <a:xfrm>
                <a:off x="1502298" y="5706372"/>
                <a:ext cx="2648635" cy="640080"/>
                <a:chOff x="-121008" y="1564042"/>
                <a:chExt cx="2705471" cy="653814"/>
              </a:xfrm>
            </p:grpSpPr>
            <p:sp>
              <p:nvSpPr>
                <p:cNvPr id="238" name="Google Shape;4547;p70">
                  <a:extLst>
                    <a:ext uri="{FF2B5EF4-FFF2-40B4-BE49-F238E27FC236}">
                      <a16:creationId xmlns:a16="http://schemas.microsoft.com/office/drawing/2014/main" id="{8AEB07E3-214B-10AF-51D1-45A766BD749B}"/>
                    </a:ext>
                  </a:extLst>
                </p:cNvPr>
                <p:cNvSpPr/>
                <p:nvPr/>
              </p:nvSpPr>
              <p:spPr>
                <a:xfrm>
                  <a:off x="-121008" y="1564042"/>
                  <a:ext cx="653815" cy="6538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39" name="Google Shape;4550;p70">
                  <a:extLst>
                    <a:ext uri="{FF2B5EF4-FFF2-40B4-BE49-F238E27FC236}">
                      <a16:creationId xmlns:a16="http://schemas.microsoft.com/office/drawing/2014/main" id="{BB526519-B5FD-8371-A564-BC4B54A670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4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240" name="Google Shape;4563;p70">
                  <a:extLst>
                    <a:ext uri="{FF2B5EF4-FFF2-40B4-BE49-F238E27FC236}">
                      <a16:creationId xmlns:a16="http://schemas.microsoft.com/office/drawing/2014/main" id="{E66DFA0E-66D9-1F78-DF14-1B59095D79B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EB476D2-93C7-1107-7CD2-E432D29BBC9F}"/>
                </a:ext>
              </a:extLst>
            </p:cNvPr>
            <p:cNvGrpSpPr/>
            <p:nvPr/>
          </p:nvGrpSpPr>
          <p:grpSpPr>
            <a:xfrm>
              <a:off x="5631035" y="640680"/>
              <a:ext cx="2648635" cy="5705772"/>
              <a:chOff x="5522831" y="640680"/>
              <a:chExt cx="2648635" cy="5705772"/>
            </a:xfrm>
          </p:grpSpPr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3615A402-4443-664E-C5F2-B29E4F833E67}"/>
                  </a:ext>
                </a:extLst>
              </p:cNvPr>
              <p:cNvGrpSpPr/>
              <p:nvPr/>
            </p:nvGrpSpPr>
            <p:grpSpPr>
              <a:xfrm>
                <a:off x="5522831" y="640680"/>
                <a:ext cx="2648635" cy="640081"/>
                <a:chOff x="-121008" y="1564042"/>
                <a:chExt cx="2705471" cy="653815"/>
              </a:xfrm>
            </p:grpSpPr>
            <p:sp>
              <p:nvSpPr>
                <p:cNvPr id="228" name="Google Shape;4547;p70">
                  <a:extLst>
                    <a:ext uri="{FF2B5EF4-FFF2-40B4-BE49-F238E27FC236}">
                      <a16:creationId xmlns:a16="http://schemas.microsoft.com/office/drawing/2014/main" id="{93791249-BAE0-6F17-FD4E-B7C5E30A0EAC}"/>
                    </a:ext>
                  </a:extLst>
                </p:cNvPr>
                <p:cNvSpPr/>
                <p:nvPr/>
              </p:nvSpPr>
              <p:spPr>
                <a:xfrm>
                  <a:off x="-121008" y="1564042"/>
                  <a:ext cx="653815" cy="65381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9" name="Google Shape;4550;p70">
                  <a:extLst>
                    <a:ext uri="{FF2B5EF4-FFF2-40B4-BE49-F238E27FC236}">
                      <a16:creationId xmlns:a16="http://schemas.microsoft.com/office/drawing/2014/main" id="{A4BEBA59-E63D-FF6E-F3DD-470BB653108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2"/>
                  <a:ext cx="483284" cy="409499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230" name="Google Shape;4563;p70">
                  <a:extLst>
                    <a:ext uri="{FF2B5EF4-FFF2-40B4-BE49-F238E27FC236}">
                      <a16:creationId xmlns:a16="http://schemas.microsoft.com/office/drawing/2014/main" id="{12BEEF3C-5370-B776-C03E-3CE2101E877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7270E85B-3DAE-5AEF-A92C-0AB217CBBAC0}"/>
                  </a:ext>
                </a:extLst>
              </p:cNvPr>
              <p:cNvGrpSpPr/>
              <p:nvPr/>
            </p:nvGrpSpPr>
            <p:grpSpPr>
              <a:xfrm>
                <a:off x="5522832" y="1484962"/>
                <a:ext cx="2648634" cy="640081"/>
                <a:chOff x="-121007" y="1564039"/>
                <a:chExt cx="2705470" cy="653815"/>
              </a:xfrm>
            </p:grpSpPr>
            <p:sp>
              <p:nvSpPr>
                <p:cNvPr id="225" name="Google Shape;4547;p70">
                  <a:extLst>
                    <a:ext uri="{FF2B5EF4-FFF2-40B4-BE49-F238E27FC236}">
                      <a16:creationId xmlns:a16="http://schemas.microsoft.com/office/drawing/2014/main" id="{0D724B83-353D-FD4C-38DE-385F05BF502C}"/>
                    </a:ext>
                  </a:extLst>
                </p:cNvPr>
                <p:cNvSpPr/>
                <p:nvPr/>
              </p:nvSpPr>
              <p:spPr>
                <a:xfrm>
                  <a:off x="-121007" y="1564039"/>
                  <a:ext cx="653815" cy="65381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6" name="Google Shape;4550;p70">
                  <a:extLst>
                    <a:ext uri="{FF2B5EF4-FFF2-40B4-BE49-F238E27FC236}">
                      <a16:creationId xmlns:a16="http://schemas.microsoft.com/office/drawing/2014/main" id="{CA76BEAF-BFA6-7BEA-1E12-55439E27F7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48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27" name="Google Shape;4563;p70">
                  <a:extLst>
                    <a:ext uri="{FF2B5EF4-FFF2-40B4-BE49-F238E27FC236}">
                      <a16:creationId xmlns:a16="http://schemas.microsoft.com/office/drawing/2014/main" id="{5FF18712-2FCA-3C59-7F1C-58D62E0A93E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C4EBAD75-0E2C-7348-7E61-616799B4C123}"/>
                  </a:ext>
                </a:extLst>
              </p:cNvPr>
              <p:cNvGrpSpPr/>
              <p:nvPr/>
            </p:nvGrpSpPr>
            <p:grpSpPr>
              <a:xfrm>
                <a:off x="5522832" y="2329244"/>
                <a:ext cx="2648634" cy="640081"/>
                <a:chOff x="-121007" y="1564041"/>
                <a:chExt cx="2705470" cy="653815"/>
              </a:xfrm>
            </p:grpSpPr>
            <p:sp>
              <p:nvSpPr>
                <p:cNvPr id="222" name="Google Shape;4547;p70">
                  <a:extLst>
                    <a:ext uri="{FF2B5EF4-FFF2-40B4-BE49-F238E27FC236}">
                      <a16:creationId xmlns:a16="http://schemas.microsoft.com/office/drawing/2014/main" id="{C28C6D2F-FD11-9B15-C9F5-C5728A6DD2B1}"/>
                    </a:ext>
                  </a:extLst>
                </p:cNvPr>
                <p:cNvSpPr/>
                <p:nvPr/>
              </p:nvSpPr>
              <p:spPr>
                <a:xfrm>
                  <a:off x="-121007" y="1564041"/>
                  <a:ext cx="653815" cy="65381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3" name="Google Shape;4550;p70">
                  <a:extLst>
                    <a:ext uri="{FF2B5EF4-FFF2-40B4-BE49-F238E27FC236}">
                      <a16:creationId xmlns:a16="http://schemas.microsoft.com/office/drawing/2014/main" id="{3248EB1C-D8C2-295C-1CD8-7C28485DF72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1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24" name="Google Shape;4563;p70">
                  <a:extLst>
                    <a:ext uri="{FF2B5EF4-FFF2-40B4-BE49-F238E27FC236}">
                      <a16:creationId xmlns:a16="http://schemas.microsoft.com/office/drawing/2014/main" id="{954A7AAB-59DD-ADB4-5433-03CF8B01B7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68AE0A7D-55F8-4562-2C71-E66A039710C9}"/>
                  </a:ext>
                </a:extLst>
              </p:cNvPr>
              <p:cNvGrpSpPr/>
              <p:nvPr/>
            </p:nvGrpSpPr>
            <p:grpSpPr>
              <a:xfrm>
                <a:off x="5522832" y="3173526"/>
                <a:ext cx="2648634" cy="640081"/>
                <a:chOff x="-121007" y="1564037"/>
                <a:chExt cx="2705470" cy="653815"/>
              </a:xfrm>
            </p:grpSpPr>
            <p:sp>
              <p:nvSpPr>
                <p:cNvPr id="219" name="Google Shape;4547;p70">
                  <a:extLst>
                    <a:ext uri="{FF2B5EF4-FFF2-40B4-BE49-F238E27FC236}">
                      <a16:creationId xmlns:a16="http://schemas.microsoft.com/office/drawing/2014/main" id="{54E6A23C-8DDF-830F-9291-B1740F81AF7F}"/>
                    </a:ext>
                  </a:extLst>
                </p:cNvPr>
                <p:cNvSpPr/>
                <p:nvPr/>
              </p:nvSpPr>
              <p:spPr>
                <a:xfrm>
                  <a:off x="-121007" y="1564037"/>
                  <a:ext cx="653815" cy="65381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20" name="Google Shape;4550;p70">
                  <a:extLst>
                    <a:ext uri="{FF2B5EF4-FFF2-40B4-BE49-F238E27FC236}">
                      <a16:creationId xmlns:a16="http://schemas.microsoft.com/office/drawing/2014/main" id="{C6427596-D61F-C5DA-F774-7B66955F213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0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1" name="Google Shape;4563;p70">
                  <a:extLst>
                    <a:ext uri="{FF2B5EF4-FFF2-40B4-BE49-F238E27FC236}">
                      <a16:creationId xmlns:a16="http://schemas.microsoft.com/office/drawing/2014/main" id="{DF34D900-096C-80F6-3A80-AAA6C47DF99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DBF65BA7-0E5D-1A94-711C-EFA9A5FAC801}"/>
                  </a:ext>
                </a:extLst>
              </p:cNvPr>
              <p:cNvGrpSpPr/>
              <p:nvPr/>
            </p:nvGrpSpPr>
            <p:grpSpPr>
              <a:xfrm>
                <a:off x="5522832" y="4017808"/>
                <a:ext cx="2648634" cy="640080"/>
                <a:chOff x="-121007" y="1564038"/>
                <a:chExt cx="2705470" cy="653814"/>
              </a:xfrm>
            </p:grpSpPr>
            <p:sp>
              <p:nvSpPr>
                <p:cNvPr id="216" name="Google Shape;4547;p70">
                  <a:extLst>
                    <a:ext uri="{FF2B5EF4-FFF2-40B4-BE49-F238E27FC236}">
                      <a16:creationId xmlns:a16="http://schemas.microsoft.com/office/drawing/2014/main" id="{0D9B66EB-269B-5C7C-F1EC-090D6C6A15B3}"/>
                    </a:ext>
                  </a:extLst>
                </p:cNvPr>
                <p:cNvSpPr/>
                <p:nvPr/>
              </p:nvSpPr>
              <p:spPr>
                <a:xfrm>
                  <a:off x="-121007" y="1564038"/>
                  <a:ext cx="653815" cy="65381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7" name="Google Shape;4550;p70">
                  <a:extLst>
                    <a:ext uri="{FF2B5EF4-FFF2-40B4-BE49-F238E27FC236}">
                      <a16:creationId xmlns:a16="http://schemas.microsoft.com/office/drawing/2014/main" id="{5AD440BC-9DAC-812E-F585-B9CB7A68C0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77566" y="1680554"/>
                  <a:ext cx="572317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218" name="Google Shape;4563;p70">
                  <a:extLst>
                    <a:ext uri="{FF2B5EF4-FFF2-40B4-BE49-F238E27FC236}">
                      <a16:creationId xmlns:a16="http://schemas.microsoft.com/office/drawing/2014/main" id="{319EB9E4-9935-B7ED-1682-3AE9391F63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DD9AE241-5D48-3798-C3F1-C4C797FC164A}"/>
                  </a:ext>
                </a:extLst>
              </p:cNvPr>
              <p:cNvGrpSpPr/>
              <p:nvPr/>
            </p:nvGrpSpPr>
            <p:grpSpPr>
              <a:xfrm>
                <a:off x="5522832" y="4862089"/>
                <a:ext cx="2648634" cy="640080"/>
                <a:chOff x="-121007" y="1564037"/>
                <a:chExt cx="2705470" cy="653814"/>
              </a:xfrm>
            </p:grpSpPr>
            <p:sp>
              <p:nvSpPr>
                <p:cNvPr id="213" name="Google Shape;4547;p70">
                  <a:extLst>
                    <a:ext uri="{FF2B5EF4-FFF2-40B4-BE49-F238E27FC236}">
                      <a16:creationId xmlns:a16="http://schemas.microsoft.com/office/drawing/2014/main" id="{9D46B95C-5CA4-CFA2-0BDD-587E1DE76794}"/>
                    </a:ext>
                  </a:extLst>
                </p:cNvPr>
                <p:cNvSpPr/>
                <p:nvPr/>
              </p:nvSpPr>
              <p:spPr>
                <a:xfrm>
                  <a:off x="-121007" y="1564037"/>
                  <a:ext cx="653815" cy="65381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4" name="Google Shape;4550;p70">
                  <a:extLst>
                    <a:ext uri="{FF2B5EF4-FFF2-40B4-BE49-F238E27FC236}">
                      <a16:creationId xmlns:a16="http://schemas.microsoft.com/office/drawing/2014/main" id="{3B2E43D3-9CDF-7629-1487-72277E3235E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3"/>
                  <a:ext cx="483284" cy="409499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13</a:t>
                  </a:r>
                </a:p>
              </p:txBody>
            </p:sp>
            <p:sp>
              <p:nvSpPr>
                <p:cNvPr id="215" name="Google Shape;4563;p70">
                  <a:extLst>
                    <a:ext uri="{FF2B5EF4-FFF2-40B4-BE49-F238E27FC236}">
                      <a16:creationId xmlns:a16="http://schemas.microsoft.com/office/drawing/2014/main" id="{1498817E-3D29-D066-6737-959E7D8F037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476B9167-94A3-087B-AC1D-E443742FBD7D}"/>
                  </a:ext>
                </a:extLst>
              </p:cNvPr>
              <p:cNvGrpSpPr/>
              <p:nvPr/>
            </p:nvGrpSpPr>
            <p:grpSpPr>
              <a:xfrm>
                <a:off x="5522832" y="5706372"/>
                <a:ext cx="2648634" cy="640080"/>
                <a:chOff x="-121007" y="1564042"/>
                <a:chExt cx="2705470" cy="653814"/>
              </a:xfrm>
            </p:grpSpPr>
            <p:sp>
              <p:nvSpPr>
                <p:cNvPr id="210" name="Google Shape;4547;p70">
                  <a:extLst>
                    <a:ext uri="{FF2B5EF4-FFF2-40B4-BE49-F238E27FC236}">
                      <a16:creationId xmlns:a16="http://schemas.microsoft.com/office/drawing/2014/main" id="{9D658C78-CC9F-7445-E2F9-7CDB1F4C210B}"/>
                    </a:ext>
                  </a:extLst>
                </p:cNvPr>
                <p:cNvSpPr/>
                <p:nvPr/>
              </p:nvSpPr>
              <p:spPr>
                <a:xfrm>
                  <a:off x="-121007" y="1564042"/>
                  <a:ext cx="653815" cy="65381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1" name="Google Shape;4550;p70">
                  <a:extLst>
                    <a:ext uri="{FF2B5EF4-FFF2-40B4-BE49-F238E27FC236}">
                      <a16:creationId xmlns:a16="http://schemas.microsoft.com/office/drawing/2014/main" id="{25515FEC-E597-D9E4-A3BF-EB290A359D1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4"/>
                  <a:ext cx="483284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14</a:t>
                  </a:r>
                </a:p>
              </p:txBody>
            </p:sp>
            <p:sp>
              <p:nvSpPr>
                <p:cNvPr id="212" name="Google Shape;4563;p70">
                  <a:extLst>
                    <a:ext uri="{FF2B5EF4-FFF2-40B4-BE49-F238E27FC236}">
                      <a16:creationId xmlns:a16="http://schemas.microsoft.com/office/drawing/2014/main" id="{454A4EE3-D04C-B2F0-2A30-A5D42A2FA27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F1E6E419-BD18-43EC-6DED-42D1BF7B4C8F}"/>
                </a:ext>
              </a:extLst>
            </p:cNvPr>
            <p:cNvGrpSpPr/>
            <p:nvPr/>
          </p:nvGrpSpPr>
          <p:grpSpPr>
            <a:xfrm>
              <a:off x="9423623" y="640680"/>
              <a:ext cx="2648634" cy="4861489"/>
              <a:chOff x="9543365" y="640680"/>
              <a:chExt cx="2648634" cy="4861489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F513BA36-ABE0-B3BE-A511-2743D91BD812}"/>
                  </a:ext>
                </a:extLst>
              </p:cNvPr>
              <p:cNvGrpSpPr/>
              <p:nvPr/>
            </p:nvGrpSpPr>
            <p:grpSpPr>
              <a:xfrm>
                <a:off x="9543366" y="640680"/>
                <a:ext cx="2648633" cy="640081"/>
                <a:chOff x="-121006" y="1564042"/>
                <a:chExt cx="2705469" cy="653815"/>
              </a:xfrm>
            </p:grpSpPr>
            <p:sp>
              <p:nvSpPr>
                <p:cNvPr id="200" name="Google Shape;4547;p70">
                  <a:extLst>
                    <a:ext uri="{FF2B5EF4-FFF2-40B4-BE49-F238E27FC236}">
                      <a16:creationId xmlns:a16="http://schemas.microsoft.com/office/drawing/2014/main" id="{AC208C9F-E784-2374-B66F-E8D9EB6A6F90}"/>
                    </a:ext>
                  </a:extLst>
                </p:cNvPr>
                <p:cNvSpPr/>
                <p:nvPr/>
              </p:nvSpPr>
              <p:spPr>
                <a:xfrm>
                  <a:off x="-121006" y="1564042"/>
                  <a:ext cx="653815" cy="65381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01" name="Google Shape;4550;p70">
                  <a:extLst>
                    <a:ext uri="{FF2B5EF4-FFF2-40B4-BE49-F238E27FC236}">
                      <a16:creationId xmlns:a16="http://schemas.microsoft.com/office/drawing/2014/main" id="{152D3866-1C01-30E8-D34B-CF3038E04A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0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15</a:t>
                  </a:r>
                </a:p>
              </p:txBody>
            </p:sp>
            <p:sp>
              <p:nvSpPr>
                <p:cNvPr id="202" name="Google Shape;4563;p70">
                  <a:extLst>
                    <a:ext uri="{FF2B5EF4-FFF2-40B4-BE49-F238E27FC236}">
                      <a16:creationId xmlns:a16="http://schemas.microsoft.com/office/drawing/2014/main" id="{0BB62D62-B648-861C-BE9B-63E27A8651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584A91AC-A0D4-EEE0-D5C6-9723897D604B}"/>
                  </a:ext>
                </a:extLst>
              </p:cNvPr>
              <p:cNvGrpSpPr/>
              <p:nvPr/>
            </p:nvGrpSpPr>
            <p:grpSpPr>
              <a:xfrm>
                <a:off x="9543366" y="1484962"/>
                <a:ext cx="2648632" cy="640081"/>
                <a:chOff x="-121006" y="1564039"/>
                <a:chExt cx="2705468" cy="653815"/>
              </a:xfrm>
            </p:grpSpPr>
            <p:sp>
              <p:nvSpPr>
                <p:cNvPr id="197" name="Google Shape;4547;p70">
                  <a:extLst>
                    <a:ext uri="{FF2B5EF4-FFF2-40B4-BE49-F238E27FC236}">
                      <a16:creationId xmlns:a16="http://schemas.microsoft.com/office/drawing/2014/main" id="{75195494-8A01-DC98-1817-D02955208466}"/>
                    </a:ext>
                  </a:extLst>
                </p:cNvPr>
                <p:cNvSpPr/>
                <p:nvPr/>
              </p:nvSpPr>
              <p:spPr>
                <a:xfrm>
                  <a:off x="-121006" y="1564039"/>
                  <a:ext cx="653815" cy="65381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98" name="Google Shape;4550;p70">
                  <a:extLst>
                    <a:ext uri="{FF2B5EF4-FFF2-40B4-BE49-F238E27FC236}">
                      <a16:creationId xmlns:a16="http://schemas.microsoft.com/office/drawing/2014/main" id="{00977565-B7E7-A750-26A6-E9835C9E87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48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16</a:t>
                  </a:r>
                </a:p>
              </p:txBody>
            </p:sp>
            <p:sp>
              <p:nvSpPr>
                <p:cNvPr id="199" name="Google Shape;4563;p70">
                  <a:extLst>
                    <a:ext uri="{FF2B5EF4-FFF2-40B4-BE49-F238E27FC236}">
                      <a16:creationId xmlns:a16="http://schemas.microsoft.com/office/drawing/2014/main" id="{F1028B3B-0AAE-CC8E-C6D3-DE6C84BBA9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817200CC-74D6-627A-0895-43FD1494E202}"/>
                  </a:ext>
                </a:extLst>
              </p:cNvPr>
              <p:cNvGrpSpPr/>
              <p:nvPr/>
            </p:nvGrpSpPr>
            <p:grpSpPr>
              <a:xfrm>
                <a:off x="9543366" y="2329244"/>
                <a:ext cx="2648632" cy="640081"/>
                <a:chOff x="-121006" y="1564039"/>
                <a:chExt cx="2705468" cy="653815"/>
              </a:xfrm>
            </p:grpSpPr>
            <p:sp>
              <p:nvSpPr>
                <p:cNvPr id="194" name="Google Shape;4547;p70">
                  <a:extLst>
                    <a:ext uri="{FF2B5EF4-FFF2-40B4-BE49-F238E27FC236}">
                      <a16:creationId xmlns:a16="http://schemas.microsoft.com/office/drawing/2014/main" id="{2506F7A0-7B15-F5B6-5026-D8AC465A54C8}"/>
                    </a:ext>
                  </a:extLst>
                </p:cNvPr>
                <p:cNvSpPr/>
                <p:nvPr/>
              </p:nvSpPr>
              <p:spPr>
                <a:xfrm>
                  <a:off x="-121006" y="1564039"/>
                  <a:ext cx="653815" cy="65381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95" name="Google Shape;4550;p70">
                  <a:extLst>
                    <a:ext uri="{FF2B5EF4-FFF2-40B4-BE49-F238E27FC236}">
                      <a16:creationId xmlns:a16="http://schemas.microsoft.com/office/drawing/2014/main" id="{090E3C46-D86F-78F0-5344-4FCA55B964D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0"/>
                  <a:ext cx="483284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17</a:t>
                  </a:r>
                </a:p>
              </p:txBody>
            </p:sp>
            <p:sp>
              <p:nvSpPr>
                <p:cNvPr id="196" name="Google Shape;4563;p70">
                  <a:extLst>
                    <a:ext uri="{FF2B5EF4-FFF2-40B4-BE49-F238E27FC236}">
                      <a16:creationId xmlns:a16="http://schemas.microsoft.com/office/drawing/2014/main" id="{967574AC-AD6D-8A6F-D48C-5CE2A6D08BA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5C355794-F970-1B4B-EA10-E5B6080392D4}"/>
                  </a:ext>
                </a:extLst>
              </p:cNvPr>
              <p:cNvGrpSpPr/>
              <p:nvPr/>
            </p:nvGrpSpPr>
            <p:grpSpPr>
              <a:xfrm>
                <a:off x="9543366" y="3173526"/>
                <a:ext cx="2648632" cy="640080"/>
                <a:chOff x="-121006" y="1564037"/>
                <a:chExt cx="2705468" cy="653814"/>
              </a:xfrm>
            </p:grpSpPr>
            <p:sp>
              <p:nvSpPr>
                <p:cNvPr id="191" name="Google Shape;4547;p70">
                  <a:extLst>
                    <a:ext uri="{FF2B5EF4-FFF2-40B4-BE49-F238E27FC236}">
                      <a16:creationId xmlns:a16="http://schemas.microsoft.com/office/drawing/2014/main" id="{AB800A7E-A8CC-93DC-348A-0C04D050935D}"/>
                    </a:ext>
                  </a:extLst>
                </p:cNvPr>
                <p:cNvSpPr/>
                <p:nvPr/>
              </p:nvSpPr>
              <p:spPr>
                <a:xfrm>
                  <a:off x="-121006" y="1564037"/>
                  <a:ext cx="653815" cy="6538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92" name="Google Shape;4550;p70">
                  <a:extLst>
                    <a:ext uri="{FF2B5EF4-FFF2-40B4-BE49-F238E27FC236}">
                      <a16:creationId xmlns:a16="http://schemas.microsoft.com/office/drawing/2014/main" id="{38B657B7-B685-37F0-B53E-CCFC571EC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3"/>
                  <a:ext cx="483284" cy="40950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18</a:t>
                  </a:r>
                </a:p>
              </p:txBody>
            </p:sp>
            <p:sp>
              <p:nvSpPr>
                <p:cNvPr id="193" name="Google Shape;4563;p70">
                  <a:extLst>
                    <a:ext uri="{FF2B5EF4-FFF2-40B4-BE49-F238E27FC236}">
                      <a16:creationId xmlns:a16="http://schemas.microsoft.com/office/drawing/2014/main" id="{86D4F02A-3E0A-AF74-F112-377BD02B976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668348AB-A664-B95B-04A6-F226B081EB4A}"/>
                  </a:ext>
                </a:extLst>
              </p:cNvPr>
              <p:cNvGrpSpPr/>
              <p:nvPr/>
            </p:nvGrpSpPr>
            <p:grpSpPr>
              <a:xfrm>
                <a:off x="9543366" y="4017807"/>
                <a:ext cx="2648632" cy="640080"/>
                <a:chOff x="-121006" y="1564037"/>
                <a:chExt cx="2705468" cy="653814"/>
              </a:xfrm>
            </p:grpSpPr>
            <p:sp>
              <p:nvSpPr>
                <p:cNvPr id="188" name="Google Shape;4547;p70">
                  <a:extLst>
                    <a:ext uri="{FF2B5EF4-FFF2-40B4-BE49-F238E27FC236}">
                      <a16:creationId xmlns:a16="http://schemas.microsoft.com/office/drawing/2014/main" id="{8D981E5F-D806-102D-A001-E6DB71F948A8}"/>
                    </a:ext>
                  </a:extLst>
                </p:cNvPr>
                <p:cNvSpPr/>
                <p:nvPr/>
              </p:nvSpPr>
              <p:spPr>
                <a:xfrm>
                  <a:off x="-121006" y="1564037"/>
                  <a:ext cx="653815" cy="6538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9" name="Google Shape;4550;p70">
                  <a:extLst>
                    <a:ext uri="{FF2B5EF4-FFF2-40B4-BE49-F238E27FC236}">
                      <a16:creationId xmlns:a16="http://schemas.microsoft.com/office/drawing/2014/main" id="{2B3CC198-4FA3-01E8-C953-849CA41572E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77566" y="1680550"/>
                  <a:ext cx="572317" cy="40950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19</a:t>
                  </a:r>
                </a:p>
              </p:txBody>
            </p:sp>
            <p:sp>
              <p:nvSpPr>
                <p:cNvPr id="190" name="Google Shape;4563;p70">
                  <a:extLst>
                    <a:ext uri="{FF2B5EF4-FFF2-40B4-BE49-F238E27FC236}">
                      <a16:creationId xmlns:a16="http://schemas.microsoft.com/office/drawing/2014/main" id="{27D251C0-C867-D1D2-9E14-2100D57417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9A8BA0D2-EBE1-B00B-29EA-7CAD55968AAE}"/>
                  </a:ext>
                </a:extLst>
              </p:cNvPr>
              <p:cNvGrpSpPr/>
              <p:nvPr/>
            </p:nvGrpSpPr>
            <p:grpSpPr>
              <a:xfrm>
                <a:off x="9543365" y="4862088"/>
                <a:ext cx="2648633" cy="640081"/>
                <a:chOff x="-121007" y="1564032"/>
                <a:chExt cx="2705469" cy="653815"/>
              </a:xfrm>
            </p:grpSpPr>
            <p:sp>
              <p:nvSpPr>
                <p:cNvPr id="185" name="Google Shape;4547;p70">
                  <a:extLst>
                    <a:ext uri="{FF2B5EF4-FFF2-40B4-BE49-F238E27FC236}">
                      <a16:creationId xmlns:a16="http://schemas.microsoft.com/office/drawing/2014/main" id="{781F9691-99BD-7DCE-02FE-FA93B72BC333}"/>
                    </a:ext>
                  </a:extLst>
                </p:cNvPr>
                <p:cNvSpPr/>
                <p:nvPr/>
              </p:nvSpPr>
              <p:spPr>
                <a:xfrm>
                  <a:off x="-121007" y="1564032"/>
                  <a:ext cx="653815" cy="65381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6" name="Google Shape;4550;p70">
                  <a:extLst>
                    <a:ext uri="{FF2B5EF4-FFF2-40B4-BE49-F238E27FC236}">
                      <a16:creationId xmlns:a16="http://schemas.microsoft.com/office/drawing/2014/main" id="{2877E1FF-5E01-9FE8-6386-7E30ACD6000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33049" y="1680551"/>
                  <a:ext cx="483284" cy="40950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20</a:t>
                  </a:r>
                </a:p>
              </p:txBody>
            </p:sp>
            <p:sp>
              <p:nvSpPr>
                <p:cNvPr id="187" name="Google Shape;4563;p70">
                  <a:extLst>
                    <a:ext uri="{FF2B5EF4-FFF2-40B4-BE49-F238E27FC236}">
                      <a16:creationId xmlns:a16="http://schemas.microsoft.com/office/drawing/2014/main" id="{C2B1CA19-6F89-01AC-151E-40F01E2CC8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9EC7C9A6-4513-2EBE-2816-54F25FE1752C}"/>
              </a:ext>
            </a:extLst>
          </p:cNvPr>
          <p:cNvGrpSpPr/>
          <p:nvPr/>
        </p:nvGrpSpPr>
        <p:grpSpPr>
          <a:xfrm>
            <a:off x="10790734" y="-1"/>
            <a:ext cx="1401266" cy="6858001"/>
            <a:chOff x="10790734" y="-1"/>
            <a:chExt cx="1401266" cy="6858001"/>
          </a:xfrm>
        </p:grpSpPr>
        <p:sp>
          <p:nvSpPr>
            <p:cNvPr id="264" name="Rectangle: Top Corners Rounded 263">
              <a:extLst>
                <a:ext uri="{FF2B5EF4-FFF2-40B4-BE49-F238E27FC236}">
                  <a16:creationId xmlns:a16="http://schemas.microsoft.com/office/drawing/2014/main" id="{41B411E6-7075-D85B-6F31-227F659A3FD5}"/>
                </a:ext>
              </a:extLst>
            </p:cNvPr>
            <p:cNvSpPr/>
            <p:nvPr/>
          </p:nvSpPr>
          <p:spPr>
            <a:xfrm flipH="1" flipV="1">
              <a:off x="11413034" y="-1"/>
              <a:ext cx="533400" cy="14573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83EFCADF-AB1C-04E3-6914-2A5314B9B3DB}"/>
                </a:ext>
              </a:extLst>
            </p:cNvPr>
            <p:cNvGrpSpPr/>
            <p:nvPr/>
          </p:nvGrpSpPr>
          <p:grpSpPr>
            <a:xfrm>
              <a:off x="10790734" y="4736545"/>
              <a:ext cx="1401266" cy="2121455"/>
              <a:chOff x="10790734" y="4736545"/>
              <a:chExt cx="1401266" cy="2121455"/>
            </a:xfrm>
          </p:grpSpPr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780EB55B-ED39-C534-5276-3EDB12D05AB9}"/>
                  </a:ext>
                </a:extLst>
              </p:cNvPr>
              <p:cNvSpPr/>
              <p:nvPr/>
            </p:nvSpPr>
            <p:spPr>
              <a:xfrm>
                <a:off x="11650577" y="4736545"/>
                <a:ext cx="541423" cy="1296812"/>
              </a:xfrm>
              <a:custGeom>
                <a:avLst/>
                <a:gdLst>
                  <a:gd name="connsiteX0" fmla="*/ 541423 w 541423"/>
                  <a:gd name="connsiteY0" fmla="*/ 0 h 1296812"/>
                  <a:gd name="connsiteX1" fmla="*/ 541423 w 541423"/>
                  <a:gd name="connsiteY1" fmla="*/ 1296812 h 1296812"/>
                  <a:gd name="connsiteX2" fmla="*/ 527306 w 541423"/>
                  <a:gd name="connsiteY2" fmla="*/ 1295389 h 1296812"/>
                  <a:gd name="connsiteX3" fmla="*/ 0 w 541423"/>
                  <a:gd name="connsiteY3" fmla="*/ 648406 h 1296812"/>
                  <a:gd name="connsiteX4" fmla="*/ 527306 w 541423"/>
                  <a:gd name="connsiteY4" fmla="*/ 1423 h 1296812"/>
                  <a:gd name="connsiteX5" fmla="*/ 541423 w 541423"/>
                  <a:gd name="connsiteY5" fmla="*/ 0 h 12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423" h="1296812">
                    <a:moveTo>
                      <a:pt x="541423" y="0"/>
                    </a:moveTo>
                    <a:lnTo>
                      <a:pt x="541423" y="1296812"/>
                    </a:lnTo>
                    <a:lnTo>
                      <a:pt x="527306" y="1295389"/>
                    </a:lnTo>
                    <a:cubicBezTo>
                      <a:pt x="226373" y="1233809"/>
                      <a:pt x="0" y="967544"/>
                      <a:pt x="0" y="648406"/>
                    </a:cubicBezTo>
                    <a:cubicBezTo>
                      <a:pt x="0" y="329268"/>
                      <a:pt x="226373" y="63003"/>
                      <a:pt x="527306" y="1423"/>
                    </a:cubicBezTo>
                    <a:lnTo>
                      <a:pt x="5414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31AFFA8D-CC3C-513E-7D58-6962E520A000}"/>
                  </a:ext>
                </a:extLst>
              </p:cNvPr>
              <p:cNvSpPr/>
              <p:nvPr/>
            </p:nvSpPr>
            <p:spPr>
              <a:xfrm>
                <a:off x="11314990" y="4889500"/>
                <a:ext cx="729488" cy="7294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0E987262-83D6-A445-5AE6-CFD79BDA6AF2}"/>
                  </a:ext>
                </a:extLst>
              </p:cNvPr>
              <p:cNvSpPr/>
              <p:nvPr/>
            </p:nvSpPr>
            <p:spPr>
              <a:xfrm rot="5400000">
                <a:off x="10886339" y="5552339"/>
                <a:ext cx="1210056" cy="1401266"/>
              </a:xfrm>
              <a:custGeom>
                <a:avLst/>
                <a:gdLst>
                  <a:gd name="connsiteX0" fmla="*/ 0 w 1210056"/>
                  <a:gd name="connsiteY0" fmla="*/ 512266 h 1401266"/>
                  <a:gd name="connsiteX1" fmla="*/ 151827 w 1210056"/>
                  <a:gd name="connsiteY1" fmla="*/ 15218 h 1401266"/>
                  <a:gd name="connsiteX2" fmla="*/ 164383 w 1210056"/>
                  <a:gd name="connsiteY2" fmla="*/ 0 h 1401266"/>
                  <a:gd name="connsiteX3" fmla="*/ 1210056 w 1210056"/>
                  <a:gd name="connsiteY3" fmla="*/ 0 h 1401266"/>
                  <a:gd name="connsiteX4" fmla="*/ 1210056 w 1210056"/>
                  <a:gd name="connsiteY4" fmla="*/ 1340548 h 1401266"/>
                  <a:gd name="connsiteX5" fmla="*/ 1153361 w 1210056"/>
                  <a:gd name="connsiteY5" fmla="*/ 1361298 h 1401266"/>
                  <a:gd name="connsiteX6" fmla="*/ 889000 w 1210056"/>
                  <a:gd name="connsiteY6" fmla="*/ 1401266 h 1401266"/>
                  <a:gd name="connsiteX7" fmla="*/ 0 w 1210056"/>
                  <a:gd name="connsiteY7" fmla="*/ 512266 h 140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0056" h="1401266">
                    <a:moveTo>
                      <a:pt x="0" y="512266"/>
                    </a:moveTo>
                    <a:cubicBezTo>
                      <a:pt x="0" y="328148"/>
                      <a:pt x="55971" y="157103"/>
                      <a:pt x="151827" y="15218"/>
                    </a:cubicBezTo>
                    <a:lnTo>
                      <a:pt x="164383" y="0"/>
                    </a:lnTo>
                    <a:lnTo>
                      <a:pt x="1210056" y="0"/>
                    </a:lnTo>
                    <a:lnTo>
                      <a:pt x="1210056" y="1340548"/>
                    </a:lnTo>
                    <a:lnTo>
                      <a:pt x="1153361" y="1361298"/>
                    </a:lnTo>
                    <a:cubicBezTo>
                      <a:pt x="1069849" y="1387273"/>
                      <a:pt x="981059" y="1401266"/>
                      <a:pt x="889000" y="1401266"/>
                    </a:cubicBezTo>
                    <a:cubicBezTo>
                      <a:pt x="398019" y="1401266"/>
                      <a:pt x="0" y="1003247"/>
                      <a:pt x="0" y="512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CE3305-D0A1-A163-CFF2-CF3F147083B1}"/>
              </a:ext>
            </a:extLst>
          </p:cNvPr>
          <p:cNvGrpSpPr/>
          <p:nvPr/>
        </p:nvGrpSpPr>
        <p:grpSpPr>
          <a:xfrm>
            <a:off x="6423019" y="1160463"/>
            <a:ext cx="4668897" cy="4901238"/>
            <a:chOff x="882191" y="861711"/>
            <a:chExt cx="4668897" cy="4901238"/>
          </a:xfrm>
        </p:grpSpPr>
        <p:sp>
          <p:nvSpPr>
            <p:cNvPr id="32" name="Google Shape;4547;p70">
              <a:extLst>
                <a:ext uri="{FF2B5EF4-FFF2-40B4-BE49-F238E27FC236}">
                  <a16:creationId xmlns:a16="http://schemas.microsoft.com/office/drawing/2014/main" id="{665B011A-38B8-5BBF-66B7-8C4A3A21DE24}"/>
                </a:ext>
              </a:extLst>
            </p:cNvPr>
            <p:cNvSpPr/>
            <p:nvPr/>
          </p:nvSpPr>
          <p:spPr>
            <a:xfrm>
              <a:off x="2481646" y="861711"/>
              <a:ext cx="1469986" cy="14699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9C5A26-0E50-E3C7-19AF-25E8287DC548}"/>
                </a:ext>
              </a:extLst>
            </p:cNvPr>
            <p:cNvGrpSpPr/>
            <p:nvPr/>
          </p:nvGrpSpPr>
          <p:grpSpPr>
            <a:xfrm>
              <a:off x="882191" y="1095050"/>
              <a:ext cx="4668897" cy="4667899"/>
              <a:chOff x="4381481" y="2026869"/>
              <a:chExt cx="3331166" cy="3330455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4381481" y="2953854"/>
                <a:ext cx="3331166" cy="73397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>
                <a:solidFill>
                  <a:schemeClr val="accent2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3" y="2026869"/>
                <a:ext cx="2849400" cy="69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</a:t>
                </a:r>
              </a:p>
            </p:txBody>
          </p:sp>
          <p:sp>
            <p:nvSpPr>
              <p:cNvPr id="36" name="Google Shape;4822;p73">
                <a:extLst>
                  <a:ext uri="{FF2B5EF4-FFF2-40B4-BE49-F238E27FC236}">
                    <a16:creationId xmlns:a16="http://schemas.microsoft.com/office/drawing/2014/main" id="{2991A063-E802-D332-A8F9-1B329BE3F0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2362" y="4004063"/>
                <a:ext cx="2849400" cy="1353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  <a:p>
                <a:pPr marL="171450" indent="-171450" algn="l">
                  <a:buClrTx/>
                  <a:buSzTx/>
                  <a:buFont typeface="Courier New" panose="02070309020205020404" pitchFamily="49" charset="0"/>
                  <a:buChar char="o"/>
                  <a:defRPr/>
                </a:pP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56452" y="3062482"/>
                <a:ext cx="3181223" cy="505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dirty="0">
                    <a:solidFill>
                      <a:schemeClr val="bg2"/>
                    </a:solidFill>
                    <a:latin typeface="+mn-lt"/>
                  </a:rPr>
                  <a:t>Section Name</a:t>
                </a:r>
              </a:p>
            </p:txBody>
          </p:sp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E5CBC692-C3E7-33C6-0BCD-7963139FD64F}"/>
              </a:ext>
            </a:extLst>
          </p:cNvPr>
          <p:cNvSpPr/>
          <p:nvPr/>
        </p:nvSpPr>
        <p:spPr>
          <a:xfrm>
            <a:off x="0" y="0"/>
            <a:ext cx="291737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94243B-B4FB-81D8-4957-C35C3501A0F4}"/>
              </a:ext>
            </a:extLst>
          </p:cNvPr>
          <p:cNvGrpSpPr/>
          <p:nvPr/>
        </p:nvGrpSpPr>
        <p:grpSpPr>
          <a:xfrm>
            <a:off x="1942390" y="-2"/>
            <a:ext cx="10249610" cy="6858002"/>
            <a:chOff x="1942390" y="-2"/>
            <a:chExt cx="10249610" cy="6858002"/>
          </a:xfrm>
        </p:grpSpPr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D5067885-5E8D-83D3-EDF1-1B488785EDD6}"/>
                </a:ext>
              </a:extLst>
            </p:cNvPr>
            <p:cNvSpPr/>
            <p:nvPr/>
          </p:nvSpPr>
          <p:spPr>
            <a:xfrm flipH="1" flipV="1">
              <a:off x="11413034" y="-1"/>
              <a:ext cx="533400" cy="14573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CEE79D7-85F0-BB14-3482-38854A7648D7}"/>
                </a:ext>
              </a:extLst>
            </p:cNvPr>
            <p:cNvGrpSpPr/>
            <p:nvPr/>
          </p:nvGrpSpPr>
          <p:grpSpPr>
            <a:xfrm>
              <a:off x="10790734" y="4736545"/>
              <a:ext cx="1401266" cy="2121455"/>
              <a:chOff x="10790734" y="4736545"/>
              <a:chExt cx="1401266" cy="2121455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5C29D96C-875A-DDE9-8620-B616D42885E0}"/>
                  </a:ext>
                </a:extLst>
              </p:cNvPr>
              <p:cNvSpPr/>
              <p:nvPr/>
            </p:nvSpPr>
            <p:spPr>
              <a:xfrm>
                <a:off x="11650577" y="4736545"/>
                <a:ext cx="541423" cy="1296812"/>
              </a:xfrm>
              <a:custGeom>
                <a:avLst/>
                <a:gdLst>
                  <a:gd name="connsiteX0" fmla="*/ 541423 w 541423"/>
                  <a:gd name="connsiteY0" fmla="*/ 0 h 1296812"/>
                  <a:gd name="connsiteX1" fmla="*/ 541423 w 541423"/>
                  <a:gd name="connsiteY1" fmla="*/ 1296812 h 1296812"/>
                  <a:gd name="connsiteX2" fmla="*/ 527306 w 541423"/>
                  <a:gd name="connsiteY2" fmla="*/ 1295389 h 1296812"/>
                  <a:gd name="connsiteX3" fmla="*/ 0 w 541423"/>
                  <a:gd name="connsiteY3" fmla="*/ 648406 h 1296812"/>
                  <a:gd name="connsiteX4" fmla="*/ 527306 w 541423"/>
                  <a:gd name="connsiteY4" fmla="*/ 1423 h 1296812"/>
                  <a:gd name="connsiteX5" fmla="*/ 541423 w 541423"/>
                  <a:gd name="connsiteY5" fmla="*/ 0 h 12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423" h="1296812">
                    <a:moveTo>
                      <a:pt x="541423" y="0"/>
                    </a:moveTo>
                    <a:lnTo>
                      <a:pt x="541423" y="1296812"/>
                    </a:lnTo>
                    <a:lnTo>
                      <a:pt x="527306" y="1295389"/>
                    </a:lnTo>
                    <a:cubicBezTo>
                      <a:pt x="226373" y="1233809"/>
                      <a:pt x="0" y="967544"/>
                      <a:pt x="0" y="648406"/>
                    </a:cubicBezTo>
                    <a:cubicBezTo>
                      <a:pt x="0" y="329268"/>
                      <a:pt x="226373" y="63003"/>
                      <a:pt x="527306" y="1423"/>
                    </a:cubicBezTo>
                    <a:lnTo>
                      <a:pt x="5414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2206B4B-0AC6-E342-50A2-1FA3030B96D7}"/>
                  </a:ext>
                </a:extLst>
              </p:cNvPr>
              <p:cNvSpPr/>
              <p:nvPr/>
            </p:nvSpPr>
            <p:spPr>
              <a:xfrm>
                <a:off x="11314990" y="4889500"/>
                <a:ext cx="729488" cy="7294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C860138-FF44-1FD7-E56D-B8E9B6D1799E}"/>
                  </a:ext>
                </a:extLst>
              </p:cNvPr>
              <p:cNvSpPr/>
              <p:nvPr/>
            </p:nvSpPr>
            <p:spPr>
              <a:xfrm rot="5400000">
                <a:off x="10886339" y="5552339"/>
                <a:ext cx="1210056" cy="1401266"/>
              </a:xfrm>
              <a:custGeom>
                <a:avLst/>
                <a:gdLst>
                  <a:gd name="connsiteX0" fmla="*/ 0 w 1210056"/>
                  <a:gd name="connsiteY0" fmla="*/ 512266 h 1401266"/>
                  <a:gd name="connsiteX1" fmla="*/ 151827 w 1210056"/>
                  <a:gd name="connsiteY1" fmla="*/ 15218 h 1401266"/>
                  <a:gd name="connsiteX2" fmla="*/ 164383 w 1210056"/>
                  <a:gd name="connsiteY2" fmla="*/ 0 h 1401266"/>
                  <a:gd name="connsiteX3" fmla="*/ 1210056 w 1210056"/>
                  <a:gd name="connsiteY3" fmla="*/ 0 h 1401266"/>
                  <a:gd name="connsiteX4" fmla="*/ 1210056 w 1210056"/>
                  <a:gd name="connsiteY4" fmla="*/ 1340548 h 1401266"/>
                  <a:gd name="connsiteX5" fmla="*/ 1153361 w 1210056"/>
                  <a:gd name="connsiteY5" fmla="*/ 1361298 h 1401266"/>
                  <a:gd name="connsiteX6" fmla="*/ 889000 w 1210056"/>
                  <a:gd name="connsiteY6" fmla="*/ 1401266 h 1401266"/>
                  <a:gd name="connsiteX7" fmla="*/ 0 w 1210056"/>
                  <a:gd name="connsiteY7" fmla="*/ 512266 h 140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0056" h="1401266">
                    <a:moveTo>
                      <a:pt x="0" y="512266"/>
                    </a:moveTo>
                    <a:cubicBezTo>
                      <a:pt x="0" y="328148"/>
                      <a:pt x="55971" y="157103"/>
                      <a:pt x="151827" y="15218"/>
                    </a:cubicBezTo>
                    <a:lnTo>
                      <a:pt x="164383" y="0"/>
                    </a:lnTo>
                    <a:lnTo>
                      <a:pt x="1210056" y="0"/>
                    </a:lnTo>
                    <a:lnTo>
                      <a:pt x="1210056" y="1340548"/>
                    </a:lnTo>
                    <a:lnTo>
                      <a:pt x="1153361" y="1361298"/>
                    </a:lnTo>
                    <a:cubicBezTo>
                      <a:pt x="1069849" y="1387273"/>
                      <a:pt x="981059" y="1401266"/>
                      <a:pt x="889000" y="1401266"/>
                    </a:cubicBezTo>
                    <a:cubicBezTo>
                      <a:pt x="398019" y="1401266"/>
                      <a:pt x="0" y="1003247"/>
                      <a:pt x="0" y="512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19CEDF9-0B79-5453-EF0D-24D07659FB1C}"/>
                </a:ext>
              </a:extLst>
            </p:cNvPr>
            <p:cNvGrpSpPr/>
            <p:nvPr/>
          </p:nvGrpSpPr>
          <p:grpSpPr>
            <a:xfrm>
              <a:off x="1942390" y="-2"/>
              <a:ext cx="1473910" cy="1177618"/>
              <a:chOff x="1358190" y="-2"/>
              <a:chExt cx="1473910" cy="1177618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F17E0B4E-5119-7B35-FE3A-73A4496CF4A0}"/>
                  </a:ext>
                </a:extLst>
              </p:cNvPr>
              <p:cNvSpPr/>
              <p:nvPr/>
            </p:nvSpPr>
            <p:spPr>
              <a:xfrm>
                <a:off x="1511300" y="-2"/>
                <a:ext cx="1320800" cy="1059918"/>
              </a:xfrm>
              <a:custGeom>
                <a:avLst/>
                <a:gdLst>
                  <a:gd name="connsiteX0" fmla="*/ 137771 w 1320800"/>
                  <a:gd name="connsiteY0" fmla="*/ 0 h 1059918"/>
                  <a:gd name="connsiteX1" fmla="*/ 1183029 w 1320800"/>
                  <a:gd name="connsiteY1" fmla="*/ 0 h 1059918"/>
                  <a:gd name="connsiteX2" fmla="*/ 1208014 w 1320800"/>
                  <a:gd name="connsiteY2" fmla="*/ 30282 h 1059918"/>
                  <a:gd name="connsiteX3" fmla="*/ 1320800 w 1320800"/>
                  <a:gd name="connsiteY3" fmla="*/ 399518 h 1059918"/>
                  <a:gd name="connsiteX4" fmla="*/ 660400 w 1320800"/>
                  <a:gd name="connsiteY4" fmla="*/ 1059918 h 1059918"/>
                  <a:gd name="connsiteX5" fmla="*/ 0 w 1320800"/>
                  <a:gd name="connsiteY5" fmla="*/ 399518 h 1059918"/>
                  <a:gd name="connsiteX6" fmla="*/ 112786 w 1320800"/>
                  <a:gd name="connsiteY6" fmla="*/ 30282 h 1059918"/>
                  <a:gd name="connsiteX7" fmla="*/ 137771 w 1320800"/>
                  <a:gd name="connsiteY7" fmla="*/ 0 h 1059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20800" h="1059918">
                    <a:moveTo>
                      <a:pt x="137771" y="0"/>
                    </a:moveTo>
                    <a:lnTo>
                      <a:pt x="1183029" y="0"/>
                    </a:lnTo>
                    <a:lnTo>
                      <a:pt x="1208014" y="30282"/>
                    </a:lnTo>
                    <a:cubicBezTo>
                      <a:pt x="1279221" y="135683"/>
                      <a:pt x="1320800" y="262745"/>
                      <a:pt x="1320800" y="399518"/>
                    </a:cubicBezTo>
                    <a:cubicBezTo>
                      <a:pt x="1320800" y="764247"/>
                      <a:pt x="1025129" y="1059918"/>
                      <a:pt x="660400" y="1059918"/>
                    </a:cubicBezTo>
                    <a:cubicBezTo>
                      <a:pt x="295671" y="1059918"/>
                      <a:pt x="0" y="764247"/>
                      <a:pt x="0" y="399518"/>
                    </a:cubicBezTo>
                    <a:cubicBezTo>
                      <a:pt x="0" y="262745"/>
                      <a:pt x="41579" y="135683"/>
                      <a:pt x="112786" y="30282"/>
                    </a:cubicBezTo>
                    <a:lnTo>
                      <a:pt x="1377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8335789-553F-DD56-0981-D0FF7F2C9A1B}"/>
                  </a:ext>
                </a:extLst>
              </p:cNvPr>
              <p:cNvSpPr/>
              <p:nvPr/>
            </p:nvSpPr>
            <p:spPr>
              <a:xfrm>
                <a:off x="1358190" y="448128"/>
                <a:ext cx="729488" cy="7294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pic>
        <p:nvPicPr>
          <p:cNvPr id="9" name="Picture Placeholder 8" descr="A person standing in front of a computer screen&#10;&#10;Description automatically generated">
            <a:extLst>
              <a:ext uri="{FF2B5EF4-FFF2-40B4-BE49-F238E27FC236}">
                <a16:creationId xmlns:a16="http://schemas.microsoft.com/office/drawing/2014/main" id="{F71BB248-36C4-E273-0CF5-9780B3252C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5339167-44D4-9D7D-44C2-1601C3AFB793}"/>
              </a:ext>
            </a:extLst>
          </p:cNvPr>
          <p:cNvSpPr/>
          <p:nvPr/>
        </p:nvSpPr>
        <p:spPr>
          <a:xfrm>
            <a:off x="0" y="0"/>
            <a:ext cx="12192000" cy="16857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C2486-B571-C20B-4CA5-0342E60A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F8E4-8761-EBD5-C4E7-CC54C968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E9333-80F1-9BC5-FC55-BA55E3977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rPr>
              <a:t>Welcome and Introduction </a:t>
            </a:r>
            <a:endParaRPr lang="en-CA" dirty="0">
              <a:solidFill>
                <a:schemeClr val="bg2"/>
              </a:solidFill>
            </a:endParaRPr>
          </a:p>
        </p:txBody>
      </p:sp>
      <p:pic>
        <p:nvPicPr>
          <p:cNvPr id="7" name="Picture Placeholder 6" descr="A person and person looking at a tablet&#10;&#10;Description automatically generated">
            <a:extLst>
              <a:ext uri="{FF2B5EF4-FFF2-40B4-BE49-F238E27FC236}">
                <a16:creationId xmlns:a16="http://schemas.microsoft.com/office/drawing/2014/main" id="{72D08A3E-1E1C-4CAB-A4D9-B61BBF25F4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02AE8321-DDD6-5A87-A33F-DBD547029EF0}"/>
              </a:ext>
            </a:extLst>
          </p:cNvPr>
          <p:cNvGrpSpPr/>
          <p:nvPr/>
        </p:nvGrpSpPr>
        <p:grpSpPr>
          <a:xfrm>
            <a:off x="5213608" y="2050427"/>
            <a:ext cx="6594004" cy="3768802"/>
            <a:chOff x="5352432" y="2367278"/>
            <a:chExt cx="6594004" cy="376880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B9F4E-1B5B-211B-9707-2666F3D587DC}"/>
                </a:ext>
              </a:extLst>
            </p:cNvPr>
            <p:cNvGrpSpPr/>
            <p:nvPr/>
          </p:nvGrpSpPr>
          <p:grpSpPr>
            <a:xfrm>
              <a:off x="5352432" y="2367278"/>
              <a:ext cx="3368035" cy="1744059"/>
              <a:chOff x="1527895" y="2770382"/>
              <a:chExt cx="3368035" cy="1744059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00797" y="3524609"/>
                <a:ext cx="2495133" cy="989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42360" cy="828000"/>
                <a:chOff x="444868" y="1359465"/>
                <a:chExt cx="2942360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309153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09153" y="167466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4B8EF50-3C94-235F-7EB0-479A8530B358}"/>
                </a:ext>
              </a:extLst>
            </p:cNvPr>
            <p:cNvGrpSpPr/>
            <p:nvPr/>
          </p:nvGrpSpPr>
          <p:grpSpPr>
            <a:xfrm>
              <a:off x="8578401" y="2367278"/>
              <a:ext cx="3368035" cy="1744059"/>
              <a:chOff x="1527895" y="2770382"/>
              <a:chExt cx="3368035" cy="1744059"/>
            </a:xfrm>
          </p:grpSpPr>
          <p:sp>
            <p:nvSpPr>
              <p:cNvPr id="42" name="Google Shape;4822;p73">
                <a:extLst>
                  <a:ext uri="{FF2B5EF4-FFF2-40B4-BE49-F238E27FC236}">
                    <a16:creationId xmlns:a16="http://schemas.microsoft.com/office/drawing/2014/main" id="{E6F66604-9996-1B8B-BE0C-623CAEE69D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00797" y="3524609"/>
                <a:ext cx="2495133" cy="989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203EDB8A-F3F4-3B73-7DD3-D0BEEDEDC59A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42360" cy="828000"/>
                <a:chOff x="444868" y="1359465"/>
                <a:chExt cx="2942360" cy="828000"/>
              </a:xfrm>
            </p:grpSpPr>
            <p:sp>
              <p:nvSpPr>
                <p:cNvPr id="44" name="Google Shape;4547;p70">
                  <a:extLst>
                    <a:ext uri="{FF2B5EF4-FFF2-40B4-BE49-F238E27FC236}">
                      <a16:creationId xmlns:a16="http://schemas.microsoft.com/office/drawing/2014/main" id="{17C50C4A-F813-C3EC-71B6-A58AA7DAE136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798D6F29-CADA-B58C-F497-FB45D71BEBDE}"/>
                    </a:ext>
                  </a:extLst>
                </p:cNvPr>
                <p:cNvSpPr/>
                <p:nvPr/>
              </p:nvSpPr>
              <p:spPr>
                <a:xfrm>
                  <a:off x="1309153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39C71AB0-1EC0-25DD-E66C-044D6E6A2DD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7D604F47-0EE1-902E-1742-64D3EE41980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09153" y="167466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5F25695-55F2-62D3-1D50-41C110D4F463}"/>
                </a:ext>
              </a:extLst>
            </p:cNvPr>
            <p:cNvGrpSpPr/>
            <p:nvPr/>
          </p:nvGrpSpPr>
          <p:grpSpPr>
            <a:xfrm>
              <a:off x="5352432" y="4392021"/>
              <a:ext cx="3368035" cy="1744059"/>
              <a:chOff x="1527895" y="2770382"/>
              <a:chExt cx="3368035" cy="1744059"/>
            </a:xfrm>
          </p:grpSpPr>
          <p:sp>
            <p:nvSpPr>
              <p:cNvPr id="49" name="Google Shape;4822;p73">
                <a:extLst>
                  <a:ext uri="{FF2B5EF4-FFF2-40B4-BE49-F238E27FC236}">
                    <a16:creationId xmlns:a16="http://schemas.microsoft.com/office/drawing/2014/main" id="{836EC067-3BC9-4705-6E8A-1B15349629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00797" y="3524609"/>
                <a:ext cx="2495133" cy="989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D3F5F05-F746-0D94-0C16-4E20A1BA6137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42360" cy="828000"/>
                <a:chOff x="444868" y="1359465"/>
                <a:chExt cx="2942360" cy="828000"/>
              </a:xfrm>
            </p:grpSpPr>
            <p:sp>
              <p:nvSpPr>
                <p:cNvPr id="51" name="Google Shape;4547;p70">
                  <a:extLst>
                    <a:ext uri="{FF2B5EF4-FFF2-40B4-BE49-F238E27FC236}">
                      <a16:creationId xmlns:a16="http://schemas.microsoft.com/office/drawing/2014/main" id="{29204A0E-BC0E-852B-1C8E-11EE5654A1B2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2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032BD80B-AAF6-1219-70FE-1FC3C25F2585}"/>
                    </a:ext>
                  </a:extLst>
                </p:cNvPr>
                <p:cNvSpPr/>
                <p:nvPr/>
              </p:nvSpPr>
              <p:spPr>
                <a:xfrm>
                  <a:off x="1309153" y="1982716"/>
                  <a:ext cx="1892043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3" name="Google Shape;4550;p70">
                  <a:extLst>
                    <a:ext uri="{FF2B5EF4-FFF2-40B4-BE49-F238E27FC236}">
                      <a16:creationId xmlns:a16="http://schemas.microsoft.com/office/drawing/2014/main" id="{6734A6B5-F0DB-3316-A31C-8B14E387078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4" name="Google Shape;4563;p70">
                  <a:extLst>
                    <a:ext uri="{FF2B5EF4-FFF2-40B4-BE49-F238E27FC236}">
                      <a16:creationId xmlns:a16="http://schemas.microsoft.com/office/drawing/2014/main" id="{2B11F8F5-407A-3880-BB83-8F742052136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09153" y="167466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BFEC1F3-DBC5-0675-0AEE-EC639C7A5E93}"/>
                </a:ext>
              </a:extLst>
            </p:cNvPr>
            <p:cNvGrpSpPr/>
            <p:nvPr/>
          </p:nvGrpSpPr>
          <p:grpSpPr>
            <a:xfrm>
              <a:off x="8578401" y="4392021"/>
              <a:ext cx="3368035" cy="1744059"/>
              <a:chOff x="1527895" y="2770382"/>
              <a:chExt cx="3368035" cy="1744059"/>
            </a:xfrm>
          </p:grpSpPr>
          <p:sp>
            <p:nvSpPr>
              <p:cNvPr id="56" name="Google Shape;4822;p73">
                <a:extLst>
                  <a:ext uri="{FF2B5EF4-FFF2-40B4-BE49-F238E27FC236}">
                    <a16:creationId xmlns:a16="http://schemas.microsoft.com/office/drawing/2014/main" id="{0AD2DA18-BD60-CA3F-8449-3A5B5B55C1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00797" y="3524609"/>
                <a:ext cx="2495133" cy="989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F37DF53-27BC-6CCB-8DBC-0C0ED5DC6AB1}"/>
                  </a:ext>
                </a:extLst>
              </p:cNvPr>
              <p:cNvGrpSpPr/>
              <p:nvPr/>
            </p:nvGrpSpPr>
            <p:grpSpPr>
              <a:xfrm>
                <a:off x="1527895" y="2770382"/>
                <a:ext cx="2942360" cy="828000"/>
                <a:chOff x="444868" y="1359465"/>
                <a:chExt cx="2942360" cy="828000"/>
              </a:xfrm>
            </p:grpSpPr>
            <p:sp>
              <p:nvSpPr>
                <p:cNvPr id="58" name="Google Shape;4547;p70">
                  <a:extLst>
                    <a:ext uri="{FF2B5EF4-FFF2-40B4-BE49-F238E27FC236}">
                      <a16:creationId xmlns:a16="http://schemas.microsoft.com/office/drawing/2014/main" id="{964DDF64-071B-336D-07EA-339B0AA20D51}"/>
                    </a:ext>
                  </a:extLst>
                </p:cNvPr>
                <p:cNvSpPr/>
                <p:nvPr/>
              </p:nvSpPr>
              <p:spPr>
                <a:xfrm>
                  <a:off x="444868" y="1359465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9" name="Google Shape;4548;p70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5D2F3930-3334-5654-9740-840B75E0C946}"/>
                    </a:ext>
                  </a:extLst>
                </p:cNvPr>
                <p:cNvSpPr/>
                <p:nvPr/>
              </p:nvSpPr>
              <p:spPr>
                <a:xfrm>
                  <a:off x="1309153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42972744-26BB-A0F9-46BC-D8299A9811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6482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79AF7C3-ECDA-3AB0-5F4D-B373228B357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09153" y="167466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C1D83A4-C86E-1380-CF69-884F1E2C1DBA}"/>
              </a:ext>
            </a:extLst>
          </p:cNvPr>
          <p:cNvGrpSpPr/>
          <p:nvPr/>
        </p:nvGrpSpPr>
        <p:grpSpPr>
          <a:xfrm>
            <a:off x="403720" y="-1"/>
            <a:ext cx="11788280" cy="6858001"/>
            <a:chOff x="403720" y="-1"/>
            <a:chExt cx="11788280" cy="6858001"/>
          </a:xfrm>
        </p:grpSpPr>
        <p:sp>
          <p:nvSpPr>
            <p:cNvPr id="63" name="Rectangle: Top Corners Rounded 62">
              <a:extLst>
                <a:ext uri="{FF2B5EF4-FFF2-40B4-BE49-F238E27FC236}">
                  <a16:creationId xmlns:a16="http://schemas.microsoft.com/office/drawing/2014/main" id="{EDC4B20F-F0BC-D28A-02DF-C6A5BE856A9B}"/>
                </a:ext>
              </a:extLst>
            </p:cNvPr>
            <p:cNvSpPr/>
            <p:nvPr/>
          </p:nvSpPr>
          <p:spPr>
            <a:xfrm flipH="1" flipV="1">
              <a:off x="11413034" y="-1"/>
              <a:ext cx="533400" cy="14573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4ECE2A6-54F5-A1F2-2F4C-32AD7B9E69E2}"/>
                </a:ext>
              </a:extLst>
            </p:cNvPr>
            <p:cNvGrpSpPr/>
            <p:nvPr/>
          </p:nvGrpSpPr>
          <p:grpSpPr>
            <a:xfrm>
              <a:off x="10790734" y="4736545"/>
              <a:ext cx="1401266" cy="2121455"/>
              <a:chOff x="10790734" y="4736545"/>
              <a:chExt cx="1401266" cy="2121455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D704028-D869-6191-1417-0C66006D8DBB}"/>
                  </a:ext>
                </a:extLst>
              </p:cNvPr>
              <p:cNvSpPr/>
              <p:nvPr/>
            </p:nvSpPr>
            <p:spPr>
              <a:xfrm>
                <a:off x="11650577" y="4736545"/>
                <a:ext cx="541423" cy="1296812"/>
              </a:xfrm>
              <a:custGeom>
                <a:avLst/>
                <a:gdLst>
                  <a:gd name="connsiteX0" fmla="*/ 541423 w 541423"/>
                  <a:gd name="connsiteY0" fmla="*/ 0 h 1296812"/>
                  <a:gd name="connsiteX1" fmla="*/ 541423 w 541423"/>
                  <a:gd name="connsiteY1" fmla="*/ 1296812 h 1296812"/>
                  <a:gd name="connsiteX2" fmla="*/ 527306 w 541423"/>
                  <a:gd name="connsiteY2" fmla="*/ 1295389 h 1296812"/>
                  <a:gd name="connsiteX3" fmla="*/ 0 w 541423"/>
                  <a:gd name="connsiteY3" fmla="*/ 648406 h 1296812"/>
                  <a:gd name="connsiteX4" fmla="*/ 527306 w 541423"/>
                  <a:gd name="connsiteY4" fmla="*/ 1423 h 1296812"/>
                  <a:gd name="connsiteX5" fmla="*/ 541423 w 541423"/>
                  <a:gd name="connsiteY5" fmla="*/ 0 h 12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423" h="1296812">
                    <a:moveTo>
                      <a:pt x="541423" y="0"/>
                    </a:moveTo>
                    <a:lnTo>
                      <a:pt x="541423" y="1296812"/>
                    </a:lnTo>
                    <a:lnTo>
                      <a:pt x="527306" y="1295389"/>
                    </a:lnTo>
                    <a:cubicBezTo>
                      <a:pt x="226373" y="1233809"/>
                      <a:pt x="0" y="967544"/>
                      <a:pt x="0" y="648406"/>
                    </a:cubicBezTo>
                    <a:cubicBezTo>
                      <a:pt x="0" y="329268"/>
                      <a:pt x="226373" y="63003"/>
                      <a:pt x="527306" y="1423"/>
                    </a:cubicBezTo>
                    <a:lnTo>
                      <a:pt x="5414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D92A6796-D8CE-6D59-B699-DC01AF3864B4}"/>
                  </a:ext>
                </a:extLst>
              </p:cNvPr>
              <p:cNvSpPr/>
              <p:nvPr/>
            </p:nvSpPr>
            <p:spPr>
              <a:xfrm rot="5400000">
                <a:off x="10886339" y="5552339"/>
                <a:ext cx="1210056" cy="1401266"/>
              </a:xfrm>
              <a:custGeom>
                <a:avLst/>
                <a:gdLst>
                  <a:gd name="connsiteX0" fmla="*/ 0 w 1210056"/>
                  <a:gd name="connsiteY0" fmla="*/ 512266 h 1401266"/>
                  <a:gd name="connsiteX1" fmla="*/ 151827 w 1210056"/>
                  <a:gd name="connsiteY1" fmla="*/ 15218 h 1401266"/>
                  <a:gd name="connsiteX2" fmla="*/ 164383 w 1210056"/>
                  <a:gd name="connsiteY2" fmla="*/ 0 h 1401266"/>
                  <a:gd name="connsiteX3" fmla="*/ 1210056 w 1210056"/>
                  <a:gd name="connsiteY3" fmla="*/ 0 h 1401266"/>
                  <a:gd name="connsiteX4" fmla="*/ 1210056 w 1210056"/>
                  <a:gd name="connsiteY4" fmla="*/ 1340548 h 1401266"/>
                  <a:gd name="connsiteX5" fmla="*/ 1153361 w 1210056"/>
                  <a:gd name="connsiteY5" fmla="*/ 1361298 h 1401266"/>
                  <a:gd name="connsiteX6" fmla="*/ 889000 w 1210056"/>
                  <a:gd name="connsiteY6" fmla="*/ 1401266 h 1401266"/>
                  <a:gd name="connsiteX7" fmla="*/ 0 w 1210056"/>
                  <a:gd name="connsiteY7" fmla="*/ 512266 h 140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0056" h="1401266">
                    <a:moveTo>
                      <a:pt x="0" y="512266"/>
                    </a:moveTo>
                    <a:cubicBezTo>
                      <a:pt x="0" y="328148"/>
                      <a:pt x="55971" y="157103"/>
                      <a:pt x="151827" y="15218"/>
                    </a:cubicBezTo>
                    <a:lnTo>
                      <a:pt x="164383" y="0"/>
                    </a:lnTo>
                    <a:lnTo>
                      <a:pt x="1210056" y="0"/>
                    </a:lnTo>
                    <a:lnTo>
                      <a:pt x="1210056" y="1340548"/>
                    </a:lnTo>
                    <a:lnTo>
                      <a:pt x="1153361" y="1361298"/>
                    </a:lnTo>
                    <a:cubicBezTo>
                      <a:pt x="1069849" y="1387273"/>
                      <a:pt x="981059" y="1401266"/>
                      <a:pt x="889000" y="1401266"/>
                    </a:cubicBezTo>
                    <a:cubicBezTo>
                      <a:pt x="398019" y="1401266"/>
                      <a:pt x="0" y="1003247"/>
                      <a:pt x="0" y="512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5C74BE0-7630-1B34-B1C5-A8023C21760E}"/>
                </a:ext>
              </a:extLst>
            </p:cNvPr>
            <p:cNvGrpSpPr/>
            <p:nvPr/>
          </p:nvGrpSpPr>
          <p:grpSpPr>
            <a:xfrm>
              <a:off x="403720" y="4806114"/>
              <a:ext cx="1473910" cy="1316736"/>
              <a:chOff x="-180480" y="4806114"/>
              <a:chExt cx="1473910" cy="1316736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9B73273D-575D-9C9B-6FB2-97D1850DB0D0}"/>
                  </a:ext>
                </a:extLst>
              </p:cNvPr>
              <p:cNvSpPr/>
              <p:nvPr/>
            </p:nvSpPr>
            <p:spPr>
              <a:xfrm>
                <a:off x="-27370" y="4806114"/>
                <a:ext cx="1320800" cy="13167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7B277CA-5703-1B48-B7E1-10040CBF07D5}"/>
                  </a:ext>
                </a:extLst>
              </p:cNvPr>
              <p:cNvSpPr/>
              <p:nvPr/>
            </p:nvSpPr>
            <p:spPr>
              <a:xfrm>
                <a:off x="-180480" y="5254244"/>
                <a:ext cx="729488" cy="7294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7806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Agenda Overview 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4E0D24-A405-C070-7330-0CF35FC635CA}"/>
              </a:ext>
            </a:extLst>
          </p:cNvPr>
          <p:cNvSpPr/>
          <p:nvPr/>
        </p:nvSpPr>
        <p:spPr>
          <a:xfrm>
            <a:off x="0" y="1701674"/>
            <a:ext cx="12192000" cy="4354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6" descr="A group of people with their arms raised&#10;&#10;Description automatically generated">
            <a:extLst>
              <a:ext uri="{FF2B5EF4-FFF2-40B4-BE49-F238E27FC236}">
                <a16:creationId xmlns:a16="http://schemas.microsoft.com/office/drawing/2014/main" id="{2A57B465-90D0-B035-DB48-605A1C4ACE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5332" y="1625375"/>
            <a:ext cx="4506268" cy="4506686"/>
          </a:xfrm>
          <a:ln>
            <a:noFill/>
          </a:ln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53AC7BFD-71A4-2017-552B-CA42C0C6AEA7}"/>
              </a:ext>
            </a:extLst>
          </p:cNvPr>
          <p:cNvGrpSpPr/>
          <p:nvPr/>
        </p:nvGrpSpPr>
        <p:grpSpPr>
          <a:xfrm>
            <a:off x="1719945" y="1839915"/>
            <a:ext cx="4828360" cy="4077606"/>
            <a:chOff x="5600154" y="1867129"/>
            <a:chExt cx="4828360" cy="407760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A6716B-B7A6-0E51-EC6F-F4D85A29EDD6}"/>
                </a:ext>
              </a:extLst>
            </p:cNvPr>
            <p:cNvGrpSpPr/>
            <p:nvPr/>
          </p:nvGrpSpPr>
          <p:grpSpPr>
            <a:xfrm>
              <a:off x="5600154" y="1867129"/>
              <a:ext cx="4828360" cy="440825"/>
              <a:chOff x="2711159" y="1542548"/>
              <a:chExt cx="4654736" cy="424973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7368D03-F37D-B4F1-579D-D0F2B4D40B58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35" name="Google Shape;4547;p70">
                  <a:extLst>
                    <a:ext uri="{FF2B5EF4-FFF2-40B4-BE49-F238E27FC236}">
                      <a16:creationId xmlns:a16="http://schemas.microsoft.com/office/drawing/2014/main" id="{071C3914-E61D-E32B-54A4-D039BCEAC8AB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Google Shape;4563;p70">
                  <a:extLst>
                    <a:ext uri="{FF2B5EF4-FFF2-40B4-BE49-F238E27FC236}">
                      <a16:creationId xmlns:a16="http://schemas.microsoft.com/office/drawing/2014/main" id="{78ED0C59-9E3D-7307-7B6C-7FBEFC18BAA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200" b="1" dirty="0">
                      <a:solidFill>
                        <a:schemeClr val="bg2"/>
                      </a:solidFill>
                    </a:rPr>
                    <a:t>07</a:t>
                  </a: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:30-8:25</a:t>
                  </a:r>
                </a:p>
              </p:txBody>
            </p:sp>
          </p:grpSp>
          <p:sp>
            <p:nvSpPr>
              <p:cNvPr id="34" name="Google Shape;4822;p73">
                <a:extLst>
                  <a:ext uri="{FF2B5EF4-FFF2-40B4-BE49-F238E27FC236}">
                    <a16:creationId xmlns:a16="http://schemas.microsoft.com/office/drawing/2014/main" id="{A0629D3A-6BB7-B5CB-F6D2-88C07A7FDC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2836156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B3956C5-7CA7-6081-8F64-96F3E5DEB67B}"/>
                </a:ext>
              </a:extLst>
            </p:cNvPr>
            <p:cNvGrpSpPr/>
            <p:nvPr/>
          </p:nvGrpSpPr>
          <p:grpSpPr>
            <a:xfrm>
              <a:off x="5600154" y="2776324"/>
              <a:ext cx="4828360" cy="440825"/>
              <a:chOff x="2711159" y="1542548"/>
              <a:chExt cx="4654736" cy="42497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65F3CB3-3564-10CE-8749-B2EDD06E2CA2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2" name="Google Shape;4547;p70">
                  <a:extLst>
                    <a:ext uri="{FF2B5EF4-FFF2-40B4-BE49-F238E27FC236}">
                      <a16:creationId xmlns:a16="http://schemas.microsoft.com/office/drawing/2014/main" id="{289E37B2-B5C5-C038-46AE-6A9CFF8D80CC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5" name="Google Shape;4563;p70">
                  <a:extLst>
                    <a:ext uri="{FF2B5EF4-FFF2-40B4-BE49-F238E27FC236}">
                      <a16:creationId xmlns:a16="http://schemas.microsoft.com/office/drawing/2014/main" id="{8F15B2A0-A645-D243-80B6-B701664443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10:15-12:15</a:t>
                  </a:r>
                </a:p>
              </p:txBody>
            </p:sp>
          </p:grpSp>
          <p:sp>
            <p:nvSpPr>
              <p:cNvPr id="41" name="Google Shape;4822;p73">
                <a:extLst>
                  <a:ext uri="{FF2B5EF4-FFF2-40B4-BE49-F238E27FC236}">
                    <a16:creationId xmlns:a16="http://schemas.microsoft.com/office/drawing/2014/main" id="{8FEEE73E-8895-8907-0C3A-760134F28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2836156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802576-F2CA-96C0-5423-590E054EFF46}"/>
                </a:ext>
              </a:extLst>
            </p:cNvPr>
            <p:cNvGrpSpPr/>
            <p:nvPr/>
          </p:nvGrpSpPr>
          <p:grpSpPr>
            <a:xfrm>
              <a:off x="5600154" y="3685519"/>
              <a:ext cx="4828360" cy="440825"/>
              <a:chOff x="2711159" y="1542548"/>
              <a:chExt cx="4654736" cy="424973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722792F-0B4C-8D31-D183-79F2BF94BDB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9" name="Google Shape;4547;p70">
                  <a:extLst>
                    <a:ext uri="{FF2B5EF4-FFF2-40B4-BE49-F238E27FC236}">
                      <a16:creationId xmlns:a16="http://schemas.microsoft.com/office/drawing/2014/main" id="{EC97BF45-29AC-AA60-AD92-EECE2055132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Google Shape;4563;p70">
                  <a:extLst>
                    <a:ext uri="{FF2B5EF4-FFF2-40B4-BE49-F238E27FC236}">
                      <a16:creationId xmlns:a16="http://schemas.microsoft.com/office/drawing/2014/main" id="{0F5E7244-BF26-05BD-0303-2F04FCA74F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13:30-14:25</a:t>
                  </a:r>
                </a:p>
              </p:txBody>
            </p:sp>
          </p:grpSp>
          <p:sp>
            <p:nvSpPr>
              <p:cNvPr id="48" name="Google Shape;4822;p73">
                <a:extLst>
                  <a:ext uri="{FF2B5EF4-FFF2-40B4-BE49-F238E27FC236}">
                    <a16:creationId xmlns:a16="http://schemas.microsoft.com/office/drawing/2014/main" id="{D9B7DC58-EAAB-ED02-EB53-3082A9C94E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2836156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74242BF-FF23-5BEC-8B8D-AF371C83BB12}"/>
                </a:ext>
              </a:extLst>
            </p:cNvPr>
            <p:cNvGrpSpPr/>
            <p:nvPr/>
          </p:nvGrpSpPr>
          <p:grpSpPr>
            <a:xfrm>
              <a:off x="5600154" y="4594714"/>
              <a:ext cx="4828360" cy="440825"/>
              <a:chOff x="2711159" y="1542548"/>
              <a:chExt cx="4654736" cy="424973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0FE9385-294F-CD7D-B842-81DD09DF6B1E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53" name="Google Shape;4547;p70">
                  <a:extLst>
                    <a:ext uri="{FF2B5EF4-FFF2-40B4-BE49-F238E27FC236}">
                      <a16:creationId xmlns:a16="http://schemas.microsoft.com/office/drawing/2014/main" id="{97948B87-BF67-AFF8-6833-0F010BC6D531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4" name="Google Shape;4563;p70">
                  <a:extLst>
                    <a:ext uri="{FF2B5EF4-FFF2-40B4-BE49-F238E27FC236}">
                      <a16:creationId xmlns:a16="http://schemas.microsoft.com/office/drawing/2014/main" id="{A58EC482-0F4E-CCD8-E217-22D6E1F744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200" b="1" dirty="0">
                      <a:solidFill>
                        <a:schemeClr val="bg2"/>
                      </a:solidFill>
                    </a:rPr>
                    <a:t>15</a:t>
                  </a: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:30-16:05</a:t>
                  </a:r>
                </a:p>
              </p:txBody>
            </p:sp>
          </p:grpSp>
          <p:sp>
            <p:nvSpPr>
              <p:cNvPr id="51" name="Google Shape;4822;p73">
                <a:extLst>
                  <a:ext uri="{FF2B5EF4-FFF2-40B4-BE49-F238E27FC236}">
                    <a16:creationId xmlns:a16="http://schemas.microsoft.com/office/drawing/2014/main" id="{AA2A2696-0A5E-D930-4351-6C3D627746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2836156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D31115C-1395-22F5-E1DD-54D2C492F098}"/>
                </a:ext>
              </a:extLst>
            </p:cNvPr>
            <p:cNvGrpSpPr/>
            <p:nvPr/>
          </p:nvGrpSpPr>
          <p:grpSpPr>
            <a:xfrm>
              <a:off x="5600154" y="5503910"/>
              <a:ext cx="4828360" cy="440825"/>
              <a:chOff x="2711159" y="1542548"/>
              <a:chExt cx="4654736" cy="42497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20DD7AE-BB5F-4DC0-2C90-82F1B4EA930B}"/>
                  </a:ext>
                </a:extLst>
              </p:cNvPr>
              <p:cNvGrpSpPr/>
              <p:nvPr/>
            </p:nvGrpSpPr>
            <p:grpSpPr>
              <a:xfrm>
                <a:off x="2711159" y="1550284"/>
                <a:ext cx="1766068" cy="409500"/>
                <a:chOff x="1146932" y="1708675"/>
                <a:chExt cx="1766068" cy="409500"/>
              </a:xfrm>
            </p:grpSpPr>
            <p:sp>
              <p:nvSpPr>
                <p:cNvPr id="43" name="Google Shape;4547;p70">
                  <a:extLst>
                    <a:ext uri="{FF2B5EF4-FFF2-40B4-BE49-F238E27FC236}">
                      <a16:creationId xmlns:a16="http://schemas.microsoft.com/office/drawing/2014/main" id="{1EAE915D-9834-7337-D573-52C5E27EFDC5}"/>
                    </a:ext>
                  </a:extLst>
                </p:cNvPr>
                <p:cNvSpPr/>
                <p:nvPr/>
              </p:nvSpPr>
              <p:spPr>
                <a:xfrm>
                  <a:off x="1146932" y="1708675"/>
                  <a:ext cx="1766068" cy="4095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4" name="Google Shape;4563;p70">
                  <a:extLst>
                    <a:ext uri="{FF2B5EF4-FFF2-40B4-BE49-F238E27FC236}">
                      <a16:creationId xmlns:a16="http://schemas.microsoft.com/office/drawing/2014/main" id="{3A8A5F7B-F004-5320-7299-C4C4C8FBE2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79939" y="1791625"/>
                  <a:ext cx="1346201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US" altLang="en-US" sz="1200" b="1" dirty="0">
                      <a:solidFill>
                        <a:schemeClr val="bg2"/>
                      </a:solidFill>
                    </a:rPr>
                    <a:t>17</a:t>
                  </a: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</a:rPr>
                    <a:t>:25-19:30</a:t>
                  </a:r>
                </a:p>
              </p:txBody>
            </p:sp>
          </p:grpSp>
          <p:sp>
            <p:nvSpPr>
              <p:cNvPr id="37" name="Google Shape;4822;p73">
                <a:extLst>
                  <a:ext uri="{FF2B5EF4-FFF2-40B4-BE49-F238E27FC236}">
                    <a16:creationId xmlns:a16="http://schemas.microsoft.com/office/drawing/2014/main" id="{8E5839AD-3112-DBBF-5267-BF219254DA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9739" y="1542548"/>
                <a:ext cx="2836156" cy="424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endPara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0" name="Rectangle: Top Corners Rounded 89">
            <a:extLst>
              <a:ext uri="{FF2B5EF4-FFF2-40B4-BE49-F238E27FC236}">
                <a16:creationId xmlns:a16="http://schemas.microsoft.com/office/drawing/2014/main" id="{A416A77F-5F1E-0A0D-B91E-32CFD80B0A74}"/>
              </a:ext>
            </a:extLst>
          </p:cNvPr>
          <p:cNvSpPr/>
          <p:nvPr/>
        </p:nvSpPr>
        <p:spPr>
          <a:xfrm flipH="1" flipV="1">
            <a:off x="1091304" y="0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1F86933-4AF2-D7CE-EAA8-ADF064D557EA}"/>
              </a:ext>
            </a:extLst>
          </p:cNvPr>
          <p:cNvGrpSpPr/>
          <p:nvPr/>
        </p:nvGrpSpPr>
        <p:grpSpPr>
          <a:xfrm flipH="1">
            <a:off x="0" y="4736545"/>
            <a:ext cx="1401266" cy="2121455"/>
            <a:chOff x="10790734" y="4736545"/>
            <a:chExt cx="1401266" cy="2121455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ADFA8C8-3590-7E2C-64AA-0A10C17BF92B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ABAA15F8-3151-4138-E20C-8FAF6019A11B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F55B752-5AC2-66A3-1B24-2293FCECE1E3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F55B552-84CC-1857-CFC1-A2F56F1A5E7F}"/>
              </a:ext>
            </a:extLst>
          </p:cNvPr>
          <p:cNvGrpSpPr/>
          <p:nvPr/>
        </p:nvGrpSpPr>
        <p:grpSpPr>
          <a:xfrm>
            <a:off x="10718090" y="-2"/>
            <a:ext cx="1473910" cy="1177618"/>
            <a:chOff x="1358190" y="-2"/>
            <a:chExt cx="1473910" cy="1177618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432E5EA-64FA-6456-FD96-ECA2CEC073C0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9C7F4A-C015-E064-CE21-426D2B95A9D6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1DDFD-E911-28E3-B498-4F0D802AE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175C5-7BD0-E156-9F10-67F0597B0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DFBBEB-B93F-9EB0-EB77-EB20A44DD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2BFF9-465C-FEA4-CA25-8739F1AEF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6C4639-9C42-5152-B510-FF505FDB0EA4}"/>
              </a:ext>
            </a:extLst>
          </p:cNvPr>
          <p:cNvGrpSpPr/>
          <p:nvPr/>
        </p:nvGrpSpPr>
        <p:grpSpPr>
          <a:xfrm>
            <a:off x="889000" y="-2"/>
            <a:ext cx="1473910" cy="1177618"/>
            <a:chOff x="1358190" y="-2"/>
            <a:chExt cx="1473910" cy="117761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CD8891B-A812-0C44-ACE9-6C5DEC452E12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715420F-4EE1-4AF2-A6BB-E0A61CCF991F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6031C95-797E-CC57-6DCF-CDCCCFF87D26}"/>
              </a:ext>
            </a:extLst>
          </p:cNvPr>
          <p:cNvSpPr/>
          <p:nvPr/>
        </p:nvSpPr>
        <p:spPr>
          <a:xfrm>
            <a:off x="0" y="5760963"/>
            <a:ext cx="12192000" cy="10970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98375B-DC97-6847-3661-2D3E6E9989D0}"/>
              </a:ext>
            </a:extLst>
          </p:cNvPr>
          <p:cNvGrpSpPr/>
          <p:nvPr/>
        </p:nvGrpSpPr>
        <p:grpSpPr>
          <a:xfrm>
            <a:off x="10790734" y="4736545"/>
            <a:ext cx="1401266" cy="2121455"/>
            <a:chOff x="10790734" y="4736545"/>
            <a:chExt cx="1401266" cy="21214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C8FCB9-CA7E-33FC-9CAC-5DC7697D4015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D624FB9-8006-9145-3396-60B75BB32CE3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5BB402-8BE0-4601-255D-F3929D50BC59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CBD9F01E-327F-0707-AF9B-B88B98DECAA0}"/>
              </a:ext>
            </a:extLst>
          </p:cNvPr>
          <p:cNvSpPr/>
          <p:nvPr/>
        </p:nvSpPr>
        <p:spPr>
          <a:xfrm flipH="1">
            <a:off x="128025" y="542029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12A4EA3-C6D9-CB44-D8CD-128AAC99D79B}"/>
              </a:ext>
            </a:extLst>
          </p:cNvPr>
          <p:cNvGrpSpPr/>
          <p:nvPr/>
        </p:nvGrpSpPr>
        <p:grpSpPr>
          <a:xfrm>
            <a:off x="327828" y="1596572"/>
            <a:ext cx="11500750" cy="3852749"/>
            <a:chOff x="327828" y="1901372"/>
            <a:chExt cx="11500750" cy="3852749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7250B64-D5D4-D37A-D593-6568EF93D68A}"/>
                </a:ext>
              </a:extLst>
            </p:cNvPr>
            <p:cNvGrpSpPr/>
            <p:nvPr/>
          </p:nvGrpSpPr>
          <p:grpSpPr>
            <a:xfrm>
              <a:off x="4154253" y="1901372"/>
              <a:ext cx="3883494" cy="3852749"/>
              <a:chOff x="4154253" y="1901372"/>
              <a:chExt cx="3883494" cy="3852749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210AD26-EFC7-2FC0-FA6F-5D57233A12EB}"/>
                  </a:ext>
                </a:extLst>
              </p:cNvPr>
              <p:cNvGrpSpPr/>
              <p:nvPr/>
            </p:nvGrpSpPr>
            <p:grpSpPr>
              <a:xfrm>
                <a:off x="4154253" y="1901372"/>
                <a:ext cx="1853506" cy="1853505"/>
                <a:chOff x="4154253" y="1901372"/>
                <a:chExt cx="1853506" cy="1853505"/>
              </a:xfrm>
            </p:grpSpPr>
            <p:sp>
              <p:nvSpPr>
                <p:cNvPr id="19" name="Teardrop 18">
                  <a:extLst>
                    <a:ext uri="{FF2B5EF4-FFF2-40B4-BE49-F238E27FC236}">
                      <a16:creationId xmlns:a16="http://schemas.microsoft.com/office/drawing/2014/main" id="{DE60C732-5D39-C2E5-4139-25D972989C5A}"/>
                    </a:ext>
                  </a:extLst>
                </p:cNvPr>
                <p:cNvSpPr/>
                <p:nvPr/>
              </p:nvSpPr>
              <p:spPr>
                <a:xfrm rot="5400000">
                  <a:off x="4154253" y="1901372"/>
                  <a:ext cx="1853505" cy="1853506"/>
                </a:xfrm>
                <a:prstGeom prst="teardrop">
                  <a:avLst/>
                </a:prstGeom>
                <a:solidFill>
                  <a:schemeClr val="accent2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BF632629-F537-3C65-6B81-7FC32F4A1CB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782063" y="2687114"/>
                  <a:ext cx="704338" cy="400898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3C1324F-53F1-E895-38DD-F14646C5E4B8}"/>
                  </a:ext>
                </a:extLst>
              </p:cNvPr>
              <p:cNvGrpSpPr/>
              <p:nvPr/>
            </p:nvGrpSpPr>
            <p:grpSpPr>
              <a:xfrm>
                <a:off x="6184241" y="1901372"/>
                <a:ext cx="1853506" cy="1853505"/>
                <a:chOff x="6184241" y="1901372"/>
                <a:chExt cx="1853506" cy="1853505"/>
              </a:xfrm>
            </p:grpSpPr>
            <p:sp>
              <p:nvSpPr>
                <p:cNvPr id="18" name="Teardrop 17">
                  <a:extLst>
                    <a:ext uri="{FF2B5EF4-FFF2-40B4-BE49-F238E27FC236}">
                      <a16:creationId xmlns:a16="http://schemas.microsoft.com/office/drawing/2014/main" id="{4ED3F3D9-AB0E-FA58-E7C6-7F2DA2844523}"/>
                    </a:ext>
                  </a:extLst>
                </p:cNvPr>
                <p:cNvSpPr/>
                <p:nvPr/>
              </p:nvSpPr>
              <p:spPr>
                <a:xfrm rot="16200000" flipH="1">
                  <a:off x="6184241" y="1901372"/>
                  <a:ext cx="1853505" cy="1853506"/>
                </a:xfrm>
                <a:prstGeom prst="teardrop">
                  <a:avLst/>
                </a:prstGeom>
                <a:solidFill>
                  <a:schemeClr val="accent3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Google Shape;4550;p70">
                  <a:extLst>
                    <a:ext uri="{FF2B5EF4-FFF2-40B4-BE49-F238E27FC236}">
                      <a16:creationId xmlns:a16="http://schemas.microsoft.com/office/drawing/2014/main" id="{7FC33183-E6CD-5755-BDA5-90239BD4CE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758245" y="2716895"/>
                  <a:ext cx="704338" cy="400899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C26C2C3-7127-D186-5E57-570CA4BF8493}"/>
                  </a:ext>
                </a:extLst>
              </p:cNvPr>
              <p:cNvGrpSpPr/>
              <p:nvPr/>
            </p:nvGrpSpPr>
            <p:grpSpPr>
              <a:xfrm>
                <a:off x="4154253" y="3900616"/>
                <a:ext cx="1853506" cy="1853505"/>
                <a:chOff x="4154253" y="3900616"/>
                <a:chExt cx="1853506" cy="1853505"/>
              </a:xfrm>
            </p:grpSpPr>
            <p:sp>
              <p:nvSpPr>
                <p:cNvPr id="20" name="Teardrop 19">
                  <a:extLst>
                    <a:ext uri="{FF2B5EF4-FFF2-40B4-BE49-F238E27FC236}">
                      <a16:creationId xmlns:a16="http://schemas.microsoft.com/office/drawing/2014/main" id="{1D91DE95-F364-630D-0CA9-FFFC620A41D9}"/>
                    </a:ext>
                  </a:extLst>
                </p:cNvPr>
                <p:cNvSpPr/>
                <p:nvPr/>
              </p:nvSpPr>
              <p:spPr>
                <a:xfrm rot="16200000" flipV="1">
                  <a:off x="4154253" y="3900616"/>
                  <a:ext cx="1853505" cy="1853506"/>
                </a:xfrm>
                <a:prstGeom prst="teardrop">
                  <a:avLst/>
                </a:prstGeom>
                <a:solidFill>
                  <a:schemeClr val="accent3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CEC3783B-6B7D-0FEE-0C5F-DA8489C6A8D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782063" y="4571631"/>
                  <a:ext cx="704338" cy="400898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D796A67-AD42-B267-FE7A-BE3294CA85E5}"/>
                  </a:ext>
                </a:extLst>
              </p:cNvPr>
              <p:cNvGrpSpPr/>
              <p:nvPr/>
            </p:nvGrpSpPr>
            <p:grpSpPr>
              <a:xfrm>
                <a:off x="6184241" y="3900616"/>
                <a:ext cx="1853506" cy="1853505"/>
                <a:chOff x="6184241" y="3900616"/>
                <a:chExt cx="1853506" cy="1853505"/>
              </a:xfrm>
            </p:grpSpPr>
            <p:sp>
              <p:nvSpPr>
                <p:cNvPr id="16" name="Teardrop 15">
                  <a:extLst>
                    <a:ext uri="{FF2B5EF4-FFF2-40B4-BE49-F238E27FC236}">
                      <a16:creationId xmlns:a16="http://schemas.microsoft.com/office/drawing/2014/main" id="{5382BC60-9AB1-BD78-BE17-35045A92CC3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6184241" y="3900616"/>
                  <a:ext cx="1853505" cy="1853506"/>
                </a:xfrm>
                <a:prstGeom prst="teardrop">
                  <a:avLst/>
                </a:prstGeom>
                <a:solidFill>
                  <a:schemeClr val="accent2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Google Shape;4550;p70">
                  <a:extLst>
                    <a:ext uri="{FF2B5EF4-FFF2-40B4-BE49-F238E27FC236}">
                      <a16:creationId xmlns:a16="http://schemas.microsoft.com/office/drawing/2014/main" id="{B1778325-61A0-B4E3-94B1-C6AA64A1C2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758245" y="4689050"/>
                  <a:ext cx="704338" cy="4009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EF73403-462E-51D1-0086-6271C10D60C3}"/>
                </a:ext>
              </a:extLst>
            </p:cNvPr>
            <p:cNvGrpSpPr/>
            <p:nvPr/>
          </p:nvGrpSpPr>
          <p:grpSpPr>
            <a:xfrm>
              <a:off x="327828" y="2140889"/>
              <a:ext cx="11500750" cy="3249633"/>
              <a:chOff x="327828" y="2140889"/>
              <a:chExt cx="11500750" cy="3249633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5B474E9-8B38-6B84-B765-6BC6BD803FB5}"/>
                  </a:ext>
                </a:extLst>
              </p:cNvPr>
              <p:cNvGrpSpPr/>
              <p:nvPr/>
            </p:nvGrpSpPr>
            <p:grpSpPr>
              <a:xfrm>
                <a:off x="8215743" y="2140889"/>
                <a:ext cx="3612835" cy="1180954"/>
                <a:chOff x="2607942" y="1540393"/>
                <a:chExt cx="3612835" cy="1180954"/>
              </a:xfrm>
            </p:grpSpPr>
            <p:sp>
              <p:nvSpPr>
                <p:cNvPr id="31" name="Google Shape;5325;p76">
                  <a:extLst>
                    <a:ext uri="{FF2B5EF4-FFF2-40B4-BE49-F238E27FC236}">
                      <a16:creationId xmlns:a16="http://schemas.microsoft.com/office/drawing/2014/main" id="{4CA6005B-7383-7EE5-ACF6-F493818C12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07942" y="1922425"/>
                  <a:ext cx="3612835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706E47A-FA96-C318-A216-1D209E503E86}"/>
                    </a:ext>
                  </a:extLst>
                </p:cNvPr>
                <p:cNvSpPr txBox="1"/>
                <p:nvPr/>
              </p:nvSpPr>
              <p:spPr>
                <a:xfrm>
                  <a:off x="2607942" y="1540393"/>
                  <a:ext cx="2536825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767EB80-715E-4E0B-57CE-002FAE1A48E4}"/>
                  </a:ext>
                </a:extLst>
              </p:cNvPr>
              <p:cNvGrpSpPr/>
              <p:nvPr/>
            </p:nvGrpSpPr>
            <p:grpSpPr>
              <a:xfrm>
                <a:off x="8215743" y="4209568"/>
                <a:ext cx="3612835" cy="1180954"/>
                <a:chOff x="2607942" y="1540393"/>
                <a:chExt cx="3612835" cy="1180954"/>
              </a:xfrm>
            </p:grpSpPr>
            <p:sp>
              <p:nvSpPr>
                <p:cNvPr id="37" name="Google Shape;5325;p76">
                  <a:extLst>
                    <a:ext uri="{FF2B5EF4-FFF2-40B4-BE49-F238E27FC236}">
                      <a16:creationId xmlns:a16="http://schemas.microsoft.com/office/drawing/2014/main" id="{F3B1FFD7-E4CD-E8AC-EB57-F1B3E1D719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07942" y="1922425"/>
                  <a:ext cx="3612835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0FD182D-219D-EBD7-5F11-1A1B12D1CECB}"/>
                    </a:ext>
                  </a:extLst>
                </p:cNvPr>
                <p:cNvSpPr txBox="1"/>
                <p:nvPr/>
              </p:nvSpPr>
              <p:spPr>
                <a:xfrm>
                  <a:off x="2607942" y="1540393"/>
                  <a:ext cx="2536825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781E9B6-E03D-653F-9957-146EDF4F14B4}"/>
                  </a:ext>
                </a:extLst>
              </p:cNvPr>
              <p:cNvGrpSpPr/>
              <p:nvPr/>
            </p:nvGrpSpPr>
            <p:grpSpPr>
              <a:xfrm>
                <a:off x="327828" y="2140889"/>
                <a:ext cx="3612835" cy="1180954"/>
                <a:chOff x="2607942" y="1540393"/>
                <a:chExt cx="3612835" cy="1180954"/>
              </a:xfrm>
            </p:grpSpPr>
            <p:sp>
              <p:nvSpPr>
                <p:cNvPr id="41" name="Google Shape;5325;p76">
                  <a:extLst>
                    <a:ext uri="{FF2B5EF4-FFF2-40B4-BE49-F238E27FC236}">
                      <a16:creationId xmlns:a16="http://schemas.microsoft.com/office/drawing/2014/main" id="{8142A836-F346-6586-5BBA-AFB226D797A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07942" y="1922425"/>
                  <a:ext cx="3612835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2D7AB2D-2C7D-6D02-8532-E288064BA0B0}"/>
                    </a:ext>
                  </a:extLst>
                </p:cNvPr>
                <p:cNvSpPr txBox="1"/>
                <p:nvPr/>
              </p:nvSpPr>
              <p:spPr>
                <a:xfrm>
                  <a:off x="3683952" y="1540393"/>
                  <a:ext cx="2536825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9BA8BE8-51A8-D86E-A29A-DF6BEABBD9F8}"/>
                  </a:ext>
                </a:extLst>
              </p:cNvPr>
              <p:cNvGrpSpPr/>
              <p:nvPr/>
            </p:nvGrpSpPr>
            <p:grpSpPr>
              <a:xfrm>
                <a:off x="327828" y="4209568"/>
                <a:ext cx="3612835" cy="1180954"/>
                <a:chOff x="2607942" y="1540393"/>
                <a:chExt cx="3612835" cy="1180954"/>
              </a:xfrm>
            </p:grpSpPr>
            <p:sp>
              <p:nvSpPr>
                <p:cNvPr id="45" name="Google Shape;5325;p76">
                  <a:extLst>
                    <a:ext uri="{FF2B5EF4-FFF2-40B4-BE49-F238E27FC236}">
                      <a16:creationId xmlns:a16="http://schemas.microsoft.com/office/drawing/2014/main" id="{24822BB4-D854-C1AE-18C9-CD10CDB2726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07942" y="1922425"/>
                  <a:ext cx="3612835" cy="798922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4DD8ADF-CCF4-0F91-3E71-0B3896074753}"/>
                    </a:ext>
                  </a:extLst>
                </p:cNvPr>
                <p:cNvSpPr txBox="1"/>
                <p:nvPr/>
              </p:nvSpPr>
              <p:spPr>
                <a:xfrm>
                  <a:off x="3683952" y="1540393"/>
                  <a:ext cx="2536825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143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E1CC7-E83C-DA91-DE82-81F6D3803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788F-FAAE-B51A-0992-34A8B05C9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E7DF3A-9370-915D-0D23-409C114D3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BB018-5E68-5D08-194B-0893B3D0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1B120F-25DA-88BF-C4C8-4E64DB14D679}"/>
              </a:ext>
            </a:extLst>
          </p:cNvPr>
          <p:cNvSpPr/>
          <p:nvPr/>
        </p:nvSpPr>
        <p:spPr>
          <a:xfrm>
            <a:off x="8752114" y="0"/>
            <a:ext cx="3439886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A54A01-7A23-7F56-FA73-71C7CFDFEDE0}"/>
              </a:ext>
            </a:extLst>
          </p:cNvPr>
          <p:cNvGrpSpPr/>
          <p:nvPr/>
        </p:nvGrpSpPr>
        <p:grpSpPr>
          <a:xfrm>
            <a:off x="457216" y="1174233"/>
            <a:ext cx="11582384" cy="5123884"/>
            <a:chOff x="457216" y="1174233"/>
            <a:chExt cx="11582384" cy="5123884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A07D81C4-7C44-4940-51D1-FA539E213306}"/>
                </a:ext>
              </a:extLst>
            </p:cNvPr>
            <p:cNvGrpSpPr/>
            <p:nvPr/>
          </p:nvGrpSpPr>
          <p:grpSpPr>
            <a:xfrm>
              <a:off x="457216" y="1174233"/>
              <a:ext cx="11582384" cy="1649600"/>
              <a:chOff x="609616" y="1174233"/>
              <a:chExt cx="11582384" cy="1649600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67664CD2-A878-6404-2E49-AF5626E904EA}"/>
                  </a:ext>
                </a:extLst>
              </p:cNvPr>
              <p:cNvGrpSpPr/>
              <p:nvPr/>
            </p:nvGrpSpPr>
            <p:grpSpPr>
              <a:xfrm>
                <a:off x="2259616" y="1999033"/>
                <a:ext cx="6589797" cy="0"/>
                <a:chOff x="2259616" y="1999033"/>
                <a:chExt cx="6589797" cy="0"/>
              </a:xfrm>
            </p:grpSpPr>
            <p:cxnSp>
              <p:nvCxnSpPr>
                <p:cNvPr id="73" name="Google Shape;1189;p36">
                  <a:extLst>
                    <a:ext uri="{FF2B5EF4-FFF2-40B4-BE49-F238E27FC236}">
                      <a16:creationId xmlns:a16="http://schemas.microsoft.com/office/drawing/2014/main" id="{C8AB531A-713D-1A11-9827-E4A3EDBBB6A7}"/>
                    </a:ext>
                  </a:extLst>
                </p:cNvPr>
                <p:cNvCxnSpPr>
                  <a:stCxn id="76" idx="6"/>
                  <a:endCxn id="54" idx="2"/>
                </p:cNvCxnSpPr>
                <p:nvPr/>
              </p:nvCxnSpPr>
              <p:spPr>
                <a:xfrm>
                  <a:off x="2259616" y="1999033"/>
                  <a:ext cx="110041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4" name="Google Shape;1190;p36">
                  <a:extLst>
                    <a:ext uri="{FF2B5EF4-FFF2-40B4-BE49-F238E27FC236}">
                      <a16:creationId xmlns:a16="http://schemas.microsoft.com/office/drawing/2014/main" id="{24DA3AE7-B9BD-C412-2C55-8B33432E8C1C}"/>
                    </a:ext>
                  </a:extLst>
                </p:cNvPr>
                <p:cNvCxnSpPr>
                  <a:stCxn id="54" idx="6"/>
                  <a:endCxn id="78" idx="1"/>
                </p:cNvCxnSpPr>
                <p:nvPr/>
              </p:nvCxnSpPr>
              <p:spPr>
                <a:xfrm>
                  <a:off x="4394832" y="1999033"/>
                  <a:ext cx="1141331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5" name="Google Shape;1191;p36">
                  <a:extLst>
                    <a:ext uri="{FF2B5EF4-FFF2-40B4-BE49-F238E27FC236}">
                      <a16:creationId xmlns:a16="http://schemas.microsoft.com/office/drawing/2014/main" id="{907BE347-1F3E-8D4F-83D1-4686BA3718FF}"/>
                    </a:ext>
                  </a:extLst>
                </p:cNvPr>
                <p:cNvCxnSpPr>
                  <a:cxnSpLocks/>
                  <a:stCxn id="78" idx="3"/>
                </p:cNvCxnSpPr>
                <p:nvPr/>
              </p:nvCxnSpPr>
              <p:spPr>
                <a:xfrm>
                  <a:off x="7732163" y="1999033"/>
                  <a:ext cx="111725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CED31C5A-1AA9-8642-AFBF-B09DD9F081C5}"/>
                  </a:ext>
                </a:extLst>
              </p:cNvPr>
              <p:cNvGrpSpPr/>
              <p:nvPr/>
            </p:nvGrpSpPr>
            <p:grpSpPr>
              <a:xfrm>
                <a:off x="609616" y="1174233"/>
                <a:ext cx="11582384" cy="1649600"/>
                <a:chOff x="609616" y="1174233"/>
                <a:chExt cx="11582384" cy="1649600"/>
              </a:xfrm>
            </p:grpSpPr>
            <p:sp>
              <p:nvSpPr>
                <p:cNvPr id="76" name="Google Shape;1158;p36">
                  <a:extLst>
                    <a:ext uri="{FF2B5EF4-FFF2-40B4-BE49-F238E27FC236}">
                      <a16:creationId xmlns:a16="http://schemas.microsoft.com/office/drawing/2014/main" id="{D2D76EE2-C117-9D28-B44F-1D65D10F5DF1}"/>
                    </a:ext>
                  </a:extLst>
                </p:cNvPr>
                <p:cNvSpPr/>
                <p:nvPr/>
              </p:nvSpPr>
              <p:spPr>
                <a:xfrm>
                  <a:off x="609616" y="1174233"/>
                  <a:ext cx="1650000" cy="1649600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-CA" sz="2800" b="1" kern="0" dirty="0">
                      <a:solidFill>
                        <a:schemeClr val="accent1"/>
                      </a:solidFill>
                      <a:latin typeface="+mj-lt"/>
                      <a:ea typeface="Fira Sans Extra Condensed"/>
                      <a:cs typeface="Fira Sans Extra Condensed"/>
                      <a:sym typeface="Fira Sans Extra Condensed"/>
                    </a:rPr>
                    <a:t>01</a:t>
                  </a:r>
                  <a:endParaRPr sz="2800" b="1" kern="0" dirty="0">
                    <a:solidFill>
                      <a:schemeClr val="accent1"/>
                    </a:solidFill>
                    <a:latin typeface="+mj-lt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7C156F95-1D77-DFED-46C7-44862CC758DD}"/>
                    </a:ext>
                  </a:extLst>
                </p:cNvPr>
                <p:cNvGrpSpPr/>
                <p:nvPr/>
              </p:nvGrpSpPr>
              <p:grpSpPr>
                <a:xfrm>
                  <a:off x="3360032" y="1481833"/>
                  <a:ext cx="1034800" cy="1034400"/>
                  <a:chOff x="3360032" y="1481833"/>
                  <a:chExt cx="1034800" cy="1034400"/>
                </a:xfrm>
              </p:grpSpPr>
              <p:sp>
                <p:nvSpPr>
                  <p:cNvPr id="54" name="Google Shape;1173;p36">
                    <a:extLst>
                      <a:ext uri="{FF2B5EF4-FFF2-40B4-BE49-F238E27FC236}">
                        <a16:creationId xmlns:a16="http://schemas.microsoft.com/office/drawing/2014/main" id="{EDBF6F89-EE77-41C7-7B82-5BA6514D326E}"/>
                      </a:ext>
                    </a:extLst>
                  </p:cNvPr>
                  <p:cNvSpPr/>
                  <p:nvPr/>
                </p:nvSpPr>
                <p:spPr>
                  <a:xfrm>
                    <a:off x="3360032" y="1481833"/>
                    <a:ext cx="1034800" cy="10344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4000" b="1" kern="0">
                      <a:solidFill>
                        <a:srgbClr val="FFFFFF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endParaRPr>
                  </a:p>
                </p:txBody>
              </p:sp>
              <p:sp>
                <p:nvSpPr>
                  <p:cNvPr id="99" name="Freeform: Shape 98">
                    <a:extLst>
                      <a:ext uri="{FF2B5EF4-FFF2-40B4-BE49-F238E27FC236}">
                        <a16:creationId xmlns:a16="http://schemas.microsoft.com/office/drawing/2014/main" id="{9158987E-EBC7-3953-1625-9B7580487B02}"/>
                      </a:ext>
                    </a:extLst>
                  </p:cNvPr>
                  <p:cNvSpPr/>
                  <p:nvPr/>
                </p:nvSpPr>
                <p:spPr>
                  <a:xfrm>
                    <a:off x="3649094" y="1770695"/>
                    <a:ext cx="456676" cy="456676"/>
                  </a:xfrm>
                  <a:custGeom>
                    <a:avLst/>
                    <a:gdLst>
                      <a:gd name="connsiteX0" fmla="*/ 2335543 w 4753282"/>
                      <a:gd name="connsiteY0" fmla="*/ 3221987 h 4753280"/>
                      <a:gd name="connsiteX1" fmla="*/ 2596604 w 4753282"/>
                      <a:gd name="connsiteY1" fmla="*/ 3477039 h 4753280"/>
                      <a:gd name="connsiteX2" fmla="*/ 2335543 w 4753282"/>
                      <a:gd name="connsiteY2" fmla="*/ 3732091 h 4753280"/>
                      <a:gd name="connsiteX3" fmla="*/ 2074482 w 4753282"/>
                      <a:gd name="connsiteY3" fmla="*/ 3477039 h 4753280"/>
                      <a:gd name="connsiteX4" fmla="*/ 2335543 w 4753282"/>
                      <a:gd name="connsiteY4" fmla="*/ 3221987 h 4753280"/>
                      <a:gd name="connsiteX5" fmla="*/ 2370193 w 4753282"/>
                      <a:gd name="connsiteY5" fmla="*/ 1037648 h 4753280"/>
                      <a:gd name="connsiteX6" fmla="*/ 3257748 w 4753282"/>
                      <a:gd name="connsiteY6" fmla="*/ 1764857 h 4753280"/>
                      <a:gd name="connsiteX7" fmla="*/ 2841207 w 4753282"/>
                      <a:gd name="connsiteY7" fmla="*/ 2379432 h 4753280"/>
                      <a:gd name="connsiteX8" fmla="*/ 2557841 w 4753282"/>
                      <a:gd name="connsiteY8" fmla="*/ 2843784 h 4753280"/>
                      <a:gd name="connsiteX9" fmla="*/ 2558657 w 4753282"/>
                      <a:gd name="connsiteY9" fmla="*/ 2843784 h 4753280"/>
                      <a:gd name="connsiteX10" fmla="*/ 2332898 w 4753282"/>
                      <a:gd name="connsiteY10" fmla="*/ 3069543 h 4753280"/>
                      <a:gd name="connsiteX11" fmla="*/ 2312488 w 4753282"/>
                      <a:gd name="connsiteY11" fmla="*/ 3069543 h 4753280"/>
                      <a:gd name="connsiteX12" fmla="*/ 2086729 w 4753282"/>
                      <a:gd name="connsiteY12" fmla="*/ 2843784 h 4753280"/>
                      <a:gd name="connsiteX13" fmla="*/ 2428159 w 4753282"/>
                      <a:gd name="connsiteY13" fmla="*/ 2154098 h 4753280"/>
                      <a:gd name="connsiteX14" fmla="*/ 2697907 w 4753282"/>
                      <a:gd name="connsiteY14" fmla="*/ 1805842 h 4753280"/>
                      <a:gd name="connsiteX15" fmla="*/ 2349651 w 4753282"/>
                      <a:gd name="connsiteY15" fmla="*/ 1484887 h 4753280"/>
                      <a:gd name="connsiteX16" fmla="*/ 1996562 w 4753282"/>
                      <a:gd name="connsiteY16" fmla="*/ 1704017 h 4753280"/>
                      <a:gd name="connsiteX17" fmla="*/ 1694353 w 4753282"/>
                      <a:gd name="connsiteY17" fmla="*/ 1885754 h 4753280"/>
                      <a:gd name="connsiteX18" fmla="*/ 1483617 w 4753282"/>
                      <a:gd name="connsiteY18" fmla="*/ 1560979 h 4753280"/>
                      <a:gd name="connsiteX19" fmla="*/ 2370193 w 4753282"/>
                      <a:gd name="connsiteY19" fmla="*/ 1037648 h 4753280"/>
                      <a:gd name="connsiteX20" fmla="*/ 2376691 w 4753282"/>
                      <a:gd name="connsiteY20" fmla="*/ 293882 h 4753280"/>
                      <a:gd name="connsiteX21" fmla="*/ 293949 w 4753282"/>
                      <a:gd name="connsiteY21" fmla="*/ 2373946 h 4753280"/>
                      <a:gd name="connsiteX22" fmla="*/ 572645 w 4753282"/>
                      <a:gd name="connsiteY22" fmla="*/ 3418092 h 4753280"/>
                      <a:gd name="connsiteX23" fmla="*/ 609842 w 4753282"/>
                      <a:gd name="connsiteY23" fmla="*/ 3647509 h 4753280"/>
                      <a:gd name="connsiteX24" fmla="*/ 457561 w 4753282"/>
                      <a:gd name="connsiteY24" fmla="*/ 4391765 h 4753280"/>
                      <a:gd name="connsiteX25" fmla="*/ 1106459 w 4753282"/>
                      <a:gd name="connsiteY25" fmla="*/ 4175444 h 4753280"/>
                      <a:gd name="connsiteX26" fmla="*/ 1210015 w 4753282"/>
                      <a:gd name="connsiteY26" fmla="*/ 4158691 h 4753280"/>
                      <a:gd name="connsiteX27" fmla="*/ 1368630 w 4753282"/>
                      <a:gd name="connsiteY27" fmla="*/ 4199578 h 4753280"/>
                      <a:gd name="connsiteX28" fmla="*/ 2376234 w 4753282"/>
                      <a:gd name="connsiteY28" fmla="*/ 4459366 h 4753280"/>
                      <a:gd name="connsiteX29" fmla="*/ 2376691 w 4753282"/>
                      <a:gd name="connsiteY29" fmla="*/ 4459366 h 4753280"/>
                      <a:gd name="connsiteX30" fmla="*/ 4459433 w 4753282"/>
                      <a:gd name="connsiteY30" fmla="*/ 2377179 h 4753280"/>
                      <a:gd name="connsiteX31" fmla="*/ 3849594 w 4753282"/>
                      <a:gd name="connsiteY31" fmla="*/ 904080 h 4753280"/>
                      <a:gd name="connsiteX32" fmla="*/ 2376691 w 4753282"/>
                      <a:gd name="connsiteY32" fmla="*/ 293882 h 4753280"/>
                      <a:gd name="connsiteX33" fmla="*/ 2376626 w 4753282"/>
                      <a:gd name="connsiteY33" fmla="*/ 0 h 4753280"/>
                      <a:gd name="connsiteX34" fmla="*/ 3301901 w 4753282"/>
                      <a:gd name="connsiteY34" fmla="*/ 186897 h 4753280"/>
                      <a:gd name="connsiteX35" fmla="*/ 4057359 w 4753282"/>
                      <a:gd name="connsiteY35" fmla="*/ 696316 h 4753280"/>
                      <a:gd name="connsiteX36" fmla="*/ 4566614 w 4753282"/>
                      <a:gd name="connsiteY36" fmla="*/ 1451937 h 4753280"/>
                      <a:gd name="connsiteX37" fmla="*/ 4753282 w 4753282"/>
                      <a:gd name="connsiteY37" fmla="*/ 2377309 h 4753280"/>
                      <a:gd name="connsiteX38" fmla="*/ 4566614 w 4753282"/>
                      <a:gd name="connsiteY38" fmla="*/ 3303303 h 4753280"/>
                      <a:gd name="connsiteX39" fmla="*/ 4057718 w 4753282"/>
                      <a:gd name="connsiteY39" fmla="*/ 4058532 h 4753280"/>
                      <a:gd name="connsiteX40" fmla="*/ 3302228 w 4753282"/>
                      <a:gd name="connsiteY40" fmla="*/ 4567069 h 4753280"/>
                      <a:gd name="connsiteX41" fmla="*/ 2376691 w 4753282"/>
                      <a:gd name="connsiteY41" fmla="*/ 4753280 h 4753280"/>
                      <a:gd name="connsiteX42" fmla="*/ 2376169 w 4753282"/>
                      <a:gd name="connsiteY42" fmla="*/ 4753280 h 4753280"/>
                      <a:gd name="connsiteX43" fmla="*/ 1772632 w 4753282"/>
                      <a:gd name="connsiteY43" fmla="*/ 4675784 h 4753280"/>
                      <a:gd name="connsiteX44" fmla="*/ 1226115 w 4753282"/>
                      <a:gd name="connsiteY44" fmla="*/ 4456655 h 4753280"/>
                      <a:gd name="connsiteX45" fmla="*/ 1199369 w 4753282"/>
                      <a:gd name="connsiteY45" fmla="*/ 4454304 h 4753280"/>
                      <a:gd name="connsiteX46" fmla="*/ 346658 w 4753282"/>
                      <a:gd name="connsiteY46" fmla="*/ 4738552 h 4753280"/>
                      <a:gd name="connsiteX47" fmla="*/ 180237 w 4753282"/>
                      <a:gd name="connsiteY47" fmla="*/ 4704490 h 4753280"/>
                      <a:gd name="connsiteX48" fmla="*/ 126516 w 4753282"/>
                      <a:gd name="connsiteY48" fmla="*/ 4543327 h 4753280"/>
                      <a:gd name="connsiteX49" fmla="*/ 321871 w 4753282"/>
                      <a:gd name="connsiteY49" fmla="*/ 3588596 h 4753280"/>
                      <a:gd name="connsiteX50" fmla="*/ 318214 w 4753282"/>
                      <a:gd name="connsiteY50" fmla="*/ 3565311 h 4753280"/>
                      <a:gd name="connsiteX51" fmla="*/ 82821 w 4753282"/>
                      <a:gd name="connsiteY51" fmla="*/ 3000702 h 4753280"/>
                      <a:gd name="connsiteX52" fmla="*/ 2 w 4753282"/>
                      <a:gd name="connsiteY52" fmla="*/ 2373619 h 4753280"/>
                      <a:gd name="connsiteX53" fmla="*/ 187324 w 4753282"/>
                      <a:gd name="connsiteY53" fmla="*/ 1448573 h 4753280"/>
                      <a:gd name="connsiteX54" fmla="*/ 696285 w 4753282"/>
                      <a:gd name="connsiteY54" fmla="*/ 694160 h 4753280"/>
                      <a:gd name="connsiteX55" fmla="*/ 1451351 w 4753282"/>
                      <a:gd name="connsiteY55" fmla="*/ 186146 h 4753280"/>
                      <a:gd name="connsiteX56" fmla="*/ 2376626 w 4753282"/>
                      <a:gd name="connsiteY56" fmla="*/ 0 h 47532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4753282" h="4753280">
                        <a:moveTo>
                          <a:pt x="2335543" y="3221987"/>
                        </a:moveTo>
                        <a:cubicBezTo>
                          <a:pt x="2488575" y="3221987"/>
                          <a:pt x="2596604" y="3330017"/>
                          <a:pt x="2596604" y="3477039"/>
                        </a:cubicBezTo>
                        <a:cubicBezTo>
                          <a:pt x="2596604" y="3624062"/>
                          <a:pt x="2488575" y="3732091"/>
                          <a:pt x="2335543" y="3732091"/>
                        </a:cubicBezTo>
                        <a:cubicBezTo>
                          <a:pt x="2182512" y="3732091"/>
                          <a:pt x="2074482" y="3624062"/>
                          <a:pt x="2074482" y="3477039"/>
                        </a:cubicBezTo>
                        <a:cubicBezTo>
                          <a:pt x="2074482" y="3330017"/>
                          <a:pt x="2182512" y="3221987"/>
                          <a:pt x="2335543" y="3221987"/>
                        </a:cubicBezTo>
                        <a:close/>
                        <a:moveTo>
                          <a:pt x="2370193" y="1037648"/>
                        </a:moveTo>
                        <a:cubicBezTo>
                          <a:pt x="2875497" y="1037648"/>
                          <a:pt x="3257912" y="1341523"/>
                          <a:pt x="3257748" y="1764857"/>
                        </a:cubicBezTo>
                        <a:cubicBezTo>
                          <a:pt x="3257748" y="2065335"/>
                          <a:pt x="3080224" y="2239431"/>
                          <a:pt x="2841207" y="2379432"/>
                        </a:cubicBezTo>
                        <a:cubicBezTo>
                          <a:pt x="2656857" y="2485274"/>
                          <a:pt x="2557841" y="2591115"/>
                          <a:pt x="2557841" y="2843784"/>
                        </a:cubicBezTo>
                        <a:lnTo>
                          <a:pt x="2558657" y="2843784"/>
                        </a:lnTo>
                        <a:cubicBezTo>
                          <a:pt x="2558657" y="2968469"/>
                          <a:pt x="2457583" y="3069543"/>
                          <a:pt x="2332898" y="3069543"/>
                        </a:cubicBezTo>
                        <a:lnTo>
                          <a:pt x="2312488" y="3069543"/>
                        </a:lnTo>
                        <a:cubicBezTo>
                          <a:pt x="2187803" y="3069543"/>
                          <a:pt x="2086729" y="2968469"/>
                          <a:pt x="2086729" y="2843784"/>
                        </a:cubicBezTo>
                        <a:cubicBezTo>
                          <a:pt x="2086729" y="2481878"/>
                          <a:pt x="2202825" y="2307717"/>
                          <a:pt x="2428159" y="2154098"/>
                        </a:cubicBezTo>
                        <a:cubicBezTo>
                          <a:pt x="2564731" y="2061907"/>
                          <a:pt x="2697907" y="1969715"/>
                          <a:pt x="2697907" y="1805842"/>
                        </a:cubicBezTo>
                        <a:cubicBezTo>
                          <a:pt x="2697907" y="1624856"/>
                          <a:pt x="2547684" y="1484887"/>
                          <a:pt x="2349651" y="1484887"/>
                        </a:cubicBezTo>
                        <a:cubicBezTo>
                          <a:pt x="2195575" y="1484887"/>
                          <a:pt x="2070923" y="1570123"/>
                          <a:pt x="1996562" y="1704017"/>
                        </a:cubicBezTo>
                        <a:cubicBezTo>
                          <a:pt x="1941633" y="1802968"/>
                          <a:pt x="1807510" y="1885754"/>
                          <a:pt x="1694353" y="1885754"/>
                        </a:cubicBezTo>
                        <a:cubicBezTo>
                          <a:pt x="1527279" y="1885754"/>
                          <a:pt x="1414775" y="1713194"/>
                          <a:pt x="1483617" y="1560979"/>
                        </a:cubicBezTo>
                        <a:cubicBezTo>
                          <a:pt x="1625969" y="1246294"/>
                          <a:pt x="1952312" y="1037648"/>
                          <a:pt x="2370193" y="1037648"/>
                        </a:cubicBezTo>
                        <a:close/>
                        <a:moveTo>
                          <a:pt x="2376691" y="293882"/>
                        </a:moveTo>
                        <a:cubicBezTo>
                          <a:pt x="1229707" y="293882"/>
                          <a:pt x="295386" y="1226994"/>
                          <a:pt x="293949" y="2373946"/>
                        </a:cubicBezTo>
                        <a:cubicBezTo>
                          <a:pt x="293492" y="2741143"/>
                          <a:pt x="389863" y="3102200"/>
                          <a:pt x="572645" y="3418092"/>
                        </a:cubicBezTo>
                        <a:cubicBezTo>
                          <a:pt x="612716" y="3487359"/>
                          <a:pt x="625942" y="3568838"/>
                          <a:pt x="609842" y="3647509"/>
                        </a:cubicBezTo>
                        <a:lnTo>
                          <a:pt x="457561" y="4391765"/>
                        </a:lnTo>
                        <a:lnTo>
                          <a:pt x="1106459" y="4175444"/>
                        </a:lnTo>
                        <a:cubicBezTo>
                          <a:pt x="1140129" y="4164243"/>
                          <a:pt x="1175137" y="4158691"/>
                          <a:pt x="1210015" y="4158691"/>
                        </a:cubicBezTo>
                        <a:cubicBezTo>
                          <a:pt x="1265042" y="4158691"/>
                          <a:pt x="1319775" y="4172472"/>
                          <a:pt x="1368630" y="4199578"/>
                        </a:cubicBezTo>
                        <a:cubicBezTo>
                          <a:pt x="1675118" y="4369461"/>
                          <a:pt x="2023537" y="4459301"/>
                          <a:pt x="2376234" y="4459366"/>
                        </a:cubicBezTo>
                        <a:cubicBezTo>
                          <a:pt x="2376365" y="4459366"/>
                          <a:pt x="2376561" y="4459366"/>
                          <a:pt x="2376691" y="4459366"/>
                        </a:cubicBezTo>
                        <a:cubicBezTo>
                          <a:pt x="3524884" y="4459399"/>
                          <a:pt x="4459139" y="3525404"/>
                          <a:pt x="4459433" y="2377179"/>
                        </a:cubicBezTo>
                        <a:cubicBezTo>
                          <a:pt x="4459564" y="1820734"/>
                          <a:pt x="4243015" y="1297599"/>
                          <a:pt x="3849594" y="904080"/>
                        </a:cubicBezTo>
                        <a:cubicBezTo>
                          <a:pt x="3456206" y="510594"/>
                          <a:pt x="2933104" y="293882"/>
                          <a:pt x="2376691" y="293882"/>
                        </a:cubicBezTo>
                        <a:close/>
                        <a:moveTo>
                          <a:pt x="2376626" y="0"/>
                        </a:moveTo>
                        <a:cubicBezTo>
                          <a:pt x="2697450" y="0"/>
                          <a:pt x="3008770" y="62865"/>
                          <a:pt x="3301901" y="186897"/>
                        </a:cubicBezTo>
                        <a:cubicBezTo>
                          <a:pt x="3584973" y="306651"/>
                          <a:pt x="3839143" y="478035"/>
                          <a:pt x="4057359" y="696316"/>
                        </a:cubicBezTo>
                        <a:cubicBezTo>
                          <a:pt x="4275574" y="914596"/>
                          <a:pt x="4446926" y="1168832"/>
                          <a:pt x="4566614" y="1451937"/>
                        </a:cubicBezTo>
                        <a:cubicBezTo>
                          <a:pt x="4690548" y="1745100"/>
                          <a:pt x="4753348" y="2056453"/>
                          <a:pt x="4753282" y="2377309"/>
                        </a:cubicBezTo>
                        <a:cubicBezTo>
                          <a:pt x="4753184" y="2698689"/>
                          <a:pt x="4690385" y="3010238"/>
                          <a:pt x="4566614" y="3303303"/>
                        </a:cubicBezTo>
                        <a:cubicBezTo>
                          <a:pt x="4447024" y="3586440"/>
                          <a:pt x="4275802" y="3840546"/>
                          <a:pt x="4057718" y="4058532"/>
                        </a:cubicBezTo>
                        <a:cubicBezTo>
                          <a:pt x="3839601" y="4276519"/>
                          <a:pt x="3585430" y="4447609"/>
                          <a:pt x="3302228" y="4567069"/>
                        </a:cubicBezTo>
                        <a:cubicBezTo>
                          <a:pt x="3009325" y="4690611"/>
                          <a:pt x="2697874" y="4753280"/>
                          <a:pt x="2376691" y="4753280"/>
                        </a:cubicBezTo>
                        <a:cubicBezTo>
                          <a:pt x="2376495" y="4753280"/>
                          <a:pt x="2376365" y="4753280"/>
                          <a:pt x="2376169" y="4753280"/>
                        </a:cubicBezTo>
                        <a:cubicBezTo>
                          <a:pt x="2171735" y="4753247"/>
                          <a:pt x="1968673" y="4727154"/>
                          <a:pt x="1772632" y="4675784"/>
                        </a:cubicBezTo>
                        <a:cubicBezTo>
                          <a:pt x="1582371" y="4625917"/>
                          <a:pt x="1398512" y="4552177"/>
                          <a:pt x="1226115" y="4456655"/>
                        </a:cubicBezTo>
                        <a:cubicBezTo>
                          <a:pt x="1218048" y="4452181"/>
                          <a:pt x="1208317" y="4451332"/>
                          <a:pt x="1199369" y="4454304"/>
                        </a:cubicBezTo>
                        <a:lnTo>
                          <a:pt x="346658" y="4738552"/>
                        </a:lnTo>
                        <a:cubicBezTo>
                          <a:pt x="289247" y="4757689"/>
                          <a:pt x="225467" y="4744626"/>
                          <a:pt x="180237" y="4704490"/>
                        </a:cubicBezTo>
                        <a:cubicBezTo>
                          <a:pt x="134974" y="4664354"/>
                          <a:pt x="114400" y="4602600"/>
                          <a:pt x="126516" y="4543327"/>
                        </a:cubicBezTo>
                        <a:lnTo>
                          <a:pt x="321871" y="3588596"/>
                        </a:lnTo>
                        <a:cubicBezTo>
                          <a:pt x="323537" y="3580497"/>
                          <a:pt x="322230" y="3572234"/>
                          <a:pt x="318214" y="3565311"/>
                        </a:cubicBezTo>
                        <a:cubicBezTo>
                          <a:pt x="215572" y="3387950"/>
                          <a:pt x="136379" y="3197984"/>
                          <a:pt x="82821" y="3000702"/>
                        </a:cubicBezTo>
                        <a:cubicBezTo>
                          <a:pt x="27598" y="2797280"/>
                          <a:pt x="-292" y="2586282"/>
                          <a:pt x="2" y="2373619"/>
                        </a:cubicBezTo>
                        <a:cubicBezTo>
                          <a:pt x="394" y="2052567"/>
                          <a:pt x="63422" y="1741312"/>
                          <a:pt x="187324" y="1448573"/>
                        </a:cubicBezTo>
                        <a:cubicBezTo>
                          <a:pt x="307012" y="1165729"/>
                          <a:pt x="478266" y="911918"/>
                          <a:pt x="696285" y="694160"/>
                        </a:cubicBezTo>
                        <a:cubicBezTo>
                          <a:pt x="914304" y="476402"/>
                          <a:pt x="1168344" y="305508"/>
                          <a:pt x="1451351" y="186146"/>
                        </a:cubicBezTo>
                        <a:cubicBezTo>
                          <a:pt x="1744253" y="62636"/>
                          <a:pt x="2055574" y="0"/>
                          <a:pt x="2376626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326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6E548A9-0580-155F-1E2E-26CD0A491698}"/>
                    </a:ext>
                  </a:extLst>
                </p:cNvPr>
                <p:cNvGrpSpPr/>
                <p:nvPr/>
              </p:nvGrpSpPr>
              <p:grpSpPr>
                <a:xfrm>
                  <a:off x="5536163" y="1481833"/>
                  <a:ext cx="2196000" cy="1034400"/>
                  <a:chOff x="5536163" y="1481833"/>
                  <a:chExt cx="2196000" cy="1034400"/>
                </a:xfrm>
              </p:grpSpPr>
              <p:sp>
                <p:nvSpPr>
                  <p:cNvPr id="78" name="Google Shape;1160;p36">
                    <a:extLst>
                      <a:ext uri="{FF2B5EF4-FFF2-40B4-BE49-F238E27FC236}">
                        <a16:creationId xmlns:a16="http://schemas.microsoft.com/office/drawing/2014/main" id="{0AEEAF4D-27F9-848C-38EA-8D2412452499}"/>
                      </a:ext>
                    </a:extLst>
                  </p:cNvPr>
                  <p:cNvSpPr/>
                  <p:nvPr/>
                </p:nvSpPr>
                <p:spPr>
                  <a:xfrm>
                    <a:off x="5536163" y="1481833"/>
                    <a:ext cx="2196000" cy="1034400"/>
                  </a:xfrm>
                  <a:prstGeom prst="roundRect">
                    <a:avLst>
                      <a:gd name="adj" fmla="val 19507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2400" kern="0" dirty="0">
                      <a:solidFill>
                        <a:srgbClr val="FFFFFF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A7C1792E-DEB1-308A-3AFE-760C2A649E8D}"/>
                      </a:ext>
                    </a:extLst>
                  </p:cNvPr>
                  <p:cNvSpPr txBox="1"/>
                  <p:nvPr/>
                </p:nvSpPr>
                <p:spPr>
                  <a:xfrm>
                    <a:off x="5770099" y="1737423"/>
                    <a:ext cx="1728128" cy="52322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20" name="Google Shape;5323;p76">
                  <a:extLst>
                    <a:ext uri="{FF2B5EF4-FFF2-40B4-BE49-F238E27FC236}">
                      <a16:creationId xmlns:a16="http://schemas.microsoft.com/office/drawing/2014/main" id="{F548EF22-1E45-F282-75C1-8DB3C0344FC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991600" y="1531142"/>
                  <a:ext cx="3200400" cy="9073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t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F47956FB-8E17-B527-663C-247C8FBDDC14}"/>
                </a:ext>
              </a:extLst>
            </p:cNvPr>
            <p:cNvGrpSpPr/>
            <p:nvPr/>
          </p:nvGrpSpPr>
          <p:grpSpPr>
            <a:xfrm>
              <a:off x="486417" y="2351528"/>
              <a:ext cx="11553183" cy="1620400"/>
              <a:chOff x="638817" y="2353333"/>
              <a:chExt cx="11553183" cy="1620400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75E7E963-5961-F7DC-1A32-5BB173586FC1}"/>
                  </a:ext>
                </a:extLst>
              </p:cNvPr>
              <p:cNvGrpSpPr/>
              <p:nvPr/>
            </p:nvGrpSpPr>
            <p:grpSpPr>
              <a:xfrm>
                <a:off x="2259617" y="3163533"/>
                <a:ext cx="6597177" cy="0"/>
                <a:chOff x="2259617" y="3163533"/>
                <a:chExt cx="6597177" cy="0"/>
              </a:xfrm>
            </p:grpSpPr>
            <p:cxnSp>
              <p:nvCxnSpPr>
                <p:cNvPr id="63" name="Google Shape;1192;p36">
                  <a:extLst>
                    <a:ext uri="{FF2B5EF4-FFF2-40B4-BE49-F238E27FC236}">
                      <a16:creationId xmlns:a16="http://schemas.microsoft.com/office/drawing/2014/main" id="{609725FD-D41D-6359-89AD-D6BBE42E0142}"/>
                    </a:ext>
                  </a:extLst>
                </p:cNvPr>
                <p:cNvCxnSpPr>
                  <a:cxnSpLocks/>
                  <a:stCxn id="95" idx="3"/>
                </p:cNvCxnSpPr>
                <p:nvPr/>
              </p:nvCxnSpPr>
              <p:spPr>
                <a:xfrm>
                  <a:off x="7732163" y="3163533"/>
                  <a:ext cx="1124631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cxnSp>
              <p:nvCxnSpPr>
                <p:cNvPr id="66" name="Google Shape;1195;p36">
                  <a:extLst>
                    <a:ext uri="{FF2B5EF4-FFF2-40B4-BE49-F238E27FC236}">
                      <a16:creationId xmlns:a16="http://schemas.microsoft.com/office/drawing/2014/main" id="{C7E71D2D-68D9-5075-FE92-405EF3CD60B3}"/>
                    </a:ext>
                  </a:extLst>
                </p:cNvPr>
                <p:cNvCxnSpPr>
                  <a:stCxn id="93" idx="6"/>
                  <a:endCxn id="56" idx="2"/>
                </p:cNvCxnSpPr>
                <p:nvPr/>
              </p:nvCxnSpPr>
              <p:spPr>
                <a:xfrm>
                  <a:off x="2259617" y="3163533"/>
                  <a:ext cx="1100415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7" name="Google Shape;1196;p36">
                  <a:extLst>
                    <a:ext uri="{FF2B5EF4-FFF2-40B4-BE49-F238E27FC236}">
                      <a16:creationId xmlns:a16="http://schemas.microsoft.com/office/drawing/2014/main" id="{981727FA-BF95-BE66-7CE6-D4012A228A92}"/>
                    </a:ext>
                  </a:extLst>
                </p:cNvPr>
                <p:cNvCxnSpPr>
                  <a:stCxn id="56" idx="6"/>
                  <a:endCxn id="95" idx="1"/>
                </p:cNvCxnSpPr>
                <p:nvPr/>
              </p:nvCxnSpPr>
              <p:spPr>
                <a:xfrm>
                  <a:off x="4394832" y="3163533"/>
                  <a:ext cx="1141331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97173314-8E89-C502-DB8A-C80F870DC1D0}"/>
                  </a:ext>
                </a:extLst>
              </p:cNvPr>
              <p:cNvGrpSpPr/>
              <p:nvPr/>
            </p:nvGrpSpPr>
            <p:grpSpPr>
              <a:xfrm>
                <a:off x="638817" y="2353333"/>
                <a:ext cx="11553183" cy="1620400"/>
                <a:chOff x="638817" y="2353333"/>
                <a:chExt cx="11553183" cy="1620400"/>
              </a:xfrm>
            </p:grpSpPr>
            <p:sp>
              <p:nvSpPr>
                <p:cNvPr id="93" name="Google Shape;1162;p36">
                  <a:extLst>
                    <a:ext uri="{FF2B5EF4-FFF2-40B4-BE49-F238E27FC236}">
                      <a16:creationId xmlns:a16="http://schemas.microsoft.com/office/drawing/2014/main" id="{F59E1109-4FA1-CA69-DADE-C12EE062F308}"/>
                    </a:ext>
                  </a:extLst>
                </p:cNvPr>
                <p:cNvSpPr/>
                <p:nvPr/>
              </p:nvSpPr>
              <p:spPr>
                <a:xfrm>
                  <a:off x="638817" y="2353333"/>
                  <a:ext cx="1620800" cy="1620400"/>
                </a:xfrm>
                <a:prstGeom prst="ellipse">
                  <a:avLst/>
                </a:prstGeom>
                <a:solidFill>
                  <a:schemeClr val="accent3">
                    <a:alpha val="5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-CA" sz="2800" b="1" kern="0" dirty="0">
                      <a:solidFill>
                        <a:schemeClr val="accent1"/>
                      </a:solidFill>
                      <a:latin typeface="+mj-lt"/>
                      <a:ea typeface="Fira Sans Extra Condensed"/>
                      <a:cs typeface="Fira Sans Extra Condensed"/>
                      <a:sym typeface="Fira Sans Extra Condensed"/>
                    </a:rPr>
                    <a:t>02</a:t>
                  </a:r>
                  <a:endParaRPr sz="2800" b="1" kern="0" dirty="0">
                    <a:solidFill>
                      <a:schemeClr val="accent1"/>
                    </a:solidFill>
                    <a:latin typeface="+mj-lt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A870A4E8-48F4-DF38-A7AC-86BBF33745A6}"/>
                    </a:ext>
                  </a:extLst>
                </p:cNvPr>
                <p:cNvGrpSpPr/>
                <p:nvPr/>
              </p:nvGrpSpPr>
              <p:grpSpPr>
                <a:xfrm>
                  <a:off x="3360032" y="2646333"/>
                  <a:ext cx="1034800" cy="1034400"/>
                  <a:chOff x="3360032" y="2646333"/>
                  <a:chExt cx="1034800" cy="1034400"/>
                </a:xfrm>
              </p:grpSpPr>
              <p:sp>
                <p:nvSpPr>
                  <p:cNvPr id="56" name="Google Shape;1177;p36">
                    <a:extLst>
                      <a:ext uri="{FF2B5EF4-FFF2-40B4-BE49-F238E27FC236}">
                        <a16:creationId xmlns:a16="http://schemas.microsoft.com/office/drawing/2014/main" id="{7C0AEC39-92BE-A8F0-F1D2-9C5CA28FEF59}"/>
                      </a:ext>
                    </a:extLst>
                  </p:cNvPr>
                  <p:cNvSpPr/>
                  <p:nvPr/>
                </p:nvSpPr>
                <p:spPr>
                  <a:xfrm>
                    <a:off x="3360032" y="2646333"/>
                    <a:ext cx="1034800" cy="10344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4000" b="1" kern="0">
                      <a:solidFill>
                        <a:srgbClr val="FFFFFF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endParaRPr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06AFC5F5-A1D8-4308-D855-349A30F1FEE0}"/>
                      </a:ext>
                    </a:extLst>
                  </p:cNvPr>
                  <p:cNvSpPr/>
                  <p:nvPr/>
                </p:nvSpPr>
                <p:spPr>
                  <a:xfrm>
                    <a:off x="3607253" y="2893354"/>
                    <a:ext cx="540358" cy="540358"/>
                  </a:xfrm>
                  <a:custGeom>
                    <a:avLst/>
                    <a:gdLst>
                      <a:gd name="connsiteX0" fmla="*/ 563660 w 1127318"/>
                      <a:gd name="connsiteY0" fmla="*/ 389739 h 1127318"/>
                      <a:gd name="connsiteX1" fmla="*/ 389741 w 1127318"/>
                      <a:gd name="connsiteY1" fmla="*/ 563658 h 1127318"/>
                      <a:gd name="connsiteX2" fmla="*/ 563660 w 1127318"/>
                      <a:gd name="connsiteY2" fmla="*/ 737577 h 1127318"/>
                      <a:gd name="connsiteX3" fmla="*/ 737578 w 1127318"/>
                      <a:gd name="connsiteY3" fmla="*/ 563658 h 1127318"/>
                      <a:gd name="connsiteX4" fmla="*/ 563660 w 1127318"/>
                      <a:gd name="connsiteY4" fmla="*/ 389739 h 1127318"/>
                      <a:gd name="connsiteX5" fmla="*/ 563660 w 1127318"/>
                      <a:gd name="connsiteY5" fmla="*/ 320645 h 1127318"/>
                      <a:gd name="connsiteX6" fmla="*/ 806707 w 1127318"/>
                      <a:gd name="connsiteY6" fmla="*/ 563693 h 1127318"/>
                      <a:gd name="connsiteX7" fmla="*/ 563660 w 1127318"/>
                      <a:gd name="connsiteY7" fmla="*/ 806740 h 1127318"/>
                      <a:gd name="connsiteX8" fmla="*/ 320612 w 1127318"/>
                      <a:gd name="connsiteY8" fmla="*/ 563693 h 1127318"/>
                      <a:gd name="connsiteX9" fmla="*/ 563660 w 1127318"/>
                      <a:gd name="connsiteY9" fmla="*/ 320645 h 1127318"/>
                      <a:gd name="connsiteX10" fmla="*/ 557864 w 1127318"/>
                      <a:gd name="connsiteY10" fmla="*/ 257621 h 1127318"/>
                      <a:gd name="connsiteX11" fmla="*/ 257621 w 1127318"/>
                      <a:gd name="connsiteY11" fmla="*/ 557864 h 1127318"/>
                      <a:gd name="connsiteX12" fmla="*/ 569488 w 1127318"/>
                      <a:gd name="connsiteY12" fmla="*/ 869732 h 1127318"/>
                      <a:gd name="connsiteX13" fmla="*/ 869732 w 1127318"/>
                      <a:gd name="connsiteY13" fmla="*/ 569488 h 1127318"/>
                      <a:gd name="connsiteX14" fmla="*/ 557864 w 1127318"/>
                      <a:gd name="connsiteY14" fmla="*/ 257621 h 1127318"/>
                      <a:gd name="connsiteX15" fmla="*/ 563659 w 1127318"/>
                      <a:gd name="connsiteY15" fmla="*/ 0 h 1127318"/>
                      <a:gd name="connsiteX16" fmla="*/ 612248 w 1127318"/>
                      <a:gd name="connsiteY16" fmla="*/ 2057 h 1127318"/>
                      <a:gd name="connsiteX17" fmla="*/ 637588 w 1127318"/>
                      <a:gd name="connsiteY17" fmla="*/ 26335 h 1127318"/>
                      <a:gd name="connsiteX18" fmla="*/ 654116 w 1127318"/>
                      <a:gd name="connsiteY18" fmla="*/ 159106 h 1127318"/>
                      <a:gd name="connsiteX19" fmla="*/ 673901 w 1127318"/>
                      <a:gd name="connsiteY19" fmla="*/ 182320 h 1127318"/>
                      <a:gd name="connsiteX20" fmla="*/ 755340 w 1127318"/>
                      <a:gd name="connsiteY20" fmla="*/ 216061 h 1127318"/>
                      <a:gd name="connsiteX21" fmla="*/ 785790 w 1127318"/>
                      <a:gd name="connsiteY21" fmla="*/ 213627 h 1127318"/>
                      <a:gd name="connsiteX22" fmla="*/ 891334 w 1127318"/>
                      <a:gd name="connsiteY22" fmla="*/ 131433 h 1127318"/>
                      <a:gd name="connsiteX23" fmla="*/ 926413 w 1127318"/>
                      <a:gd name="connsiteY23" fmla="*/ 132188 h 1127318"/>
                      <a:gd name="connsiteX24" fmla="*/ 995130 w 1127318"/>
                      <a:gd name="connsiteY24" fmla="*/ 200905 h 1127318"/>
                      <a:gd name="connsiteX25" fmla="*/ 995884 w 1127318"/>
                      <a:gd name="connsiteY25" fmla="*/ 235984 h 1127318"/>
                      <a:gd name="connsiteX26" fmla="*/ 913691 w 1127318"/>
                      <a:gd name="connsiteY26" fmla="*/ 341528 h 1127318"/>
                      <a:gd name="connsiteX27" fmla="*/ 911257 w 1127318"/>
                      <a:gd name="connsiteY27" fmla="*/ 371978 h 1127318"/>
                      <a:gd name="connsiteX28" fmla="*/ 944998 w 1127318"/>
                      <a:gd name="connsiteY28" fmla="*/ 453417 h 1127318"/>
                      <a:gd name="connsiteX29" fmla="*/ 968212 w 1127318"/>
                      <a:gd name="connsiteY29" fmla="*/ 473202 h 1127318"/>
                      <a:gd name="connsiteX30" fmla="*/ 1100983 w 1127318"/>
                      <a:gd name="connsiteY30" fmla="*/ 489730 h 1127318"/>
                      <a:gd name="connsiteX31" fmla="*/ 1125261 w 1127318"/>
                      <a:gd name="connsiteY31" fmla="*/ 515070 h 1127318"/>
                      <a:gd name="connsiteX32" fmla="*/ 1127318 w 1127318"/>
                      <a:gd name="connsiteY32" fmla="*/ 563659 h 1127318"/>
                      <a:gd name="connsiteX33" fmla="*/ 1125261 w 1127318"/>
                      <a:gd name="connsiteY33" fmla="*/ 612248 h 1127318"/>
                      <a:gd name="connsiteX34" fmla="*/ 1100983 w 1127318"/>
                      <a:gd name="connsiteY34" fmla="*/ 637588 h 1127318"/>
                      <a:gd name="connsiteX35" fmla="*/ 968212 w 1127318"/>
                      <a:gd name="connsiteY35" fmla="*/ 654116 h 1127318"/>
                      <a:gd name="connsiteX36" fmla="*/ 944998 w 1127318"/>
                      <a:gd name="connsiteY36" fmla="*/ 673902 h 1127318"/>
                      <a:gd name="connsiteX37" fmla="*/ 911257 w 1127318"/>
                      <a:gd name="connsiteY37" fmla="*/ 755340 h 1127318"/>
                      <a:gd name="connsiteX38" fmla="*/ 913691 w 1127318"/>
                      <a:gd name="connsiteY38" fmla="*/ 785790 h 1127318"/>
                      <a:gd name="connsiteX39" fmla="*/ 995884 w 1127318"/>
                      <a:gd name="connsiteY39" fmla="*/ 891334 h 1127318"/>
                      <a:gd name="connsiteX40" fmla="*/ 995130 w 1127318"/>
                      <a:gd name="connsiteY40" fmla="*/ 926413 h 1127318"/>
                      <a:gd name="connsiteX41" fmla="*/ 926413 w 1127318"/>
                      <a:gd name="connsiteY41" fmla="*/ 995130 h 1127318"/>
                      <a:gd name="connsiteX42" fmla="*/ 891334 w 1127318"/>
                      <a:gd name="connsiteY42" fmla="*/ 995885 h 1127318"/>
                      <a:gd name="connsiteX43" fmla="*/ 785790 w 1127318"/>
                      <a:gd name="connsiteY43" fmla="*/ 913691 h 1127318"/>
                      <a:gd name="connsiteX44" fmla="*/ 755340 w 1127318"/>
                      <a:gd name="connsiteY44" fmla="*/ 911257 h 1127318"/>
                      <a:gd name="connsiteX45" fmla="*/ 673901 w 1127318"/>
                      <a:gd name="connsiteY45" fmla="*/ 944998 h 1127318"/>
                      <a:gd name="connsiteX46" fmla="*/ 654116 w 1127318"/>
                      <a:gd name="connsiteY46" fmla="*/ 968212 h 1127318"/>
                      <a:gd name="connsiteX47" fmla="*/ 637588 w 1127318"/>
                      <a:gd name="connsiteY47" fmla="*/ 1100983 h 1127318"/>
                      <a:gd name="connsiteX48" fmla="*/ 612248 w 1127318"/>
                      <a:gd name="connsiteY48" fmla="*/ 1125261 h 1127318"/>
                      <a:gd name="connsiteX49" fmla="*/ 563659 w 1127318"/>
                      <a:gd name="connsiteY49" fmla="*/ 1127318 h 1127318"/>
                      <a:gd name="connsiteX50" fmla="*/ 515070 w 1127318"/>
                      <a:gd name="connsiteY50" fmla="*/ 1125261 h 1127318"/>
                      <a:gd name="connsiteX51" fmla="*/ 489730 w 1127318"/>
                      <a:gd name="connsiteY51" fmla="*/ 1100983 h 1127318"/>
                      <a:gd name="connsiteX52" fmla="*/ 473202 w 1127318"/>
                      <a:gd name="connsiteY52" fmla="*/ 968212 h 1127318"/>
                      <a:gd name="connsiteX53" fmla="*/ 453417 w 1127318"/>
                      <a:gd name="connsiteY53" fmla="*/ 944998 h 1127318"/>
                      <a:gd name="connsiteX54" fmla="*/ 371978 w 1127318"/>
                      <a:gd name="connsiteY54" fmla="*/ 911257 h 1127318"/>
                      <a:gd name="connsiteX55" fmla="*/ 341528 w 1127318"/>
                      <a:gd name="connsiteY55" fmla="*/ 913691 h 1127318"/>
                      <a:gd name="connsiteX56" fmla="*/ 235984 w 1127318"/>
                      <a:gd name="connsiteY56" fmla="*/ 995885 h 1127318"/>
                      <a:gd name="connsiteX57" fmla="*/ 200905 w 1127318"/>
                      <a:gd name="connsiteY57" fmla="*/ 995130 h 1127318"/>
                      <a:gd name="connsiteX58" fmla="*/ 132188 w 1127318"/>
                      <a:gd name="connsiteY58" fmla="*/ 926413 h 1127318"/>
                      <a:gd name="connsiteX59" fmla="*/ 131434 w 1127318"/>
                      <a:gd name="connsiteY59" fmla="*/ 891334 h 1127318"/>
                      <a:gd name="connsiteX60" fmla="*/ 213627 w 1127318"/>
                      <a:gd name="connsiteY60" fmla="*/ 785790 h 1127318"/>
                      <a:gd name="connsiteX61" fmla="*/ 216061 w 1127318"/>
                      <a:gd name="connsiteY61" fmla="*/ 755340 h 1127318"/>
                      <a:gd name="connsiteX62" fmla="*/ 182320 w 1127318"/>
                      <a:gd name="connsiteY62" fmla="*/ 673902 h 1127318"/>
                      <a:gd name="connsiteX63" fmla="*/ 159106 w 1127318"/>
                      <a:gd name="connsiteY63" fmla="*/ 654116 h 1127318"/>
                      <a:gd name="connsiteX64" fmla="*/ 26335 w 1127318"/>
                      <a:gd name="connsiteY64" fmla="*/ 637588 h 1127318"/>
                      <a:gd name="connsiteX65" fmla="*/ 2057 w 1127318"/>
                      <a:gd name="connsiteY65" fmla="*/ 612248 h 1127318"/>
                      <a:gd name="connsiteX66" fmla="*/ 0 w 1127318"/>
                      <a:gd name="connsiteY66" fmla="*/ 563659 h 1127318"/>
                      <a:gd name="connsiteX67" fmla="*/ 2057 w 1127318"/>
                      <a:gd name="connsiteY67" fmla="*/ 515070 h 1127318"/>
                      <a:gd name="connsiteX68" fmla="*/ 26335 w 1127318"/>
                      <a:gd name="connsiteY68" fmla="*/ 489730 h 1127318"/>
                      <a:gd name="connsiteX69" fmla="*/ 159106 w 1127318"/>
                      <a:gd name="connsiteY69" fmla="*/ 473202 h 1127318"/>
                      <a:gd name="connsiteX70" fmla="*/ 182320 w 1127318"/>
                      <a:gd name="connsiteY70" fmla="*/ 453417 h 1127318"/>
                      <a:gd name="connsiteX71" fmla="*/ 216061 w 1127318"/>
                      <a:gd name="connsiteY71" fmla="*/ 371978 h 1127318"/>
                      <a:gd name="connsiteX72" fmla="*/ 213627 w 1127318"/>
                      <a:gd name="connsiteY72" fmla="*/ 341528 h 1127318"/>
                      <a:gd name="connsiteX73" fmla="*/ 131434 w 1127318"/>
                      <a:gd name="connsiteY73" fmla="*/ 235984 h 1127318"/>
                      <a:gd name="connsiteX74" fmla="*/ 132188 w 1127318"/>
                      <a:gd name="connsiteY74" fmla="*/ 200905 h 1127318"/>
                      <a:gd name="connsiteX75" fmla="*/ 200905 w 1127318"/>
                      <a:gd name="connsiteY75" fmla="*/ 132188 h 1127318"/>
                      <a:gd name="connsiteX76" fmla="*/ 235984 w 1127318"/>
                      <a:gd name="connsiteY76" fmla="*/ 131433 h 1127318"/>
                      <a:gd name="connsiteX77" fmla="*/ 341528 w 1127318"/>
                      <a:gd name="connsiteY77" fmla="*/ 213627 h 1127318"/>
                      <a:gd name="connsiteX78" fmla="*/ 371978 w 1127318"/>
                      <a:gd name="connsiteY78" fmla="*/ 216061 h 1127318"/>
                      <a:gd name="connsiteX79" fmla="*/ 453417 w 1127318"/>
                      <a:gd name="connsiteY79" fmla="*/ 182320 h 1127318"/>
                      <a:gd name="connsiteX80" fmla="*/ 473202 w 1127318"/>
                      <a:gd name="connsiteY80" fmla="*/ 159106 h 1127318"/>
                      <a:gd name="connsiteX81" fmla="*/ 489730 w 1127318"/>
                      <a:gd name="connsiteY81" fmla="*/ 26335 h 1127318"/>
                      <a:gd name="connsiteX82" fmla="*/ 515070 w 1127318"/>
                      <a:gd name="connsiteY82" fmla="*/ 2057 h 1127318"/>
                      <a:gd name="connsiteX83" fmla="*/ 563659 w 1127318"/>
                      <a:gd name="connsiteY83" fmla="*/ 0 h 1127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</a:cxnLst>
                    <a:rect l="l" t="t" r="r" b="b"/>
                    <a:pathLst>
                      <a:path w="1127318" h="1127318">
                        <a:moveTo>
                          <a:pt x="563660" y="389739"/>
                        </a:moveTo>
                        <a:cubicBezTo>
                          <a:pt x="467750" y="389739"/>
                          <a:pt x="389741" y="467749"/>
                          <a:pt x="389741" y="563658"/>
                        </a:cubicBezTo>
                        <a:cubicBezTo>
                          <a:pt x="389741" y="659567"/>
                          <a:pt x="467750" y="737577"/>
                          <a:pt x="563660" y="737577"/>
                        </a:cubicBezTo>
                        <a:cubicBezTo>
                          <a:pt x="659569" y="737577"/>
                          <a:pt x="737578" y="659567"/>
                          <a:pt x="737578" y="563658"/>
                        </a:cubicBezTo>
                        <a:cubicBezTo>
                          <a:pt x="737613" y="467784"/>
                          <a:pt x="659569" y="389739"/>
                          <a:pt x="563660" y="389739"/>
                        </a:cubicBezTo>
                        <a:close/>
                        <a:moveTo>
                          <a:pt x="563660" y="320645"/>
                        </a:moveTo>
                        <a:cubicBezTo>
                          <a:pt x="697665" y="320645"/>
                          <a:pt x="806707" y="429687"/>
                          <a:pt x="806707" y="563693"/>
                        </a:cubicBezTo>
                        <a:cubicBezTo>
                          <a:pt x="806707" y="697698"/>
                          <a:pt x="697699" y="806740"/>
                          <a:pt x="563660" y="806740"/>
                        </a:cubicBezTo>
                        <a:cubicBezTo>
                          <a:pt x="429654" y="806740"/>
                          <a:pt x="320612" y="697698"/>
                          <a:pt x="320612" y="563693"/>
                        </a:cubicBezTo>
                        <a:cubicBezTo>
                          <a:pt x="320612" y="429687"/>
                          <a:pt x="429654" y="320645"/>
                          <a:pt x="563660" y="320645"/>
                        </a:cubicBezTo>
                        <a:close/>
                        <a:moveTo>
                          <a:pt x="557864" y="257621"/>
                        </a:moveTo>
                        <a:cubicBezTo>
                          <a:pt x="394198" y="260638"/>
                          <a:pt x="260638" y="394198"/>
                          <a:pt x="257621" y="557864"/>
                        </a:cubicBezTo>
                        <a:cubicBezTo>
                          <a:pt x="254398" y="731543"/>
                          <a:pt x="395844" y="872955"/>
                          <a:pt x="569488" y="869732"/>
                        </a:cubicBezTo>
                        <a:cubicBezTo>
                          <a:pt x="733155" y="866714"/>
                          <a:pt x="866714" y="733154"/>
                          <a:pt x="869732" y="569488"/>
                        </a:cubicBezTo>
                        <a:cubicBezTo>
                          <a:pt x="872955" y="395810"/>
                          <a:pt x="731509" y="254397"/>
                          <a:pt x="557864" y="257621"/>
                        </a:cubicBezTo>
                        <a:close/>
                        <a:moveTo>
                          <a:pt x="563659" y="0"/>
                        </a:moveTo>
                        <a:cubicBezTo>
                          <a:pt x="580050" y="0"/>
                          <a:pt x="596235" y="686"/>
                          <a:pt x="612248" y="2057"/>
                        </a:cubicBezTo>
                        <a:cubicBezTo>
                          <a:pt x="625381" y="3155"/>
                          <a:pt x="635977" y="13270"/>
                          <a:pt x="637588" y="26335"/>
                        </a:cubicBezTo>
                        <a:lnTo>
                          <a:pt x="654116" y="159106"/>
                        </a:lnTo>
                        <a:cubicBezTo>
                          <a:pt x="655488" y="170078"/>
                          <a:pt x="663271" y="179234"/>
                          <a:pt x="673901" y="182320"/>
                        </a:cubicBezTo>
                        <a:cubicBezTo>
                          <a:pt x="702499" y="190549"/>
                          <a:pt x="729794" y="201934"/>
                          <a:pt x="755340" y="216061"/>
                        </a:cubicBezTo>
                        <a:cubicBezTo>
                          <a:pt x="765078" y="221410"/>
                          <a:pt x="777046" y="220451"/>
                          <a:pt x="785790" y="213627"/>
                        </a:cubicBezTo>
                        <a:lnTo>
                          <a:pt x="891334" y="131433"/>
                        </a:lnTo>
                        <a:cubicBezTo>
                          <a:pt x="901724" y="123341"/>
                          <a:pt x="916332" y="123718"/>
                          <a:pt x="926413" y="132188"/>
                        </a:cubicBezTo>
                        <a:cubicBezTo>
                          <a:pt x="951239" y="153105"/>
                          <a:pt x="974247" y="176079"/>
                          <a:pt x="995130" y="200905"/>
                        </a:cubicBezTo>
                        <a:cubicBezTo>
                          <a:pt x="1003634" y="210986"/>
                          <a:pt x="1003977" y="225594"/>
                          <a:pt x="995884" y="235984"/>
                        </a:cubicBezTo>
                        <a:lnTo>
                          <a:pt x="913691" y="341528"/>
                        </a:lnTo>
                        <a:cubicBezTo>
                          <a:pt x="906868" y="350307"/>
                          <a:pt x="905908" y="362274"/>
                          <a:pt x="911257" y="371978"/>
                        </a:cubicBezTo>
                        <a:cubicBezTo>
                          <a:pt x="925350" y="397524"/>
                          <a:pt x="936734" y="424819"/>
                          <a:pt x="944998" y="453417"/>
                        </a:cubicBezTo>
                        <a:cubicBezTo>
                          <a:pt x="948050" y="464081"/>
                          <a:pt x="957205" y="471830"/>
                          <a:pt x="968212" y="473202"/>
                        </a:cubicBezTo>
                        <a:lnTo>
                          <a:pt x="1100983" y="489730"/>
                        </a:lnTo>
                        <a:cubicBezTo>
                          <a:pt x="1114048" y="491376"/>
                          <a:pt x="1124129" y="501937"/>
                          <a:pt x="1125261" y="515070"/>
                        </a:cubicBezTo>
                        <a:cubicBezTo>
                          <a:pt x="1126632" y="531084"/>
                          <a:pt x="1127318" y="547303"/>
                          <a:pt x="1127318" y="563659"/>
                        </a:cubicBezTo>
                        <a:cubicBezTo>
                          <a:pt x="1127318" y="580050"/>
                          <a:pt x="1126632" y="596235"/>
                          <a:pt x="1125261" y="612248"/>
                        </a:cubicBezTo>
                        <a:cubicBezTo>
                          <a:pt x="1124163" y="625381"/>
                          <a:pt x="1114048" y="635977"/>
                          <a:pt x="1100983" y="637588"/>
                        </a:cubicBezTo>
                        <a:lnTo>
                          <a:pt x="968212" y="654116"/>
                        </a:lnTo>
                        <a:cubicBezTo>
                          <a:pt x="957240" y="655488"/>
                          <a:pt x="948084" y="663272"/>
                          <a:pt x="944998" y="673902"/>
                        </a:cubicBezTo>
                        <a:cubicBezTo>
                          <a:pt x="936769" y="702499"/>
                          <a:pt x="925384" y="729794"/>
                          <a:pt x="911257" y="755340"/>
                        </a:cubicBezTo>
                        <a:cubicBezTo>
                          <a:pt x="905908" y="765078"/>
                          <a:pt x="906868" y="777046"/>
                          <a:pt x="913691" y="785790"/>
                        </a:cubicBezTo>
                        <a:lnTo>
                          <a:pt x="995884" y="891334"/>
                        </a:lnTo>
                        <a:cubicBezTo>
                          <a:pt x="1003977" y="901724"/>
                          <a:pt x="1003600" y="916332"/>
                          <a:pt x="995130" y="926413"/>
                        </a:cubicBezTo>
                        <a:cubicBezTo>
                          <a:pt x="974213" y="951239"/>
                          <a:pt x="951239" y="974247"/>
                          <a:pt x="926413" y="995130"/>
                        </a:cubicBezTo>
                        <a:cubicBezTo>
                          <a:pt x="916332" y="1003634"/>
                          <a:pt x="901724" y="1003977"/>
                          <a:pt x="891334" y="995885"/>
                        </a:cubicBezTo>
                        <a:lnTo>
                          <a:pt x="785790" y="913691"/>
                        </a:lnTo>
                        <a:cubicBezTo>
                          <a:pt x="777011" y="906868"/>
                          <a:pt x="765044" y="905907"/>
                          <a:pt x="755340" y="911257"/>
                        </a:cubicBezTo>
                        <a:cubicBezTo>
                          <a:pt x="729794" y="925350"/>
                          <a:pt x="702499" y="936734"/>
                          <a:pt x="673901" y="944998"/>
                        </a:cubicBezTo>
                        <a:cubicBezTo>
                          <a:pt x="663237" y="948050"/>
                          <a:pt x="655488" y="957205"/>
                          <a:pt x="654116" y="968212"/>
                        </a:cubicBezTo>
                        <a:lnTo>
                          <a:pt x="637588" y="1100983"/>
                        </a:lnTo>
                        <a:cubicBezTo>
                          <a:pt x="635942" y="1114048"/>
                          <a:pt x="625381" y="1124129"/>
                          <a:pt x="612248" y="1125261"/>
                        </a:cubicBezTo>
                        <a:cubicBezTo>
                          <a:pt x="596235" y="1126632"/>
                          <a:pt x="580015" y="1127318"/>
                          <a:pt x="563659" y="1127318"/>
                        </a:cubicBezTo>
                        <a:cubicBezTo>
                          <a:pt x="547268" y="1127318"/>
                          <a:pt x="531084" y="1126632"/>
                          <a:pt x="515070" y="1125261"/>
                        </a:cubicBezTo>
                        <a:cubicBezTo>
                          <a:pt x="501937" y="1124163"/>
                          <a:pt x="491341" y="1114048"/>
                          <a:pt x="489730" y="1100983"/>
                        </a:cubicBezTo>
                        <a:lnTo>
                          <a:pt x="473202" y="968212"/>
                        </a:lnTo>
                        <a:cubicBezTo>
                          <a:pt x="471830" y="957240"/>
                          <a:pt x="464047" y="948084"/>
                          <a:pt x="453417" y="944998"/>
                        </a:cubicBezTo>
                        <a:cubicBezTo>
                          <a:pt x="424819" y="936768"/>
                          <a:pt x="397524" y="925384"/>
                          <a:pt x="371978" y="911257"/>
                        </a:cubicBezTo>
                        <a:cubicBezTo>
                          <a:pt x="362240" y="905907"/>
                          <a:pt x="350272" y="906868"/>
                          <a:pt x="341528" y="913691"/>
                        </a:cubicBezTo>
                        <a:lnTo>
                          <a:pt x="235984" y="995885"/>
                        </a:lnTo>
                        <a:cubicBezTo>
                          <a:pt x="225594" y="1003977"/>
                          <a:pt x="210986" y="1003600"/>
                          <a:pt x="200905" y="995130"/>
                        </a:cubicBezTo>
                        <a:cubicBezTo>
                          <a:pt x="176079" y="974213"/>
                          <a:pt x="153071" y="951239"/>
                          <a:pt x="132188" y="926413"/>
                        </a:cubicBezTo>
                        <a:cubicBezTo>
                          <a:pt x="123684" y="916332"/>
                          <a:pt x="123341" y="901724"/>
                          <a:pt x="131434" y="891334"/>
                        </a:cubicBezTo>
                        <a:lnTo>
                          <a:pt x="213627" y="785790"/>
                        </a:lnTo>
                        <a:cubicBezTo>
                          <a:pt x="220450" y="777011"/>
                          <a:pt x="221411" y="765044"/>
                          <a:pt x="216061" y="755340"/>
                        </a:cubicBezTo>
                        <a:cubicBezTo>
                          <a:pt x="201968" y="729794"/>
                          <a:pt x="190584" y="702499"/>
                          <a:pt x="182320" y="673902"/>
                        </a:cubicBezTo>
                        <a:cubicBezTo>
                          <a:pt x="179268" y="663237"/>
                          <a:pt x="170113" y="655488"/>
                          <a:pt x="159106" y="654116"/>
                        </a:cubicBezTo>
                        <a:lnTo>
                          <a:pt x="26335" y="637588"/>
                        </a:lnTo>
                        <a:cubicBezTo>
                          <a:pt x="13270" y="635942"/>
                          <a:pt x="3189" y="625381"/>
                          <a:pt x="2057" y="612248"/>
                        </a:cubicBezTo>
                        <a:cubicBezTo>
                          <a:pt x="686" y="596235"/>
                          <a:pt x="0" y="580015"/>
                          <a:pt x="0" y="563659"/>
                        </a:cubicBezTo>
                        <a:cubicBezTo>
                          <a:pt x="0" y="547268"/>
                          <a:pt x="686" y="531084"/>
                          <a:pt x="2057" y="515070"/>
                        </a:cubicBezTo>
                        <a:cubicBezTo>
                          <a:pt x="3155" y="501937"/>
                          <a:pt x="13270" y="491342"/>
                          <a:pt x="26335" y="489730"/>
                        </a:cubicBezTo>
                        <a:lnTo>
                          <a:pt x="159106" y="473202"/>
                        </a:lnTo>
                        <a:cubicBezTo>
                          <a:pt x="170078" y="471830"/>
                          <a:pt x="179234" y="464046"/>
                          <a:pt x="182320" y="453417"/>
                        </a:cubicBezTo>
                        <a:cubicBezTo>
                          <a:pt x="190550" y="424819"/>
                          <a:pt x="201934" y="397524"/>
                          <a:pt x="216061" y="371978"/>
                        </a:cubicBezTo>
                        <a:cubicBezTo>
                          <a:pt x="221411" y="362274"/>
                          <a:pt x="220450" y="350272"/>
                          <a:pt x="213627" y="341528"/>
                        </a:cubicBezTo>
                        <a:lnTo>
                          <a:pt x="131434" y="235984"/>
                        </a:lnTo>
                        <a:cubicBezTo>
                          <a:pt x="123341" y="225594"/>
                          <a:pt x="123718" y="210986"/>
                          <a:pt x="132188" y="200905"/>
                        </a:cubicBezTo>
                        <a:cubicBezTo>
                          <a:pt x="153105" y="176079"/>
                          <a:pt x="176079" y="153071"/>
                          <a:pt x="200905" y="132188"/>
                        </a:cubicBezTo>
                        <a:cubicBezTo>
                          <a:pt x="210986" y="123684"/>
                          <a:pt x="225594" y="123341"/>
                          <a:pt x="235984" y="131433"/>
                        </a:cubicBezTo>
                        <a:lnTo>
                          <a:pt x="341528" y="213627"/>
                        </a:lnTo>
                        <a:cubicBezTo>
                          <a:pt x="350307" y="220451"/>
                          <a:pt x="362274" y="221410"/>
                          <a:pt x="371978" y="216061"/>
                        </a:cubicBezTo>
                        <a:cubicBezTo>
                          <a:pt x="397524" y="201968"/>
                          <a:pt x="424819" y="190584"/>
                          <a:pt x="453417" y="182320"/>
                        </a:cubicBezTo>
                        <a:cubicBezTo>
                          <a:pt x="464081" y="179268"/>
                          <a:pt x="471830" y="170113"/>
                          <a:pt x="473202" y="159106"/>
                        </a:cubicBezTo>
                        <a:lnTo>
                          <a:pt x="489730" y="26335"/>
                        </a:lnTo>
                        <a:cubicBezTo>
                          <a:pt x="491376" y="13270"/>
                          <a:pt x="501937" y="3189"/>
                          <a:pt x="515070" y="2057"/>
                        </a:cubicBezTo>
                        <a:cubicBezTo>
                          <a:pt x="531084" y="686"/>
                          <a:pt x="547303" y="0"/>
                          <a:pt x="563659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342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3B0D9D9E-1BA7-798F-9212-8B6221BFC5CD}"/>
                    </a:ext>
                  </a:extLst>
                </p:cNvPr>
                <p:cNvGrpSpPr/>
                <p:nvPr/>
              </p:nvGrpSpPr>
              <p:grpSpPr>
                <a:xfrm>
                  <a:off x="5536163" y="2646333"/>
                  <a:ext cx="2196000" cy="1034400"/>
                  <a:chOff x="5536163" y="2646333"/>
                  <a:chExt cx="2196000" cy="1034400"/>
                </a:xfrm>
              </p:grpSpPr>
              <p:sp>
                <p:nvSpPr>
                  <p:cNvPr id="95" name="Google Shape;1164;p36">
                    <a:extLst>
                      <a:ext uri="{FF2B5EF4-FFF2-40B4-BE49-F238E27FC236}">
                        <a16:creationId xmlns:a16="http://schemas.microsoft.com/office/drawing/2014/main" id="{54B7C90A-6A23-9426-C471-3A6F1A1BDB20}"/>
                      </a:ext>
                    </a:extLst>
                  </p:cNvPr>
                  <p:cNvSpPr/>
                  <p:nvPr/>
                </p:nvSpPr>
                <p:spPr>
                  <a:xfrm>
                    <a:off x="5536163" y="2646333"/>
                    <a:ext cx="2196000" cy="1034400"/>
                  </a:xfrm>
                  <a:prstGeom prst="roundRect">
                    <a:avLst>
                      <a:gd name="adj" fmla="val 19507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2400" kern="0" dirty="0">
                      <a:solidFill>
                        <a:srgbClr val="FFFFFF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4849760D-8ED3-5D01-1528-86A462AC4AA3}"/>
                      </a:ext>
                    </a:extLst>
                  </p:cNvPr>
                  <p:cNvSpPr txBox="1"/>
                  <p:nvPr/>
                </p:nvSpPr>
                <p:spPr>
                  <a:xfrm>
                    <a:off x="5770099" y="2891779"/>
                    <a:ext cx="1728128" cy="52322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22" name="Google Shape;5323;p76">
                  <a:extLst>
                    <a:ext uri="{FF2B5EF4-FFF2-40B4-BE49-F238E27FC236}">
                      <a16:creationId xmlns:a16="http://schemas.microsoft.com/office/drawing/2014/main" id="{770619B7-B239-5131-95C6-4B375A4C6F0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991600" y="2671733"/>
                  <a:ext cx="3200400" cy="9073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t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79CFE61-E671-7830-ED00-D08616AFDF5A}"/>
                </a:ext>
              </a:extLst>
            </p:cNvPr>
            <p:cNvGrpSpPr/>
            <p:nvPr/>
          </p:nvGrpSpPr>
          <p:grpSpPr>
            <a:xfrm>
              <a:off x="471684" y="3499623"/>
              <a:ext cx="11567916" cy="1650000"/>
              <a:chOff x="624084" y="3503100"/>
              <a:chExt cx="11567916" cy="1650000"/>
            </a:xfrm>
          </p:grpSpPr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753D707E-2E3C-5238-5634-B1F2F0B6BDCB}"/>
                  </a:ext>
                </a:extLst>
              </p:cNvPr>
              <p:cNvGrpSpPr/>
              <p:nvPr/>
            </p:nvGrpSpPr>
            <p:grpSpPr>
              <a:xfrm>
                <a:off x="2274084" y="4328100"/>
                <a:ext cx="6575306" cy="0"/>
                <a:chOff x="2274084" y="4328100"/>
                <a:chExt cx="6575306" cy="0"/>
              </a:xfrm>
            </p:grpSpPr>
            <p:cxnSp>
              <p:nvCxnSpPr>
                <p:cNvPr id="64" name="Google Shape;1193;p36">
                  <a:extLst>
                    <a:ext uri="{FF2B5EF4-FFF2-40B4-BE49-F238E27FC236}">
                      <a16:creationId xmlns:a16="http://schemas.microsoft.com/office/drawing/2014/main" id="{3810D0AC-A6F9-3A97-58EB-EB58BDE68D58}"/>
                    </a:ext>
                  </a:extLst>
                </p:cNvPr>
                <p:cNvCxnSpPr>
                  <a:cxnSpLocks/>
                  <a:stCxn id="92" idx="3"/>
                </p:cNvCxnSpPr>
                <p:nvPr/>
              </p:nvCxnSpPr>
              <p:spPr>
                <a:xfrm>
                  <a:off x="7732163" y="4328100"/>
                  <a:ext cx="111722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cxnSp>
              <p:nvCxnSpPr>
                <p:cNvPr id="68" name="Google Shape;1197;p36">
                  <a:extLst>
                    <a:ext uri="{FF2B5EF4-FFF2-40B4-BE49-F238E27FC236}">
                      <a16:creationId xmlns:a16="http://schemas.microsoft.com/office/drawing/2014/main" id="{043881D7-4E58-129B-A2C1-0999E91A5F21}"/>
                    </a:ext>
                  </a:extLst>
                </p:cNvPr>
                <p:cNvCxnSpPr>
                  <a:stCxn id="90" idx="6"/>
                  <a:endCxn id="57" idx="2"/>
                </p:cNvCxnSpPr>
                <p:nvPr/>
              </p:nvCxnSpPr>
              <p:spPr>
                <a:xfrm>
                  <a:off x="2274084" y="4328100"/>
                  <a:ext cx="1085948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9" name="Google Shape;1198;p36">
                  <a:extLst>
                    <a:ext uri="{FF2B5EF4-FFF2-40B4-BE49-F238E27FC236}">
                      <a16:creationId xmlns:a16="http://schemas.microsoft.com/office/drawing/2014/main" id="{F1754D60-0D5C-BD42-A1FF-A958EB889049}"/>
                    </a:ext>
                  </a:extLst>
                </p:cNvPr>
                <p:cNvCxnSpPr>
                  <a:stCxn id="57" idx="6"/>
                  <a:endCxn id="92" idx="1"/>
                </p:cNvCxnSpPr>
                <p:nvPr/>
              </p:nvCxnSpPr>
              <p:spPr>
                <a:xfrm>
                  <a:off x="4394832" y="4328100"/>
                  <a:ext cx="1141331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9DFFE790-683D-5B00-C89F-BA264757354A}"/>
                  </a:ext>
                </a:extLst>
              </p:cNvPr>
              <p:cNvGrpSpPr/>
              <p:nvPr/>
            </p:nvGrpSpPr>
            <p:grpSpPr>
              <a:xfrm>
                <a:off x="624084" y="3503100"/>
                <a:ext cx="11567916" cy="1650000"/>
                <a:chOff x="624084" y="3503100"/>
                <a:chExt cx="11567916" cy="1650000"/>
              </a:xfrm>
            </p:grpSpPr>
            <p:sp>
              <p:nvSpPr>
                <p:cNvPr id="90" name="Google Shape;1166;p36">
                  <a:extLst>
                    <a:ext uri="{FF2B5EF4-FFF2-40B4-BE49-F238E27FC236}">
                      <a16:creationId xmlns:a16="http://schemas.microsoft.com/office/drawing/2014/main" id="{CE380EEE-8AD1-37F7-8F50-B22E44DAEDE9}"/>
                    </a:ext>
                  </a:extLst>
                </p:cNvPr>
                <p:cNvSpPr/>
                <p:nvPr/>
              </p:nvSpPr>
              <p:spPr>
                <a:xfrm>
                  <a:off x="624084" y="3503100"/>
                  <a:ext cx="1650000" cy="1650000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-CA" sz="2800" b="1" kern="0" dirty="0">
                      <a:solidFill>
                        <a:schemeClr val="accent1"/>
                      </a:solidFill>
                      <a:latin typeface="+mj-lt"/>
                      <a:ea typeface="Fira Sans Extra Condensed"/>
                      <a:cs typeface="Fira Sans Extra Condensed"/>
                      <a:sym typeface="Fira Sans Extra Condensed"/>
                    </a:rPr>
                    <a:t>03</a:t>
                  </a:r>
                  <a:endParaRPr sz="2800" b="1" kern="0" dirty="0">
                    <a:solidFill>
                      <a:schemeClr val="accent1"/>
                    </a:solidFill>
                    <a:latin typeface="+mj-lt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12993B9E-C29F-659E-24B2-D2EFAEFED9C4}"/>
                    </a:ext>
                  </a:extLst>
                </p:cNvPr>
                <p:cNvGrpSpPr/>
                <p:nvPr/>
              </p:nvGrpSpPr>
              <p:grpSpPr>
                <a:xfrm>
                  <a:off x="3360032" y="3810900"/>
                  <a:ext cx="1034800" cy="1034400"/>
                  <a:chOff x="3360032" y="3810900"/>
                  <a:chExt cx="1034800" cy="1034400"/>
                </a:xfrm>
              </p:grpSpPr>
              <p:sp>
                <p:nvSpPr>
                  <p:cNvPr id="57" name="Google Shape;1178;p36">
                    <a:extLst>
                      <a:ext uri="{FF2B5EF4-FFF2-40B4-BE49-F238E27FC236}">
                        <a16:creationId xmlns:a16="http://schemas.microsoft.com/office/drawing/2014/main" id="{483A82A2-88CA-F27F-619F-864015AA2F17}"/>
                      </a:ext>
                    </a:extLst>
                  </p:cNvPr>
                  <p:cNvSpPr/>
                  <p:nvPr/>
                </p:nvSpPr>
                <p:spPr>
                  <a:xfrm>
                    <a:off x="3360032" y="3810900"/>
                    <a:ext cx="1034800" cy="10344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4000" b="1" kern="0">
                      <a:solidFill>
                        <a:srgbClr val="FFFFFF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endParaRPr>
                  </a:p>
                </p:txBody>
              </p:sp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id="{615F80C0-FFFB-6B96-9A89-ADC2400B0900}"/>
                      </a:ext>
                    </a:extLst>
                  </p:cNvPr>
                  <p:cNvSpPr/>
                  <p:nvPr/>
                </p:nvSpPr>
                <p:spPr>
                  <a:xfrm>
                    <a:off x="3655260" y="4110937"/>
                    <a:ext cx="444344" cy="434326"/>
                  </a:xfrm>
                  <a:custGeom>
                    <a:avLst/>
                    <a:gdLst>
                      <a:gd name="connsiteX0" fmla="*/ 497864 w 1095223"/>
                      <a:gd name="connsiteY0" fmla="*/ 655796 h 1070534"/>
                      <a:gd name="connsiteX1" fmla="*/ 597857 w 1095223"/>
                      <a:gd name="connsiteY1" fmla="*/ 655796 h 1070534"/>
                      <a:gd name="connsiteX2" fmla="*/ 597857 w 1095223"/>
                      <a:gd name="connsiteY2" fmla="*/ 730726 h 1070534"/>
                      <a:gd name="connsiteX3" fmla="*/ 497864 w 1095223"/>
                      <a:gd name="connsiteY3" fmla="*/ 730726 h 1070534"/>
                      <a:gd name="connsiteX4" fmla="*/ 470985 w 1095223"/>
                      <a:gd name="connsiteY4" fmla="*/ 339806 h 1070534"/>
                      <a:gd name="connsiteX5" fmla="*/ 624237 w 1095223"/>
                      <a:gd name="connsiteY5" fmla="*/ 339806 h 1070534"/>
                      <a:gd name="connsiteX6" fmla="*/ 624237 w 1095223"/>
                      <a:gd name="connsiteY6" fmla="*/ 431536 h 1070534"/>
                      <a:gd name="connsiteX7" fmla="*/ 587939 w 1095223"/>
                      <a:gd name="connsiteY7" fmla="*/ 629929 h 1070534"/>
                      <a:gd name="connsiteX8" fmla="*/ 507786 w 1095223"/>
                      <a:gd name="connsiteY8" fmla="*/ 629929 h 1070534"/>
                      <a:gd name="connsiteX9" fmla="*/ 470985 w 1095223"/>
                      <a:gd name="connsiteY9" fmla="*/ 431536 h 1070534"/>
                      <a:gd name="connsiteX10" fmla="*/ 547611 w 1095223"/>
                      <a:gd name="connsiteY10" fmla="*/ 212495 h 1070534"/>
                      <a:gd name="connsiteX11" fmla="*/ 224840 w 1095223"/>
                      <a:gd name="connsiteY11" fmla="*/ 535267 h 1070534"/>
                      <a:gd name="connsiteX12" fmla="*/ 547611 w 1095223"/>
                      <a:gd name="connsiteY12" fmla="*/ 858039 h 1070534"/>
                      <a:gd name="connsiteX13" fmla="*/ 870383 w 1095223"/>
                      <a:gd name="connsiteY13" fmla="*/ 535267 h 1070534"/>
                      <a:gd name="connsiteX14" fmla="*/ 547611 w 1095223"/>
                      <a:gd name="connsiteY14" fmla="*/ 212495 h 1070534"/>
                      <a:gd name="connsiteX15" fmla="*/ 431505 w 1095223"/>
                      <a:gd name="connsiteY15" fmla="*/ 0 h 1070534"/>
                      <a:gd name="connsiteX16" fmla="*/ 493982 w 1095223"/>
                      <a:gd name="connsiteY16" fmla="*/ 111408 h 1070534"/>
                      <a:gd name="connsiteX17" fmla="*/ 547611 w 1095223"/>
                      <a:gd name="connsiteY17" fmla="*/ 108082 h 1070534"/>
                      <a:gd name="connsiteX18" fmla="*/ 601241 w 1095223"/>
                      <a:gd name="connsiteY18" fmla="*/ 111408 h 1070534"/>
                      <a:gd name="connsiteX19" fmla="*/ 663717 w 1095223"/>
                      <a:gd name="connsiteY19" fmla="*/ 0 h 1070534"/>
                      <a:gd name="connsiteX20" fmla="*/ 768302 w 1095223"/>
                      <a:gd name="connsiteY20" fmla="*/ 33947 h 1070534"/>
                      <a:gd name="connsiteX21" fmla="*/ 753351 w 1095223"/>
                      <a:gd name="connsiteY21" fmla="*/ 160820 h 1070534"/>
                      <a:gd name="connsiteX22" fmla="*/ 840071 w 1095223"/>
                      <a:gd name="connsiteY22" fmla="*/ 223914 h 1070534"/>
                      <a:gd name="connsiteX23" fmla="*/ 956074 w 1095223"/>
                      <a:gd name="connsiteY23" fmla="*/ 170524 h 1070534"/>
                      <a:gd name="connsiteX24" fmla="*/ 1020779 w 1095223"/>
                      <a:gd name="connsiteY24" fmla="*/ 259438 h 1070534"/>
                      <a:gd name="connsiteX25" fmla="*/ 934162 w 1095223"/>
                      <a:gd name="connsiteY25" fmla="*/ 353255 h 1070534"/>
                      <a:gd name="connsiteX26" fmla="*/ 967287 w 1095223"/>
                      <a:gd name="connsiteY26" fmla="*/ 455303 h 1070534"/>
                      <a:gd name="connsiteX27" fmla="*/ 1092479 w 1095223"/>
                      <a:gd name="connsiteY27" fmla="*/ 480266 h 1070534"/>
                      <a:gd name="connsiteX28" fmla="*/ 1095223 w 1095223"/>
                      <a:gd name="connsiteY28" fmla="*/ 535267 h 1070534"/>
                      <a:gd name="connsiteX29" fmla="*/ 1092479 w 1095223"/>
                      <a:gd name="connsiteY29" fmla="*/ 590268 h 1070534"/>
                      <a:gd name="connsiteX30" fmla="*/ 967287 w 1095223"/>
                      <a:gd name="connsiteY30" fmla="*/ 615231 h 1070534"/>
                      <a:gd name="connsiteX31" fmla="*/ 934162 w 1095223"/>
                      <a:gd name="connsiteY31" fmla="*/ 717278 h 1070534"/>
                      <a:gd name="connsiteX32" fmla="*/ 1020779 w 1095223"/>
                      <a:gd name="connsiteY32" fmla="*/ 811095 h 1070534"/>
                      <a:gd name="connsiteX33" fmla="*/ 956074 w 1095223"/>
                      <a:gd name="connsiteY33" fmla="*/ 900010 h 1070534"/>
                      <a:gd name="connsiteX34" fmla="*/ 840071 w 1095223"/>
                      <a:gd name="connsiteY34" fmla="*/ 846620 h 1070534"/>
                      <a:gd name="connsiteX35" fmla="*/ 753351 w 1095223"/>
                      <a:gd name="connsiteY35" fmla="*/ 909713 h 1070534"/>
                      <a:gd name="connsiteX36" fmla="*/ 768302 w 1095223"/>
                      <a:gd name="connsiteY36" fmla="*/ 1036586 h 1070534"/>
                      <a:gd name="connsiteX37" fmla="*/ 663717 w 1095223"/>
                      <a:gd name="connsiteY37" fmla="*/ 1070534 h 1070534"/>
                      <a:gd name="connsiteX38" fmla="*/ 601241 w 1095223"/>
                      <a:gd name="connsiteY38" fmla="*/ 959125 h 1070534"/>
                      <a:gd name="connsiteX39" fmla="*/ 547611 w 1095223"/>
                      <a:gd name="connsiteY39" fmla="*/ 962452 h 1070534"/>
                      <a:gd name="connsiteX40" fmla="*/ 493982 w 1095223"/>
                      <a:gd name="connsiteY40" fmla="*/ 959125 h 1070534"/>
                      <a:gd name="connsiteX41" fmla="*/ 431505 w 1095223"/>
                      <a:gd name="connsiteY41" fmla="*/ 1070534 h 1070534"/>
                      <a:gd name="connsiteX42" fmla="*/ 326921 w 1095223"/>
                      <a:gd name="connsiteY42" fmla="*/ 1036586 h 1070534"/>
                      <a:gd name="connsiteX43" fmla="*/ 341871 w 1095223"/>
                      <a:gd name="connsiteY43" fmla="*/ 909713 h 1070534"/>
                      <a:gd name="connsiteX44" fmla="*/ 255152 w 1095223"/>
                      <a:gd name="connsiteY44" fmla="*/ 846620 h 1070534"/>
                      <a:gd name="connsiteX45" fmla="*/ 139149 w 1095223"/>
                      <a:gd name="connsiteY45" fmla="*/ 900010 h 1070534"/>
                      <a:gd name="connsiteX46" fmla="*/ 74444 w 1095223"/>
                      <a:gd name="connsiteY46" fmla="*/ 811095 h 1070534"/>
                      <a:gd name="connsiteX47" fmla="*/ 161060 w 1095223"/>
                      <a:gd name="connsiteY47" fmla="*/ 717278 h 1070534"/>
                      <a:gd name="connsiteX48" fmla="*/ 127936 w 1095223"/>
                      <a:gd name="connsiteY48" fmla="*/ 615231 h 1070534"/>
                      <a:gd name="connsiteX49" fmla="*/ 2743 w 1095223"/>
                      <a:gd name="connsiteY49" fmla="*/ 590268 h 1070534"/>
                      <a:gd name="connsiteX50" fmla="*/ 0 w 1095223"/>
                      <a:gd name="connsiteY50" fmla="*/ 535267 h 1070534"/>
                      <a:gd name="connsiteX51" fmla="*/ 2743 w 1095223"/>
                      <a:gd name="connsiteY51" fmla="*/ 480266 h 1070534"/>
                      <a:gd name="connsiteX52" fmla="*/ 127936 w 1095223"/>
                      <a:gd name="connsiteY52" fmla="*/ 455303 h 1070534"/>
                      <a:gd name="connsiteX53" fmla="*/ 161060 w 1095223"/>
                      <a:gd name="connsiteY53" fmla="*/ 353255 h 1070534"/>
                      <a:gd name="connsiteX54" fmla="*/ 74444 w 1095223"/>
                      <a:gd name="connsiteY54" fmla="*/ 259438 h 1070534"/>
                      <a:gd name="connsiteX55" fmla="*/ 139149 w 1095223"/>
                      <a:gd name="connsiteY55" fmla="*/ 170524 h 1070534"/>
                      <a:gd name="connsiteX56" fmla="*/ 255152 w 1095223"/>
                      <a:gd name="connsiteY56" fmla="*/ 223914 h 1070534"/>
                      <a:gd name="connsiteX57" fmla="*/ 341871 w 1095223"/>
                      <a:gd name="connsiteY57" fmla="*/ 160820 h 1070534"/>
                      <a:gd name="connsiteX58" fmla="*/ 326921 w 1095223"/>
                      <a:gd name="connsiteY58" fmla="*/ 33947 h 1070534"/>
                      <a:gd name="connsiteX59" fmla="*/ 431505 w 1095223"/>
                      <a:gd name="connsiteY59" fmla="*/ 0 h 1070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</a:cxnLst>
                    <a:rect l="l" t="t" r="r" b="b"/>
                    <a:pathLst>
                      <a:path w="1095223" h="1070534">
                        <a:moveTo>
                          <a:pt x="497864" y="655796"/>
                        </a:moveTo>
                        <a:lnTo>
                          <a:pt x="597857" y="655796"/>
                        </a:lnTo>
                        <a:lnTo>
                          <a:pt x="597857" y="730726"/>
                        </a:lnTo>
                        <a:lnTo>
                          <a:pt x="497864" y="730726"/>
                        </a:lnTo>
                        <a:close/>
                        <a:moveTo>
                          <a:pt x="470985" y="339806"/>
                        </a:moveTo>
                        <a:lnTo>
                          <a:pt x="624237" y="339806"/>
                        </a:lnTo>
                        <a:lnTo>
                          <a:pt x="624237" y="431536"/>
                        </a:lnTo>
                        <a:lnTo>
                          <a:pt x="587939" y="629929"/>
                        </a:lnTo>
                        <a:lnTo>
                          <a:pt x="507786" y="629929"/>
                        </a:lnTo>
                        <a:lnTo>
                          <a:pt x="470985" y="431536"/>
                        </a:lnTo>
                        <a:close/>
                        <a:moveTo>
                          <a:pt x="547611" y="212495"/>
                        </a:moveTo>
                        <a:cubicBezTo>
                          <a:pt x="369338" y="212495"/>
                          <a:pt x="224840" y="356993"/>
                          <a:pt x="224840" y="535267"/>
                        </a:cubicBezTo>
                        <a:cubicBezTo>
                          <a:pt x="224840" y="713541"/>
                          <a:pt x="369338" y="858039"/>
                          <a:pt x="547611" y="858039"/>
                        </a:cubicBezTo>
                        <a:cubicBezTo>
                          <a:pt x="725885" y="858039"/>
                          <a:pt x="870417" y="713541"/>
                          <a:pt x="870383" y="535267"/>
                        </a:cubicBezTo>
                        <a:cubicBezTo>
                          <a:pt x="870383" y="356993"/>
                          <a:pt x="725885" y="212495"/>
                          <a:pt x="547611" y="212495"/>
                        </a:cubicBezTo>
                        <a:close/>
                        <a:moveTo>
                          <a:pt x="431505" y="0"/>
                        </a:moveTo>
                        <a:lnTo>
                          <a:pt x="493982" y="111408"/>
                        </a:lnTo>
                        <a:cubicBezTo>
                          <a:pt x="511538" y="109214"/>
                          <a:pt x="529438" y="108082"/>
                          <a:pt x="547611" y="108082"/>
                        </a:cubicBezTo>
                        <a:cubicBezTo>
                          <a:pt x="565785" y="108082"/>
                          <a:pt x="583684" y="109214"/>
                          <a:pt x="601241" y="111408"/>
                        </a:cubicBezTo>
                        <a:lnTo>
                          <a:pt x="663717" y="0"/>
                        </a:lnTo>
                        <a:cubicBezTo>
                          <a:pt x="700065" y="7852"/>
                          <a:pt x="735041" y="19271"/>
                          <a:pt x="768302" y="33947"/>
                        </a:cubicBezTo>
                        <a:lnTo>
                          <a:pt x="753351" y="160820"/>
                        </a:lnTo>
                        <a:cubicBezTo>
                          <a:pt x="784898" y="178205"/>
                          <a:pt x="814010" y="199431"/>
                          <a:pt x="840071" y="223914"/>
                        </a:cubicBezTo>
                        <a:lnTo>
                          <a:pt x="956074" y="170524"/>
                        </a:lnTo>
                        <a:cubicBezTo>
                          <a:pt x="980488" y="197819"/>
                          <a:pt x="1002194" y="227617"/>
                          <a:pt x="1020779" y="259438"/>
                        </a:cubicBezTo>
                        <a:lnTo>
                          <a:pt x="934162" y="353255"/>
                        </a:lnTo>
                        <a:cubicBezTo>
                          <a:pt x="949284" y="385317"/>
                          <a:pt x="960497" y="419504"/>
                          <a:pt x="967287" y="455303"/>
                        </a:cubicBezTo>
                        <a:lnTo>
                          <a:pt x="1092479" y="480266"/>
                        </a:lnTo>
                        <a:cubicBezTo>
                          <a:pt x="1094297" y="498371"/>
                          <a:pt x="1095223" y="516716"/>
                          <a:pt x="1095223" y="535267"/>
                        </a:cubicBezTo>
                        <a:cubicBezTo>
                          <a:pt x="1095223" y="553852"/>
                          <a:pt x="1094297" y="572197"/>
                          <a:pt x="1092479" y="590268"/>
                        </a:cubicBezTo>
                        <a:lnTo>
                          <a:pt x="967287" y="615231"/>
                        </a:lnTo>
                        <a:cubicBezTo>
                          <a:pt x="960497" y="651030"/>
                          <a:pt x="949284" y="685251"/>
                          <a:pt x="934162" y="717278"/>
                        </a:cubicBezTo>
                        <a:lnTo>
                          <a:pt x="1020779" y="811095"/>
                        </a:lnTo>
                        <a:cubicBezTo>
                          <a:pt x="1002194" y="842917"/>
                          <a:pt x="980488" y="872681"/>
                          <a:pt x="956074" y="900010"/>
                        </a:cubicBezTo>
                        <a:lnTo>
                          <a:pt x="840071" y="846620"/>
                        </a:lnTo>
                        <a:cubicBezTo>
                          <a:pt x="814010" y="871103"/>
                          <a:pt x="784898" y="892329"/>
                          <a:pt x="753351" y="909713"/>
                        </a:cubicBezTo>
                        <a:lnTo>
                          <a:pt x="768302" y="1036586"/>
                        </a:lnTo>
                        <a:cubicBezTo>
                          <a:pt x="735041" y="1051228"/>
                          <a:pt x="700030" y="1062682"/>
                          <a:pt x="663717" y="1070534"/>
                        </a:cubicBezTo>
                        <a:lnTo>
                          <a:pt x="601241" y="959125"/>
                        </a:lnTo>
                        <a:cubicBezTo>
                          <a:pt x="583684" y="961320"/>
                          <a:pt x="565785" y="962452"/>
                          <a:pt x="547611" y="962452"/>
                        </a:cubicBezTo>
                        <a:cubicBezTo>
                          <a:pt x="529438" y="962452"/>
                          <a:pt x="511538" y="961320"/>
                          <a:pt x="493982" y="959125"/>
                        </a:cubicBezTo>
                        <a:lnTo>
                          <a:pt x="431505" y="1070534"/>
                        </a:lnTo>
                        <a:cubicBezTo>
                          <a:pt x="395158" y="1062682"/>
                          <a:pt x="360182" y="1051263"/>
                          <a:pt x="326921" y="1036586"/>
                        </a:cubicBezTo>
                        <a:lnTo>
                          <a:pt x="341871" y="909713"/>
                        </a:lnTo>
                        <a:cubicBezTo>
                          <a:pt x="310325" y="892329"/>
                          <a:pt x="281212" y="871103"/>
                          <a:pt x="255152" y="846620"/>
                        </a:cubicBezTo>
                        <a:lnTo>
                          <a:pt x="139149" y="900010"/>
                        </a:lnTo>
                        <a:cubicBezTo>
                          <a:pt x="114734" y="872715"/>
                          <a:pt x="93029" y="842917"/>
                          <a:pt x="74444" y="811095"/>
                        </a:cubicBezTo>
                        <a:lnTo>
                          <a:pt x="161060" y="717278"/>
                        </a:lnTo>
                        <a:cubicBezTo>
                          <a:pt x="145938" y="685217"/>
                          <a:pt x="134725" y="651030"/>
                          <a:pt x="127936" y="615231"/>
                        </a:cubicBezTo>
                        <a:lnTo>
                          <a:pt x="2743" y="590268"/>
                        </a:lnTo>
                        <a:cubicBezTo>
                          <a:pt x="926" y="572163"/>
                          <a:pt x="0" y="553818"/>
                          <a:pt x="0" y="535267"/>
                        </a:cubicBezTo>
                        <a:cubicBezTo>
                          <a:pt x="0" y="516682"/>
                          <a:pt x="926" y="498336"/>
                          <a:pt x="2743" y="480266"/>
                        </a:cubicBezTo>
                        <a:lnTo>
                          <a:pt x="127936" y="455303"/>
                        </a:lnTo>
                        <a:cubicBezTo>
                          <a:pt x="134725" y="419504"/>
                          <a:pt x="145938" y="385282"/>
                          <a:pt x="161060" y="353255"/>
                        </a:cubicBezTo>
                        <a:lnTo>
                          <a:pt x="74444" y="259438"/>
                        </a:lnTo>
                        <a:cubicBezTo>
                          <a:pt x="93029" y="227617"/>
                          <a:pt x="114734" y="197853"/>
                          <a:pt x="139149" y="170524"/>
                        </a:cubicBezTo>
                        <a:lnTo>
                          <a:pt x="255152" y="223914"/>
                        </a:lnTo>
                        <a:cubicBezTo>
                          <a:pt x="281212" y="199431"/>
                          <a:pt x="310325" y="178205"/>
                          <a:pt x="341871" y="160820"/>
                        </a:cubicBezTo>
                        <a:lnTo>
                          <a:pt x="326921" y="33947"/>
                        </a:lnTo>
                        <a:cubicBezTo>
                          <a:pt x="360182" y="19305"/>
                          <a:pt x="395192" y="7852"/>
                          <a:pt x="431505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95B66DAC-F3C8-0ADF-73D9-C0288F4160C1}"/>
                    </a:ext>
                  </a:extLst>
                </p:cNvPr>
                <p:cNvGrpSpPr/>
                <p:nvPr/>
              </p:nvGrpSpPr>
              <p:grpSpPr>
                <a:xfrm>
                  <a:off x="5536163" y="3810900"/>
                  <a:ext cx="2196000" cy="1034400"/>
                  <a:chOff x="5536163" y="3810900"/>
                  <a:chExt cx="2196000" cy="1034400"/>
                </a:xfrm>
              </p:grpSpPr>
              <p:sp>
                <p:nvSpPr>
                  <p:cNvPr id="92" name="Google Shape;1168;p36">
                    <a:extLst>
                      <a:ext uri="{FF2B5EF4-FFF2-40B4-BE49-F238E27FC236}">
                        <a16:creationId xmlns:a16="http://schemas.microsoft.com/office/drawing/2014/main" id="{24D7E1E8-83D5-2B79-C5D0-5092900D51EE}"/>
                      </a:ext>
                    </a:extLst>
                  </p:cNvPr>
                  <p:cNvSpPr/>
                  <p:nvPr/>
                </p:nvSpPr>
                <p:spPr>
                  <a:xfrm>
                    <a:off x="5536163" y="3810900"/>
                    <a:ext cx="2196000" cy="1034400"/>
                  </a:xfrm>
                  <a:prstGeom prst="roundRect">
                    <a:avLst>
                      <a:gd name="adj" fmla="val 19507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2400" kern="0" dirty="0">
                      <a:solidFill>
                        <a:srgbClr val="FFFFFF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3A525E05-9158-D7CD-4576-94DAC37D462A}"/>
                      </a:ext>
                    </a:extLst>
                  </p:cNvPr>
                  <p:cNvSpPr txBox="1"/>
                  <p:nvPr/>
                </p:nvSpPr>
                <p:spPr>
                  <a:xfrm>
                    <a:off x="5770099" y="4074516"/>
                    <a:ext cx="1728128" cy="52322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23" name="Google Shape;5323;p76">
                  <a:extLst>
                    <a:ext uri="{FF2B5EF4-FFF2-40B4-BE49-F238E27FC236}">
                      <a16:creationId xmlns:a16="http://schemas.microsoft.com/office/drawing/2014/main" id="{D382C966-D51A-481A-A90B-080FEFA724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991600" y="3874450"/>
                  <a:ext cx="3200400" cy="9073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t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B63C0F47-707A-D033-E7AE-48C1A6809C36}"/>
                </a:ext>
              </a:extLst>
            </p:cNvPr>
            <p:cNvGrpSpPr/>
            <p:nvPr/>
          </p:nvGrpSpPr>
          <p:grpSpPr>
            <a:xfrm>
              <a:off x="486285" y="4677317"/>
              <a:ext cx="11553315" cy="1620800"/>
              <a:chOff x="638685" y="4677317"/>
              <a:chExt cx="11553315" cy="1620800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0A41CF40-9EF9-017E-9E2B-77D965D0FC61}"/>
                  </a:ext>
                </a:extLst>
              </p:cNvPr>
              <p:cNvGrpSpPr/>
              <p:nvPr/>
            </p:nvGrpSpPr>
            <p:grpSpPr>
              <a:xfrm>
                <a:off x="2259485" y="5487717"/>
                <a:ext cx="6593619" cy="0"/>
                <a:chOff x="2259485" y="5487717"/>
                <a:chExt cx="6593619" cy="0"/>
              </a:xfrm>
            </p:grpSpPr>
            <p:cxnSp>
              <p:nvCxnSpPr>
                <p:cNvPr id="65" name="Google Shape;1194;p36">
                  <a:extLst>
                    <a:ext uri="{FF2B5EF4-FFF2-40B4-BE49-F238E27FC236}">
                      <a16:creationId xmlns:a16="http://schemas.microsoft.com/office/drawing/2014/main" id="{40373215-FA18-3EB8-6DC6-AF6DA1E15C90}"/>
                    </a:ext>
                  </a:extLst>
                </p:cNvPr>
                <p:cNvCxnSpPr>
                  <a:cxnSpLocks/>
                  <a:stCxn id="89" idx="3"/>
                </p:cNvCxnSpPr>
                <p:nvPr/>
              </p:nvCxnSpPr>
              <p:spPr>
                <a:xfrm>
                  <a:off x="7732163" y="5487717"/>
                  <a:ext cx="1120941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cxnSp>
              <p:nvCxnSpPr>
                <p:cNvPr id="70" name="Google Shape;1199;p36">
                  <a:extLst>
                    <a:ext uri="{FF2B5EF4-FFF2-40B4-BE49-F238E27FC236}">
                      <a16:creationId xmlns:a16="http://schemas.microsoft.com/office/drawing/2014/main" id="{9BAD41F2-485D-768B-E08B-86DD67997B49}"/>
                    </a:ext>
                  </a:extLst>
                </p:cNvPr>
                <p:cNvCxnSpPr>
                  <a:stCxn id="87" idx="6"/>
                  <a:endCxn id="58" idx="2"/>
                </p:cNvCxnSpPr>
                <p:nvPr/>
              </p:nvCxnSpPr>
              <p:spPr>
                <a:xfrm>
                  <a:off x="2259485" y="5487717"/>
                  <a:ext cx="110054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1" name="Google Shape;1200;p36">
                  <a:extLst>
                    <a:ext uri="{FF2B5EF4-FFF2-40B4-BE49-F238E27FC236}">
                      <a16:creationId xmlns:a16="http://schemas.microsoft.com/office/drawing/2014/main" id="{05A91C9B-409B-535A-03E2-DA338DDB7692}"/>
                    </a:ext>
                  </a:extLst>
                </p:cNvPr>
                <p:cNvCxnSpPr>
                  <a:stCxn id="58" idx="6"/>
                  <a:endCxn id="89" idx="1"/>
                </p:cNvCxnSpPr>
                <p:nvPr/>
              </p:nvCxnSpPr>
              <p:spPr>
                <a:xfrm>
                  <a:off x="4394832" y="5487717"/>
                  <a:ext cx="1141331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32DFE105-66F9-2C69-D7F2-01663553DB81}"/>
                  </a:ext>
                </a:extLst>
              </p:cNvPr>
              <p:cNvGrpSpPr/>
              <p:nvPr/>
            </p:nvGrpSpPr>
            <p:grpSpPr>
              <a:xfrm>
                <a:off x="638685" y="4677317"/>
                <a:ext cx="11553315" cy="1620800"/>
                <a:chOff x="638685" y="4677317"/>
                <a:chExt cx="11553315" cy="1620800"/>
              </a:xfrm>
            </p:grpSpPr>
            <p:sp>
              <p:nvSpPr>
                <p:cNvPr id="87" name="Google Shape;1170;p36">
                  <a:extLst>
                    <a:ext uri="{FF2B5EF4-FFF2-40B4-BE49-F238E27FC236}">
                      <a16:creationId xmlns:a16="http://schemas.microsoft.com/office/drawing/2014/main" id="{5C65745E-C408-36BE-F011-A5B2840325E8}"/>
                    </a:ext>
                  </a:extLst>
                </p:cNvPr>
                <p:cNvSpPr/>
                <p:nvPr/>
              </p:nvSpPr>
              <p:spPr>
                <a:xfrm>
                  <a:off x="638685" y="4677317"/>
                  <a:ext cx="1620800" cy="1620800"/>
                </a:xfrm>
                <a:prstGeom prst="ellipse">
                  <a:avLst/>
                </a:prstGeom>
                <a:solidFill>
                  <a:schemeClr val="accent3">
                    <a:alpha val="5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 defTabSz="1219170">
                    <a:buClr>
                      <a:srgbClr val="000000"/>
                    </a:buClr>
                  </a:pPr>
                  <a:r>
                    <a:rPr lang="en-CA" sz="2800" b="1" kern="0" dirty="0">
                      <a:solidFill>
                        <a:schemeClr val="accent1"/>
                      </a:solidFill>
                      <a:latin typeface="+mj-lt"/>
                      <a:ea typeface="Fira Sans Extra Condensed"/>
                      <a:cs typeface="Fira Sans Extra Condensed"/>
                      <a:sym typeface="Fira Sans Extra Condensed"/>
                    </a:rPr>
                    <a:t>04</a:t>
                  </a:r>
                  <a:endParaRPr sz="2800" b="1" kern="0" dirty="0">
                    <a:solidFill>
                      <a:schemeClr val="accent1"/>
                    </a:solidFill>
                    <a:latin typeface="+mj-lt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FE6F8CFF-BD61-137D-32CB-76E376599E8D}"/>
                    </a:ext>
                  </a:extLst>
                </p:cNvPr>
                <p:cNvGrpSpPr/>
                <p:nvPr/>
              </p:nvGrpSpPr>
              <p:grpSpPr>
                <a:xfrm>
                  <a:off x="3360032" y="4970517"/>
                  <a:ext cx="1034800" cy="1034400"/>
                  <a:chOff x="3360032" y="4970517"/>
                  <a:chExt cx="1034800" cy="1034400"/>
                </a:xfrm>
              </p:grpSpPr>
              <p:sp>
                <p:nvSpPr>
                  <p:cNvPr id="58" name="Google Shape;1179;p36">
                    <a:extLst>
                      <a:ext uri="{FF2B5EF4-FFF2-40B4-BE49-F238E27FC236}">
                        <a16:creationId xmlns:a16="http://schemas.microsoft.com/office/drawing/2014/main" id="{34A7BB33-1B65-1640-B135-87A6519DC08D}"/>
                      </a:ext>
                    </a:extLst>
                  </p:cNvPr>
                  <p:cNvSpPr/>
                  <p:nvPr/>
                </p:nvSpPr>
                <p:spPr>
                  <a:xfrm>
                    <a:off x="3360032" y="4970517"/>
                    <a:ext cx="1034800" cy="103440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4000" b="1" kern="0">
                      <a:solidFill>
                        <a:srgbClr val="FFFFFF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endParaRPr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29AF6F44-D730-FBC2-4676-F281D1BE1031}"/>
                      </a:ext>
                    </a:extLst>
                  </p:cNvPr>
                  <p:cNvSpPr/>
                  <p:nvPr/>
                </p:nvSpPr>
                <p:spPr>
                  <a:xfrm>
                    <a:off x="3680371" y="5290989"/>
                    <a:ext cx="394122" cy="393456"/>
                  </a:xfrm>
                  <a:custGeom>
                    <a:avLst/>
                    <a:gdLst>
                      <a:gd name="connsiteX0" fmla="*/ 381784 w 572509"/>
                      <a:gd name="connsiteY0" fmla="*/ 495895 h 571545"/>
                      <a:gd name="connsiteX1" fmla="*/ 365599 w 572509"/>
                      <a:gd name="connsiteY1" fmla="*/ 499132 h 571545"/>
                      <a:gd name="connsiteX2" fmla="*/ 362362 w 572509"/>
                      <a:gd name="connsiteY2" fmla="*/ 515316 h 571545"/>
                      <a:gd name="connsiteX3" fmla="*/ 375824 w 572509"/>
                      <a:gd name="connsiteY3" fmla="*/ 524291 h 571545"/>
                      <a:gd name="connsiteX4" fmla="*/ 375348 w 572509"/>
                      <a:gd name="connsiteY4" fmla="*/ 524470 h 571545"/>
                      <a:gd name="connsiteX5" fmla="*/ 376092 w 572509"/>
                      <a:gd name="connsiteY5" fmla="*/ 524507 h 571545"/>
                      <a:gd name="connsiteX6" fmla="*/ 376092 w 572509"/>
                      <a:gd name="connsiteY6" fmla="*/ 524469 h 571545"/>
                      <a:gd name="connsiteX7" fmla="*/ 375824 w 572509"/>
                      <a:gd name="connsiteY7" fmla="*/ 524291 h 571545"/>
                      <a:gd name="connsiteX8" fmla="*/ 386286 w 572509"/>
                      <a:gd name="connsiteY8" fmla="*/ 520340 h 571545"/>
                      <a:gd name="connsiteX9" fmla="*/ 390937 w 572509"/>
                      <a:gd name="connsiteY9" fmla="*/ 509624 h 571545"/>
                      <a:gd name="connsiteX10" fmla="*/ 381784 w 572509"/>
                      <a:gd name="connsiteY10" fmla="*/ 495895 h 571545"/>
                      <a:gd name="connsiteX11" fmla="*/ 370920 w 572509"/>
                      <a:gd name="connsiteY11" fmla="*/ 345992 h 571545"/>
                      <a:gd name="connsiteX12" fmla="*/ 353954 w 572509"/>
                      <a:gd name="connsiteY12" fmla="*/ 356856 h 571545"/>
                      <a:gd name="connsiteX13" fmla="*/ 350383 w 572509"/>
                      <a:gd name="connsiteY13" fmla="*/ 376650 h 571545"/>
                      <a:gd name="connsiteX14" fmla="*/ 364298 w 572509"/>
                      <a:gd name="connsiteY14" fmla="*/ 464087 h 571545"/>
                      <a:gd name="connsiteX15" fmla="*/ 373413 w 572509"/>
                      <a:gd name="connsiteY15" fmla="*/ 473426 h 571545"/>
                      <a:gd name="connsiteX16" fmla="*/ 386175 w 572509"/>
                      <a:gd name="connsiteY16" fmla="*/ 464087 h 571545"/>
                      <a:gd name="connsiteX17" fmla="*/ 399904 w 572509"/>
                      <a:gd name="connsiteY17" fmla="*/ 376650 h 571545"/>
                      <a:gd name="connsiteX18" fmla="*/ 399905 w 572509"/>
                      <a:gd name="connsiteY18" fmla="*/ 376651 h 571545"/>
                      <a:gd name="connsiteX19" fmla="*/ 399905 w 572509"/>
                      <a:gd name="connsiteY19" fmla="*/ 368837 h 571545"/>
                      <a:gd name="connsiteX20" fmla="*/ 390417 w 572509"/>
                      <a:gd name="connsiteY20" fmla="*/ 351089 h 571545"/>
                      <a:gd name="connsiteX21" fmla="*/ 370920 w 572509"/>
                      <a:gd name="connsiteY21" fmla="*/ 345992 h 571545"/>
                      <a:gd name="connsiteX22" fmla="*/ 375347 w 572509"/>
                      <a:gd name="connsiteY22" fmla="*/ 249178 h 571545"/>
                      <a:gd name="connsiteX23" fmla="*/ 405819 w 572509"/>
                      <a:gd name="connsiteY23" fmla="*/ 266740 h 571545"/>
                      <a:gd name="connsiteX24" fmla="*/ 552304 w 572509"/>
                      <a:gd name="connsiteY24" fmla="*/ 518591 h 571545"/>
                      <a:gd name="connsiteX25" fmla="*/ 552302 w 572509"/>
                      <a:gd name="connsiteY25" fmla="*/ 518591 h 571545"/>
                      <a:gd name="connsiteX26" fmla="*/ 552190 w 572509"/>
                      <a:gd name="connsiteY26" fmla="*/ 554198 h 571545"/>
                      <a:gd name="connsiteX27" fmla="*/ 521048 w 572509"/>
                      <a:gd name="connsiteY27" fmla="*/ 571536 h 571545"/>
                      <a:gd name="connsiteX28" fmla="*/ 229792 w 572509"/>
                      <a:gd name="connsiteY28" fmla="*/ 571536 h 571545"/>
                      <a:gd name="connsiteX29" fmla="*/ 199096 w 572509"/>
                      <a:gd name="connsiteY29" fmla="*/ 553974 h 571545"/>
                      <a:gd name="connsiteX30" fmla="*/ 199133 w 572509"/>
                      <a:gd name="connsiteY30" fmla="*/ 518591 h 571545"/>
                      <a:gd name="connsiteX31" fmla="*/ 344837 w 572509"/>
                      <a:gd name="connsiteY31" fmla="*/ 266740 h 571545"/>
                      <a:gd name="connsiteX32" fmla="*/ 375347 w 572509"/>
                      <a:gd name="connsiteY32" fmla="*/ 249178 h 571545"/>
                      <a:gd name="connsiteX33" fmla="*/ 327088 w 572509"/>
                      <a:gd name="connsiteY33" fmla="*/ 0 h 571545"/>
                      <a:gd name="connsiteX34" fmla="*/ 346138 w 572509"/>
                      <a:gd name="connsiteY34" fmla="*/ 53913 h 571545"/>
                      <a:gd name="connsiteX35" fmla="*/ 406524 w 572509"/>
                      <a:gd name="connsiteY35" fmla="*/ 78879 h 571545"/>
                      <a:gd name="connsiteX36" fmla="*/ 458168 w 572509"/>
                      <a:gd name="connsiteY36" fmla="*/ 54323 h 571545"/>
                      <a:gd name="connsiteX37" fmla="*/ 516844 w 572509"/>
                      <a:gd name="connsiteY37" fmla="*/ 112999 h 571545"/>
                      <a:gd name="connsiteX38" fmla="*/ 492287 w 572509"/>
                      <a:gd name="connsiteY38" fmla="*/ 164642 h 571545"/>
                      <a:gd name="connsiteX39" fmla="*/ 518595 w 572509"/>
                      <a:gd name="connsiteY39" fmla="*/ 225208 h 571545"/>
                      <a:gd name="connsiteX40" fmla="*/ 572509 w 572509"/>
                      <a:gd name="connsiteY40" fmla="*/ 244258 h 571545"/>
                      <a:gd name="connsiteX41" fmla="*/ 572509 w 572509"/>
                      <a:gd name="connsiteY41" fmla="*/ 326932 h 571545"/>
                      <a:gd name="connsiteX42" fmla="*/ 518595 w 572509"/>
                      <a:gd name="connsiteY42" fmla="*/ 345982 h 571545"/>
                      <a:gd name="connsiteX43" fmla="*/ 499545 w 572509"/>
                      <a:gd name="connsiteY43" fmla="*/ 389403 h 571545"/>
                      <a:gd name="connsiteX44" fmla="*/ 424871 w 572509"/>
                      <a:gd name="connsiteY44" fmla="*/ 260072 h 571545"/>
                      <a:gd name="connsiteX45" fmla="*/ 334124 w 572509"/>
                      <a:gd name="connsiteY45" fmla="*/ 152468 h 571545"/>
                      <a:gd name="connsiteX46" fmla="*/ 195449 w 572509"/>
                      <a:gd name="connsiteY46" fmla="*/ 176578 h 571545"/>
                      <a:gd name="connsiteX47" fmla="*/ 146336 w 572509"/>
                      <a:gd name="connsiteY47" fmla="*/ 308518 h 571545"/>
                      <a:gd name="connsiteX48" fmla="*/ 235485 w 572509"/>
                      <a:gd name="connsiteY48" fmla="*/ 417427 h 571545"/>
                      <a:gd name="connsiteX49" fmla="*/ 235485 w 572509"/>
                      <a:gd name="connsiteY49" fmla="*/ 417501 h 571545"/>
                      <a:gd name="connsiteX50" fmla="*/ 187116 w 572509"/>
                      <a:gd name="connsiteY50" fmla="*/ 501515 h 571545"/>
                      <a:gd name="connsiteX51" fmla="*/ 164642 w 572509"/>
                      <a:gd name="connsiteY51" fmla="*/ 492176 h 571545"/>
                      <a:gd name="connsiteX52" fmla="*/ 112999 w 572509"/>
                      <a:gd name="connsiteY52" fmla="*/ 516732 h 571545"/>
                      <a:gd name="connsiteX53" fmla="*/ 54323 w 572509"/>
                      <a:gd name="connsiteY53" fmla="*/ 458056 h 571545"/>
                      <a:gd name="connsiteX54" fmla="*/ 78879 w 572509"/>
                      <a:gd name="connsiteY54" fmla="*/ 406413 h 571545"/>
                      <a:gd name="connsiteX55" fmla="*/ 53913 w 572509"/>
                      <a:gd name="connsiteY55" fmla="*/ 346026 h 571545"/>
                      <a:gd name="connsiteX56" fmla="*/ 0 w 572509"/>
                      <a:gd name="connsiteY56" fmla="*/ 326976 h 571545"/>
                      <a:gd name="connsiteX57" fmla="*/ 0 w 572509"/>
                      <a:gd name="connsiteY57" fmla="*/ 244116 h 571545"/>
                      <a:gd name="connsiteX58" fmla="*/ 53913 w 572509"/>
                      <a:gd name="connsiteY58" fmla="*/ 225066 h 571545"/>
                      <a:gd name="connsiteX59" fmla="*/ 78879 w 572509"/>
                      <a:gd name="connsiteY59" fmla="*/ 164680 h 571545"/>
                      <a:gd name="connsiteX60" fmla="*/ 54323 w 572509"/>
                      <a:gd name="connsiteY60" fmla="*/ 113036 h 571545"/>
                      <a:gd name="connsiteX61" fmla="*/ 112999 w 572509"/>
                      <a:gd name="connsiteY61" fmla="*/ 54360 h 571545"/>
                      <a:gd name="connsiteX62" fmla="*/ 164642 w 572509"/>
                      <a:gd name="connsiteY62" fmla="*/ 78917 h 571545"/>
                      <a:gd name="connsiteX63" fmla="*/ 225029 w 572509"/>
                      <a:gd name="connsiteY63" fmla="*/ 53951 h 571545"/>
                      <a:gd name="connsiteX64" fmla="*/ 244079 w 572509"/>
                      <a:gd name="connsiteY64" fmla="*/ 37 h 571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</a:cxnLst>
                    <a:rect l="l" t="t" r="r" b="b"/>
                    <a:pathLst>
                      <a:path w="572509" h="571545">
                        <a:moveTo>
                          <a:pt x="381784" y="495895"/>
                        </a:moveTo>
                        <a:cubicBezTo>
                          <a:pt x="376241" y="493588"/>
                          <a:pt x="369841" y="494853"/>
                          <a:pt x="365599" y="499132"/>
                        </a:cubicBezTo>
                        <a:cubicBezTo>
                          <a:pt x="361321" y="503373"/>
                          <a:pt x="360056" y="509773"/>
                          <a:pt x="362362" y="515316"/>
                        </a:cubicBezTo>
                        <a:lnTo>
                          <a:pt x="375824" y="524291"/>
                        </a:lnTo>
                        <a:lnTo>
                          <a:pt x="375348" y="524470"/>
                        </a:lnTo>
                        <a:lnTo>
                          <a:pt x="376092" y="524507"/>
                        </a:lnTo>
                        <a:lnTo>
                          <a:pt x="376092" y="524469"/>
                        </a:lnTo>
                        <a:lnTo>
                          <a:pt x="375824" y="524291"/>
                        </a:lnTo>
                        <a:lnTo>
                          <a:pt x="386286" y="520340"/>
                        </a:lnTo>
                        <a:cubicBezTo>
                          <a:pt x="389226" y="517549"/>
                          <a:pt x="390900" y="513679"/>
                          <a:pt x="390937" y="509624"/>
                        </a:cubicBezTo>
                        <a:cubicBezTo>
                          <a:pt x="390937" y="503596"/>
                          <a:pt x="387328" y="498201"/>
                          <a:pt x="381784" y="495895"/>
                        </a:cubicBezTo>
                        <a:close/>
                        <a:moveTo>
                          <a:pt x="370920" y="345992"/>
                        </a:moveTo>
                        <a:cubicBezTo>
                          <a:pt x="364000" y="347108"/>
                          <a:pt x="357861" y="351015"/>
                          <a:pt x="353954" y="356856"/>
                        </a:cubicBezTo>
                        <a:cubicBezTo>
                          <a:pt x="350048" y="362660"/>
                          <a:pt x="348745" y="369841"/>
                          <a:pt x="350383" y="376650"/>
                        </a:cubicBezTo>
                        <a:lnTo>
                          <a:pt x="364298" y="464087"/>
                        </a:lnTo>
                        <a:cubicBezTo>
                          <a:pt x="364893" y="468886"/>
                          <a:pt x="368651" y="472719"/>
                          <a:pt x="373413" y="473426"/>
                        </a:cubicBezTo>
                        <a:cubicBezTo>
                          <a:pt x="379515" y="474356"/>
                          <a:pt x="385208" y="470189"/>
                          <a:pt x="386175" y="464087"/>
                        </a:cubicBezTo>
                        <a:lnTo>
                          <a:pt x="399904" y="376650"/>
                        </a:lnTo>
                        <a:lnTo>
                          <a:pt x="399905" y="376651"/>
                        </a:lnTo>
                        <a:cubicBezTo>
                          <a:pt x="400277" y="374083"/>
                          <a:pt x="400277" y="371442"/>
                          <a:pt x="399905" y="368837"/>
                        </a:cubicBezTo>
                        <a:cubicBezTo>
                          <a:pt x="399347" y="361879"/>
                          <a:pt x="395923" y="355443"/>
                          <a:pt x="390417" y="351089"/>
                        </a:cubicBezTo>
                        <a:cubicBezTo>
                          <a:pt x="384911" y="346736"/>
                          <a:pt x="377841" y="344913"/>
                          <a:pt x="370920" y="345992"/>
                        </a:cubicBezTo>
                        <a:close/>
                        <a:moveTo>
                          <a:pt x="375347" y="249178"/>
                        </a:moveTo>
                        <a:cubicBezTo>
                          <a:pt x="387886" y="249178"/>
                          <a:pt x="399494" y="255876"/>
                          <a:pt x="405819" y="266740"/>
                        </a:cubicBezTo>
                        <a:lnTo>
                          <a:pt x="552304" y="518591"/>
                        </a:lnTo>
                        <a:lnTo>
                          <a:pt x="552302" y="518591"/>
                        </a:lnTo>
                        <a:cubicBezTo>
                          <a:pt x="558701" y="529604"/>
                          <a:pt x="558664" y="543222"/>
                          <a:pt x="552190" y="554198"/>
                        </a:cubicBezTo>
                        <a:cubicBezTo>
                          <a:pt x="545716" y="565211"/>
                          <a:pt x="533810" y="571834"/>
                          <a:pt x="521048" y="571536"/>
                        </a:cubicBezTo>
                        <a:lnTo>
                          <a:pt x="229792" y="571536"/>
                        </a:lnTo>
                        <a:cubicBezTo>
                          <a:pt x="217141" y="571611"/>
                          <a:pt x="205421" y="564913"/>
                          <a:pt x="199096" y="553974"/>
                        </a:cubicBezTo>
                        <a:cubicBezTo>
                          <a:pt x="192734" y="542999"/>
                          <a:pt x="192771" y="529492"/>
                          <a:pt x="199133" y="518591"/>
                        </a:cubicBezTo>
                        <a:lnTo>
                          <a:pt x="344837" y="266740"/>
                        </a:lnTo>
                        <a:cubicBezTo>
                          <a:pt x="351162" y="255875"/>
                          <a:pt x="362771" y="249178"/>
                          <a:pt x="375347" y="249178"/>
                        </a:cubicBezTo>
                        <a:close/>
                        <a:moveTo>
                          <a:pt x="327088" y="0"/>
                        </a:moveTo>
                        <a:lnTo>
                          <a:pt x="346138" y="53913"/>
                        </a:lnTo>
                        <a:lnTo>
                          <a:pt x="406524" y="78879"/>
                        </a:lnTo>
                        <a:lnTo>
                          <a:pt x="458168" y="54323"/>
                        </a:lnTo>
                        <a:lnTo>
                          <a:pt x="516844" y="112999"/>
                        </a:lnTo>
                        <a:lnTo>
                          <a:pt x="492287" y="164642"/>
                        </a:lnTo>
                        <a:lnTo>
                          <a:pt x="518595" y="225208"/>
                        </a:lnTo>
                        <a:lnTo>
                          <a:pt x="572509" y="244258"/>
                        </a:lnTo>
                        <a:lnTo>
                          <a:pt x="572509" y="326932"/>
                        </a:lnTo>
                        <a:lnTo>
                          <a:pt x="518595" y="345982"/>
                        </a:lnTo>
                        <a:lnTo>
                          <a:pt x="499545" y="389403"/>
                        </a:lnTo>
                        <a:lnTo>
                          <a:pt x="424871" y="260072"/>
                        </a:lnTo>
                        <a:cubicBezTo>
                          <a:pt x="415867" y="210623"/>
                          <a:pt x="381339" y="169658"/>
                          <a:pt x="334124" y="152468"/>
                        </a:cubicBezTo>
                        <a:cubicBezTo>
                          <a:pt x="286867" y="135278"/>
                          <a:pt x="234070" y="144468"/>
                          <a:pt x="195449" y="176578"/>
                        </a:cubicBezTo>
                        <a:cubicBezTo>
                          <a:pt x="156792" y="208725"/>
                          <a:pt x="138114" y="258922"/>
                          <a:pt x="146336" y="308518"/>
                        </a:cubicBezTo>
                        <a:cubicBezTo>
                          <a:pt x="154596" y="358082"/>
                          <a:pt x="188529" y="399568"/>
                          <a:pt x="235485" y="417427"/>
                        </a:cubicBezTo>
                        <a:lnTo>
                          <a:pt x="235485" y="417501"/>
                        </a:lnTo>
                        <a:lnTo>
                          <a:pt x="187116" y="501515"/>
                        </a:lnTo>
                        <a:lnTo>
                          <a:pt x="164642" y="492176"/>
                        </a:lnTo>
                        <a:lnTo>
                          <a:pt x="112999" y="516732"/>
                        </a:lnTo>
                        <a:lnTo>
                          <a:pt x="54323" y="458056"/>
                        </a:lnTo>
                        <a:lnTo>
                          <a:pt x="78879" y="406413"/>
                        </a:lnTo>
                        <a:lnTo>
                          <a:pt x="53913" y="346026"/>
                        </a:lnTo>
                        <a:lnTo>
                          <a:pt x="0" y="326976"/>
                        </a:lnTo>
                        <a:lnTo>
                          <a:pt x="0" y="244116"/>
                        </a:lnTo>
                        <a:lnTo>
                          <a:pt x="53913" y="225066"/>
                        </a:lnTo>
                        <a:lnTo>
                          <a:pt x="78879" y="164680"/>
                        </a:lnTo>
                        <a:lnTo>
                          <a:pt x="54323" y="113036"/>
                        </a:lnTo>
                        <a:lnTo>
                          <a:pt x="112999" y="54360"/>
                        </a:lnTo>
                        <a:lnTo>
                          <a:pt x="164642" y="78917"/>
                        </a:lnTo>
                        <a:lnTo>
                          <a:pt x="225029" y="53951"/>
                        </a:lnTo>
                        <a:lnTo>
                          <a:pt x="244079" y="37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EE776914-425E-4B06-1802-4AA7AD4AD6A5}"/>
                    </a:ext>
                  </a:extLst>
                </p:cNvPr>
                <p:cNvGrpSpPr/>
                <p:nvPr/>
              </p:nvGrpSpPr>
              <p:grpSpPr>
                <a:xfrm>
                  <a:off x="5536163" y="4970517"/>
                  <a:ext cx="2196000" cy="1034400"/>
                  <a:chOff x="5536163" y="4970517"/>
                  <a:chExt cx="2196000" cy="1034400"/>
                </a:xfrm>
              </p:grpSpPr>
              <p:sp>
                <p:nvSpPr>
                  <p:cNvPr id="89" name="Google Shape;1172;p36">
                    <a:extLst>
                      <a:ext uri="{FF2B5EF4-FFF2-40B4-BE49-F238E27FC236}">
                        <a16:creationId xmlns:a16="http://schemas.microsoft.com/office/drawing/2014/main" id="{BE1FE557-2718-A6C1-B668-2B11AEA0AD60}"/>
                      </a:ext>
                    </a:extLst>
                  </p:cNvPr>
                  <p:cNvSpPr/>
                  <p:nvPr/>
                </p:nvSpPr>
                <p:spPr>
                  <a:xfrm>
                    <a:off x="5536163" y="4970517"/>
                    <a:ext cx="2196000" cy="1034400"/>
                  </a:xfrm>
                  <a:prstGeom prst="roundRect">
                    <a:avLst>
                      <a:gd name="adj" fmla="val 19507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 defTabSz="1219170">
                      <a:buClr>
                        <a:srgbClr val="000000"/>
                      </a:buClr>
                    </a:pPr>
                    <a:endParaRPr sz="2400" kern="0" dirty="0">
                      <a:solidFill>
                        <a:srgbClr val="FFFFFF"/>
                      </a:solidFill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CB11CC40-4655-7ED6-446E-C175DA8F9138}"/>
                      </a:ext>
                    </a:extLst>
                  </p:cNvPr>
                  <p:cNvSpPr txBox="1"/>
                  <p:nvPr/>
                </p:nvSpPr>
                <p:spPr>
                  <a:xfrm>
                    <a:off x="5770099" y="5228872"/>
                    <a:ext cx="1728128" cy="52322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24" name="Google Shape;5323;p76">
                  <a:extLst>
                    <a:ext uri="{FF2B5EF4-FFF2-40B4-BE49-F238E27FC236}">
                      <a16:creationId xmlns:a16="http://schemas.microsoft.com/office/drawing/2014/main" id="{12EA22C8-037A-137F-24C4-755DAEBD13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991600" y="5015041"/>
                  <a:ext cx="3200400" cy="9073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t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None/>
                    <a:tabLst/>
                    <a:defRPr/>
                  </a:pP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exercitation.</a:t>
                  </a:r>
                </a:p>
              </p:txBody>
            </p:sp>
          </p:grp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BD0BE310-E62C-D409-E9B4-1930A4C54824}"/>
              </a:ext>
            </a:extLst>
          </p:cNvPr>
          <p:cNvGrpSpPr/>
          <p:nvPr/>
        </p:nvGrpSpPr>
        <p:grpSpPr>
          <a:xfrm flipH="1">
            <a:off x="245566" y="-2"/>
            <a:ext cx="10004044" cy="1457326"/>
            <a:chOff x="1942390" y="-2"/>
            <a:chExt cx="10004044" cy="1457326"/>
          </a:xfrm>
        </p:grpSpPr>
        <p:sp>
          <p:nvSpPr>
            <p:cNvPr id="139" name="Rectangle: Top Corners Rounded 138">
              <a:extLst>
                <a:ext uri="{FF2B5EF4-FFF2-40B4-BE49-F238E27FC236}">
                  <a16:creationId xmlns:a16="http://schemas.microsoft.com/office/drawing/2014/main" id="{CCF1061E-FDB2-7AD5-B07F-33DEC09D4014}"/>
                </a:ext>
              </a:extLst>
            </p:cNvPr>
            <p:cNvSpPr/>
            <p:nvPr/>
          </p:nvSpPr>
          <p:spPr>
            <a:xfrm flipH="1" flipV="1">
              <a:off x="11413034" y="-1"/>
              <a:ext cx="533400" cy="14573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BC085289-16E1-6348-91FF-56B8A66C7A6E}"/>
                </a:ext>
              </a:extLst>
            </p:cNvPr>
            <p:cNvGrpSpPr/>
            <p:nvPr/>
          </p:nvGrpSpPr>
          <p:grpSpPr>
            <a:xfrm>
              <a:off x="1942390" y="-2"/>
              <a:ext cx="1473910" cy="1177618"/>
              <a:chOff x="1358190" y="-2"/>
              <a:chExt cx="1473910" cy="1177618"/>
            </a:xfrm>
          </p:grpSpPr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7E8D4A10-2270-E088-AE83-BF4F9290A496}"/>
                  </a:ext>
                </a:extLst>
              </p:cNvPr>
              <p:cNvSpPr/>
              <p:nvPr/>
            </p:nvSpPr>
            <p:spPr>
              <a:xfrm>
                <a:off x="1511300" y="-2"/>
                <a:ext cx="1320800" cy="1059918"/>
              </a:xfrm>
              <a:custGeom>
                <a:avLst/>
                <a:gdLst>
                  <a:gd name="connsiteX0" fmla="*/ 137771 w 1320800"/>
                  <a:gd name="connsiteY0" fmla="*/ 0 h 1059918"/>
                  <a:gd name="connsiteX1" fmla="*/ 1183029 w 1320800"/>
                  <a:gd name="connsiteY1" fmla="*/ 0 h 1059918"/>
                  <a:gd name="connsiteX2" fmla="*/ 1208014 w 1320800"/>
                  <a:gd name="connsiteY2" fmla="*/ 30282 h 1059918"/>
                  <a:gd name="connsiteX3" fmla="*/ 1320800 w 1320800"/>
                  <a:gd name="connsiteY3" fmla="*/ 399518 h 1059918"/>
                  <a:gd name="connsiteX4" fmla="*/ 660400 w 1320800"/>
                  <a:gd name="connsiteY4" fmla="*/ 1059918 h 1059918"/>
                  <a:gd name="connsiteX5" fmla="*/ 0 w 1320800"/>
                  <a:gd name="connsiteY5" fmla="*/ 399518 h 1059918"/>
                  <a:gd name="connsiteX6" fmla="*/ 112786 w 1320800"/>
                  <a:gd name="connsiteY6" fmla="*/ 30282 h 1059918"/>
                  <a:gd name="connsiteX7" fmla="*/ 137771 w 1320800"/>
                  <a:gd name="connsiteY7" fmla="*/ 0 h 1059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20800" h="1059918">
                    <a:moveTo>
                      <a:pt x="137771" y="0"/>
                    </a:moveTo>
                    <a:lnTo>
                      <a:pt x="1183029" y="0"/>
                    </a:lnTo>
                    <a:lnTo>
                      <a:pt x="1208014" y="30282"/>
                    </a:lnTo>
                    <a:cubicBezTo>
                      <a:pt x="1279221" y="135683"/>
                      <a:pt x="1320800" y="262745"/>
                      <a:pt x="1320800" y="399518"/>
                    </a:cubicBezTo>
                    <a:cubicBezTo>
                      <a:pt x="1320800" y="764247"/>
                      <a:pt x="1025129" y="1059918"/>
                      <a:pt x="660400" y="1059918"/>
                    </a:cubicBezTo>
                    <a:cubicBezTo>
                      <a:pt x="295671" y="1059918"/>
                      <a:pt x="0" y="764247"/>
                      <a:pt x="0" y="399518"/>
                    </a:cubicBezTo>
                    <a:cubicBezTo>
                      <a:pt x="0" y="262745"/>
                      <a:pt x="41579" y="135683"/>
                      <a:pt x="112786" y="30282"/>
                    </a:cubicBezTo>
                    <a:lnTo>
                      <a:pt x="1377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DD9A74A1-A058-B567-31BA-8AA6D2F334E6}"/>
                  </a:ext>
                </a:extLst>
              </p:cNvPr>
              <p:cNvSpPr/>
              <p:nvPr/>
            </p:nvSpPr>
            <p:spPr>
              <a:xfrm>
                <a:off x="1358190" y="448128"/>
                <a:ext cx="729488" cy="7294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460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476" y="365126"/>
            <a:ext cx="7162960" cy="795336"/>
          </a:xfrm>
        </p:spPr>
        <p:txBody>
          <a:bodyPr>
            <a:normAutofit/>
          </a:bodyPr>
          <a:lstStyle/>
          <a:p>
            <a:pPr marL="342900" indent="-3429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870E0-41A9-8D9B-F2F9-FF9A8BB1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055975"/>
              </p:ext>
            </p:extLst>
          </p:nvPr>
        </p:nvGraphicFramePr>
        <p:xfrm>
          <a:off x="4942520" y="1295202"/>
          <a:ext cx="7003914" cy="4667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5523978" y="6056898"/>
            <a:ext cx="58890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6DBD2-B6E6-FDDC-ADC4-CDAE86876A6E}"/>
              </a:ext>
            </a:extLst>
          </p:cNvPr>
          <p:cNvSpPr/>
          <p:nvPr/>
        </p:nvSpPr>
        <p:spPr>
          <a:xfrm>
            <a:off x="0" y="-2"/>
            <a:ext cx="4630366" cy="68580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BBFB45-8792-F664-E89E-18C818B86A39}"/>
              </a:ext>
            </a:extLst>
          </p:cNvPr>
          <p:cNvGrpSpPr/>
          <p:nvPr/>
        </p:nvGrpSpPr>
        <p:grpSpPr>
          <a:xfrm>
            <a:off x="644770" y="2249610"/>
            <a:ext cx="3340827" cy="3713198"/>
            <a:chOff x="888748" y="2411076"/>
            <a:chExt cx="3340827" cy="371319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FE305E4-59DD-B904-53F9-728F34B0BE4E}"/>
                </a:ext>
              </a:extLst>
            </p:cNvPr>
            <p:cNvGrpSpPr/>
            <p:nvPr/>
          </p:nvGrpSpPr>
          <p:grpSpPr>
            <a:xfrm>
              <a:off x="888748" y="2411076"/>
              <a:ext cx="3340827" cy="1617698"/>
              <a:chOff x="438286" y="1447202"/>
              <a:chExt cx="3340827" cy="1617698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9688C1C-CF77-6D05-733D-7383B295B6A0}"/>
                  </a:ext>
                </a:extLst>
              </p:cNvPr>
              <p:cNvSpPr txBox="1"/>
              <p:nvPr/>
            </p:nvSpPr>
            <p:spPr>
              <a:xfrm flipH="1">
                <a:off x="438286" y="195690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2480728-04DD-98C9-4C76-E4959857DF23}"/>
                  </a:ext>
                </a:extLst>
              </p:cNvPr>
              <p:cNvGrpSpPr/>
              <p:nvPr/>
            </p:nvGrpSpPr>
            <p:grpSpPr>
              <a:xfrm>
                <a:off x="438286" y="1447202"/>
                <a:ext cx="2547447" cy="460552"/>
                <a:chOff x="438286" y="1447202"/>
                <a:chExt cx="2547447" cy="460552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36FADFA7-B92A-E68A-D669-9EA75F67A8CB}"/>
                    </a:ext>
                  </a:extLst>
                </p:cNvPr>
                <p:cNvSpPr/>
                <p:nvPr/>
              </p:nvSpPr>
              <p:spPr>
                <a:xfrm>
                  <a:off x="438286" y="1447202"/>
                  <a:ext cx="2547447" cy="460552"/>
                </a:xfrm>
                <a:prstGeom prst="roundRect">
                  <a:avLst>
                    <a:gd name="adj" fmla="val 21778"/>
                  </a:avLst>
                </a:prstGeom>
                <a:solidFill>
                  <a:schemeClr val="accent2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717D0688-8EF2-D899-5681-19496A1D0335}"/>
                    </a:ext>
                  </a:extLst>
                </p:cNvPr>
                <p:cNvSpPr txBox="1"/>
                <p:nvPr/>
              </p:nvSpPr>
              <p:spPr>
                <a:xfrm flipH="1">
                  <a:off x="438286" y="152359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B352332-DC45-7B6B-E012-BF9ABE72110D}"/>
                </a:ext>
              </a:extLst>
            </p:cNvPr>
            <p:cNvGrpSpPr/>
            <p:nvPr/>
          </p:nvGrpSpPr>
          <p:grpSpPr>
            <a:xfrm>
              <a:off x="888748" y="4506576"/>
              <a:ext cx="3340827" cy="1617698"/>
              <a:chOff x="438286" y="1447202"/>
              <a:chExt cx="3340827" cy="161769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08CC288-1613-2564-CB3A-EE9D24F165D9}"/>
                  </a:ext>
                </a:extLst>
              </p:cNvPr>
              <p:cNvSpPr txBox="1"/>
              <p:nvPr/>
            </p:nvSpPr>
            <p:spPr>
              <a:xfrm flipH="1">
                <a:off x="438286" y="1956904"/>
                <a:ext cx="33408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enim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veniam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quis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nostrud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exercitation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ullamco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laboris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nisi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aliquip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ex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ea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commodo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consequat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C1BD147-80E6-F942-2D82-E9852FDAFD56}"/>
                  </a:ext>
                </a:extLst>
              </p:cNvPr>
              <p:cNvGrpSpPr/>
              <p:nvPr/>
            </p:nvGrpSpPr>
            <p:grpSpPr>
              <a:xfrm>
                <a:off x="438286" y="1447202"/>
                <a:ext cx="2547447" cy="460552"/>
                <a:chOff x="438286" y="1447202"/>
                <a:chExt cx="2547447" cy="460552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328AED11-E9D4-1BDE-79D2-82B2A9A8063D}"/>
                    </a:ext>
                  </a:extLst>
                </p:cNvPr>
                <p:cNvSpPr/>
                <p:nvPr/>
              </p:nvSpPr>
              <p:spPr>
                <a:xfrm>
                  <a:off x="438286" y="1447202"/>
                  <a:ext cx="2547447" cy="460552"/>
                </a:xfrm>
                <a:prstGeom prst="roundRect">
                  <a:avLst>
                    <a:gd name="adj" fmla="val 21778"/>
                  </a:avLst>
                </a:prstGeom>
                <a:solidFill>
                  <a:schemeClr val="accent3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7258412-652F-4EC5-C1F6-3950EDB4A65C}"/>
                    </a:ext>
                  </a:extLst>
                </p:cNvPr>
                <p:cNvSpPr txBox="1"/>
                <p:nvPr/>
              </p:nvSpPr>
              <p:spPr>
                <a:xfrm flipH="1">
                  <a:off x="438286" y="1523590"/>
                  <a:ext cx="2493524" cy="307777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400" b="1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</a:t>
                  </a:r>
                  <a:endParaRPr lang="en-US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45" name="Rectangle: Top Corners Rounded 44">
            <a:extLst>
              <a:ext uri="{FF2B5EF4-FFF2-40B4-BE49-F238E27FC236}">
                <a16:creationId xmlns:a16="http://schemas.microsoft.com/office/drawing/2014/main" id="{D1402FD4-8AE1-2C83-DB4F-02D25EF381E3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599E543-B5BA-E6E1-070C-EE3286F684A2}"/>
              </a:ext>
            </a:extLst>
          </p:cNvPr>
          <p:cNvGrpSpPr/>
          <p:nvPr/>
        </p:nvGrpSpPr>
        <p:grpSpPr>
          <a:xfrm>
            <a:off x="2575578" y="-2"/>
            <a:ext cx="1473910" cy="1177618"/>
            <a:chOff x="1358190" y="-2"/>
            <a:chExt cx="1473910" cy="117761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3CE7CFF-87B3-464D-C05C-218AC8A8745C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E4CAED1-7BAA-08E4-3927-09461A5DE691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8E2825-E6C0-BB2C-58A7-3E43FE57AFC6}"/>
              </a:ext>
            </a:extLst>
          </p:cNvPr>
          <p:cNvSpPr/>
          <p:nvPr/>
        </p:nvSpPr>
        <p:spPr>
          <a:xfrm>
            <a:off x="-65498" y="3863004"/>
            <a:ext cx="12257498" cy="245997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1B634-F77F-B4D7-AE23-0611337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70CBB-2F73-7D73-0832-39BD45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E20A-9574-2037-E845-7B27A98D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B8B476-FE9F-A452-4ABE-B51870F3FE87}"/>
              </a:ext>
            </a:extLst>
          </p:cNvPr>
          <p:cNvGrpSpPr/>
          <p:nvPr/>
        </p:nvGrpSpPr>
        <p:grpSpPr>
          <a:xfrm>
            <a:off x="579372" y="1579536"/>
            <a:ext cx="11029532" cy="4379000"/>
            <a:chOff x="314539" y="1614824"/>
            <a:chExt cx="11667355" cy="463223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DB7896-2BB8-7CF7-5403-AAFE55F2EE04}"/>
                </a:ext>
              </a:extLst>
            </p:cNvPr>
            <p:cNvGrpSpPr/>
            <p:nvPr/>
          </p:nvGrpSpPr>
          <p:grpSpPr>
            <a:xfrm>
              <a:off x="314539" y="1614824"/>
              <a:ext cx="2521482" cy="4632232"/>
              <a:chOff x="314539" y="1618137"/>
              <a:chExt cx="2521482" cy="4632232"/>
            </a:xfrm>
          </p:grpSpPr>
          <p:sp>
            <p:nvSpPr>
              <p:cNvPr id="52" name="Rectangle: Top Corners Rounded 51">
                <a:extLst>
                  <a:ext uri="{FF2B5EF4-FFF2-40B4-BE49-F238E27FC236}">
                    <a16:creationId xmlns:a16="http://schemas.microsoft.com/office/drawing/2014/main" id="{B7949B82-501A-179F-7E58-DF8750BC246B}"/>
                  </a:ext>
                </a:extLst>
              </p:cNvPr>
              <p:cNvSpPr/>
              <p:nvPr/>
            </p:nvSpPr>
            <p:spPr>
              <a:xfrm>
                <a:off x="423707" y="1626564"/>
                <a:ext cx="2294768" cy="238250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54B3A4-C764-D9B0-05C2-AE090968DA32}"/>
                  </a:ext>
                </a:extLst>
              </p:cNvPr>
              <p:cNvSpPr txBox="1"/>
              <p:nvPr/>
            </p:nvSpPr>
            <p:spPr>
              <a:xfrm>
                <a:off x="791989" y="1618137"/>
                <a:ext cx="1566583" cy="16725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3247B04-9C3F-13E1-0607-FFDCEA95379A}"/>
                  </a:ext>
                </a:extLst>
              </p:cNvPr>
              <p:cNvSpPr txBox="1"/>
              <p:nvPr/>
            </p:nvSpPr>
            <p:spPr>
              <a:xfrm>
                <a:off x="314539" y="4394592"/>
                <a:ext cx="2521482" cy="1855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07D8119-498E-ADCB-E457-E93052115D10}"/>
                  </a:ext>
                </a:extLst>
              </p:cNvPr>
              <p:cNvSpPr txBox="1"/>
              <p:nvPr/>
            </p:nvSpPr>
            <p:spPr>
              <a:xfrm>
                <a:off x="743368" y="3318119"/>
                <a:ext cx="1663824" cy="4883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</a:rPr>
                  <a:t>Strengths</a:t>
                </a:r>
                <a:endParaRPr lang="en-IN" sz="2400" b="1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7981A1-A4F2-45BD-866E-A53B851F6BB5}"/>
                </a:ext>
              </a:extLst>
            </p:cNvPr>
            <p:cNvGrpSpPr/>
            <p:nvPr/>
          </p:nvGrpSpPr>
          <p:grpSpPr>
            <a:xfrm>
              <a:off x="3368166" y="1614824"/>
              <a:ext cx="2512945" cy="4632233"/>
              <a:chOff x="3367009" y="1635071"/>
              <a:chExt cx="2512945" cy="4632233"/>
            </a:xfrm>
          </p:grpSpPr>
          <p:sp>
            <p:nvSpPr>
              <p:cNvPr id="41" name="Rectangle: Top Corners Rounded 40">
                <a:extLst>
                  <a:ext uri="{FF2B5EF4-FFF2-40B4-BE49-F238E27FC236}">
                    <a16:creationId xmlns:a16="http://schemas.microsoft.com/office/drawing/2014/main" id="{9EFF9A4A-442E-E73D-67E3-9FD030E2A20C}"/>
                  </a:ext>
                </a:extLst>
              </p:cNvPr>
              <p:cNvSpPr/>
              <p:nvPr/>
            </p:nvSpPr>
            <p:spPr>
              <a:xfrm>
                <a:off x="3471909" y="1643498"/>
                <a:ext cx="2294766" cy="238250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D70DDDA-1D1E-99D7-64A4-F648153486AD}"/>
                  </a:ext>
                </a:extLst>
              </p:cNvPr>
              <p:cNvGrpSpPr/>
              <p:nvPr/>
            </p:nvGrpSpPr>
            <p:grpSpPr>
              <a:xfrm>
                <a:off x="3367009" y="1635071"/>
                <a:ext cx="2512945" cy="4632233"/>
                <a:chOff x="3367009" y="1635071"/>
                <a:chExt cx="2512945" cy="4632233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1160FBD-81E6-9A7B-FCCE-610C053BD632}"/>
                    </a:ext>
                  </a:extLst>
                </p:cNvPr>
                <p:cNvSpPr txBox="1"/>
                <p:nvPr/>
              </p:nvSpPr>
              <p:spPr>
                <a:xfrm>
                  <a:off x="3840190" y="1635071"/>
                  <a:ext cx="1566582" cy="16725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0200" b="1" dirty="0">
                      <a:solidFill>
                        <a:schemeClr val="bg2"/>
                      </a:solidFill>
                      <a:latin typeface="+mj-lt"/>
                    </a:rPr>
                    <a:t>W</a:t>
                  </a:r>
                  <a:endPara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8C1CA1B-FBFA-F0ED-2E95-39EAB7E521C6}"/>
                    </a:ext>
                  </a:extLst>
                </p:cNvPr>
                <p:cNvSpPr txBox="1"/>
                <p:nvPr/>
              </p:nvSpPr>
              <p:spPr>
                <a:xfrm>
                  <a:off x="3367009" y="4411527"/>
                  <a:ext cx="2512945" cy="1855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BCE61B-EC97-0CE4-7D82-4C0FBFA1365C}"/>
                    </a:ext>
                  </a:extLst>
                </p:cNvPr>
                <p:cNvSpPr txBox="1"/>
                <p:nvPr/>
              </p:nvSpPr>
              <p:spPr>
                <a:xfrm>
                  <a:off x="3594055" y="3335053"/>
                  <a:ext cx="2058854" cy="48836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</a:rPr>
                    <a:t>Weaknesses</a:t>
                  </a:r>
                  <a:endParaRPr lang="en-IN" sz="2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E0A940-EBC3-6FDF-FBCB-5E784067559F}"/>
                </a:ext>
              </a:extLst>
            </p:cNvPr>
            <p:cNvGrpSpPr/>
            <p:nvPr/>
          </p:nvGrpSpPr>
          <p:grpSpPr>
            <a:xfrm>
              <a:off x="6424222" y="1614824"/>
              <a:ext cx="2503334" cy="4632230"/>
              <a:chOff x="6422400" y="1614824"/>
              <a:chExt cx="2503334" cy="4632230"/>
            </a:xfrm>
          </p:grpSpPr>
          <p:sp>
            <p:nvSpPr>
              <p:cNvPr id="31" name="Rectangle: Top Corners Rounded 30">
                <a:extLst>
                  <a:ext uri="{FF2B5EF4-FFF2-40B4-BE49-F238E27FC236}">
                    <a16:creationId xmlns:a16="http://schemas.microsoft.com/office/drawing/2014/main" id="{E7D07602-0469-2E27-900E-BC5DC955F2F0}"/>
                  </a:ext>
                </a:extLst>
              </p:cNvPr>
              <p:cNvSpPr/>
              <p:nvPr/>
            </p:nvSpPr>
            <p:spPr>
              <a:xfrm>
                <a:off x="6522496" y="1623251"/>
                <a:ext cx="2294766" cy="238250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EEA853-A4DC-A978-DAF2-3CB39589B85E}"/>
                  </a:ext>
                </a:extLst>
              </p:cNvPr>
              <p:cNvSpPr txBox="1"/>
              <p:nvPr/>
            </p:nvSpPr>
            <p:spPr>
              <a:xfrm>
                <a:off x="6890776" y="16148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O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FC45A9F-B975-9A26-5DD4-FD658196C091}"/>
                  </a:ext>
                </a:extLst>
              </p:cNvPr>
              <p:cNvSpPr txBox="1"/>
              <p:nvPr/>
            </p:nvSpPr>
            <p:spPr>
              <a:xfrm>
                <a:off x="6422400" y="4391277"/>
                <a:ext cx="2503334" cy="1855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504C16-ABA4-FF3F-FC4B-FDC3CEB21186}"/>
                  </a:ext>
                </a:extLst>
              </p:cNvPr>
              <p:cNvSpPr txBox="1"/>
              <p:nvPr/>
            </p:nvSpPr>
            <p:spPr>
              <a:xfrm>
                <a:off x="6496333" y="3314806"/>
                <a:ext cx="2355468" cy="4883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</a:rPr>
                  <a:t>Opportunities</a:t>
                </a:r>
                <a:endParaRPr lang="en-IN" sz="2400" b="1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69B4D0-54D6-C5A4-FCCD-D03A5792C041}"/>
                </a:ext>
              </a:extLst>
            </p:cNvPr>
            <p:cNvGrpSpPr/>
            <p:nvPr/>
          </p:nvGrpSpPr>
          <p:grpSpPr>
            <a:xfrm>
              <a:off x="9468109" y="1614824"/>
              <a:ext cx="2513785" cy="4632230"/>
              <a:chOff x="9468109" y="1614824"/>
              <a:chExt cx="2513785" cy="4632230"/>
            </a:xfrm>
          </p:grpSpPr>
          <p:sp>
            <p:nvSpPr>
              <p:cNvPr id="21" name="Rectangle: Top Corners Rounded 20">
                <a:extLst>
                  <a:ext uri="{FF2B5EF4-FFF2-40B4-BE49-F238E27FC236}">
                    <a16:creationId xmlns:a16="http://schemas.microsoft.com/office/drawing/2014/main" id="{71976DB1-054D-9457-5E61-429871D81DF2}"/>
                  </a:ext>
                </a:extLst>
              </p:cNvPr>
              <p:cNvSpPr/>
              <p:nvPr/>
            </p:nvSpPr>
            <p:spPr>
              <a:xfrm>
                <a:off x="9573182" y="1623251"/>
                <a:ext cx="2294769" cy="238250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228A9A-C9F8-4AF7-D06B-53FF6F6CDDC7}"/>
                  </a:ext>
                </a:extLst>
              </p:cNvPr>
              <p:cNvSpPr txBox="1"/>
              <p:nvPr/>
            </p:nvSpPr>
            <p:spPr>
              <a:xfrm>
                <a:off x="9941709" y="1614824"/>
                <a:ext cx="1566583" cy="1672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</a:rPr>
                  <a:t>T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466D79-AF19-7FCB-3AC3-743A680BF00C}"/>
                  </a:ext>
                </a:extLst>
              </p:cNvPr>
              <p:cNvSpPr txBox="1"/>
              <p:nvPr/>
            </p:nvSpPr>
            <p:spPr>
              <a:xfrm>
                <a:off x="9468109" y="4391277"/>
                <a:ext cx="2513785" cy="1855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  <a:defRPr/>
                </a:pP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ullamco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laboris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nisi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aliquip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ea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commodo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consequat</a:t>
                </a:r>
                <a:r>
                  <a: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A3BD94-1FAB-AC22-4E6F-0F2010B56210}"/>
                  </a:ext>
                </a:extLst>
              </p:cNvPr>
              <p:cNvSpPr txBox="1"/>
              <p:nvPr/>
            </p:nvSpPr>
            <p:spPr>
              <a:xfrm>
                <a:off x="10030441" y="3314806"/>
                <a:ext cx="1389121" cy="4883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</a:rPr>
                  <a:t>Threats</a:t>
                </a:r>
                <a:endParaRPr lang="en-IN" sz="2400" b="1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55B804D7-5539-3360-4241-29C536DD18CF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291090-F356-FF53-7E4B-630E48EDE112}"/>
              </a:ext>
            </a:extLst>
          </p:cNvPr>
          <p:cNvGrpSpPr/>
          <p:nvPr/>
        </p:nvGrpSpPr>
        <p:grpSpPr>
          <a:xfrm>
            <a:off x="10917734" y="4928818"/>
            <a:ext cx="1274266" cy="1929182"/>
            <a:chOff x="10790734" y="4736545"/>
            <a:chExt cx="1401266" cy="212145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4DB4AB-AC68-5F8C-7E34-B8D052E4C460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ECABBAE-FFA0-BF81-B9D9-EE0C933FAAC4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DF902D6-EAD3-9237-A4EC-C2F1C4B0CA90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CA760A-24F0-F079-5454-0C02B848E29E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F25897C-5234-0F04-7504-508291A5A1B2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813ACAD-4219-584A-E51D-6F2AE8E6B6E3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91391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E72F4888-6FBA-9EB9-3E69-3120BDD760F7}"/>
              </a:ext>
            </a:extLst>
          </p:cNvPr>
          <p:cNvSpPr/>
          <p:nvPr/>
        </p:nvSpPr>
        <p:spPr>
          <a:xfrm>
            <a:off x="0" y="0"/>
            <a:ext cx="12192000" cy="35602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rPr>
              <a:t>Target Audience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56B69E9-D82F-4258-B405-F49EDBAFBE18}"/>
              </a:ext>
            </a:extLst>
          </p:cNvPr>
          <p:cNvGrpSpPr/>
          <p:nvPr/>
        </p:nvGrpSpPr>
        <p:grpSpPr>
          <a:xfrm>
            <a:off x="607310" y="1244682"/>
            <a:ext cx="2383360" cy="4611329"/>
            <a:chOff x="607310" y="1355895"/>
            <a:chExt cx="2383360" cy="4611329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DC382B63-D01B-9541-52B2-5480FA2FB2BA}"/>
                </a:ext>
              </a:extLst>
            </p:cNvPr>
            <p:cNvGrpSpPr/>
            <p:nvPr/>
          </p:nvGrpSpPr>
          <p:grpSpPr>
            <a:xfrm>
              <a:off x="725414" y="3875525"/>
              <a:ext cx="2167480" cy="2091699"/>
              <a:chOff x="725414" y="3875525"/>
              <a:chExt cx="2167480" cy="2091699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A9ACF37D-EC31-963E-CDAD-7A4209AFFFF2}"/>
                  </a:ext>
                </a:extLst>
              </p:cNvPr>
              <p:cNvGrpSpPr/>
              <p:nvPr/>
            </p:nvGrpSpPr>
            <p:grpSpPr>
              <a:xfrm>
                <a:off x="725414" y="3875525"/>
                <a:ext cx="2167480" cy="2091699"/>
                <a:chOff x="6913793" y="3798908"/>
                <a:chExt cx="2418190" cy="2091699"/>
              </a:xfrm>
            </p:grpSpPr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770E477F-0ACA-1063-D171-722697C2C26E}"/>
                    </a:ext>
                  </a:extLst>
                </p:cNvPr>
                <p:cNvSpPr txBox="1"/>
                <p:nvPr/>
              </p:nvSpPr>
              <p:spPr>
                <a:xfrm>
                  <a:off x="6913794" y="3798908"/>
                  <a:ext cx="238009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cs typeface="JasmineUPC" panose="02020603050405020304" pitchFamily="18" charset="-34"/>
                    </a:rPr>
                    <a:t>Placeholder Title 01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76971BE8-5D58-DBA5-21AF-10D75C679DD5}"/>
                    </a:ext>
                  </a:extLst>
                </p:cNvPr>
                <p:cNvSpPr txBox="1"/>
                <p:nvPr/>
              </p:nvSpPr>
              <p:spPr>
                <a:xfrm>
                  <a:off x="6913793" y="4136281"/>
                  <a:ext cx="2418190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110" name="Google Shape;4548;p70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1AAA5AB6-451A-2A1F-197B-44AD46623E59}"/>
                  </a:ext>
                </a:extLst>
              </p:cNvPr>
              <p:cNvSpPr/>
              <p:nvPr/>
            </p:nvSpPr>
            <p:spPr>
              <a:xfrm>
                <a:off x="789279" y="4233069"/>
                <a:ext cx="189204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EFF952B-B29B-551C-7BAD-C89F3F5C799F}"/>
                </a:ext>
              </a:extLst>
            </p:cNvPr>
            <p:cNvGrpSpPr/>
            <p:nvPr/>
          </p:nvGrpSpPr>
          <p:grpSpPr>
            <a:xfrm>
              <a:off x="607310" y="1355895"/>
              <a:ext cx="2383360" cy="2315588"/>
              <a:chOff x="607310" y="1355895"/>
              <a:chExt cx="2383360" cy="231558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28C1314-508E-250A-F8E0-0978DA59B359}"/>
                  </a:ext>
                </a:extLst>
              </p:cNvPr>
              <p:cNvGrpSpPr/>
              <p:nvPr/>
            </p:nvGrpSpPr>
            <p:grpSpPr>
              <a:xfrm>
                <a:off x="607310" y="1355895"/>
                <a:ext cx="2383360" cy="2315588"/>
                <a:chOff x="832491" y="1813095"/>
                <a:chExt cx="2383360" cy="2315588"/>
              </a:xfrm>
            </p:grpSpPr>
            <p:graphicFrame>
              <p:nvGraphicFramePr>
                <p:cNvPr id="103" name="Chart 102">
                  <a:extLst>
                    <a:ext uri="{FF2B5EF4-FFF2-40B4-BE49-F238E27FC236}">
                      <a16:creationId xmlns:a16="http://schemas.microsoft.com/office/drawing/2014/main" id="{F67A0F98-E564-1A17-87AE-FF647982D279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3822445331"/>
                    </p:ext>
                  </p:extLst>
                </p:nvPr>
              </p:nvGraphicFramePr>
              <p:xfrm>
                <a:off x="832491" y="1813095"/>
                <a:ext cx="2383360" cy="231558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2FA0AFA4-D494-7826-541D-CE806713B5B2}"/>
                    </a:ext>
                  </a:extLst>
                </p:cNvPr>
                <p:cNvSpPr/>
                <p:nvPr/>
              </p:nvSpPr>
              <p:spPr>
                <a:xfrm>
                  <a:off x="1529032" y="2477113"/>
                  <a:ext cx="990278" cy="98755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771DAFF2-A8F3-DF65-E421-74134CB7B3DB}"/>
                  </a:ext>
                </a:extLst>
              </p:cNvPr>
              <p:cNvSpPr txBox="1"/>
              <p:nvPr/>
            </p:nvSpPr>
            <p:spPr>
              <a:xfrm>
                <a:off x="1403690" y="2282857"/>
                <a:ext cx="7906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40%</a:t>
                </a:r>
                <a:endParaRPr lang="en-IN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C073037-39EE-DF01-AE50-8BB31EF843A3}"/>
              </a:ext>
            </a:extLst>
          </p:cNvPr>
          <p:cNvGrpSpPr/>
          <p:nvPr/>
        </p:nvGrpSpPr>
        <p:grpSpPr>
          <a:xfrm>
            <a:off x="3471452" y="1244682"/>
            <a:ext cx="2383360" cy="4611329"/>
            <a:chOff x="3471452" y="1355895"/>
            <a:chExt cx="2383360" cy="4611329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39E16AD-9F38-E14F-C8CB-85916F7E756B}"/>
                </a:ext>
              </a:extLst>
            </p:cNvPr>
            <p:cNvGrpSpPr/>
            <p:nvPr/>
          </p:nvGrpSpPr>
          <p:grpSpPr>
            <a:xfrm>
              <a:off x="3589556" y="3875525"/>
              <a:ext cx="2167480" cy="2091699"/>
              <a:chOff x="3589556" y="3875525"/>
              <a:chExt cx="2167480" cy="2091699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5E01EB17-C490-F895-038B-0659D4DE0015}"/>
                  </a:ext>
                </a:extLst>
              </p:cNvPr>
              <p:cNvGrpSpPr/>
              <p:nvPr/>
            </p:nvGrpSpPr>
            <p:grpSpPr>
              <a:xfrm>
                <a:off x="3589556" y="3875525"/>
                <a:ext cx="2167480" cy="2091699"/>
                <a:chOff x="6913793" y="3798908"/>
                <a:chExt cx="2418190" cy="2091699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802E6E28-446A-DAB9-A0D2-E6EB3250516C}"/>
                    </a:ext>
                  </a:extLst>
                </p:cNvPr>
                <p:cNvSpPr txBox="1"/>
                <p:nvPr/>
              </p:nvSpPr>
              <p:spPr>
                <a:xfrm>
                  <a:off x="6913794" y="3798908"/>
                  <a:ext cx="238009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cs typeface="JasmineUPC" panose="02020603050405020304" pitchFamily="18" charset="-34"/>
                    </a:rPr>
                    <a:t>Placeholder Title 02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D3F2ACC0-863A-25ED-1059-2C4585CCF93C}"/>
                    </a:ext>
                  </a:extLst>
                </p:cNvPr>
                <p:cNvSpPr txBox="1"/>
                <p:nvPr/>
              </p:nvSpPr>
              <p:spPr>
                <a:xfrm>
                  <a:off x="6913793" y="4136281"/>
                  <a:ext cx="2418190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111" name="Google Shape;4548;p70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FAFAA5CF-5E5C-9945-731C-7E6CB7793836}"/>
                  </a:ext>
                </a:extLst>
              </p:cNvPr>
              <p:cNvSpPr/>
              <p:nvPr/>
            </p:nvSpPr>
            <p:spPr>
              <a:xfrm>
                <a:off x="3718684" y="4233069"/>
                <a:ext cx="189204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238D528-ACC9-105F-B23B-028F52B8BBF6}"/>
                </a:ext>
              </a:extLst>
            </p:cNvPr>
            <p:cNvGrpSpPr/>
            <p:nvPr/>
          </p:nvGrpSpPr>
          <p:grpSpPr>
            <a:xfrm>
              <a:off x="3471452" y="1355895"/>
              <a:ext cx="2383360" cy="2315588"/>
              <a:chOff x="3471452" y="1355895"/>
              <a:chExt cx="2383360" cy="2315588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A69F7A75-773B-04F6-8D5D-7F7E05A46499}"/>
                  </a:ext>
                </a:extLst>
              </p:cNvPr>
              <p:cNvGrpSpPr/>
              <p:nvPr/>
            </p:nvGrpSpPr>
            <p:grpSpPr>
              <a:xfrm>
                <a:off x="3471452" y="1355895"/>
                <a:ext cx="2383360" cy="2315588"/>
                <a:chOff x="3512318" y="1813095"/>
                <a:chExt cx="2383360" cy="2315588"/>
              </a:xfrm>
            </p:grpSpPr>
            <p:graphicFrame>
              <p:nvGraphicFramePr>
                <p:cNvPr id="93" name="Chart 92">
                  <a:extLst>
                    <a:ext uri="{FF2B5EF4-FFF2-40B4-BE49-F238E27FC236}">
                      <a16:creationId xmlns:a16="http://schemas.microsoft.com/office/drawing/2014/main" id="{1FE4AB84-FB64-331B-52F8-920D387C6F22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885298269"/>
                    </p:ext>
                  </p:extLst>
                </p:nvPr>
              </p:nvGraphicFramePr>
              <p:xfrm>
                <a:off x="3512318" y="1813095"/>
                <a:ext cx="2383360" cy="231558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9220B56A-17C5-00EC-AC0A-E5FDD238FF34}"/>
                    </a:ext>
                  </a:extLst>
                </p:cNvPr>
                <p:cNvSpPr/>
                <p:nvPr/>
              </p:nvSpPr>
              <p:spPr>
                <a:xfrm>
                  <a:off x="4207949" y="2477113"/>
                  <a:ext cx="990278" cy="98755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1DF7C384-D77F-C5B1-B856-1EBADB99E85E}"/>
                  </a:ext>
                </a:extLst>
              </p:cNvPr>
              <p:cNvSpPr txBox="1"/>
              <p:nvPr/>
            </p:nvSpPr>
            <p:spPr>
              <a:xfrm>
                <a:off x="4267831" y="2282857"/>
                <a:ext cx="7906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65%</a:t>
                </a:r>
                <a:endParaRPr lang="en-IN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3E147E3-4D0B-E2DE-3FB3-D469224BDF17}"/>
              </a:ext>
            </a:extLst>
          </p:cNvPr>
          <p:cNvGrpSpPr/>
          <p:nvPr/>
        </p:nvGrpSpPr>
        <p:grpSpPr>
          <a:xfrm>
            <a:off x="6335594" y="1244682"/>
            <a:ext cx="2383360" cy="4611329"/>
            <a:chOff x="6335594" y="1355895"/>
            <a:chExt cx="2383360" cy="4611329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FC2B849F-6AAD-F32E-3FBC-305F0617EE13}"/>
                </a:ext>
              </a:extLst>
            </p:cNvPr>
            <p:cNvGrpSpPr/>
            <p:nvPr/>
          </p:nvGrpSpPr>
          <p:grpSpPr>
            <a:xfrm>
              <a:off x="6453698" y="3875525"/>
              <a:ext cx="2167480" cy="2091699"/>
              <a:chOff x="6453698" y="3875525"/>
              <a:chExt cx="2167480" cy="2091699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B51FAB06-E7C4-980F-B79C-620CE5FCC407}"/>
                  </a:ext>
                </a:extLst>
              </p:cNvPr>
              <p:cNvGrpSpPr/>
              <p:nvPr/>
            </p:nvGrpSpPr>
            <p:grpSpPr>
              <a:xfrm>
                <a:off x="6453698" y="3875525"/>
                <a:ext cx="2167480" cy="2091699"/>
                <a:chOff x="6913793" y="3798908"/>
                <a:chExt cx="2418190" cy="2091699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68C144E-CB47-3B42-D08F-D0AB8EAF9FF0}"/>
                    </a:ext>
                  </a:extLst>
                </p:cNvPr>
                <p:cNvSpPr txBox="1"/>
                <p:nvPr/>
              </p:nvSpPr>
              <p:spPr>
                <a:xfrm>
                  <a:off x="6913794" y="3798908"/>
                  <a:ext cx="238009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cs typeface="JasmineUPC" panose="02020603050405020304" pitchFamily="18" charset="-34"/>
                    </a:rPr>
                    <a:t>Placeholder Title 03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716CE6B6-3997-6855-E74A-10E1078BDDBA}"/>
                    </a:ext>
                  </a:extLst>
                </p:cNvPr>
                <p:cNvSpPr txBox="1"/>
                <p:nvPr/>
              </p:nvSpPr>
              <p:spPr>
                <a:xfrm>
                  <a:off x="6913793" y="4136281"/>
                  <a:ext cx="2418190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112" name="Google Shape;4548;p70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8AEF6FF8-D0DC-B78E-AB7B-C27249B89EA4}"/>
                  </a:ext>
                </a:extLst>
              </p:cNvPr>
              <p:cNvSpPr/>
              <p:nvPr/>
            </p:nvSpPr>
            <p:spPr>
              <a:xfrm>
                <a:off x="6551355" y="4233069"/>
                <a:ext cx="189204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DDF0599A-D00C-874F-C409-1A48F1D78CD0}"/>
                </a:ext>
              </a:extLst>
            </p:cNvPr>
            <p:cNvGrpSpPr/>
            <p:nvPr/>
          </p:nvGrpSpPr>
          <p:grpSpPr>
            <a:xfrm>
              <a:off x="6335594" y="1355895"/>
              <a:ext cx="2383360" cy="2315588"/>
              <a:chOff x="6335594" y="1355895"/>
              <a:chExt cx="2383360" cy="2315588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E43DBF58-5556-36D9-2204-AB27F94832C2}"/>
                  </a:ext>
                </a:extLst>
              </p:cNvPr>
              <p:cNvGrpSpPr/>
              <p:nvPr/>
            </p:nvGrpSpPr>
            <p:grpSpPr>
              <a:xfrm>
                <a:off x="6335594" y="1355895"/>
                <a:ext cx="2383360" cy="2315588"/>
                <a:chOff x="6192141" y="1813095"/>
                <a:chExt cx="2383360" cy="2315588"/>
              </a:xfrm>
            </p:grpSpPr>
            <p:graphicFrame>
              <p:nvGraphicFramePr>
                <p:cNvPr id="81" name="Chart 80">
                  <a:extLst>
                    <a:ext uri="{FF2B5EF4-FFF2-40B4-BE49-F238E27FC236}">
                      <a16:creationId xmlns:a16="http://schemas.microsoft.com/office/drawing/2014/main" id="{5EB06C5A-3B88-1BA4-CE36-5732F28A7BF6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2544641220"/>
                    </p:ext>
                  </p:extLst>
                </p:nvPr>
              </p:nvGraphicFramePr>
              <p:xfrm>
                <a:off x="6192141" y="1813095"/>
                <a:ext cx="2383360" cy="231558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580A4BA1-E3FF-0390-FC44-6FBB35B10F99}"/>
                    </a:ext>
                  </a:extLst>
                </p:cNvPr>
                <p:cNvSpPr/>
                <p:nvPr/>
              </p:nvSpPr>
              <p:spPr>
                <a:xfrm>
                  <a:off x="6886834" y="2477113"/>
                  <a:ext cx="990278" cy="98755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C629FCF-81E3-41C2-77DE-EAAA90C794A3}"/>
                  </a:ext>
                </a:extLst>
              </p:cNvPr>
              <p:cNvSpPr txBox="1"/>
              <p:nvPr/>
            </p:nvSpPr>
            <p:spPr>
              <a:xfrm>
                <a:off x="7125063" y="2282857"/>
                <a:ext cx="7906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87%</a:t>
                </a:r>
                <a:endParaRPr lang="en-IN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7FC662C-EF1A-5BCB-FCC1-504529D012EA}"/>
              </a:ext>
            </a:extLst>
          </p:cNvPr>
          <p:cNvGrpSpPr/>
          <p:nvPr/>
        </p:nvGrpSpPr>
        <p:grpSpPr>
          <a:xfrm>
            <a:off x="9199736" y="1244682"/>
            <a:ext cx="2383360" cy="4611329"/>
            <a:chOff x="9199736" y="1355895"/>
            <a:chExt cx="2383360" cy="4611329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70FC5B7A-ACE1-210B-ED1C-EE75E5CE4256}"/>
                </a:ext>
              </a:extLst>
            </p:cNvPr>
            <p:cNvGrpSpPr/>
            <p:nvPr/>
          </p:nvGrpSpPr>
          <p:grpSpPr>
            <a:xfrm>
              <a:off x="9317840" y="3875525"/>
              <a:ext cx="2167480" cy="2091699"/>
              <a:chOff x="9317840" y="3875525"/>
              <a:chExt cx="2167480" cy="2091699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9D4593C-F8B0-946D-0ECE-EC46488027B7}"/>
                  </a:ext>
                </a:extLst>
              </p:cNvPr>
              <p:cNvGrpSpPr/>
              <p:nvPr/>
            </p:nvGrpSpPr>
            <p:grpSpPr>
              <a:xfrm>
                <a:off x="9317840" y="3875525"/>
                <a:ext cx="2167480" cy="2091699"/>
                <a:chOff x="6913793" y="3798908"/>
                <a:chExt cx="2418190" cy="209169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5165AAF-B21E-12E3-0E4A-782DBEC53B95}"/>
                    </a:ext>
                  </a:extLst>
                </p:cNvPr>
                <p:cNvSpPr txBox="1"/>
                <p:nvPr/>
              </p:nvSpPr>
              <p:spPr>
                <a:xfrm>
                  <a:off x="6913794" y="3798908"/>
                  <a:ext cx="238009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cs typeface="JasmineUPC" panose="02020603050405020304" pitchFamily="18" charset="-34"/>
                    </a:rPr>
                    <a:t>Placeholder Title 04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EE22877A-F583-686C-E420-2362D338C4BA}"/>
                    </a:ext>
                  </a:extLst>
                </p:cNvPr>
                <p:cNvSpPr txBox="1"/>
                <p:nvPr/>
              </p:nvSpPr>
              <p:spPr>
                <a:xfrm>
                  <a:off x="6913793" y="4136281"/>
                  <a:ext cx="2418190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adipiscing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incididunt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Amasis MT Pro (Body)"/>
                      <a:ea typeface="Cambria" panose="02040503050406030204" pitchFamily="18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sp>
            <p:nvSpPr>
              <p:cNvPr id="113" name="Google Shape;4548;p70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1F89850E-5C47-C619-11CB-877F2EAD41E2}"/>
                  </a:ext>
                </a:extLst>
              </p:cNvPr>
              <p:cNvSpPr/>
              <p:nvPr/>
            </p:nvSpPr>
            <p:spPr>
              <a:xfrm>
                <a:off x="9480760" y="4233069"/>
                <a:ext cx="189204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EE38D39C-9AF8-1B1F-7005-774486406A46}"/>
                </a:ext>
              </a:extLst>
            </p:cNvPr>
            <p:cNvGrpSpPr/>
            <p:nvPr/>
          </p:nvGrpSpPr>
          <p:grpSpPr>
            <a:xfrm>
              <a:off x="9199736" y="1355895"/>
              <a:ext cx="2383360" cy="2315588"/>
              <a:chOff x="9199736" y="1355895"/>
              <a:chExt cx="2383360" cy="231558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A0795FD4-6DBF-6DC3-1B66-86F55FC0AE6D}"/>
                  </a:ext>
                </a:extLst>
              </p:cNvPr>
              <p:cNvGrpSpPr/>
              <p:nvPr/>
            </p:nvGrpSpPr>
            <p:grpSpPr>
              <a:xfrm>
                <a:off x="9199736" y="1355895"/>
                <a:ext cx="2383360" cy="2315588"/>
                <a:chOff x="8862913" y="1813095"/>
                <a:chExt cx="2383360" cy="2315588"/>
              </a:xfrm>
            </p:grpSpPr>
            <p:graphicFrame>
              <p:nvGraphicFramePr>
                <p:cNvPr id="44" name="Chart 43">
                  <a:extLst>
                    <a:ext uri="{FF2B5EF4-FFF2-40B4-BE49-F238E27FC236}">
                      <a16:creationId xmlns:a16="http://schemas.microsoft.com/office/drawing/2014/main" id="{2FC8D962-4D10-7E05-138F-F62E19BE8A2C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3930822552"/>
                    </p:ext>
                  </p:extLst>
                </p:nvPr>
              </p:nvGraphicFramePr>
              <p:xfrm>
                <a:off x="8862913" y="1813095"/>
                <a:ext cx="2383360" cy="231558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2CADB32A-4BCE-0427-D07A-4CDEA7992DE6}"/>
                    </a:ext>
                  </a:extLst>
                </p:cNvPr>
                <p:cNvSpPr/>
                <p:nvPr/>
              </p:nvSpPr>
              <p:spPr>
                <a:xfrm>
                  <a:off x="9565718" y="2477113"/>
                  <a:ext cx="990278" cy="98755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3DC25C4C-0553-C9A3-F603-BF8964727117}"/>
                  </a:ext>
                </a:extLst>
              </p:cNvPr>
              <p:cNvSpPr txBox="1"/>
              <p:nvPr/>
            </p:nvSpPr>
            <p:spPr>
              <a:xfrm>
                <a:off x="9989205" y="2282857"/>
                <a:ext cx="7906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90%</a:t>
                </a:r>
                <a:endParaRPr lang="en-IN" sz="2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31" name="Rectangle: Top Corners Rounded 130">
            <a:extLst>
              <a:ext uri="{FF2B5EF4-FFF2-40B4-BE49-F238E27FC236}">
                <a16:creationId xmlns:a16="http://schemas.microsoft.com/office/drawing/2014/main" id="{A11DC219-77B6-0FF4-1235-853E13DA8B62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2164578-2192-69CA-C5D0-9A05E8644DA5}"/>
              </a:ext>
            </a:extLst>
          </p:cNvPr>
          <p:cNvGrpSpPr/>
          <p:nvPr/>
        </p:nvGrpSpPr>
        <p:grpSpPr>
          <a:xfrm>
            <a:off x="10790734" y="4736545"/>
            <a:ext cx="1401266" cy="2121455"/>
            <a:chOff x="10790734" y="4736545"/>
            <a:chExt cx="1401266" cy="2121455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1AA2014-5109-A213-F76E-90780100E36F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DBF6218-1AA7-32BA-61E3-CAB8CB90AEDD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3462A3C-E3E3-17A8-2FA4-D30BC47E1189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645AA63-5BCA-2773-AA68-EBB5E4D57C95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E5CCB90-A951-1C98-A453-82F959509BF7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554FCCD5-D2B9-F7EE-C29A-A9684562AD29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2775-7A6D-D241-C46D-F83147E0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5D22C-59BF-CBA0-24C1-A1784776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9F48F-BB5C-4C4E-7A7D-7F9CDF2A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8B89DDF-8ECA-6B0D-C3E9-8998D6EE131F}"/>
              </a:ext>
            </a:extLst>
          </p:cNvPr>
          <p:cNvGrpSpPr/>
          <p:nvPr/>
        </p:nvGrpSpPr>
        <p:grpSpPr>
          <a:xfrm>
            <a:off x="0" y="1920208"/>
            <a:ext cx="12192000" cy="3935985"/>
            <a:chOff x="0" y="1920208"/>
            <a:chExt cx="12192000" cy="393598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34C11D5-7375-95BF-ADC5-D67653DE8967}"/>
                </a:ext>
              </a:extLst>
            </p:cNvPr>
            <p:cNvSpPr/>
            <p:nvPr/>
          </p:nvSpPr>
          <p:spPr>
            <a:xfrm>
              <a:off x="0" y="2277581"/>
              <a:ext cx="12192000" cy="100766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9AE2D50-AC7B-E34F-FBBA-71BDAABEE215}"/>
                </a:ext>
              </a:extLst>
            </p:cNvPr>
            <p:cNvGrpSpPr/>
            <p:nvPr/>
          </p:nvGrpSpPr>
          <p:grpSpPr>
            <a:xfrm>
              <a:off x="515241" y="1920208"/>
              <a:ext cx="2576891" cy="3935985"/>
              <a:chOff x="515241" y="1920208"/>
              <a:chExt cx="2576891" cy="3935985"/>
            </a:xfrm>
          </p:grpSpPr>
          <p:sp>
            <p:nvSpPr>
              <p:cNvPr id="35" name="Arrow: Pentagon 34">
                <a:extLst>
                  <a:ext uri="{FF2B5EF4-FFF2-40B4-BE49-F238E27FC236}">
                    <a16:creationId xmlns:a16="http://schemas.microsoft.com/office/drawing/2014/main" id="{84FD5058-AC10-636F-9D36-D59035918C8F}"/>
                  </a:ext>
                </a:extLst>
              </p:cNvPr>
              <p:cNvSpPr/>
              <p:nvPr/>
            </p:nvSpPr>
            <p:spPr>
              <a:xfrm>
                <a:off x="818946" y="1920208"/>
                <a:ext cx="2273186" cy="1722412"/>
              </a:xfrm>
              <a:prstGeom prst="homePlate">
                <a:avLst/>
              </a:pr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63BEDFA-3CF7-F560-DBA1-EB5C295425B4}"/>
                  </a:ext>
                </a:extLst>
              </p:cNvPr>
              <p:cNvGrpSpPr/>
              <p:nvPr/>
            </p:nvGrpSpPr>
            <p:grpSpPr>
              <a:xfrm>
                <a:off x="515241" y="4025217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660E063-468F-8063-9C93-70D236AA847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F766129-AF42-37E7-652F-4C2A83C45511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8D7C47E-BBE8-5E0C-190F-4575F566551F}"/>
                </a:ext>
              </a:extLst>
            </p:cNvPr>
            <p:cNvGrpSpPr/>
            <p:nvPr/>
          </p:nvGrpSpPr>
          <p:grpSpPr>
            <a:xfrm>
              <a:off x="2845063" y="1920208"/>
              <a:ext cx="3019093" cy="3935985"/>
              <a:chOff x="2845063" y="1920208"/>
              <a:chExt cx="3019093" cy="3935985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C93992B-C3E9-C02D-DCE8-0DE3CA3AE5F7}"/>
                  </a:ext>
                </a:extLst>
              </p:cNvPr>
              <p:cNvGrpSpPr/>
              <p:nvPr/>
            </p:nvGrpSpPr>
            <p:grpSpPr>
              <a:xfrm>
                <a:off x="3459140" y="4025217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5232B5-B4BC-E9C1-5916-7B2B0E466A83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B08C69-6847-EA2B-4DD3-97DAB62C5407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Arrow: Chevron 11">
                <a:extLst>
                  <a:ext uri="{FF2B5EF4-FFF2-40B4-BE49-F238E27FC236}">
                    <a16:creationId xmlns:a16="http://schemas.microsoft.com/office/drawing/2014/main" id="{14015E98-AB4E-D4BE-DA6B-959B66014F7E}"/>
                  </a:ext>
                </a:extLst>
              </p:cNvPr>
              <p:cNvSpPr/>
              <p:nvPr/>
            </p:nvSpPr>
            <p:spPr>
              <a:xfrm>
                <a:off x="2845063" y="1920208"/>
                <a:ext cx="3019093" cy="1722412"/>
              </a:xfrm>
              <a:prstGeom prst="chevron">
                <a:avLst/>
              </a:prstGeom>
              <a:solidFill>
                <a:schemeClr val="accent6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88A7603-6361-E14D-F7C1-557152598A8A}"/>
                </a:ext>
              </a:extLst>
            </p:cNvPr>
            <p:cNvGrpSpPr/>
            <p:nvPr/>
          </p:nvGrpSpPr>
          <p:grpSpPr>
            <a:xfrm>
              <a:off x="5866147" y="1920208"/>
              <a:ext cx="3019093" cy="3935985"/>
              <a:chOff x="5866147" y="1920208"/>
              <a:chExt cx="3019093" cy="393598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3BC9B89-CAB7-EA37-4FFD-67BCF2EA647A}"/>
                  </a:ext>
                </a:extLst>
              </p:cNvPr>
              <p:cNvGrpSpPr/>
              <p:nvPr/>
            </p:nvGrpSpPr>
            <p:grpSpPr>
              <a:xfrm>
                <a:off x="6403039" y="4025217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73927A7-ABFB-E1FE-38DE-EFF194F04CF8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D2EA79-8DD0-B94D-E119-811E383C7C2D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E08D858B-3D97-51CE-A46A-3573C1641A74}"/>
                  </a:ext>
                </a:extLst>
              </p:cNvPr>
              <p:cNvSpPr/>
              <p:nvPr/>
            </p:nvSpPr>
            <p:spPr>
              <a:xfrm>
                <a:off x="5866147" y="1920208"/>
                <a:ext cx="3019093" cy="1722412"/>
              </a:xfrm>
              <a:prstGeom prst="chevron">
                <a:avLst/>
              </a:pr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56F0D91-6D6C-A162-9C70-B395CA960670}"/>
                </a:ext>
              </a:extLst>
            </p:cNvPr>
            <p:cNvGrpSpPr/>
            <p:nvPr/>
          </p:nvGrpSpPr>
          <p:grpSpPr>
            <a:xfrm>
              <a:off x="8638171" y="1920208"/>
              <a:ext cx="3038589" cy="3935985"/>
              <a:chOff x="8638171" y="1920208"/>
              <a:chExt cx="3038589" cy="393598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BDBF97-AE84-AF0C-DCD2-ED66F4F7475A}"/>
                  </a:ext>
                </a:extLst>
              </p:cNvPr>
              <p:cNvGrpSpPr/>
              <p:nvPr/>
            </p:nvGrpSpPr>
            <p:grpSpPr>
              <a:xfrm>
                <a:off x="9346938" y="4025217"/>
                <a:ext cx="2329822" cy="1830976"/>
                <a:chOff x="1263964" y="1521052"/>
                <a:chExt cx="2329822" cy="183097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19D2D0A-3FAF-65EF-9D9F-DC7CDF57D079}"/>
                    </a:ext>
                  </a:extLst>
                </p:cNvPr>
                <p:cNvSpPr txBox="1"/>
                <p:nvPr/>
              </p:nvSpPr>
              <p:spPr>
                <a:xfrm>
                  <a:off x="1292281" y="1521052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0CE1BA-931A-DCC4-F921-DF61EA3C5772}"/>
                    </a:ext>
                  </a:extLst>
                </p:cNvPr>
                <p:cNvSpPr txBox="1"/>
                <p:nvPr/>
              </p:nvSpPr>
              <p:spPr>
                <a:xfrm>
                  <a:off x="1263964" y="1905478"/>
                  <a:ext cx="2329822" cy="14465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</a:t>
                  </a:r>
                </a:p>
                <a:p>
                  <a:pPr marL="171450" indent="-171450">
                    <a:buFont typeface="Courier New" panose="02070309020205020404" pitchFamily="49" charset="0"/>
                    <a:buChar char="o"/>
                  </a:pP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Lorem ipsum dolor sit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amet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consectetur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adipisicing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elit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, sed do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eiusmod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tempor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incididunt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ut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 labore et dolore magna </a:t>
                  </a:r>
                  <a:r>
                    <a:rPr lang="en-CA" sz="110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aliqua</a:t>
                  </a:r>
                  <a:r>
                    <a:rPr lang="en-CA" sz="110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Verdana" panose="020B0604030504040204" pitchFamily="34" charset="0"/>
                    </a:rPr>
                    <a:t>.  </a:t>
                  </a:r>
                  <a:endParaRPr lang="en-US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" name="Arrow: Chevron 17">
                <a:extLst>
                  <a:ext uri="{FF2B5EF4-FFF2-40B4-BE49-F238E27FC236}">
                    <a16:creationId xmlns:a16="http://schemas.microsoft.com/office/drawing/2014/main" id="{77515610-A6CA-716B-9C44-4001DE751ACC}"/>
                  </a:ext>
                </a:extLst>
              </p:cNvPr>
              <p:cNvSpPr/>
              <p:nvPr/>
            </p:nvSpPr>
            <p:spPr>
              <a:xfrm>
                <a:off x="8638171" y="1920208"/>
                <a:ext cx="3019093" cy="1722412"/>
              </a:xfrm>
              <a:prstGeom prst="chevron">
                <a:avLst/>
              </a:prstGeom>
              <a:solidFill>
                <a:schemeClr val="accent6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>
                    <a:solidFill>
                      <a:schemeClr val="bg2"/>
                    </a:solidFill>
                    <a:latin typeface="+mj-lt"/>
                  </a:rPr>
                  <a:t>04</a:t>
                </a:r>
              </a:p>
            </p:txBody>
          </p:sp>
        </p:grpSp>
      </p:grpSp>
      <p:sp>
        <p:nvSpPr>
          <p:cNvPr id="41" name="Rectangle: Top Corners Rounded 40">
            <a:extLst>
              <a:ext uri="{FF2B5EF4-FFF2-40B4-BE49-F238E27FC236}">
                <a16:creationId xmlns:a16="http://schemas.microsoft.com/office/drawing/2014/main" id="{0278DDD1-FED7-470E-24FB-4790B650A1F5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2D2967-4F4E-30CE-54B8-E804EBAF4083}"/>
              </a:ext>
            </a:extLst>
          </p:cNvPr>
          <p:cNvGrpSpPr/>
          <p:nvPr/>
        </p:nvGrpSpPr>
        <p:grpSpPr>
          <a:xfrm>
            <a:off x="10790734" y="4736545"/>
            <a:ext cx="1401266" cy="2121455"/>
            <a:chOff x="10790734" y="4736545"/>
            <a:chExt cx="1401266" cy="2121455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420CB62-2459-2702-A97D-718F241FE725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2259F4D-19E9-E832-440F-D9C88B558C37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95AAEF4-0744-D9AF-E8CB-F1312D778453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9663E4-6E81-2316-7D07-C3AECEC8C0FB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2BEA0C3-A044-31A5-C738-251AE08D30A8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1156B91-38F3-7536-8B91-558D4B2B4440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4865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04CBA-FE9D-C7F3-39BC-8C68C7A1F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29330785-0149-B623-3CEC-97227983C064}"/>
              </a:ext>
            </a:extLst>
          </p:cNvPr>
          <p:cNvSpPr/>
          <p:nvPr/>
        </p:nvSpPr>
        <p:spPr>
          <a:xfrm>
            <a:off x="0" y="4363771"/>
            <a:ext cx="12192000" cy="20006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82C9BC-555C-CBC3-7697-F9B1BB536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7"/>
            <a:ext cx="11693332" cy="795336"/>
          </a:xfrm>
        </p:spPr>
        <p:txBody>
          <a:bodyPr>
            <a:normAutofit/>
          </a:bodyPr>
          <a:lstStyle/>
          <a:p>
            <a:r>
              <a:rPr lang="en-US" altLang="en-US" sz="3200" b="0" dirty="0"/>
              <a:t>Key Benefits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F5F34-6319-43AB-E3DF-40CF42A1F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7FB137-E48F-DDEC-95FF-EB2E0058E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FE6971A-575D-9F5E-9EFD-661756A86F62}"/>
              </a:ext>
            </a:extLst>
          </p:cNvPr>
          <p:cNvGrpSpPr/>
          <p:nvPr/>
        </p:nvGrpSpPr>
        <p:grpSpPr>
          <a:xfrm>
            <a:off x="867100" y="1960933"/>
            <a:ext cx="10457800" cy="1891200"/>
            <a:chOff x="867100" y="1960933"/>
            <a:chExt cx="10457800" cy="1891200"/>
          </a:xfrm>
        </p:grpSpPr>
        <p:grpSp>
          <p:nvGrpSpPr>
            <p:cNvPr id="46" name="Google Shape;291;p20">
              <a:extLst>
                <a:ext uri="{FF2B5EF4-FFF2-40B4-BE49-F238E27FC236}">
                  <a16:creationId xmlns:a16="http://schemas.microsoft.com/office/drawing/2014/main" id="{4416DAF1-8EE8-C35F-0A78-E1877E62E3D3}"/>
                </a:ext>
              </a:extLst>
            </p:cNvPr>
            <p:cNvGrpSpPr/>
            <p:nvPr/>
          </p:nvGrpSpPr>
          <p:grpSpPr>
            <a:xfrm>
              <a:off x="867100" y="1960933"/>
              <a:ext cx="10457800" cy="1891200"/>
              <a:chOff x="457200" y="1156375"/>
              <a:chExt cx="7843350" cy="1418400"/>
            </a:xfrm>
          </p:grpSpPr>
          <p:cxnSp>
            <p:nvCxnSpPr>
              <p:cNvPr id="58" name="Google Shape;292;p20">
                <a:extLst>
                  <a:ext uri="{FF2B5EF4-FFF2-40B4-BE49-F238E27FC236}">
                    <a16:creationId xmlns:a16="http://schemas.microsoft.com/office/drawing/2014/main" id="{911C0BEB-7D4C-C808-EB74-AD7A9318FA7E}"/>
                  </a:ext>
                </a:extLst>
              </p:cNvPr>
              <p:cNvCxnSpPr>
                <a:stCxn id="22" idx="0"/>
                <a:endCxn id="72" idx="0"/>
              </p:cNvCxnSpPr>
              <p:nvPr/>
            </p:nvCxnSpPr>
            <p:spPr>
              <a:xfrm>
                <a:off x="1166400" y="1156375"/>
                <a:ext cx="6813300" cy="3861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0" name="Google Shape;294;p20">
                <a:extLst>
                  <a:ext uri="{FF2B5EF4-FFF2-40B4-BE49-F238E27FC236}">
                    <a16:creationId xmlns:a16="http://schemas.microsoft.com/office/drawing/2014/main" id="{0B484EBD-6B7F-1819-7005-2F5FDA432CB7}"/>
                  </a:ext>
                </a:extLst>
              </p:cNvPr>
              <p:cNvCxnSpPr>
                <a:stCxn id="22" idx="4"/>
                <a:endCxn id="72" idx="2"/>
              </p:cNvCxnSpPr>
              <p:nvPr/>
            </p:nvCxnSpPr>
            <p:spPr>
              <a:xfrm rot="10800000" flipH="1">
                <a:off x="1166400" y="2188375"/>
                <a:ext cx="6815400" cy="386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1" name="Google Shape;295;p20">
                <a:extLst>
                  <a:ext uri="{FF2B5EF4-FFF2-40B4-BE49-F238E27FC236}">
                    <a16:creationId xmlns:a16="http://schemas.microsoft.com/office/drawing/2014/main" id="{C7BCEBBF-916E-C6FB-2734-496F6A21D9E4}"/>
                  </a:ext>
                </a:extLst>
              </p:cNvPr>
              <p:cNvSpPr/>
              <p:nvPr/>
            </p:nvSpPr>
            <p:spPr>
              <a:xfrm>
                <a:off x="457200" y="1156375"/>
                <a:ext cx="1418400" cy="1418400"/>
              </a:xfrm>
              <a:prstGeom prst="arc">
                <a:avLst>
                  <a:gd name="adj1" fmla="val 5329401"/>
                  <a:gd name="adj2" fmla="val 16271821"/>
                </a:avLst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" name="Google Shape;293;p20">
                <a:extLst>
                  <a:ext uri="{FF2B5EF4-FFF2-40B4-BE49-F238E27FC236}">
                    <a16:creationId xmlns:a16="http://schemas.microsoft.com/office/drawing/2014/main" id="{D0DED8A1-213E-A0E0-C472-D408E4250732}"/>
                  </a:ext>
                </a:extLst>
              </p:cNvPr>
              <p:cNvSpPr/>
              <p:nvPr/>
            </p:nvSpPr>
            <p:spPr>
              <a:xfrm>
                <a:off x="7654650" y="1542600"/>
                <a:ext cx="645900" cy="645900"/>
              </a:xfrm>
              <a:prstGeom prst="arc">
                <a:avLst>
                  <a:gd name="adj1" fmla="val 16220899"/>
                  <a:gd name="adj2" fmla="val 5354018"/>
                </a:avLst>
              </a:prstGeom>
              <a:noFill/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EF098BC-A4C4-F7FD-0910-7DE36B30FB5F}"/>
                </a:ext>
              </a:extLst>
            </p:cNvPr>
            <p:cNvGrpSpPr/>
            <p:nvPr/>
          </p:nvGrpSpPr>
          <p:grpSpPr>
            <a:xfrm>
              <a:off x="867100" y="1960933"/>
              <a:ext cx="1891200" cy="1891200"/>
              <a:chOff x="867100" y="1960933"/>
              <a:chExt cx="1891200" cy="1891200"/>
            </a:xfrm>
          </p:grpSpPr>
          <p:sp>
            <p:nvSpPr>
              <p:cNvPr id="22" name="Google Shape;276;p20">
                <a:extLst>
                  <a:ext uri="{FF2B5EF4-FFF2-40B4-BE49-F238E27FC236}">
                    <a16:creationId xmlns:a16="http://schemas.microsoft.com/office/drawing/2014/main" id="{6D6F7FBA-670C-09C9-D49D-0E338145CF6F}"/>
                  </a:ext>
                </a:extLst>
              </p:cNvPr>
              <p:cNvSpPr/>
              <p:nvPr/>
            </p:nvSpPr>
            <p:spPr>
              <a:xfrm>
                <a:off x="867100" y="1960933"/>
                <a:ext cx="1891200" cy="18912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76" name="Graphic 66">
                <a:extLst>
                  <a:ext uri="{FF2B5EF4-FFF2-40B4-BE49-F238E27FC236}">
                    <a16:creationId xmlns:a16="http://schemas.microsoft.com/office/drawing/2014/main" id="{08657A02-F329-EDDB-8624-528703D2A51B}"/>
                  </a:ext>
                </a:extLst>
              </p:cNvPr>
              <p:cNvSpPr/>
              <p:nvPr/>
            </p:nvSpPr>
            <p:spPr>
              <a:xfrm>
                <a:off x="1595904" y="2709718"/>
                <a:ext cx="394550" cy="393498"/>
              </a:xfrm>
              <a:custGeom>
                <a:avLst/>
                <a:gdLst>
                  <a:gd name="connsiteX0" fmla="*/ 150366 w 674524"/>
                  <a:gd name="connsiteY0" fmla="*/ 469010 h 672725"/>
                  <a:gd name="connsiteX1" fmla="*/ 26720 w 674524"/>
                  <a:gd name="connsiteY1" fmla="*/ 469010 h 672725"/>
                  <a:gd name="connsiteX2" fmla="*/ 241176 w 674524"/>
                  <a:gd name="connsiteY2" fmla="*/ 659960 h 672725"/>
                  <a:gd name="connsiteX3" fmla="*/ 150366 w 674524"/>
                  <a:gd name="connsiteY3" fmla="*/ 469010 h 672725"/>
                  <a:gd name="connsiteX4" fmla="*/ 321944 w 674524"/>
                  <a:gd name="connsiteY4" fmla="*/ 469010 h 672725"/>
                  <a:gd name="connsiteX5" fmla="*/ 321944 w 674524"/>
                  <a:gd name="connsiteY5" fmla="*/ 672725 h 672725"/>
                  <a:gd name="connsiteX6" fmla="*/ 220086 w 674524"/>
                  <a:gd name="connsiteY6" fmla="*/ 578703 h 672725"/>
                  <a:gd name="connsiteX7" fmla="*/ 181523 w 674524"/>
                  <a:gd name="connsiteY7" fmla="*/ 469010 h 672725"/>
                  <a:gd name="connsiteX8" fmla="*/ 492908 w 674524"/>
                  <a:gd name="connsiteY8" fmla="*/ 469010 h 672725"/>
                  <a:gd name="connsiteX9" fmla="*/ 351874 w 674524"/>
                  <a:gd name="connsiteY9" fmla="*/ 469010 h 672725"/>
                  <a:gd name="connsiteX10" fmla="*/ 351874 w 674524"/>
                  <a:gd name="connsiteY10" fmla="*/ 672725 h 672725"/>
                  <a:gd name="connsiteX11" fmla="*/ 453732 w 674524"/>
                  <a:gd name="connsiteY11" fmla="*/ 578703 h 672725"/>
                  <a:gd name="connsiteX12" fmla="*/ 492265 w 674524"/>
                  <a:gd name="connsiteY12" fmla="*/ 469010 h 672725"/>
                  <a:gd name="connsiteX13" fmla="*/ 647411 w 674524"/>
                  <a:gd name="connsiteY13" fmla="*/ 469010 h 672725"/>
                  <a:gd name="connsiteX14" fmla="*/ 432955 w 674524"/>
                  <a:gd name="connsiteY14" fmla="*/ 659960 h 672725"/>
                  <a:gd name="connsiteX15" fmla="*/ 523765 w 674524"/>
                  <a:gd name="connsiteY15" fmla="*/ 469010 h 672725"/>
                  <a:gd name="connsiteX16" fmla="*/ 144855 w 674524"/>
                  <a:gd name="connsiteY16" fmla="*/ 233954 h 672725"/>
                  <a:gd name="connsiteX17" fmla="*/ 15816 w 674524"/>
                  <a:gd name="connsiteY17" fmla="*/ 233954 h 672725"/>
                  <a:gd name="connsiteX18" fmla="*/ 15816 w 674524"/>
                  <a:gd name="connsiteY18" fmla="*/ 438773 h 672725"/>
                  <a:gd name="connsiteX19" fmla="*/ 144855 w 674524"/>
                  <a:gd name="connsiteY19" fmla="*/ 438773 h 672725"/>
                  <a:gd name="connsiteX20" fmla="*/ 144855 w 674524"/>
                  <a:gd name="connsiteY20" fmla="*/ 233954 h 672725"/>
                  <a:gd name="connsiteX21" fmla="*/ 321944 w 674524"/>
                  <a:gd name="connsiteY21" fmla="*/ 233954 h 672725"/>
                  <a:gd name="connsiteX22" fmla="*/ 175497 w 674524"/>
                  <a:gd name="connsiteY22" fmla="*/ 233954 h 672725"/>
                  <a:gd name="connsiteX23" fmla="*/ 175497 w 674524"/>
                  <a:gd name="connsiteY23" fmla="*/ 438773 h 672725"/>
                  <a:gd name="connsiteX24" fmla="*/ 321944 w 674524"/>
                  <a:gd name="connsiteY24" fmla="*/ 438773 h 672725"/>
                  <a:gd name="connsiteX25" fmla="*/ 498634 w 674524"/>
                  <a:gd name="connsiteY25" fmla="*/ 233954 h 672725"/>
                  <a:gd name="connsiteX26" fmla="*/ 352188 w 674524"/>
                  <a:gd name="connsiteY26" fmla="*/ 233954 h 672725"/>
                  <a:gd name="connsiteX27" fmla="*/ 352188 w 674524"/>
                  <a:gd name="connsiteY27" fmla="*/ 438773 h 672725"/>
                  <a:gd name="connsiteX28" fmla="*/ 498634 w 674524"/>
                  <a:gd name="connsiteY28" fmla="*/ 438773 h 672725"/>
                  <a:gd name="connsiteX29" fmla="*/ 498634 w 674524"/>
                  <a:gd name="connsiteY29" fmla="*/ 233954 h 672725"/>
                  <a:gd name="connsiteX30" fmla="*/ 658707 w 674524"/>
                  <a:gd name="connsiteY30" fmla="*/ 233954 h 672725"/>
                  <a:gd name="connsiteX31" fmla="*/ 529270 w 674524"/>
                  <a:gd name="connsiteY31" fmla="*/ 233954 h 672725"/>
                  <a:gd name="connsiteX32" fmla="*/ 529270 w 674524"/>
                  <a:gd name="connsiteY32" fmla="*/ 438773 h 672725"/>
                  <a:gd name="connsiteX33" fmla="*/ 658707 w 674524"/>
                  <a:gd name="connsiteY33" fmla="*/ 438773 h 672725"/>
                  <a:gd name="connsiteX34" fmla="*/ 658707 w 674524"/>
                  <a:gd name="connsiteY34" fmla="*/ 233954 h 672725"/>
                  <a:gd name="connsiteX35" fmla="*/ 523759 w 674524"/>
                  <a:gd name="connsiteY35" fmla="*/ 203715 h 672725"/>
                  <a:gd name="connsiteX36" fmla="*/ 647405 w 674524"/>
                  <a:gd name="connsiteY36" fmla="*/ 203715 h 672725"/>
                  <a:gd name="connsiteX37" fmla="*/ 432949 w 674524"/>
                  <a:gd name="connsiteY37" fmla="*/ 12765 h 672725"/>
                  <a:gd name="connsiteX38" fmla="*/ 523759 w 674524"/>
                  <a:gd name="connsiteY38" fmla="*/ 203715 h 672725"/>
                  <a:gd name="connsiteX39" fmla="*/ 352181 w 674524"/>
                  <a:gd name="connsiteY39" fmla="*/ 203715 h 672725"/>
                  <a:gd name="connsiteX40" fmla="*/ 352181 w 674524"/>
                  <a:gd name="connsiteY40" fmla="*/ 0 h 672725"/>
                  <a:gd name="connsiteX41" fmla="*/ 454039 w 674524"/>
                  <a:gd name="connsiteY41" fmla="*/ 94022 h 672725"/>
                  <a:gd name="connsiteX42" fmla="*/ 492602 w 674524"/>
                  <a:gd name="connsiteY42" fmla="*/ 203715 h 672725"/>
                  <a:gd name="connsiteX43" fmla="*/ 181217 w 674524"/>
                  <a:gd name="connsiteY43" fmla="*/ 203715 h 672725"/>
                  <a:gd name="connsiteX44" fmla="*/ 322251 w 674524"/>
                  <a:gd name="connsiteY44" fmla="*/ 203715 h 672725"/>
                  <a:gd name="connsiteX45" fmla="*/ 322251 w 674524"/>
                  <a:gd name="connsiteY45" fmla="*/ 0 h 672725"/>
                  <a:gd name="connsiteX46" fmla="*/ 220393 w 674524"/>
                  <a:gd name="connsiteY46" fmla="*/ 94022 h 672725"/>
                  <a:gd name="connsiteX47" fmla="*/ 181859 w 674524"/>
                  <a:gd name="connsiteY47" fmla="*/ 203715 h 672725"/>
                  <a:gd name="connsiteX48" fmla="*/ 26713 w 674524"/>
                  <a:gd name="connsiteY48" fmla="*/ 203715 h 672725"/>
                  <a:gd name="connsiteX49" fmla="*/ 241169 w 674524"/>
                  <a:gd name="connsiteY49" fmla="*/ 12765 h 672725"/>
                  <a:gd name="connsiteX50" fmla="*/ 150359 w 674524"/>
                  <a:gd name="connsiteY50" fmla="*/ 203715 h 672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674524" h="672725">
                    <a:moveTo>
                      <a:pt x="150366" y="469010"/>
                    </a:moveTo>
                    <a:lnTo>
                      <a:pt x="26720" y="469010"/>
                    </a:lnTo>
                    <a:cubicBezTo>
                      <a:pt x="66324" y="561348"/>
                      <a:pt x="144888" y="631283"/>
                      <a:pt x="241176" y="659960"/>
                    </a:cubicBezTo>
                    <a:cubicBezTo>
                      <a:pt x="194165" y="612949"/>
                      <a:pt x="164874" y="539063"/>
                      <a:pt x="150366" y="469010"/>
                    </a:cubicBezTo>
                    <a:close/>
                    <a:moveTo>
                      <a:pt x="321944" y="469010"/>
                    </a:moveTo>
                    <a:lnTo>
                      <a:pt x="321944" y="672725"/>
                    </a:lnTo>
                    <a:cubicBezTo>
                      <a:pt x="282768" y="665595"/>
                      <a:pt x="247052" y="631133"/>
                      <a:pt x="220086" y="578703"/>
                    </a:cubicBezTo>
                    <a:cubicBezTo>
                      <a:pt x="202457" y="543995"/>
                      <a:pt x="189480" y="507115"/>
                      <a:pt x="181523" y="469010"/>
                    </a:cubicBezTo>
                    <a:close/>
                    <a:moveTo>
                      <a:pt x="492908" y="469010"/>
                    </a:moveTo>
                    <a:lnTo>
                      <a:pt x="351874" y="469010"/>
                    </a:lnTo>
                    <a:lnTo>
                      <a:pt x="351874" y="672725"/>
                    </a:lnTo>
                    <a:cubicBezTo>
                      <a:pt x="391050" y="665595"/>
                      <a:pt x="426766" y="631133"/>
                      <a:pt x="453732" y="578703"/>
                    </a:cubicBezTo>
                    <a:cubicBezTo>
                      <a:pt x="471361" y="543995"/>
                      <a:pt x="484307" y="507115"/>
                      <a:pt x="492265" y="469010"/>
                    </a:cubicBezTo>
                    <a:close/>
                    <a:moveTo>
                      <a:pt x="647411" y="469010"/>
                    </a:moveTo>
                    <a:cubicBezTo>
                      <a:pt x="607804" y="561348"/>
                      <a:pt x="529243" y="631283"/>
                      <a:pt x="432955" y="659960"/>
                    </a:cubicBezTo>
                    <a:cubicBezTo>
                      <a:pt x="479967" y="612949"/>
                      <a:pt x="509257" y="539063"/>
                      <a:pt x="523765" y="469010"/>
                    </a:cubicBezTo>
                    <a:close/>
                    <a:moveTo>
                      <a:pt x="144855" y="233954"/>
                    </a:moveTo>
                    <a:lnTo>
                      <a:pt x="15816" y="233954"/>
                    </a:lnTo>
                    <a:cubicBezTo>
                      <a:pt x="-5272" y="300612"/>
                      <a:pt x="-5272" y="372115"/>
                      <a:pt x="15816" y="438773"/>
                    </a:cubicBezTo>
                    <a:lnTo>
                      <a:pt x="144855" y="438773"/>
                    </a:lnTo>
                    <a:cubicBezTo>
                      <a:pt x="134510" y="370887"/>
                      <a:pt x="134510" y="301839"/>
                      <a:pt x="144855" y="233954"/>
                    </a:cubicBezTo>
                    <a:close/>
                    <a:moveTo>
                      <a:pt x="321944" y="233954"/>
                    </a:moveTo>
                    <a:lnTo>
                      <a:pt x="175497" y="233954"/>
                    </a:lnTo>
                    <a:cubicBezTo>
                      <a:pt x="164693" y="301807"/>
                      <a:pt x="164693" y="370913"/>
                      <a:pt x="175497" y="438773"/>
                    </a:cubicBezTo>
                    <a:lnTo>
                      <a:pt x="321944" y="438773"/>
                    </a:lnTo>
                    <a:close/>
                    <a:moveTo>
                      <a:pt x="498634" y="233954"/>
                    </a:moveTo>
                    <a:lnTo>
                      <a:pt x="352188" y="233954"/>
                    </a:lnTo>
                    <a:lnTo>
                      <a:pt x="352188" y="438773"/>
                    </a:lnTo>
                    <a:lnTo>
                      <a:pt x="498634" y="438773"/>
                    </a:lnTo>
                    <a:cubicBezTo>
                      <a:pt x="509438" y="370920"/>
                      <a:pt x="509438" y="301813"/>
                      <a:pt x="498634" y="233954"/>
                    </a:cubicBezTo>
                    <a:close/>
                    <a:moveTo>
                      <a:pt x="658707" y="233954"/>
                    </a:moveTo>
                    <a:lnTo>
                      <a:pt x="529270" y="233954"/>
                    </a:lnTo>
                    <a:cubicBezTo>
                      <a:pt x="539615" y="301839"/>
                      <a:pt x="539615" y="370887"/>
                      <a:pt x="529270" y="438773"/>
                    </a:cubicBezTo>
                    <a:lnTo>
                      <a:pt x="658707" y="438773"/>
                    </a:lnTo>
                    <a:cubicBezTo>
                      <a:pt x="679797" y="372115"/>
                      <a:pt x="679797" y="300612"/>
                      <a:pt x="658707" y="233954"/>
                    </a:cubicBezTo>
                    <a:close/>
                    <a:moveTo>
                      <a:pt x="523759" y="203715"/>
                    </a:moveTo>
                    <a:lnTo>
                      <a:pt x="647405" y="203715"/>
                    </a:lnTo>
                    <a:cubicBezTo>
                      <a:pt x="607798" y="111377"/>
                      <a:pt x="529237" y="41442"/>
                      <a:pt x="432949" y="12765"/>
                    </a:cubicBezTo>
                    <a:cubicBezTo>
                      <a:pt x="479960" y="59776"/>
                      <a:pt x="509251" y="133662"/>
                      <a:pt x="523759" y="203715"/>
                    </a:cubicBezTo>
                    <a:close/>
                    <a:moveTo>
                      <a:pt x="352181" y="203715"/>
                    </a:moveTo>
                    <a:lnTo>
                      <a:pt x="352181" y="0"/>
                    </a:lnTo>
                    <a:cubicBezTo>
                      <a:pt x="391357" y="7131"/>
                      <a:pt x="427072" y="41594"/>
                      <a:pt x="454039" y="94022"/>
                    </a:cubicBezTo>
                    <a:cubicBezTo>
                      <a:pt x="471668" y="128730"/>
                      <a:pt x="484645" y="165610"/>
                      <a:pt x="492602" y="203715"/>
                    </a:cubicBezTo>
                    <a:close/>
                    <a:moveTo>
                      <a:pt x="181217" y="203715"/>
                    </a:moveTo>
                    <a:lnTo>
                      <a:pt x="322251" y="203715"/>
                    </a:lnTo>
                    <a:lnTo>
                      <a:pt x="322251" y="0"/>
                    </a:lnTo>
                    <a:cubicBezTo>
                      <a:pt x="283075" y="7131"/>
                      <a:pt x="247359" y="41594"/>
                      <a:pt x="220393" y="94022"/>
                    </a:cubicBezTo>
                    <a:cubicBezTo>
                      <a:pt x="202764" y="128730"/>
                      <a:pt x="189817" y="165610"/>
                      <a:pt x="181859" y="203715"/>
                    </a:cubicBezTo>
                    <a:close/>
                    <a:moveTo>
                      <a:pt x="26713" y="203715"/>
                    </a:moveTo>
                    <a:cubicBezTo>
                      <a:pt x="66318" y="111377"/>
                      <a:pt x="144881" y="41442"/>
                      <a:pt x="241169" y="12765"/>
                    </a:cubicBezTo>
                    <a:cubicBezTo>
                      <a:pt x="194158" y="59776"/>
                      <a:pt x="164867" y="133662"/>
                      <a:pt x="150359" y="203715"/>
                    </a:cubicBezTo>
                    <a:close/>
                  </a:path>
                </a:pathLst>
              </a:custGeom>
              <a:solidFill>
                <a:schemeClr val="bg2"/>
              </a:solidFill>
              <a:ln w="6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EB4F6D4-166C-F54A-384F-D622ED801496}"/>
                </a:ext>
              </a:extLst>
            </p:cNvPr>
            <p:cNvGrpSpPr/>
            <p:nvPr/>
          </p:nvGrpSpPr>
          <p:grpSpPr>
            <a:xfrm>
              <a:off x="10463700" y="2475900"/>
              <a:ext cx="861200" cy="861200"/>
              <a:chOff x="10463700" y="2475900"/>
              <a:chExt cx="861200" cy="861200"/>
            </a:xfrm>
          </p:grpSpPr>
          <p:sp>
            <p:nvSpPr>
              <p:cNvPr id="28" name="Google Shape;279;p20">
                <a:extLst>
                  <a:ext uri="{FF2B5EF4-FFF2-40B4-BE49-F238E27FC236}">
                    <a16:creationId xmlns:a16="http://schemas.microsoft.com/office/drawing/2014/main" id="{DC2667F9-A97B-8846-FEB2-7ED09BC40E4A}"/>
                  </a:ext>
                </a:extLst>
              </p:cNvPr>
              <p:cNvSpPr/>
              <p:nvPr/>
            </p:nvSpPr>
            <p:spPr>
              <a:xfrm>
                <a:off x="10463700" y="2475900"/>
                <a:ext cx="861200" cy="861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360C8843-1FDC-85FA-D708-3A2F52576812}"/>
                  </a:ext>
                </a:extLst>
              </p:cNvPr>
              <p:cNvSpPr/>
              <p:nvPr/>
            </p:nvSpPr>
            <p:spPr>
              <a:xfrm>
                <a:off x="10743866" y="2756067"/>
                <a:ext cx="300868" cy="300866"/>
              </a:xfrm>
              <a:custGeom>
                <a:avLst/>
                <a:gdLst>
                  <a:gd name="connsiteX0" fmla="*/ 206563 w 392064"/>
                  <a:gd name="connsiteY0" fmla="*/ 206589 h 392062"/>
                  <a:gd name="connsiteX1" fmla="*/ 248430 w 392064"/>
                  <a:gd name="connsiteY1" fmla="*/ 236781 h 392062"/>
                  <a:gd name="connsiteX2" fmla="*/ 235608 w 392064"/>
                  <a:gd name="connsiteY2" fmla="*/ 289095 h 392062"/>
                  <a:gd name="connsiteX3" fmla="*/ 206563 w 392064"/>
                  <a:gd name="connsiteY3" fmla="*/ 304457 h 392062"/>
                  <a:gd name="connsiteX4" fmla="*/ 181984 w 392064"/>
                  <a:gd name="connsiteY4" fmla="*/ 81439 h 392062"/>
                  <a:gd name="connsiteX5" fmla="*/ 181984 w 392064"/>
                  <a:gd name="connsiteY5" fmla="*/ 170294 h 392062"/>
                  <a:gd name="connsiteX6" fmla="*/ 161501 w 392064"/>
                  <a:gd name="connsiteY6" fmla="*/ 158741 h 392062"/>
                  <a:gd name="connsiteX7" fmla="*/ 168342 w 392064"/>
                  <a:gd name="connsiteY7" fmla="*/ 87707 h 392062"/>
                  <a:gd name="connsiteX8" fmla="*/ 181984 w 392064"/>
                  <a:gd name="connsiteY8" fmla="*/ 81439 h 392062"/>
                  <a:gd name="connsiteX9" fmla="*/ 181984 w 392064"/>
                  <a:gd name="connsiteY9" fmla="*/ 16467 h 392062"/>
                  <a:gd name="connsiteX10" fmla="*/ 181984 w 392064"/>
                  <a:gd name="connsiteY10" fmla="*/ 53623 h 392062"/>
                  <a:gd name="connsiteX11" fmla="*/ 157896 w 392064"/>
                  <a:gd name="connsiteY11" fmla="*/ 62226 h 392062"/>
                  <a:gd name="connsiteX12" fmla="*/ 123730 w 392064"/>
                  <a:gd name="connsiteY12" fmla="*/ 152351 h 392062"/>
                  <a:gd name="connsiteX13" fmla="*/ 181984 w 392064"/>
                  <a:gd name="connsiteY13" fmla="*/ 198314 h 392062"/>
                  <a:gd name="connsiteX14" fmla="*/ 181984 w 392064"/>
                  <a:gd name="connsiteY14" fmla="*/ 305563 h 392062"/>
                  <a:gd name="connsiteX15" fmla="*/ 134013 w 392064"/>
                  <a:gd name="connsiteY15" fmla="*/ 278648 h 392062"/>
                  <a:gd name="connsiteX16" fmla="*/ 114349 w 392064"/>
                  <a:gd name="connsiteY16" fmla="*/ 297452 h 392062"/>
                  <a:gd name="connsiteX17" fmla="*/ 147327 w 392064"/>
                  <a:gd name="connsiteY17" fmla="*/ 323711 h 392062"/>
                  <a:gd name="connsiteX18" fmla="*/ 181984 w 392064"/>
                  <a:gd name="connsiteY18" fmla="*/ 332846 h 392062"/>
                  <a:gd name="connsiteX19" fmla="*/ 181984 w 392064"/>
                  <a:gd name="connsiteY19" fmla="*/ 368773 h 392062"/>
                  <a:gd name="connsiteX20" fmla="*/ 206563 w 392064"/>
                  <a:gd name="connsiteY20" fmla="*/ 368773 h 392062"/>
                  <a:gd name="connsiteX21" fmla="*/ 206563 w 392064"/>
                  <a:gd name="connsiteY21" fmla="*/ 331904 h 392062"/>
                  <a:gd name="connsiteX22" fmla="*/ 271781 w 392064"/>
                  <a:gd name="connsiteY22" fmla="*/ 282745 h 392062"/>
                  <a:gd name="connsiteX23" fmla="*/ 255435 w 392064"/>
                  <a:gd name="connsiteY23" fmla="*/ 200813 h 392062"/>
                  <a:gd name="connsiteX24" fmla="*/ 206563 w 392064"/>
                  <a:gd name="connsiteY24" fmla="*/ 178159 h 392062"/>
                  <a:gd name="connsiteX25" fmla="*/ 206563 w 392064"/>
                  <a:gd name="connsiteY25" fmla="*/ 79104 h 392062"/>
                  <a:gd name="connsiteX26" fmla="*/ 250233 w 392064"/>
                  <a:gd name="connsiteY26" fmla="*/ 99873 h 392062"/>
                  <a:gd name="connsiteX27" fmla="*/ 269896 w 392064"/>
                  <a:gd name="connsiteY27" fmla="*/ 81029 h 392062"/>
                  <a:gd name="connsiteX28" fmla="*/ 206563 w 392064"/>
                  <a:gd name="connsiteY28" fmla="*/ 52066 h 392062"/>
                  <a:gd name="connsiteX29" fmla="*/ 206563 w 392064"/>
                  <a:gd name="connsiteY29" fmla="*/ 16467 h 392062"/>
                  <a:gd name="connsiteX30" fmla="*/ 196032 w 392064"/>
                  <a:gd name="connsiteY30" fmla="*/ 0 h 392062"/>
                  <a:gd name="connsiteX31" fmla="*/ 392064 w 392064"/>
                  <a:gd name="connsiteY31" fmla="*/ 196031 h 392062"/>
                  <a:gd name="connsiteX32" fmla="*/ 196032 w 392064"/>
                  <a:gd name="connsiteY32" fmla="*/ 392062 h 392062"/>
                  <a:gd name="connsiteX33" fmla="*/ 0 w 392064"/>
                  <a:gd name="connsiteY33" fmla="*/ 196031 h 392062"/>
                  <a:gd name="connsiteX34" fmla="*/ 196032 w 392064"/>
                  <a:gd name="connsiteY34" fmla="*/ 0 h 39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2064" h="392062">
                    <a:moveTo>
                      <a:pt x="206563" y="206589"/>
                    </a:moveTo>
                    <a:cubicBezTo>
                      <a:pt x="222949" y="212202"/>
                      <a:pt x="241753" y="219330"/>
                      <a:pt x="248430" y="236781"/>
                    </a:cubicBezTo>
                    <a:cubicBezTo>
                      <a:pt x="255108" y="254233"/>
                      <a:pt x="248389" y="276068"/>
                      <a:pt x="235608" y="289095"/>
                    </a:cubicBezTo>
                    <a:cubicBezTo>
                      <a:pt x="227612" y="296911"/>
                      <a:pt x="217524" y="302247"/>
                      <a:pt x="206563" y="304457"/>
                    </a:cubicBezTo>
                    <a:close/>
                    <a:moveTo>
                      <a:pt x="181984" y="81439"/>
                    </a:moveTo>
                    <a:lnTo>
                      <a:pt x="181984" y="170294"/>
                    </a:lnTo>
                    <a:cubicBezTo>
                      <a:pt x="174567" y="167596"/>
                      <a:pt x="167646" y="163693"/>
                      <a:pt x="161501" y="158741"/>
                    </a:cubicBezTo>
                    <a:cubicBezTo>
                      <a:pt x="138969" y="139733"/>
                      <a:pt x="144459" y="102946"/>
                      <a:pt x="168342" y="87707"/>
                    </a:cubicBezTo>
                    <a:cubicBezTo>
                      <a:pt x="172575" y="84992"/>
                      <a:pt x="177166" y="82882"/>
                      <a:pt x="181984" y="81439"/>
                    </a:cubicBezTo>
                    <a:close/>
                    <a:moveTo>
                      <a:pt x="181984" y="16467"/>
                    </a:moveTo>
                    <a:lnTo>
                      <a:pt x="181984" y="53623"/>
                    </a:lnTo>
                    <a:cubicBezTo>
                      <a:pt x="173567" y="55261"/>
                      <a:pt x="165446" y="58162"/>
                      <a:pt x="157896" y="62226"/>
                    </a:cubicBezTo>
                    <a:cubicBezTo>
                      <a:pt x="126844" y="79145"/>
                      <a:pt x="110990" y="118882"/>
                      <a:pt x="123730" y="152351"/>
                    </a:cubicBezTo>
                    <a:cubicBezTo>
                      <a:pt x="133603" y="178159"/>
                      <a:pt x="157404" y="189671"/>
                      <a:pt x="181984" y="198314"/>
                    </a:cubicBezTo>
                    <a:lnTo>
                      <a:pt x="181984" y="305563"/>
                    </a:lnTo>
                    <a:cubicBezTo>
                      <a:pt x="162934" y="303228"/>
                      <a:pt x="147122" y="292290"/>
                      <a:pt x="134013" y="278648"/>
                    </a:cubicBezTo>
                    <a:lnTo>
                      <a:pt x="114349" y="297452"/>
                    </a:lnTo>
                    <a:cubicBezTo>
                      <a:pt x="123712" y="308076"/>
                      <a:pt x="134875" y="316965"/>
                      <a:pt x="147327" y="323711"/>
                    </a:cubicBezTo>
                    <a:cubicBezTo>
                      <a:pt x="158209" y="328888"/>
                      <a:pt x="169963" y="331986"/>
                      <a:pt x="181984" y="332846"/>
                    </a:cubicBezTo>
                    <a:lnTo>
                      <a:pt x="181984" y="368773"/>
                    </a:lnTo>
                    <a:lnTo>
                      <a:pt x="206563" y="368773"/>
                    </a:lnTo>
                    <a:lnTo>
                      <a:pt x="206563" y="331904"/>
                    </a:lnTo>
                    <a:cubicBezTo>
                      <a:pt x="234748" y="327193"/>
                      <a:pt x="260638" y="309864"/>
                      <a:pt x="271781" y="282745"/>
                    </a:cubicBezTo>
                    <a:cubicBezTo>
                      <a:pt x="282923" y="255626"/>
                      <a:pt x="278868" y="220846"/>
                      <a:pt x="255435" y="200813"/>
                    </a:cubicBezTo>
                    <a:cubicBezTo>
                      <a:pt x="241589" y="189015"/>
                      <a:pt x="223605" y="183485"/>
                      <a:pt x="206563" y="178159"/>
                    </a:cubicBezTo>
                    <a:lnTo>
                      <a:pt x="206563" y="79104"/>
                    </a:lnTo>
                    <a:cubicBezTo>
                      <a:pt x="223109" y="80676"/>
                      <a:pt x="238572" y="88030"/>
                      <a:pt x="250233" y="99873"/>
                    </a:cubicBezTo>
                    <a:lnTo>
                      <a:pt x="269896" y="81029"/>
                    </a:lnTo>
                    <a:cubicBezTo>
                      <a:pt x="253068" y="63911"/>
                      <a:pt x="230519" y="53598"/>
                      <a:pt x="206563" y="52066"/>
                    </a:cubicBezTo>
                    <a:lnTo>
                      <a:pt x="206563" y="16467"/>
                    </a:lnTo>
                    <a:close/>
                    <a:moveTo>
                      <a:pt x="196032" y="0"/>
                    </a:moveTo>
                    <a:cubicBezTo>
                      <a:pt x="304297" y="0"/>
                      <a:pt x="392064" y="87766"/>
                      <a:pt x="392064" y="196031"/>
                    </a:cubicBezTo>
                    <a:cubicBezTo>
                      <a:pt x="392064" y="304296"/>
                      <a:pt x="304297" y="392062"/>
                      <a:pt x="196032" y="392062"/>
                    </a:cubicBezTo>
                    <a:cubicBezTo>
                      <a:pt x="87767" y="392062"/>
                      <a:pt x="0" y="304296"/>
                      <a:pt x="0" y="196031"/>
                    </a:cubicBezTo>
                    <a:cubicBezTo>
                      <a:pt x="0" y="87766"/>
                      <a:pt x="87767" y="0"/>
                      <a:pt x="19603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70338CF-5D78-7842-BB10-904EC83EE5D4}"/>
                </a:ext>
              </a:extLst>
            </p:cNvPr>
            <p:cNvGrpSpPr/>
            <p:nvPr/>
          </p:nvGrpSpPr>
          <p:grpSpPr>
            <a:xfrm>
              <a:off x="4067017" y="2133633"/>
              <a:ext cx="1546000" cy="1546000"/>
              <a:chOff x="4067017" y="2133633"/>
              <a:chExt cx="1546000" cy="1546000"/>
            </a:xfrm>
          </p:grpSpPr>
          <p:sp>
            <p:nvSpPr>
              <p:cNvPr id="23" name="Google Shape;277;p20">
                <a:extLst>
                  <a:ext uri="{FF2B5EF4-FFF2-40B4-BE49-F238E27FC236}">
                    <a16:creationId xmlns:a16="http://schemas.microsoft.com/office/drawing/2014/main" id="{BFDC1923-773F-210B-4BB8-B1709AAC6886}"/>
                  </a:ext>
                </a:extLst>
              </p:cNvPr>
              <p:cNvSpPr/>
              <p:nvPr/>
            </p:nvSpPr>
            <p:spPr>
              <a:xfrm>
                <a:off x="4067017" y="2133633"/>
                <a:ext cx="1546000" cy="154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003DE8E-87E6-7BA1-9335-66F9236274E6}"/>
                  </a:ext>
                </a:extLst>
              </p:cNvPr>
              <p:cNvSpPr/>
              <p:nvPr/>
            </p:nvSpPr>
            <p:spPr>
              <a:xfrm>
                <a:off x="4584756" y="2701305"/>
                <a:ext cx="503556" cy="428154"/>
              </a:xfrm>
              <a:custGeom>
                <a:avLst/>
                <a:gdLst>
                  <a:gd name="connsiteX0" fmla="*/ 3428134 w 10872232"/>
                  <a:gd name="connsiteY0" fmla="*/ 3886832 h 9244245"/>
                  <a:gd name="connsiteX1" fmla="*/ 1499322 w 10872232"/>
                  <a:gd name="connsiteY1" fmla="*/ 5815644 h 9244245"/>
                  <a:gd name="connsiteX2" fmla="*/ 3428134 w 10872232"/>
                  <a:gd name="connsiteY2" fmla="*/ 7744457 h 9244245"/>
                  <a:gd name="connsiteX3" fmla="*/ 5356947 w 10872232"/>
                  <a:gd name="connsiteY3" fmla="*/ 5815644 h 9244245"/>
                  <a:gd name="connsiteX4" fmla="*/ 3428134 w 10872232"/>
                  <a:gd name="connsiteY4" fmla="*/ 3886832 h 9244245"/>
                  <a:gd name="connsiteX5" fmla="*/ 3428574 w 10872232"/>
                  <a:gd name="connsiteY5" fmla="*/ 2387070 h 9244245"/>
                  <a:gd name="connsiteX6" fmla="*/ 3762902 w 10872232"/>
                  <a:gd name="connsiteY6" fmla="*/ 2403143 h 9244245"/>
                  <a:gd name="connsiteX7" fmla="*/ 3858274 w 10872232"/>
                  <a:gd name="connsiteY7" fmla="*/ 2492080 h 9244245"/>
                  <a:gd name="connsiteX8" fmla="*/ 3975077 w 10872232"/>
                  <a:gd name="connsiteY8" fmla="*/ 3192911 h 9244245"/>
                  <a:gd name="connsiteX9" fmla="*/ 4896678 w 10872232"/>
                  <a:gd name="connsiteY9" fmla="*/ 3574924 h 9244245"/>
                  <a:gd name="connsiteX10" fmla="*/ 5474807 w 10872232"/>
                  <a:gd name="connsiteY10" fmla="*/ 3161838 h 9244245"/>
                  <a:gd name="connsiteX11" fmla="*/ 5605001 w 10872232"/>
                  <a:gd name="connsiteY11" fmla="*/ 3166125 h 9244245"/>
                  <a:gd name="connsiteX12" fmla="*/ 5853066 w 10872232"/>
                  <a:gd name="connsiteY12" fmla="*/ 3391153 h 9244245"/>
                  <a:gd name="connsiteX13" fmla="*/ 6078065 w 10872232"/>
                  <a:gd name="connsiteY13" fmla="*/ 3639218 h 9244245"/>
                  <a:gd name="connsiteX14" fmla="*/ 6082352 w 10872232"/>
                  <a:gd name="connsiteY14" fmla="*/ 3769411 h 9244245"/>
                  <a:gd name="connsiteX15" fmla="*/ 5669295 w 10872232"/>
                  <a:gd name="connsiteY15" fmla="*/ 4347541 h 9244245"/>
                  <a:gd name="connsiteX16" fmla="*/ 6051319 w 10872232"/>
                  <a:gd name="connsiteY16" fmla="*/ 5269142 h 9244245"/>
                  <a:gd name="connsiteX17" fmla="*/ 6752150 w 10872232"/>
                  <a:gd name="connsiteY17" fmla="*/ 5385945 h 9244245"/>
                  <a:gd name="connsiteX18" fmla="*/ 6841075 w 10872232"/>
                  <a:gd name="connsiteY18" fmla="*/ 5481317 h 9244245"/>
                  <a:gd name="connsiteX19" fmla="*/ 6857134 w 10872232"/>
                  <a:gd name="connsiteY19" fmla="*/ 5815644 h 9244245"/>
                  <a:gd name="connsiteX20" fmla="*/ 6841075 w 10872232"/>
                  <a:gd name="connsiteY20" fmla="*/ 6149972 h 9244245"/>
                  <a:gd name="connsiteX21" fmla="*/ 6752150 w 10872232"/>
                  <a:gd name="connsiteY21" fmla="*/ 6245344 h 9244245"/>
                  <a:gd name="connsiteX22" fmla="*/ 6051319 w 10872232"/>
                  <a:gd name="connsiteY22" fmla="*/ 6362147 h 9244245"/>
                  <a:gd name="connsiteX23" fmla="*/ 5669295 w 10872232"/>
                  <a:gd name="connsiteY23" fmla="*/ 7283748 h 9244245"/>
                  <a:gd name="connsiteX24" fmla="*/ 6082352 w 10872232"/>
                  <a:gd name="connsiteY24" fmla="*/ 7861877 h 9244245"/>
                  <a:gd name="connsiteX25" fmla="*/ 6078065 w 10872232"/>
                  <a:gd name="connsiteY25" fmla="*/ 7992071 h 9244245"/>
                  <a:gd name="connsiteX26" fmla="*/ 5853066 w 10872232"/>
                  <a:gd name="connsiteY26" fmla="*/ 8240119 h 9244245"/>
                  <a:gd name="connsiteX27" fmla="*/ 5605001 w 10872232"/>
                  <a:gd name="connsiteY27" fmla="*/ 8465176 h 9244245"/>
                  <a:gd name="connsiteX28" fmla="*/ 5474807 w 10872232"/>
                  <a:gd name="connsiteY28" fmla="*/ 8469462 h 9244245"/>
                  <a:gd name="connsiteX29" fmla="*/ 4896678 w 10872232"/>
                  <a:gd name="connsiteY29" fmla="*/ 8056365 h 9244245"/>
                  <a:gd name="connsiteX30" fmla="*/ 3975077 w 10872232"/>
                  <a:gd name="connsiteY30" fmla="*/ 8438373 h 9244245"/>
                  <a:gd name="connsiteX31" fmla="*/ 3858274 w 10872232"/>
                  <a:gd name="connsiteY31" fmla="*/ 9139203 h 9244245"/>
                  <a:gd name="connsiteX32" fmla="*/ 3762902 w 10872232"/>
                  <a:gd name="connsiteY32" fmla="*/ 9228128 h 9244245"/>
                  <a:gd name="connsiteX33" fmla="*/ 3428574 w 10872232"/>
                  <a:gd name="connsiteY33" fmla="*/ 9244245 h 9244245"/>
                  <a:gd name="connsiteX34" fmla="*/ 3094247 w 10872232"/>
                  <a:gd name="connsiteY34" fmla="*/ 9228128 h 9244245"/>
                  <a:gd name="connsiteX35" fmla="*/ 2998875 w 10872232"/>
                  <a:gd name="connsiteY35" fmla="*/ 9139203 h 9244245"/>
                  <a:gd name="connsiteX36" fmla="*/ 2882072 w 10872232"/>
                  <a:gd name="connsiteY36" fmla="*/ 8438373 h 9244245"/>
                  <a:gd name="connsiteX37" fmla="*/ 1960471 w 10872232"/>
                  <a:gd name="connsiteY37" fmla="*/ 8056365 h 9244245"/>
                  <a:gd name="connsiteX38" fmla="*/ 1382341 w 10872232"/>
                  <a:gd name="connsiteY38" fmla="*/ 8469462 h 9244245"/>
                  <a:gd name="connsiteX39" fmla="*/ 1252148 w 10872232"/>
                  <a:gd name="connsiteY39" fmla="*/ 8465176 h 9244245"/>
                  <a:gd name="connsiteX40" fmla="*/ 1004083 w 10872232"/>
                  <a:gd name="connsiteY40" fmla="*/ 8240119 h 9244245"/>
                  <a:gd name="connsiteX41" fmla="*/ 779055 w 10872232"/>
                  <a:gd name="connsiteY41" fmla="*/ 7992071 h 9244245"/>
                  <a:gd name="connsiteX42" fmla="*/ 774768 w 10872232"/>
                  <a:gd name="connsiteY42" fmla="*/ 7861877 h 9244245"/>
                  <a:gd name="connsiteX43" fmla="*/ 1187854 w 10872232"/>
                  <a:gd name="connsiteY43" fmla="*/ 7283748 h 9244245"/>
                  <a:gd name="connsiteX44" fmla="*/ 805841 w 10872232"/>
                  <a:gd name="connsiteY44" fmla="*/ 6362147 h 9244245"/>
                  <a:gd name="connsiteX45" fmla="*/ 105010 w 10872232"/>
                  <a:gd name="connsiteY45" fmla="*/ 6245344 h 9244245"/>
                  <a:gd name="connsiteX46" fmla="*/ 16073 w 10872232"/>
                  <a:gd name="connsiteY46" fmla="*/ 6149972 h 9244245"/>
                  <a:gd name="connsiteX47" fmla="*/ 0 w 10872232"/>
                  <a:gd name="connsiteY47" fmla="*/ 5815644 h 9244245"/>
                  <a:gd name="connsiteX48" fmla="*/ 16073 w 10872232"/>
                  <a:gd name="connsiteY48" fmla="*/ 5481317 h 9244245"/>
                  <a:gd name="connsiteX49" fmla="*/ 105010 w 10872232"/>
                  <a:gd name="connsiteY49" fmla="*/ 5385945 h 9244245"/>
                  <a:gd name="connsiteX50" fmla="*/ 805841 w 10872232"/>
                  <a:gd name="connsiteY50" fmla="*/ 5269142 h 9244245"/>
                  <a:gd name="connsiteX51" fmla="*/ 1187854 w 10872232"/>
                  <a:gd name="connsiteY51" fmla="*/ 4347541 h 9244245"/>
                  <a:gd name="connsiteX52" fmla="*/ 774768 w 10872232"/>
                  <a:gd name="connsiteY52" fmla="*/ 3769411 h 9244245"/>
                  <a:gd name="connsiteX53" fmla="*/ 779055 w 10872232"/>
                  <a:gd name="connsiteY53" fmla="*/ 3639218 h 9244245"/>
                  <a:gd name="connsiteX54" fmla="*/ 1004083 w 10872232"/>
                  <a:gd name="connsiteY54" fmla="*/ 3391153 h 9244245"/>
                  <a:gd name="connsiteX55" fmla="*/ 1252148 w 10872232"/>
                  <a:gd name="connsiteY55" fmla="*/ 3166125 h 9244245"/>
                  <a:gd name="connsiteX56" fmla="*/ 1382341 w 10872232"/>
                  <a:gd name="connsiteY56" fmla="*/ 3161838 h 9244245"/>
                  <a:gd name="connsiteX57" fmla="*/ 1960471 w 10872232"/>
                  <a:gd name="connsiteY57" fmla="*/ 3574924 h 9244245"/>
                  <a:gd name="connsiteX58" fmla="*/ 2882072 w 10872232"/>
                  <a:gd name="connsiteY58" fmla="*/ 3192911 h 9244245"/>
                  <a:gd name="connsiteX59" fmla="*/ 2998875 w 10872232"/>
                  <a:gd name="connsiteY59" fmla="*/ 2492080 h 9244245"/>
                  <a:gd name="connsiteX60" fmla="*/ 3094247 w 10872232"/>
                  <a:gd name="connsiteY60" fmla="*/ 2403143 h 9244245"/>
                  <a:gd name="connsiteX61" fmla="*/ 3428574 w 10872232"/>
                  <a:gd name="connsiteY61" fmla="*/ 2387070 h 9244245"/>
                  <a:gd name="connsiteX62" fmla="*/ 8332881 w 10872232"/>
                  <a:gd name="connsiteY62" fmla="*/ 1110651 h 9244245"/>
                  <a:gd name="connsiteX63" fmla="*/ 6904497 w 10872232"/>
                  <a:gd name="connsiteY63" fmla="*/ 2539035 h 9244245"/>
                  <a:gd name="connsiteX64" fmla="*/ 8332881 w 10872232"/>
                  <a:gd name="connsiteY64" fmla="*/ 3967421 h 9244245"/>
                  <a:gd name="connsiteX65" fmla="*/ 9761266 w 10872232"/>
                  <a:gd name="connsiteY65" fmla="*/ 2539035 h 9244245"/>
                  <a:gd name="connsiteX66" fmla="*/ 8332881 w 10872232"/>
                  <a:gd name="connsiteY66" fmla="*/ 1110651 h 9244245"/>
                  <a:gd name="connsiteX67" fmla="*/ 8333207 w 10872232"/>
                  <a:gd name="connsiteY67" fmla="*/ 0 h 9244245"/>
                  <a:gd name="connsiteX68" fmla="*/ 8580794 w 10872232"/>
                  <a:gd name="connsiteY68" fmla="*/ 11903 h 9244245"/>
                  <a:gd name="connsiteX69" fmla="*/ 8651422 w 10872232"/>
                  <a:gd name="connsiteY69" fmla="*/ 77765 h 9244245"/>
                  <a:gd name="connsiteX70" fmla="*/ 8737921 w 10872232"/>
                  <a:gd name="connsiteY70" fmla="*/ 596767 h 9244245"/>
                  <a:gd name="connsiteX71" fmla="*/ 9420414 w 10872232"/>
                  <a:gd name="connsiteY71" fmla="*/ 879667 h 9244245"/>
                  <a:gd name="connsiteX72" fmla="*/ 9848548 w 10872232"/>
                  <a:gd name="connsiteY72" fmla="*/ 573756 h 9244245"/>
                  <a:gd name="connsiteX73" fmla="*/ 9944963 w 10872232"/>
                  <a:gd name="connsiteY73" fmla="*/ 576930 h 9244245"/>
                  <a:gd name="connsiteX74" fmla="*/ 10128668 w 10872232"/>
                  <a:gd name="connsiteY74" fmla="*/ 743575 h 9244245"/>
                  <a:gd name="connsiteX75" fmla="*/ 10295292 w 10872232"/>
                  <a:gd name="connsiteY75" fmla="*/ 927280 h 9244245"/>
                  <a:gd name="connsiteX76" fmla="*/ 10298466 w 10872232"/>
                  <a:gd name="connsiteY76" fmla="*/ 1023695 h 9244245"/>
                  <a:gd name="connsiteX77" fmla="*/ 9992576 w 10872232"/>
                  <a:gd name="connsiteY77" fmla="*/ 1451830 h 9244245"/>
                  <a:gd name="connsiteX78" fmla="*/ 10275484 w 10872232"/>
                  <a:gd name="connsiteY78" fmla="*/ 2134323 h 9244245"/>
                  <a:gd name="connsiteX79" fmla="*/ 10794486 w 10872232"/>
                  <a:gd name="connsiteY79" fmla="*/ 2220821 h 9244245"/>
                  <a:gd name="connsiteX80" fmla="*/ 10860340 w 10872232"/>
                  <a:gd name="connsiteY80" fmla="*/ 2291449 h 9244245"/>
                  <a:gd name="connsiteX81" fmla="*/ 10872232 w 10872232"/>
                  <a:gd name="connsiteY81" fmla="*/ 2539035 h 9244245"/>
                  <a:gd name="connsiteX82" fmla="*/ 10860340 w 10872232"/>
                  <a:gd name="connsiteY82" fmla="*/ 2786623 h 9244245"/>
                  <a:gd name="connsiteX83" fmla="*/ 10794486 w 10872232"/>
                  <a:gd name="connsiteY83" fmla="*/ 2857250 h 9244245"/>
                  <a:gd name="connsiteX84" fmla="*/ 10275484 w 10872232"/>
                  <a:gd name="connsiteY84" fmla="*/ 2943749 h 9244245"/>
                  <a:gd name="connsiteX85" fmla="*/ 9992576 w 10872232"/>
                  <a:gd name="connsiteY85" fmla="*/ 3626242 h 9244245"/>
                  <a:gd name="connsiteX86" fmla="*/ 10298466 w 10872232"/>
                  <a:gd name="connsiteY86" fmla="*/ 4054376 h 9244245"/>
                  <a:gd name="connsiteX87" fmla="*/ 10295292 w 10872232"/>
                  <a:gd name="connsiteY87" fmla="*/ 4150792 h 9244245"/>
                  <a:gd name="connsiteX88" fmla="*/ 10128668 w 10872232"/>
                  <a:gd name="connsiteY88" fmla="*/ 4334484 h 9244245"/>
                  <a:gd name="connsiteX89" fmla="*/ 9944963 w 10872232"/>
                  <a:gd name="connsiteY89" fmla="*/ 4501150 h 9244245"/>
                  <a:gd name="connsiteX90" fmla="*/ 9848548 w 10872232"/>
                  <a:gd name="connsiteY90" fmla="*/ 4504324 h 9244245"/>
                  <a:gd name="connsiteX91" fmla="*/ 9420414 w 10872232"/>
                  <a:gd name="connsiteY91" fmla="*/ 4198405 h 9244245"/>
                  <a:gd name="connsiteX92" fmla="*/ 8737921 w 10872232"/>
                  <a:gd name="connsiteY92" fmla="*/ 4481301 h 9244245"/>
                  <a:gd name="connsiteX93" fmla="*/ 8651422 w 10872232"/>
                  <a:gd name="connsiteY93" fmla="*/ 5000302 h 9244245"/>
                  <a:gd name="connsiteX94" fmla="*/ 8580794 w 10872232"/>
                  <a:gd name="connsiteY94" fmla="*/ 5066156 h 9244245"/>
                  <a:gd name="connsiteX95" fmla="*/ 8333207 w 10872232"/>
                  <a:gd name="connsiteY95" fmla="*/ 5078091 h 9244245"/>
                  <a:gd name="connsiteX96" fmla="*/ 8085621 w 10872232"/>
                  <a:gd name="connsiteY96" fmla="*/ 5066156 h 9244245"/>
                  <a:gd name="connsiteX97" fmla="*/ 8014993 w 10872232"/>
                  <a:gd name="connsiteY97" fmla="*/ 5000302 h 9244245"/>
                  <a:gd name="connsiteX98" fmla="*/ 7928494 w 10872232"/>
                  <a:gd name="connsiteY98" fmla="*/ 4481301 h 9244245"/>
                  <a:gd name="connsiteX99" fmla="*/ 7246002 w 10872232"/>
                  <a:gd name="connsiteY99" fmla="*/ 4198405 h 9244245"/>
                  <a:gd name="connsiteX100" fmla="*/ 6817866 w 10872232"/>
                  <a:gd name="connsiteY100" fmla="*/ 4504324 h 9244245"/>
                  <a:gd name="connsiteX101" fmla="*/ 6721452 w 10872232"/>
                  <a:gd name="connsiteY101" fmla="*/ 4501150 h 9244245"/>
                  <a:gd name="connsiteX102" fmla="*/ 6537747 w 10872232"/>
                  <a:gd name="connsiteY102" fmla="*/ 4334484 h 9244245"/>
                  <a:gd name="connsiteX103" fmla="*/ 6371102 w 10872232"/>
                  <a:gd name="connsiteY103" fmla="*/ 4150792 h 9244245"/>
                  <a:gd name="connsiteX104" fmla="*/ 6367928 w 10872232"/>
                  <a:gd name="connsiteY104" fmla="*/ 4054376 h 9244245"/>
                  <a:gd name="connsiteX105" fmla="*/ 6673839 w 10872232"/>
                  <a:gd name="connsiteY105" fmla="*/ 3626242 h 9244245"/>
                  <a:gd name="connsiteX106" fmla="*/ 6390939 w 10872232"/>
                  <a:gd name="connsiteY106" fmla="*/ 2943749 h 9244245"/>
                  <a:gd name="connsiteX107" fmla="*/ 5871937 w 10872232"/>
                  <a:gd name="connsiteY107" fmla="*/ 2857250 h 9244245"/>
                  <a:gd name="connsiteX108" fmla="*/ 5806075 w 10872232"/>
                  <a:gd name="connsiteY108" fmla="*/ 2786623 h 9244245"/>
                  <a:gd name="connsiteX109" fmla="*/ 5794172 w 10872232"/>
                  <a:gd name="connsiteY109" fmla="*/ 2539035 h 9244245"/>
                  <a:gd name="connsiteX110" fmla="*/ 5806075 w 10872232"/>
                  <a:gd name="connsiteY110" fmla="*/ 2291449 h 9244245"/>
                  <a:gd name="connsiteX111" fmla="*/ 5871937 w 10872232"/>
                  <a:gd name="connsiteY111" fmla="*/ 2220821 h 9244245"/>
                  <a:gd name="connsiteX112" fmla="*/ 6390939 w 10872232"/>
                  <a:gd name="connsiteY112" fmla="*/ 2134323 h 9244245"/>
                  <a:gd name="connsiteX113" fmla="*/ 6673839 w 10872232"/>
                  <a:gd name="connsiteY113" fmla="*/ 1451830 h 9244245"/>
                  <a:gd name="connsiteX114" fmla="*/ 6367928 w 10872232"/>
                  <a:gd name="connsiteY114" fmla="*/ 1023695 h 9244245"/>
                  <a:gd name="connsiteX115" fmla="*/ 6371102 w 10872232"/>
                  <a:gd name="connsiteY115" fmla="*/ 927280 h 9244245"/>
                  <a:gd name="connsiteX116" fmla="*/ 6537747 w 10872232"/>
                  <a:gd name="connsiteY116" fmla="*/ 743575 h 9244245"/>
                  <a:gd name="connsiteX117" fmla="*/ 6721452 w 10872232"/>
                  <a:gd name="connsiteY117" fmla="*/ 576930 h 9244245"/>
                  <a:gd name="connsiteX118" fmla="*/ 6817866 w 10872232"/>
                  <a:gd name="connsiteY118" fmla="*/ 573756 h 9244245"/>
                  <a:gd name="connsiteX119" fmla="*/ 7246002 w 10872232"/>
                  <a:gd name="connsiteY119" fmla="*/ 879667 h 9244245"/>
                  <a:gd name="connsiteX120" fmla="*/ 7928494 w 10872232"/>
                  <a:gd name="connsiteY120" fmla="*/ 596767 h 9244245"/>
                  <a:gd name="connsiteX121" fmla="*/ 8014993 w 10872232"/>
                  <a:gd name="connsiteY121" fmla="*/ 77765 h 9244245"/>
                  <a:gd name="connsiteX122" fmla="*/ 8085621 w 10872232"/>
                  <a:gd name="connsiteY122" fmla="*/ 11903 h 9244245"/>
                  <a:gd name="connsiteX123" fmla="*/ 8333207 w 10872232"/>
                  <a:gd name="connsiteY123" fmla="*/ 0 h 9244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10872232" h="9244245">
                    <a:moveTo>
                      <a:pt x="3428134" y="3886832"/>
                    </a:moveTo>
                    <a:cubicBezTo>
                      <a:pt x="2364573" y="3886832"/>
                      <a:pt x="1499322" y="4752083"/>
                      <a:pt x="1499322" y="5815644"/>
                    </a:cubicBezTo>
                    <a:cubicBezTo>
                      <a:pt x="1499322" y="6879206"/>
                      <a:pt x="2364573" y="7744457"/>
                      <a:pt x="3428134" y="7744457"/>
                    </a:cubicBezTo>
                    <a:cubicBezTo>
                      <a:pt x="4491696" y="7744457"/>
                      <a:pt x="5356947" y="6879206"/>
                      <a:pt x="5356947" y="5815644"/>
                    </a:cubicBezTo>
                    <a:cubicBezTo>
                      <a:pt x="5356947" y="4752083"/>
                      <a:pt x="4491696" y="3886832"/>
                      <a:pt x="3428134" y="3886832"/>
                    </a:cubicBezTo>
                    <a:close/>
                    <a:moveTo>
                      <a:pt x="3428574" y="2387070"/>
                    </a:moveTo>
                    <a:cubicBezTo>
                      <a:pt x="3538942" y="2387070"/>
                      <a:pt x="3651459" y="2392428"/>
                      <a:pt x="3762902" y="2403143"/>
                    </a:cubicBezTo>
                    <a:cubicBezTo>
                      <a:pt x="3811125" y="2407693"/>
                      <a:pt x="3850239" y="2444395"/>
                      <a:pt x="3858274" y="2492080"/>
                    </a:cubicBezTo>
                    <a:lnTo>
                      <a:pt x="3975077" y="3192911"/>
                    </a:lnTo>
                    <a:cubicBezTo>
                      <a:pt x="4305176" y="3260954"/>
                      <a:pt x="4614323" y="3389278"/>
                      <a:pt x="4896678" y="3574924"/>
                    </a:cubicBezTo>
                    <a:lnTo>
                      <a:pt x="5474807" y="3161838"/>
                    </a:lnTo>
                    <a:cubicBezTo>
                      <a:pt x="5513915" y="3133440"/>
                      <a:pt x="5567499" y="3135315"/>
                      <a:pt x="5605001" y="3166125"/>
                    </a:cubicBezTo>
                    <a:cubicBezTo>
                      <a:pt x="5691263" y="3237116"/>
                      <a:pt x="5774828" y="3312926"/>
                      <a:pt x="5853066" y="3391153"/>
                    </a:cubicBezTo>
                    <a:cubicBezTo>
                      <a:pt x="5931533" y="3469643"/>
                      <a:pt x="6007371" y="3552956"/>
                      <a:pt x="6078065" y="3639218"/>
                    </a:cubicBezTo>
                    <a:cubicBezTo>
                      <a:pt x="6108641" y="3676720"/>
                      <a:pt x="6110527" y="3730029"/>
                      <a:pt x="6082352" y="3769411"/>
                    </a:cubicBezTo>
                    <a:lnTo>
                      <a:pt x="5669295" y="4347541"/>
                    </a:lnTo>
                    <a:cubicBezTo>
                      <a:pt x="5854666" y="4629976"/>
                      <a:pt x="5983254" y="4939369"/>
                      <a:pt x="6051319" y="5269142"/>
                    </a:cubicBezTo>
                    <a:lnTo>
                      <a:pt x="6752150" y="5385945"/>
                    </a:lnTo>
                    <a:cubicBezTo>
                      <a:pt x="6799813" y="5393986"/>
                      <a:pt x="6836275" y="5433094"/>
                      <a:pt x="6841075" y="5481317"/>
                    </a:cubicBezTo>
                    <a:cubicBezTo>
                      <a:pt x="6851762" y="5592759"/>
                      <a:pt x="6857134" y="5705276"/>
                      <a:pt x="6857134" y="5815644"/>
                    </a:cubicBezTo>
                    <a:cubicBezTo>
                      <a:pt x="6857134" y="5926013"/>
                      <a:pt x="6851762" y="6038529"/>
                      <a:pt x="6841075" y="6149972"/>
                    </a:cubicBezTo>
                    <a:cubicBezTo>
                      <a:pt x="6836503" y="6198195"/>
                      <a:pt x="6799813" y="6237308"/>
                      <a:pt x="6752150" y="6245344"/>
                    </a:cubicBezTo>
                    <a:lnTo>
                      <a:pt x="6051319" y="6362147"/>
                    </a:lnTo>
                    <a:cubicBezTo>
                      <a:pt x="5983254" y="6692245"/>
                      <a:pt x="5854952" y="7001393"/>
                      <a:pt x="5669295" y="7283748"/>
                    </a:cubicBezTo>
                    <a:lnTo>
                      <a:pt x="6082352" y="7861877"/>
                    </a:lnTo>
                    <a:cubicBezTo>
                      <a:pt x="6110756" y="7900985"/>
                      <a:pt x="6108926" y="7954569"/>
                      <a:pt x="6078065" y="7992071"/>
                    </a:cubicBezTo>
                    <a:cubicBezTo>
                      <a:pt x="6007085" y="8078333"/>
                      <a:pt x="5931304" y="8161880"/>
                      <a:pt x="5853066" y="8240119"/>
                    </a:cubicBezTo>
                    <a:cubicBezTo>
                      <a:pt x="5774599" y="8318643"/>
                      <a:pt x="5691263" y="8394424"/>
                      <a:pt x="5605001" y="8465176"/>
                    </a:cubicBezTo>
                    <a:cubicBezTo>
                      <a:pt x="5567767" y="8495693"/>
                      <a:pt x="5514452" y="8497580"/>
                      <a:pt x="5474807" y="8469462"/>
                    </a:cubicBezTo>
                    <a:lnTo>
                      <a:pt x="4896678" y="8056365"/>
                    </a:lnTo>
                    <a:cubicBezTo>
                      <a:pt x="4614243" y="8241776"/>
                      <a:pt x="4304850" y="8370364"/>
                      <a:pt x="3975077" y="8438373"/>
                    </a:cubicBezTo>
                    <a:lnTo>
                      <a:pt x="3858274" y="9139203"/>
                    </a:lnTo>
                    <a:cubicBezTo>
                      <a:pt x="3850233" y="9186866"/>
                      <a:pt x="3811119" y="9223328"/>
                      <a:pt x="3762902" y="9228128"/>
                    </a:cubicBezTo>
                    <a:cubicBezTo>
                      <a:pt x="3651459" y="9238872"/>
                      <a:pt x="3538942" y="9244245"/>
                      <a:pt x="3428574" y="9244245"/>
                    </a:cubicBezTo>
                    <a:cubicBezTo>
                      <a:pt x="3318206" y="9244245"/>
                      <a:pt x="3205689" y="9238872"/>
                      <a:pt x="3094247" y="9228128"/>
                    </a:cubicBezTo>
                    <a:cubicBezTo>
                      <a:pt x="3046024" y="9223613"/>
                      <a:pt x="3006910" y="9186866"/>
                      <a:pt x="2998875" y="9139203"/>
                    </a:cubicBezTo>
                    <a:lnTo>
                      <a:pt x="2882072" y="8438373"/>
                    </a:lnTo>
                    <a:cubicBezTo>
                      <a:pt x="2551973" y="8370364"/>
                      <a:pt x="2242826" y="8242005"/>
                      <a:pt x="1960471" y="8056365"/>
                    </a:cubicBezTo>
                    <a:lnTo>
                      <a:pt x="1382341" y="8469462"/>
                    </a:lnTo>
                    <a:cubicBezTo>
                      <a:pt x="1343234" y="8497865"/>
                      <a:pt x="1289650" y="8495979"/>
                      <a:pt x="1252148" y="8465176"/>
                    </a:cubicBezTo>
                    <a:cubicBezTo>
                      <a:pt x="1165886" y="8394195"/>
                      <a:pt x="1082310" y="8318358"/>
                      <a:pt x="1004083" y="8240119"/>
                    </a:cubicBezTo>
                    <a:cubicBezTo>
                      <a:pt x="925593" y="8161652"/>
                      <a:pt x="849778" y="8078333"/>
                      <a:pt x="779055" y="7992071"/>
                    </a:cubicBezTo>
                    <a:cubicBezTo>
                      <a:pt x="748514" y="7954569"/>
                      <a:pt x="746639" y="7901260"/>
                      <a:pt x="774768" y="7861877"/>
                    </a:cubicBezTo>
                    <a:lnTo>
                      <a:pt x="1187854" y="7283748"/>
                    </a:lnTo>
                    <a:cubicBezTo>
                      <a:pt x="1002471" y="7001313"/>
                      <a:pt x="873884" y="6691920"/>
                      <a:pt x="805841" y="6362147"/>
                    </a:cubicBezTo>
                    <a:lnTo>
                      <a:pt x="105010" y="6245344"/>
                    </a:lnTo>
                    <a:cubicBezTo>
                      <a:pt x="57329" y="6237303"/>
                      <a:pt x="20895" y="6198195"/>
                      <a:pt x="16073" y="6149972"/>
                    </a:cubicBezTo>
                    <a:cubicBezTo>
                      <a:pt x="5358" y="6038529"/>
                      <a:pt x="0" y="5926013"/>
                      <a:pt x="0" y="5815644"/>
                    </a:cubicBezTo>
                    <a:cubicBezTo>
                      <a:pt x="0" y="5705276"/>
                      <a:pt x="5358" y="5592759"/>
                      <a:pt x="16073" y="5481317"/>
                    </a:cubicBezTo>
                    <a:cubicBezTo>
                      <a:pt x="20623" y="5433094"/>
                      <a:pt x="57325" y="5393980"/>
                      <a:pt x="105010" y="5385945"/>
                    </a:cubicBezTo>
                    <a:lnTo>
                      <a:pt x="805841" y="5269142"/>
                    </a:lnTo>
                    <a:cubicBezTo>
                      <a:pt x="873884" y="4939043"/>
                      <a:pt x="1002208" y="4629896"/>
                      <a:pt x="1187854" y="4347541"/>
                    </a:cubicBezTo>
                    <a:lnTo>
                      <a:pt x="774768" y="3769411"/>
                    </a:lnTo>
                    <a:cubicBezTo>
                      <a:pt x="746370" y="3730304"/>
                      <a:pt x="748245" y="3676725"/>
                      <a:pt x="779055" y="3639218"/>
                    </a:cubicBezTo>
                    <a:cubicBezTo>
                      <a:pt x="850046" y="3552956"/>
                      <a:pt x="925856" y="3469380"/>
                      <a:pt x="1004083" y="3391153"/>
                    </a:cubicBezTo>
                    <a:cubicBezTo>
                      <a:pt x="1082572" y="3312663"/>
                      <a:pt x="1165886" y="3236848"/>
                      <a:pt x="1252148" y="3166125"/>
                    </a:cubicBezTo>
                    <a:cubicBezTo>
                      <a:pt x="1289381" y="3135584"/>
                      <a:pt x="1342696" y="3133709"/>
                      <a:pt x="1382341" y="3161838"/>
                    </a:cubicBezTo>
                    <a:lnTo>
                      <a:pt x="1960471" y="3574924"/>
                    </a:lnTo>
                    <a:cubicBezTo>
                      <a:pt x="2242906" y="3389541"/>
                      <a:pt x="2552299" y="3260954"/>
                      <a:pt x="2882072" y="3192911"/>
                    </a:cubicBezTo>
                    <a:lnTo>
                      <a:pt x="2998875" y="2492080"/>
                    </a:lnTo>
                    <a:cubicBezTo>
                      <a:pt x="3006916" y="2444399"/>
                      <a:pt x="3046024" y="2407965"/>
                      <a:pt x="3094247" y="2403143"/>
                    </a:cubicBezTo>
                    <a:cubicBezTo>
                      <a:pt x="3205689" y="2392428"/>
                      <a:pt x="3318206" y="2387070"/>
                      <a:pt x="3428574" y="2387070"/>
                    </a:cubicBezTo>
                    <a:close/>
                    <a:moveTo>
                      <a:pt x="8332881" y="1110651"/>
                    </a:moveTo>
                    <a:cubicBezTo>
                      <a:pt x="7545260" y="1110651"/>
                      <a:pt x="6904497" y="1751414"/>
                      <a:pt x="6904497" y="2539035"/>
                    </a:cubicBezTo>
                    <a:cubicBezTo>
                      <a:pt x="6904497" y="3326658"/>
                      <a:pt x="7545260" y="3967421"/>
                      <a:pt x="8332881" y="3967421"/>
                    </a:cubicBezTo>
                    <a:cubicBezTo>
                      <a:pt x="9120504" y="3967421"/>
                      <a:pt x="9761266" y="3326658"/>
                      <a:pt x="9761266" y="2539035"/>
                    </a:cubicBezTo>
                    <a:cubicBezTo>
                      <a:pt x="9761266" y="1751414"/>
                      <a:pt x="9120504" y="1110651"/>
                      <a:pt x="8332881" y="1110651"/>
                    </a:cubicBezTo>
                    <a:close/>
                    <a:moveTo>
                      <a:pt x="8333207" y="0"/>
                    </a:moveTo>
                    <a:cubicBezTo>
                      <a:pt x="8414940" y="0"/>
                      <a:pt x="8498265" y="3968"/>
                      <a:pt x="8580794" y="11903"/>
                    </a:cubicBezTo>
                    <a:cubicBezTo>
                      <a:pt x="8616506" y="15273"/>
                      <a:pt x="8645472" y="42452"/>
                      <a:pt x="8651422" y="77765"/>
                    </a:cubicBezTo>
                    <a:lnTo>
                      <a:pt x="8737921" y="596767"/>
                    </a:lnTo>
                    <a:cubicBezTo>
                      <a:pt x="8982376" y="647156"/>
                      <a:pt x="9211315" y="742187"/>
                      <a:pt x="9420414" y="879667"/>
                    </a:cubicBezTo>
                    <a:lnTo>
                      <a:pt x="9848548" y="573756"/>
                    </a:lnTo>
                    <a:cubicBezTo>
                      <a:pt x="9877509" y="552725"/>
                      <a:pt x="9917191" y="554114"/>
                      <a:pt x="9944963" y="576930"/>
                    </a:cubicBezTo>
                    <a:cubicBezTo>
                      <a:pt x="10008844" y="629503"/>
                      <a:pt x="10070729" y="685644"/>
                      <a:pt x="10128668" y="743575"/>
                    </a:cubicBezTo>
                    <a:cubicBezTo>
                      <a:pt x="10186777" y="801701"/>
                      <a:pt x="10242939" y="863399"/>
                      <a:pt x="10295292" y="927280"/>
                    </a:cubicBezTo>
                    <a:cubicBezTo>
                      <a:pt x="10317934" y="955052"/>
                      <a:pt x="10319331" y="994530"/>
                      <a:pt x="10298466" y="1023695"/>
                    </a:cubicBezTo>
                    <a:lnTo>
                      <a:pt x="9992576" y="1451830"/>
                    </a:lnTo>
                    <a:cubicBezTo>
                      <a:pt x="10129853" y="1660987"/>
                      <a:pt x="10225079" y="1890109"/>
                      <a:pt x="10275484" y="2134323"/>
                    </a:cubicBezTo>
                    <a:lnTo>
                      <a:pt x="10794486" y="2220821"/>
                    </a:lnTo>
                    <a:cubicBezTo>
                      <a:pt x="10829783" y="2226776"/>
                      <a:pt x="10856785" y="2255738"/>
                      <a:pt x="10860340" y="2291449"/>
                    </a:cubicBezTo>
                    <a:cubicBezTo>
                      <a:pt x="10868254" y="2373978"/>
                      <a:pt x="10872232" y="2457302"/>
                      <a:pt x="10872232" y="2539035"/>
                    </a:cubicBezTo>
                    <a:cubicBezTo>
                      <a:pt x="10872232" y="2620769"/>
                      <a:pt x="10868254" y="2704093"/>
                      <a:pt x="10860340" y="2786623"/>
                    </a:cubicBezTo>
                    <a:cubicBezTo>
                      <a:pt x="10856954" y="2822334"/>
                      <a:pt x="10829783" y="2851299"/>
                      <a:pt x="10794486" y="2857250"/>
                    </a:cubicBezTo>
                    <a:lnTo>
                      <a:pt x="10275484" y="2943749"/>
                    </a:lnTo>
                    <a:cubicBezTo>
                      <a:pt x="10225079" y="3188204"/>
                      <a:pt x="10130064" y="3417144"/>
                      <a:pt x="9992576" y="3626242"/>
                    </a:cubicBezTo>
                    <a:lnTo>
                      <a:pt x="10298466" y="4054376"/>
                    </a:lnTo>
                    <a:cubicBezTo>
                      <a:pt x="10319500" y="4083338"/>
                      <a:pt x="10318146" y="4123019"/>
                      <a:pt x="10295292" y="4150792"/>
                    </a:cubicBezTo>
                    <a:cubicBezTo>
                      <a:pt x="10242727" y="4214673"/>
                      <a:pt x="10186608" y="4276544"/>
                      <a:pt x="10128668" y="4334484"/>
                    </a:cubicBezTo>
                    <a:cubicBezTo>
                      <a:pt x="10070559" y="4392635"/>
                      <a:pt x="10008844" y="4448755"/>
                      <a:pt x="9944963" y="4501150"/>
                    </a:cubicBezTo>
                    <a:cubicBezTo>
                      <a:pt x="9917390" y="4523750"/>
                      <a:pt x="9877907" y="4525147"/>
                      <a:pt x="9848548" y="4504324"/>
                    </a:cubicBezTo>
                    <a:lnTo>
                      <a:pt x="9420414" y="4198405"/>
                    </a:lnTo>
                    <a:cubicBezTo>
                      <a:pt x="9211256" y="4335711"/>
                      <a:pt x="8982134" y="4430937"/>
                      <a:pt x="8737921" y="4481301"/>
                    </a:cubicBezTo>
                    <a:lnTo>
                      <a:pt x="8651422" y="5000302"/>
                    </a:lnTo>
                    <a:cubicBezTo>
                      <a:pt x="8645467" y="5035599"/>
                      <a:pt x="8616502" y="5062601"/>
                      <a:pt x="8580794" y="5066156"/>
                    </a:cubicBezTo>
                    <a:cubicBezTo>
                      <a:pt x="8498265" y="5074112"/>
                      <a:pt x="8414940" y="5078091"/>
                      <a:pt x="8333207" y="5078091"/>
                    </a:cubicBezTo>
                    <a:cubicBezTo>
                      <a:pt x="8251474" y="5078091"/>
                      <a:pt x="8168150" y="5074112"/>
                      <a:pt x="8085621" y="5066156"/>
                    </a:cubicBezTo>
                    <a:cubicBezTo>
                      <a:pt x="8049909" y="5062812"/>
                      <a:pt x="8020943" y="5035599"/>
                      <a:pt x="8014993" y="5000302"/>
                    </a:cubicBezTo>
                    <a:lnTo>
                      <a:pt x="7928494" y="4481301"/>
                    </a:lnTo>
                    <a:cubicBezTo>
                      <a:pt x="7684039" y="4430937"/>
                      <a:pt x="7455100" y="4335881"/>
                      <a:pt x="7246002" y="4198405"/>
                    </a:cubicBezTo>
                    <a:lnTo>
                      <a:pt x="6817866" y="4504324"/>
                    </a:lnTo>
                    <a:cubicBezTo>
                      <a:pt x="6788906" y="4525358"/>
                      <a:pt x="6749224" y="4523962"/>
                      <a:pt x="6721452" y="4501150"/>
                    </a:cubicBezTo>
                    <a:cubicBezTo>
                      <a:pt x="6657570" y="4448585"/>
                      <a:pt x="6595678" y="4392424"/>
                      <a:pt x="6537747" y="4334484"/>
                    </a:cubicBezTo>
                    <a:cubicBezTo>
                      <a:pt x="6479621" y="4276375"/>
                      <a:pt x="6423476" y="4214673"/>
                      <a:pt x="6371102" y="4150792"/>
                    </a:cubicBezTo>
                    <a:cubicBezTo>
                      <a:pt x="6348485" y="4123019"/>
                      <a:pt x="6347097" y="4083541"/>
                      <a:pt x="6367928" y="4054376"/>
                    </a:cubicBezTo>
                    <a:lnTo>
                      <a:pt x="6673839" y="3626242"/>
                    </a:lnTo>
                    <a:cubicBezTo>
                      <a:pt x="6536553" y="3417084"/>
                      <a:pt x="6441328" y="3187963"/>
                      <a:pt x="6390939" y="2943749"/>
                    </a:cubicBezTo>
                    <a:lnTo>
                      <a:pt x="5871937" y="2857250"/>
                    </a:lnTo>
                    <a:cubicBezTo>
                      <a:pt x="5836627" y="2851296"/>
                      <a:pt x="5809646" y="2822334"/>
                      <a:pt x="5806075" y="2786623"/>
                    </a:cubicBezTo>
                    <a:cubicBezTo>
                      <a:pt x="5798140" y="2704093"/>
                      <a:pt x="5794172" y="2620769"/>
                      <a:pt x="5794172" y="2539035"/>
                    </a:cubicBezTo>
                    <a:cubicBezTo>
                      <a:pt x="5794172" y="2457302"/>
                      <a:pt x="5798140" y="2373978"/>
                      <a:pt x="5806075" y="2291449"/>
                    </a:cubicBezTo>
                    <a:cubicBezTo>
                      <a:pt x="5809444" y="2255738"/>
                      <a:pt x="5836624" y="2226772"/>
                      <a:pt x="5871937" y="2220821"/>
                    </a:cubicBezTo>
                    <a:lnTo>
                      <a:pt x="6390939" y="2134323"/>
                    </a:lnTo>
                    <a:cubicBezTo>
                      <a:pt x="6441328" y="1889867"/>
                      <a:pt x="6536358" y="1660928"/>
                      <a:pt x="6673839" y="1451830"/>
                    </a:cubicBezTo>
                    <a:lnTo>
                      <a:pt x="6367928" y="1023695"/>
                    </a:lnTo>
                    <a:cubicBezTo>
                      <a:pt x="6346897" y="994734"/>
                      <a:pt x="6348286" y="955056"/>
                      <a:pt x="6371102" y="927280"/>
                    </a:cubicBezTo>
                    <a:cubicBezTo>
                      <a:pt x="6423675" y="863399"/>
                      <a:pt x="6479816" y="801506"/>
                      <a:pt x="6537747" y="743575"/>
                    </a:cubicBezTo>
                    <a:cubicBezTo>
                      <a:pt x="6595872" y="685449"/>
                      <a:pt x="6657570" y="629304"/>
                      <a:pt x="6721452" y="576930"/>
                    </a:cubicBezTo>
                    <a:cubicBezTo>
                      <a:pt x="6749025" y="554313"/>
                      <a:pt x="6788507" y="552925"/>
                      <a:pt x="6817866" y="573756"/>
                    </a:cubicBezTo>
                    <a:lnTo>
                      <a:pt x="7246002" y="879667"/>
                    </a:lnTo>
                    <a:cubicBezTo>
                      <a:pt x="7455159" y="742381"/>
                      <a:pt x="7684280" y="647156"/>
                      <a:pt x="7928494" y="596767"/>
                    </a:cubicBezTo>
                    <a:lnTo>
                      <a:pt x="8014993" y="77765"/>
                    </a:lnTo>
                    <a:cubicBezTo>
                      <a:pt x="8020948" y="42455"/>
                      <a:pt x="8049909" y="15474"/>
                      <a:pt x="8085621" y="11903"/>
                    </a:cubicBezTo>
                    <a:cubicBezTo>
                      <a:pt x="8168150" y="3968"/>
                      <a:pt x="8251474" y="0"/>
                      <a:pt x="833320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57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 dirty="0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44198EB-7D6E-CAA0-77D5-8872F08D8C98}"/>
                </a:ext>
              </a:extLst>
            </p:cNvPr>
            <p:cNvGrpSpPr/>
            <p:nvPr/>
          </p:nvGrpSpPr>
          <p:grpSpPr>
            <a:xfrm>
              <a:off x="7262217" y="2300467"/>
              <a:ext cx="1212000" cy="1212000"/>
              <a:chOff x="7262217" y="2300467"/>
              <a:chExt cx="1212000" cy="1212000"/>
            </a:xfrm>
          </p:grpSpPr>
          <p:sp>
            <p:nvSpPr>
              <p:cNvPr id="27" name="Google Shape;278;p20">
                <a:extLst>
                  <a:ext uri="{FF2B5EF4-FFF2-40B4-BE49-F238E27FC236}">
                    <a16:creationId xmlns:a16="http://schemas.microsoft.com/office/drawing/2014/main" id="{80836275-F69E-F17F-5197-DF33DBCD67A9}"/>
                  </a:ext>
                </a:extLst>
              </p:cNvPr>
              <p:cNvSpPr/>
              <p:nvPr/>
            </p:nvSpPr>
            <p:spPr>
              <a:xfrm>
                <a:off x="7262217" y="2300467"/>
                <a:ext cx="1212000" cy="1212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B4EB8B5-A39C-9CEA-FF76-5E607E530FC1}"/>
                  </a:ext>
                </a:extLst>
              </p:cNvPr>
              <p:cNvSpPr/>
              <p:nvPr/>
            </p:nvSpPr>
            <p:spPr>
              <a:xfrm>
                <a:off x="7579191" y="2728588"/>
                <a:ext cx="578052" cy="355758"/>
              </a:xfrm>
              <a:custGeom>
                <a:avLst/>
                <a:gdLst>
                  <a:gd name="connsiteX0" fmla="*/ 769819 w 1667496"/>
                  <a:gd name="connsiteY0" fmla="*/ 752043 h 1026248"/>
                  <a:gd name="connsiteX1" fmla="*/ 808278 w 1667496"/>
                  <a:gd name="connsiteY1" fmla="*/ 757819 h 1026248"/>
                  <a:gd name="connsiteX2" fmla="*/ 810991 w 1667496"/>
                  <a:gd name="connsiteY2" fmla="*/ 759544 h 1026248"/>
                  <a:gd name="connsiteX3" fmla="*/ 832281 w 1667496"/>
                  <a:gd name="connsiteY3" fmla="*/ 791110 h 1026248"/>
                  <a:gd name="connsiteX4" fmla="*/ 825295 w 1667496"/>
                  <a:gd name="connsiteY4" fmla="*/ 830401 h 1026248"/>
                  <a:gd name="connsiteX5" fmla="*/ 757479 w 1667496"/>
                  <a:gd name="connsiteY5" fmla="*/ 936686 h 1026248"/>
                  <a:gd name="connsiteX6" fmla="*/ 752136 w 1667496"/>
                  <a:gd name="connsiteY6" fmla="*/ 945070 h 1026248"/>
                  <a:gd name="connsiteX7" fmla="*/ 680539 w 1667496"/>
                  <a:gd name="connsiteY7" fmla="*/ 960935 h 1026248"/>
                  <a:gd name="connsiteX8" fmla="*/ 664839 w 1667496"/>
                  <a:gd name="connsiteY8" fmla="*/ 889338 h 1026248"/>
                  <a:gd name="connsiteX9" fmla="*/ 664756 w 1667496"/>
                  <a:gd name="connsiteY9" fmla="*/ 889338 h 1026248"/>
                  <a:gd name="connsiteX10" fmla="*/ 738079 w 1667496"/>
                  <a:gd name="connsiteY10" fmla="*/ 774504 h 1026248"/>
                  <a:gd name="connsiteX11" fmla="*/ 769819 w 1667496"/>
                  <a:gd name="connsiteY11" fmla="*/ 752043 h 1026248"/>
                  <a:gd name="connsiteX12" fmla="*/ 746957 w 1667496"/>
                  <a:gd name="connsiteY12" fmla="*/ 653917 h 1026248"/>
                  <a:gd name="connsiteX13" fmla="*/ 746957 w 1667496"/>
                  <a:gd name="connsiteY13" fmla="*/ 653999 h 1026248"/>
                  <a:gd name="connsiteX14" fmla="*/ 746956 w 1667496"/>
                  <a:gd name="connsiteY14" fmla="*/ 653997 h 1026248"/>
                  <a:gd name="connsiteX15" fmla="*/ 685327 w 1667496"/>
                  <a:gd name="connsiteY15" fmla="*/ 614605 h 1026248"/>
                  <a:gd name="connsiteX16" fmla="*/ 724351 w 1667496"/>
                  <a:gd name="connsiteY16" fmla="*/ 621449 h 1026248"/>
                  <a:gd name="connsiteX17" fmla="*/ 738922 w 1667496"/>
                  <a:gd name="connsiteY17" fmla="*/ 635442 h 1026248"/>
                  <a:gd name="connsiteX18" fmla="*/ 746956 w 1667496"/>
                  <a:gd name="connsiteY18" fmla="*/ 653997 h 1026248"/>
                  <a:gd name="connsiteX19" fmla="*/ 746956 w 1667496"/>
                  <a:gd name="connsiteY19" fmla="*/ 654008 h 1026248"/>
                  <a:gd name="connsiteX20" fmla="*/ 740132 w 1667496"/>
                  <a:gd name="connsiteY20" fmla="*/ 693054 h 1026248"/>
                  <a:gd name="connsiteX21" fmla="*/ 587899 w 1667496"/>
                  <a:gd name="connsiteY21" fmla="*/ 931599 h 1026248"/>
                  <a:gd name="connsiteX22" fmla="*/ 517700 w 1667496"/>
                  <a:gd name="connsiteY22" fmla="*/ 948285 h 1026248"/>
                  <a:gd name="connsiteX23" fmla="*/ 514987 w 1667496"/>
                  <a:gd name="connsiteY23" fmla="*/ 946559 h 1026248"/>
                  <a:gd name="connsiteX24" fmla="*/ 499780 w 1667496"/>
                  <a:gd name="connsiteY24" fmla="*/ 877263 h 1026248"/>
                  <a:gd name="connsiteX25" fmla="*/ 501587 w 1667496"/>
                  <a:gd name="connsiteY25" fmla="*/ 874305 h 1026248"/>
                  <a:gd name="connsiteX26" fmla="*/ 521316 w 1667496"/>
                  <a:gd name="connsiteY26" fmla="*/ 843397 h 1026248"/>
                  <a:gd name="connsiteX27" fmla="*/ 522056 w 1667496"/>
                  <a:gd name="connsiteY27" fmla="*/ 842327 h 1026248"/>
                  <a:gd name="connsiteX28" fmla="*/ 643138 w 1667496"/>
                  <a:gd name="connsiteY28" fmla="*/ 655479 h 1026248"/>
                  <a:gd name="connsiteX29" fmla="*/ 643138 w 1667496"/>
                  <a:gd name="connsiteY29" fmla="*/ 655397 h 1026248"/>
                  <a:gd name="connsiteX30" fmla="*/ 643795 w 1667496"/>
                  <a:gd name="connsiteY30" fmla="*/ 654411 h 1026248"/>
                  <a:gd name="connsiteX31" fmla="*/ 651522 w 1667496"/>
                  <a:gd name="connsiteY31" fmla="*/ 639369 h 1026248"/>
                  <a:gd name="connsiteX32" fmla="*/ 652837 w 1667496"/>
                  <a:gd name="connsiteY32" fmla="*/ 637231 h 1026248"/>
                  <a:gd name="connsiteX33" fmla="*/ 685327 w 1667496"/>
                  <a:gd name="connsiteY33" fmla="*/ 614605 h 1026248"/>
                  <a:gd name="connsiteX34" fmla="*/ 552080 w 1667496"/>
                  <a:gd name="connsiteY34" fmla="*/ 555477 h 1026248"/>
                  <a:gd name="connsiteX35" fmla="*/ 591003 w 1667496"/>
                  <a:gd name="connsiteY35" fmla="*/ 561252 h 1026248"/>
                  <a:gd name="connsiteX36" fmla="*/ 593303 w 1667496"/>
                  <a:gd name="connsiteY36" fmla="*/ 562730 h 1026248"/>
                  <a:gd name="connsiteX37" fmla="*/ 613361 w 1667496"/>
                  <a:gd name="connsiteY37" fmla="*/ 620682 h 1026248"/>
                  <a:gd name="connsiteX38" fmla="*/ 613361 w 1667496"/>
                  <a:gd name="connsiteY38" fmla="*/ 620696 h 1026248"/>
                  <a:gd name="connsiteX39" fmla="*/ 488086 w 1667496"/>
                  <a:gd name="connsiteY39" fmla="*/ 817067 h 1026248"/>
                  <a:gd name="connsiteX40" fmla="*/ 486606 w 1667496"/>
                  <a:gd name="connsiteY40" fmla="*/ 819369 h 1026248"/>
                  <a:gd name="connsiteX41" fmla="*/ 415420 w 1667496"/>
                  <a:gd name="connsiteY41" fmla="*/ 836055 h 1026248"/>
                  <a:gd name="connsiteX42" fmla="*/ 413037 w 1667496"/>
                  <a:gd name="connsiteY42" fmla="*/ 834575 h 1026248"/>
                  <a:gd name="connsiteX43" fmla="*/ 398322 w 1667496"/>
                  <a:gd name="connsiteY43" fmla="*/ 765361 h 1026248"/>
                  <a:gd name="connsiteX44" fmla="*/ 398652 w 1667496"/>
                  <a:gd name="connsiteY44" fmla="*/ 764786 h 1026248"/>
                  <a:gd name="connsiteX45" fmla="*/ 519816 w 1667496"/>
                  <a:gd name="connsiteY45" fmla="*/ 577938 h 1026248"/>
                  <a:gd name="connsiteX46" fmla="*/ 552080 w 1667496"/>
                  <a:gd name="connsiteY46" fmla="*/ 555477 h 1026248"/>
                  <a:gd name="connsiteX47" fmla="*/ 401212 w 1667496"/>
                  <a:gd name="connsiteY47" fmla="*/ 516866 h 1026248"/>
                  <a:gd name="connsiteX48" fmla="*/ 439671 w 1667496"/>
                  <a:gd name="connsiteY48" fmla="*/ 522713 h 1026248"/>
                  <a:gd name="connsiteX49" fmla="*/ 442384 w 1667496"/>
                  <a:gd name="connsiteY49" fmla="*/ 524438 h 1026248"/>
                  <a:gd name="connsiteX50" fmla="*/ 457673 w 1667496"/>
                  <a:gd name="connsiteY50" fmla="*/ 593734 h 1026248"/>
                  <a:gd name="connsiteX51" fmla="*/ 457758 w 1667496"/>
                  <a:gd name="connsiteY51" fmla="*/ 593733 h 1026248"/>
                  <a:gd name="connsiteX52" fmla="*/ 455867 w 1667496"/>
                  <a:gd name="connsiteY52" fmla="*/ 596775 h 1026248"/>
                  <a:gd name="connsiteX53" fmla="*/ 384681 w 1667496"/>
                  <a:gd name="connsiteY53" fmla="*/ 708321 h 1026248"/>
                  <a:gd name="connsiteX54" fmla="*/ 382708 w 1667496"/>
                  <a:gd name="connsiteY54" fmla="*/ 711280 h 1026248"/>
                  <a:gd name="connsiteX55" fmla="*/ 313494 w 1667496"/>
                  <a:gd name="connsiteY55" fmla="*/ 726569 h 1026248"/>
                  <a:gd name="connsiteX56" fmla="*/ 310782 w 1667496"/>
                  <a:gd name="connsiteY56" fmla="*/ 724844 h 1026248"/>
                  <a:gd name="connsiteX57" fmla="*/ 295327 w 1667496"/>
                  <a:gd name="connsiteY57" fmla="*/ 655467 h 1026248"/>
                  <a:gd name="connsiteX58" fmla="*/ 297217 w 1667496"/>
                  <a:gd name="connsiteY58" fmla="*/ 652507 h 1026248"/>
                  <a:gd name="connsiteX59" fmla="*/ 326070 w 1667496"/>
                  <a:gd name="connsiteY59" fmla="*/ 607297 h 1026248"/>
                  <a:gd name="connsiteX60" fmla="*/ 327385 w 1667496"/>
                  <a:gd name="connsiteY60" fmla="*/ 605159 h 1026248"/>
                  <a:gd name="connsiteX61" fmla="*/ 369472 w 1667496"/>
                  <a:gd name="connsiteY61" fmla="*/ 539316 h 1026248"/>
                  <a:gd name="connsiteX62" fmla="*/ 401212 w 1667496"/>
                  <a:gd name="connsiteY62" fmla="*/ 516866 h 1026248"/>
                  <a:gd name="connsiteX63" fmla="*/ 211346 w 1667496"/>
                  <a:gd name="connsiteY63" fmla="*/ 3784 h 1026248"/>
                  <a:gd name="connsiteX64" fmla="*/ 422026 w 1667496"/>
                  <a:gd name="connsiteY64" fmla="*/ 125441 h 1026248"/>
                  <a:gd name="connsiteX65" fmla="*/ 560534 w 1667496"/>
                  <a:gd name="connsiteY65" fmla="*/ 182571 h 1026248"/>
                  <a:gd name="connsiteX66" fmla="*/ 676765 w 1667496"/>
                  <a:gd name="connsiteY66" fmla="*/ 226302 h 1026248"/>
                  <a:gd name="connsiteX67" fmla="*/ 642734 w 1667496"/>
                  <a:gd name="connsiteY67" fmla="*/ 278581 h 1026248"/>
                  <a:gd name="connsiteX68" fmla="*/ 565384 w 1667496"/>
                  <a:gd name="connsiteY68" fmla="*/ 387004 h 1026248"/>
                  <a:gd name="connsiteX69" fmla="*/ 556753 w 1667496"/>
                  <a:gd name="connsiteY69" fmla="*/ 425968 h 1026248"/>
                  <a:gd name="connsiteX70" fmla="*/ 577631 w 1667496"/>
                  <a:gd name="connsiteY70" fmla="*/ 460245 h 1026248"/>
                  <a:gd name="connsiteX71" fmla="*/ 766689 w 1667496"/>
                  <a:gd name="connsiteY71" fmla="*/ 450052 h 1026248"/>
                  <a:gd name="connsiteX72" fmla="*/ 806310 w 1667496"/>
                  <a:gd name="connsiteY72" fmla="*/ 406567 h 1026248"/>
                  <a:gd name="connsiteX73" fmla="*/ 902156 w 1667496"/>
                  <a:gd name="connsiteY73" fmla="*/ 332093 h 1026248"/>
                  <a:gd name="connsiteX74" fmla="*/ 920159 w 1667496"/>
                  <a:gd name="connsiteY74" fmla="*/ 340477 h 1026248"/>
                  <a:gd name="connsiteX75" fmla="*/ 953449 w 1667496"/>
                  <a:gd name="connsiteY75" fmla="*/ 365713 h 1026248"/>
                  <a:gd name="connsiteX76" fmla="*/ 1034088 w 1667496"/>
                  <a:gd name="connsiteY76" fmla="*/ 417336 h 1026248"/>
                  <a:gd name="connsiteX77" fmla="*/ 1341672 w 1667496"/>
                  <a:gd name="connsiteY77" fmla="*/ 627279 h 1026248"/>
                  <a:gd name="connsiteX78" fmla="*/ 1343068 w 1667496"/>
                  <a:gd name="connsiteY78" fmla="*/ 628184 h 1026248"/>
                  <a:gd name="connsiteX79" fmla="*/ 1343398 w 1667496"/>
                  <a:gd name="connsiteY79" fmla="*/ 628349 h 1026248"/>
                  <a:gd name="connsiteX80" fmla="*/ 1344056 w 1667496"/>
                  <a:gd name="connsiteY80" fmla="*/ 628759 h 1026248"/>
                  <a:gd name="connsiteX81" fmla="*/ 1344059 w 1667496"/>
                  <a:gd name="connsiteY81" fmla="*/ 628752 h 1026248"/>
                  <a:gd name="connsiteX82" fmla="*/ 1374062 w 1667496"/>
                  <a:gd name="connsiteY82" fmla="*/ 667716 h 1026248"/>
                  <a:gd name="connsiteX83" fmla="*/ 1369951 w 1667496"/>
                  <a:gd name="connsiteY83" fmla="*/ 708158 h 1026248"/>
                  <a:gd name="connsiteX84" fmla="*/ 1370034 w 1667496"/>
                  <a:gd name="connsiteY84" fmla="*/ 708076 h 1026248"/>
                  <a:gd name="connsiteX85" fmla="*/ 1369788 w 1667496"/>
                  <a:gd name="connsiteY85" fmla="*/ 708488 h 1026248"/>
                  <a:gd name="connsiteX86" fmla="*/ 1369623 w 1667496"/>
                  <a:gd name="connsiteY86" fmla="*/ 708733 h 1026248"/>
                  <a:gd name="connsiteX87" fmla="*/ 1334523 w 1667496"/>
                  <a:gd name="connsiteY87" fmla="*/ 729694 h 1026248"/>
                  <a:gd name="connsiteX88" fmla="*/ 1284955 w 1667496"/>
                  <a:gd name="connsiteY88" fmla="*/ 718105 h 1026248"/>
                  <a:gd name="connsiteX89" fmla="*/ 1284708 w 1667496"/>
                  <a:gd name="connsiteY89" fmla="*/ 717940 h 1026248"/>
                  <a:gd name="connsiteX90" fmla="*/ 1084795 w 1667496"/>
                  <a:gd name="connsiteY90" fmla="*/ 589378 h 1026248"/>
                  <a:gd name="connsiteX91" fmla="*/ 1055696 w 1667496"/>
                  <a:gd name="connsiteY91" fmla="*/ 595707 h 1026248"/>
                  <a:gd name="connsiteX92" fmla="*/ 1062026 w 1667496"/>
                  <a:gd name="connsiteY92" fmla="*/ 624889 h 1026248"/>
                  <a:gd name="connsiteX93" fmla="*/ 1062109 w 1667496"/>
                  <a:gd name="connsiteY93" fmla="*/ 624889 h 1026248"/>
                  <a:gd name="connsiteX94" fmla="*/ 1218784 w 1667496"/>
                  <a:gd name="connsiteY94" fmla="*/ 725668 h 1026248"/>
                  <a:gd name="connsiteX95" fmla="*/ 1244431 w 1667496"/>
                  <a:gd name="connsiteY95" fmla="*/ 760439 h 1026248"/>
                  <a:gd name="connsiteX96" fmla="*/ 1237525 w 1667496"/>
                  <a:gd name="connsiteY96" fmla="*/ 800060 h 1026248"/>
                  <a:gd name="connsiteX97" fmla="*/ 1202425 w 1667496"/>
                  <a:gd name="connsiteY97" fmla="*/ 821103 h 1026248"/>
                  <a:gd name="connsiteX98" fmla="*/ 1152776 w 1667496"/>
                  <a:gd name="connsiteY98" fmla="*/ 809596 h 1026248"/>
                  <a:gd name="connsiteX99" fmla="*/ 1150803 w 1667496"/>
                  <a:gd name="connsiteY99" fmla="*/ 808446 h 1026248"/>
                  <a:gd name="connsiteX100" fmla="*/ 1117430 w 1667496"/>
                  <a:gd name="connsiteY100" fmla="*/ 787155 h 1026248"/>
                  <a:gd name="connsiteX101" fmla="*/ 1116855 w 1667496"/>
                  <a:gd name="connsiteY101" fmla="*/ 786825 h 1026248"/>
                  <a:gd name="connsiteX102" fmla="*/ 1017309 w 1667496"/>
                  <a:gd name="connsiteY102" fmla="*/ 723285 h 1026248"/>
                  <a:gd name="connsiteX103" fmla="*/ 1001197 w 1667496"/>
                  <a:gd name="connsiteY103" fmla="*/ 719997 h 1026248"/>
                  <a:gd name="connsiteX104" fmla="*/ 987717 w 1667496"/>
                  <a:gd name="connsiteY104" fmla="*/ 729368 h 1026248"/>
                  <a:gd name="connsiteX105" fmla="*/ 985004 w 1667496"/>
                  <a:gd name="connsiteY105" fmla="*/ 745479 h 1026248"/>
                  <a:gd name="connsiteX106" fmla="*/ 994703 w 1667496"/>
                  <a:gd name="connsiteY106" fmla="*/ 758713 h 1026248"/>
                  <a:gd name="connsiteX107" fmla="*/ 1094084 w 1667496"/>
                  <a:gd name="connsiteY107" fmla="*/ 822173 h 1026248"/>
                  <a:gd name="connsiteX108" fmla="*/ 1094824 w 1667496"/>
                  <a:gd name="connsiteY108" fmla="*/ 822585 h 1026248"/>
                  <a:gd name="connsiteX109" fmla="*/ 1126225 w 1667496"/>
                  <a:gd name="connsiteY109" fmla="*/ 862699 h 1026248"/>
                  <a:gd name="connsiteX110" fmla="*/ 1122197 w 1667496"/>
                  <a:gd name="connsiteY110" fmla="*/ 903141 h 1026248"/>
                  <a:gd name="connsiteX111" fmla="*/ 1121211 w 1667496"/>
                  <a:gd name="connsiteY111" fmla="*/ 904784 h 1026248"/>
                  <a:gd name="connsiteX112" fmla="*/ 1086933 w 1667496"/>
                  <a:gd name="connsiteY112" fmla="*/ 924513 h 1026248"/>
                  <a:gd name="connsiteX113" fmla="*/ 1036955 w 1667496"/>
                  <a:gd name="connsiteY113" fmla="*/ 912758 h 1026248"/>
                  <a:gd name="connsiteX114" fmla="*/ 1037037 w 1667496"/>
                  <a:gd name="connsiteY114" fmla="*/ 912840 h 1026248"/>
                  <a:gd name="connsiteX115" fmla="*/ 998403 w 1667496"/>
                  <a:gd name="connsiteY115" fmla="*/ 888181 h 1026248"/>
                  <a:gd name="connsiteX116" fmla="*/ 998239 w 1667496"/>
                  <a:gd name="connsiteY116" fmla="*/ 888181 h 1026248"/>
                  <a:gd name="connsiteX117" fmla="*/ 946616 w 1667496"/>
                  <a:gd name="connsiteY117" fmla="*/ 855218 h 1026248"/>
                  <a:gd name="connsiteX118" fmla="*/ 917516 w 1667496"/>
                  <a:gd name="connsiteY118" fmla="*/ 861630 h 1026248"/>
                  <a:gd name="connsiteX119" fmla="*/ 924010 w 1667496"/>
                  <a:gd name="connsiteY119" fmla="*/ 890729 h 1026248"/>
                  <a:gd name="connsiteX120" fmla="*/ 923927 w 1667496"/>
                  <a:gd name="connsiteY120" fmla="*/ 890729 h 1026248"/>
                  <a:gd name="connsiteX121" fmla="*/ 975796 w 1667496"/>
                  <a:gd name="connsiteY121" fmla="*/ 923774 h 1026248"/>
                  <a:gd name="connsiteX122" fmla="*/ 1007361 w 1667496"/>
                  <a:gd name="connsiteY122" fmla="*/ 963971 h 1026248"/>
                  <a:gd name="connsiteX123" fmla="*/ 1003168 w 1667496"/>
                  <a:gd name="connsiteY123" fmla="*/ 1004660 h 1026248"/>
                  <a:gd name="connsiteX124" fmla="*/ 968067 w 1667496"/>
                  <a:gd name="connsiteY124" fmla="*/ 1025703 h 1026248"/>
                  <a:gd name="connsiteX125" fmla="*/ 918089 w 1667496"/>
                  <a:gd name="connsiteY125" fmla="*/ 1013949 h 1026248"/>
                  <a:gd name="connsiteX126" fmla="*/ 804488 w 1667496"/>
                  <a:gd name="connsiteY126" fmla="*/ 941447 h 1026248"/>
                  <a:gd name="connsiteX127" fmla="*/ 861042 w 1667496"/>
                  <a:gd name="connsiteY127" fmla="*/ 852753 h 1026248"/>
                  <a:gd name="connsiteX128" fmla="*/ 832273 w 1667496"/>
                  <a:gd name="connsiteY128" fmla="*/ 723204 h 1026248"/>
                  <a:gd name="connsiteX129" fmla="*/ 779664 w 1667496"/>
                  <a:gd name="connsiteY129" fmla="*/ 708490 h 1026248"/>
                  <a:gd name="connsiteX130" fmla="*/ 748756 w 1667496"/>
                  <a:gd name="connsiteY130" fmla="*/ 587162 h 1026248"/>
                  <a:gd name="connsiteX131" fmla="*/ 744976 w 1667496"/>
                  <a:gd name="connsiteY131" fmla="*/ 584777 h 1026248"/>
                  <a:gd name="connsiteX132" fmla="*/ 654801 w 1667496"/>
                  <a:gd name="connsiteY132" fmla="*/ 580996 h 1026248"/>
                  <a:gd name="connsiteX133" fmla="*/ 615592 w 1667496"/>
                  <a:gd name="connsiteY133" fmla="*/ 526990 h 1026248"/>
                  <a:gd name="connsiteX134" fmla="*/ 614606 w 1667496"/>
                  <a:gd name="connsiteY134" fmla="*/ 526332 h 1026248"/>
                  <a:gd name="connsiteX135" fmla="*/ 501498 w 1667496"/>
                  <a:gd name="connsiteY135" fmla="*/ 535292 h 1026248"/>
                  <a:gd name="connsiteX136" fmla="*/ 465577 w 1667496"/>
                  <a:gd name="connsiteY136" fmla="*/ 489259 h 1026248"/>
                  <a:gd name="connsiteX137" fmla="*/ 461877 w 1667496"/>
                  <a:gd name="connsiteY137" fmla="*/ 486876 h 1026248"/>
                  <a:gd name="connsiteX138" fmla="*/ 334136 w 1667496"/>
                  <a:gd name="connsiteY138" fmla="*/ 516716 h 1026248"/>
                  <a:gd name="connsiteX139" fmla="*/ 334056 w 1667496"/>
                  <a:gd name="connsiteY139" fmla="*/ 516716 h 1026248"/>
                  <a:gd name="connsiteX140" fmla="*/ 304298 w 1667496"/>
                  <a:gd name="connsiteY140" fmla="*/ 563406 h 1026248"/>
                  <a:gd name="connsiteX141" fmla="*/ 287036 w 1667496"/>
                  <a:gd name="connsiteY141" fmla="*/ 546308 h 1026248"/>
                  <a:gd name="connsiteX142" fmla="*/ 211576 w 1667496"/>
                  <a:gd name="connsiteY142" fmla="*/ 482685 h 1026248"/>
                  <a:gd name="connsiteX143" fmla="*/ 209768 w 1667496"/>
                  <a:gd name="connsiteY143" fmla="*/ 481617 h 1026248"/>
                  <a:gd name="connsiteX144" fmla="*/ 0 w 1667496"/>
                  <a:gd name="connsiteY144" fmla="*/ 360452 h 1026248"/>
                  <a:gd name="connsiteX145" fmla="*/ 1462672 w 1667496"/>
                  <a:gd name="connsiteY145" fmla="*/ 0 h 1026248"/>
                  <a:gd name="connsiteX146" fmla="*/ 1667496 w 1667496"/>
                  <a:gd name="connsiteY146" fmla="*/ 337106 h 1026248"/>
                  <a:gd name="connsiteX147" fmla="*/ 1457730 w 1667496"/>
                  <a:gd name="connsiteY147" fmla="*/ 458189 h 1026248"/>
                  <a:gd name="connsiteX148" fmla="*/ 1392380 w 1667496"/>
                  <a:gd name="connsiteY148" fmla="*/ 525017 h 1026248"/>
                  <a:gd name="connsiteX149" fmla="*/ 1345362 w 1667496"/>
                  <a:gd name="connsiteY149" fmla="*/ 578611 h 1026248"/>
                  <a:gd name="connsiteX150" fmla="*/ 1155568 w 1667496"/>
                  <a:gd name="connsiteY150" fmla="*/ 449063 h 1026248"/>
                  <a:gd name="connsiteX151" fmla="*/ 1249358 w 1667496"/>
                  <a:gd name="connsiteY151" fmla="*/ 440679 h 1026248"/>
                  <a:gd name="connsiteX152" fmla="*/ 1261606 w 1667496"/>
                  <a:gd name="connsiteY152" fmla="*/ 413389 h 1026248"/>
                  <a:gd name="connsiteX153" fmla="*/ 1234316 w 1667496"/>
                  <a:gd name="connsiteY153" fmla="*/ 401222 h 1026248"/>
                  <a:gd name="connsiteX154" fmla="*/ 1106000 w 1667496"/>
                  <a:gd name="connsiteY154" fmla="*/ 397769 h 1026248"/>
                  <a:gd name="connsiteX155" fmla="*/ 1054377 w 1667496"/>
                  <a:gd name="connsiteY155" fmla="*/ 380261 h 1026248"/>
                  <a:gd name="connsiteX156" fmla="*/ 1051664 w 1667496"/>
                  <a:gd name="connsiteY156" fmla="*/ 379111 h 1026248"/>
                  <a:gd name="connsiteX157" fmla="*/ 982368 w 1667496"/>
                  <a:gd name="connsiteY157" fmla="*/ 335051 h 1026248"/>
                  <a:gd name="connsiteX158" fmla="*/ 942089 w 1667496"/>
                  <a:gd name="connsiteY158" fmla="*/ 304472 h 1026248"/>
                  <a:gd name="connsiteX159" fmla="*/ 904113 w 1667496"/>
                  <a:gd name="connsiteY159" fmla="*/ 289839 h 1026248"/>
                  <a:gd name="connsiteX160" fmla="*/ 774482 w 1667496"/>
                  <a:gd name="connsiteY160" fmla="*/ 378699 h 1026248"/>
                  <a:gd name="connsiteX161" fmla="*/ 736834 w 1667496"/>
                  <a:gd name="connsiteY161" fmla="*/ 420210 h 1026248"/>
                  <a:gd name="connsiteX162" fmla="*/ 607367 w 1667496"/>
                  <a:gd name="connsiteY162" fmla="*/ 430239 h 1026248"/>
                  <a:gd name="connsiteX163" fmla="*/ 597503 w 1667496"/>
                  <a:gd name="connsiteY163" fmla="*/ 415277 h 1026248"/>
                  <a:gd name="connsiteX164" fmla="*/ 597423 w 1667496"/>
                  <a:gd name="connsiteY164" fmla="*/ 415277 h 1026248"/>
                  <a:gd name="connsiteX165" fmla="*/ 596683 w 1667496"/>
                  <a:gd name="connsiteY165" fmla="*/ 415114 h 1026248"/>
                  <a:gd name="connsiteX166" fmla="*/ 678226 w 1667496"/>
                  <a:gd name="connsiteY166" fmla="*/ 301020 h 1026248"/>
                  <a:gd name="connsiteX167" fmla="*/ 678144 w 1667496"/>
                  <a:gd name="connsiteY167" fmla="*/ 301020 h 1026248"/>
                  <a:gd name="connsiteX168" fmla="*/ 914233 w 1667496"/>
                  <a:gd name="connsiteY168" fmla="*/ 118206 h 1026248"/>
                  <a:gd name="connsiteX169" fmla="*/ 1024958 w 1667496"/>
                  <a:gd name="connsiteY169" fmla="*/ 131111 h 1026248"/>
                  <a:gd name="connsiteX170" fmla="*/ 1249036 w 1667496"/>
                  <a:gd name="connsiteY170" fmla="*/ 123137 h 1026248"/>
                  <a:gd name="connsiteX171" fmla="*/ 1251501 w 1667496"/>
                  <a:gd name="connsiteY171" fmla="*/ 121904 h 1026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</a:cxnLst>
                <a:rect l="l" t="t" r="r" b="b"/>
                <a:pathLst>
                  <a:path w="1667496" h="1026248">
                    <a:moveTo>
                      <a:pt x="769819" y="752043"/>
                    </a:moveTo>
                    <a:cubicBezTo>
                      <a:pt x="782468" y="749043"/>
                      <a:pt x="796236" y="750749"/>
                      <a:pt x="808278" y="757819"/>
                    </a:cubicBezTo>
                    <a:cubicBezTo>
                      <a:pt x="809100" y="758476"/>
                      <a:pt x="810003" y="759052"/>
                      <a:pt x="810991" y="759544"/>
                    </a:cubicBezTo>
                    <a:cubicBezTo>
                      <a:pt x="821842" y="767025"/>
                      <a:pt x="829404" y="778287"/>
                      <a:pt x="832281" y="791110"/>
                    </a:cubicBezTo>
                    <a:cubicBezTo>
                      <a:pt x="835324" y="804590"/>
                      <a:pt x="832776" y="818729"/>
                      <a:pt x="825295" y="830401"/>
                    </a:cubicBezTo>
                    <a:lnTo>
                      <a:pt x="757479" y="936686"/>
                    </a:lnTo>
                    <a:lnTo>
                      <a:pt x="752136" y="945070"/>
                    </a:lnTo>
                    <a:cubicBezTo>
                      <a:pt x="736683" y="969156"/>
                      <a:pt x="704706" y="976142"/>
                      <a:pt x="680539" y="960935"/>
                    </a:cubicBezTo>
                    <a:cubicBezTo>
                      <a:pt x="656618" y="945400"/>
                      <a:pt x="649549" y="913505"/>
                      <a:pt x="664839" y="889338"/>
                    </a:cubicBezTo>
                    <a:lnTo>
                      <a:pt x="664756" y="889338"/>
                    </a:lnTo>
                    <a:lnTo>
                      <a:pt x="738079" y="774504"/>
                    </a:lnTo>
                    <a:cubicBezTo>
                      <a:pt x="745642" y="762750"/>
                      <a:pt x="757170" y="755043"/>
                      <a:pt x="769819" y="752043"/>
                    </a:cubicBezTo>
                    <a:close/>
                    <a:moveTo>
                      <a:pt x="746957" y="653917"/>
                    </a:moveTo>
                    <a:lnTo>
                      <a:pt x="746957" y="653999"/>
                    </a:lnTo>
                    <a:lnTo>
                      <a:pt x="746956" y="653997"/>
                    </a:lnTo>
                    <a:close/>
                    <a:moveTo>
                      <a:pt x="685327" y="614605"/>
                    </a:moveTo>
                    <a:cubicBezTo>
                      <a:pt x="698253" y="611749"/>
                      <a:pt x="712268" y="613804"/>
                      <a:pt x="724351" y="621449"/>
                    </a:cubicBezTo>
                    <a:cubicBezTo>
                      <a:pt x="730147" y="625147"/>
                      <a:pt x="735079" y="629914"/>
                      <a:pt x="738922" y="635442"/>
                    </a:cubicBezTo>
                    <a:lnTo>
                      <a:pt x="746956" y="653997"/>
                    </a:lnTo>
                    <a:lnTo>
                      <a:pt x="746956" y="654008"/>
                    </a:lnTo>
                    <a:cubicBezTo>
                      <a:pt x="749996" y="667407"/>
                      <a:pt x="747531" y="681463"/>
                      <a:pt x="740132" y="693054"/>
                    </a:cubicBezTo>
                    <a:lnTo>
                      <a:pt x="587899" y="931599"/>
                    </a:lnTo>
                    <a:cubicBezTo>
                      <a:pt x="572774" y="955108"/>
                      <a:pt x="541784" y="962506"/>
                      <a:pt x="517700" y="948285"/>
                    </a:cubicBezTo>
                    <a:cubicBezTo>
                      <a:pt x="516877" y="947627"/>
                      <a:pt x="515972" y="947052"/>
                      <a:pt x="514987" y="946559"/>
                    </a:cubicBezTo>
                    <a:cubicBezTo>
                      <a:pt x="492546" y="931022"/>
                      <a:pt x="485887" y="900772"/>
                      <a:pt x="499780" y="877263"/>
                    </a:cubicBezTo>
                    <a:cubicBezTo>
                      <a:pt x="500437" y="876277"/>
                      <a:pt x="501095" y="875290"/>
                      <a:pt x="501587" y="874305"/>
                    </a:cubicBezTo>
                    <a:lnTo>
                      <a:pt x="521316" y="843397"/>
                    </a:lnTo>
                    <a:lnTo>
                      <a:pt x="522056" y="842327"/>
                    </a:lnTo>
                    <a:lnTo>
                      <a:pt x="643138" y="655479"/>
                    </a:lnTo>
                    <a:lnTo>
                      <a:pt x="643138" y="655397"/>
                    </a:lnTo>
                    <a:cubicBezTo>
                      <a:pt x="643383" y="655069"/>
                      <a:pt x="643548" y="654739"/>
                      <a:pt x="643795" y="654411"/>
                    </a:cubicBezTo>
                    <a:cubicBezTo>
                      <a:pt x="646836" y="649643"/>
                      <a:pt x="649384" y="644630"/>
                      <a:pt x="651522" y="639369"/>
                    </a:cubicBezTo>
                    <a:lnTo>
                      <a:pt x="652837" y="637231"/>
                    </a:lnTo>
                    <a:cubicBezTo>
                      <a:pt x="660564" y="625230"/>
                      <a:pt x="672401" y="617462"/>
                      <a:pt x="685327" y="614605"/>
                    </a:cubicBezTo>
                    <a:close/>
                    <a:moveTo>
                      <a:pt x="552080" y="555477"/>
                    </a:moveTo>
                    <a:cubicBezTo>
                      <a:pt x="564883" y="552477"/>
                      <a:pt x="578796" y="554183"/>
                      <a:pt x="591003" y="561252"/>
                    </a:cubicBezTo>
                    <a:cubicBezTo>
                      <a:pt x="591743" y="561745"/>
                      <a:pt x="592563" y="562238"/>
                      <a:pt x="593303" y="562730"/>
                    </a:cubicBezTo>
                    <a:cubicBezTo>
                      <a:pt x="612209" y="575390"/>
                      <a:pt x="620430" y="599064"/>
                      <a:pt x="613361" y="620682"/>
                    </a:cubicBezTo>
                    <a:lnTo>
                      <a:pt x="613361" y="620696"/>
                    </a:lnTo>
                    <a:lnTo>
                      <a:pt x="488086" y="817067"/>
                    </a:lnTo>
                    <a:lnTo>
                      <a:pt x="486606" y="819369"/>
                    </a:lnTo>
                    <a:cubicBezTo>
                      <a:pt x="470989" y="842876"/>
                      <a:pt x="439834" y="850194"/>
                      <a:pt x="415420" y="836055"/>
                    </a:cubicBezTo>
                    <a:cubicBezTo>
                      <a:pt x="414680" y="835480"/>
                      <a:pt x="413859" y="834987"/>
                      <a:pt x="413037" y="834575"/>
                    </a:cubicBezTo>
                    <a:cubicBezTo>
                      <a:pt x="390185" y="819287"/>
                      <a:pt x="383609" y="788542"/>
                      <a:pt x="398322" y="765361"/>
                    </a:cubicBezTo>
                    <a:lnTo>
                      <a:pt x="398652" y="764786"/>
                    </a:lnTo>
                    <a:lnTo>
                      <a:pt x="519816" y="577938"/>
                    </a:lnTo>
                    <a:cubicBezTo>
                      <a:pt x="527584" y="566184"/>
                      <a:pt x="539277" y="558477"/>
                      <a:pt x="552080" y="555477"/>
                    </a:cubicBezTo>
                    <a:close/>
                    <a:moveTo>
                      <a:pt x="401212" y="516866"/>
                    </a:moveTo>
                    <a:cubicBezTo>
                      <a:pt x="413861" y="513876"/>
                      <a:pt x="427629" y="515602"/>
                      <a:pt x="439671" y="522713"/>
                    </a:cubicBezTo>
                    <a:lnTo>
                      <a:pt x="442384" y="524438"/>
                    </a:lnTo>
                    <a:cubicBezTo>
                      <a:pt x="464825" y="539893"/>
                      <a:pt x="471566" y="570143"/>
                      <a:pt x="457673" y="593734"/>
                    </a:cubicBezTo>
                    <a:lnTo>
                      <a:pt x="457758" y="593733"/>
                    </a:lnTo>
                    <a:cubicBezTo>
                      <a:pt x="457018" y="594638"/>
                      <a:pt x="456442" y="595706"/>
                      <a:pt x="455867" y="596775"/>
                    </a:cubicBezTo>
                    <a:lnTo>
                      <a:pt x="384681" y="708321"/>
                    </a:lnTo>
                    <a:cubicBezTo>
                      <a:pt x="383941" y="709224"/>
                      <a:pt x="383283" y="710212"/>
                      <a:pt x="382708" y="711280"/>
                    </a:cubicBezTo>
                    <a:cubicBezTo>
                      <a:pt x="367253" y="733803"/>
                      <a:pt x="337003" y="740461"/>
                      <a:pt x="313494" y="726569"/>
                    </a:cubicBezTo>
                    <a:cubicBezTo>
                      <a:pt x="312590" y="725912"/>
                      <a:pt x="311685" y="725337"/>
                      <a:pt x="310782" y="724844"/>
                    </a:cubicBezTo>
                    <a:cubicBezTo>
                      <a:pt x="288176" y="709391"/>
                      <a:pt x="281435" y="679058"/>
                      <a:pt x="295327" y="655467"/>
                    </a:cubicBezTo>
                    <a:cubicBezTo>
                      <a:pt x="295984" y="654562"/>
                      <a:pt x="296642" y="653577"/>
                      <a:pt x="297217" y="652507"/>
                    </a:cubicBezTo>
                    <a:lnTo>
                      <a:pt x="326070" y="607297"/>
                    </a:lnTo>
                    <a:cubicBezTo>
                      <a:pt x="326564" y="606639"/>
                      <a:pt x="326974" y="605899"/>
                      <a:pt x="327385" y="605159"/>
                    </a:cubicBezTo>
                    <a:lnTo>
                      <a:pt x="369472" y="539316"/>
                    </a:lnTo>
                    <a:cubicBezTo>
                      <a:pt x="377035" y="527562"/>
                      <a:pt x="388563" y="519855"/>
                      <a:pt x="401212" y="516866"/>
                    </a:cubicBezTo>
                    <a:close/>
                    <a:moveTo>
                      <a:pt x="211346" y="3784"/>
                    </a:moveTo>
                    <a:lnTo>
                      <a:pt x="422026" y="125441"/>
                    </a:lnTo>
                    <a:cubicBezTo>
                      <a:pt x="465673" y="150020"/>
                      <a:pt x="512200" y="169254"/>
                      <a:pt x="560534" y="182571"/>
                    </a:cubicBezTo>
                    <a:cubicBezTo>
                      <a:pt x="600236" y="194408"/>
                      <a:pt x="639117" y="209040"/>
                      <a:pt x="676765" y="226302"/>
                    </a:cubicBezTo>
                    <a:cubicBezTo>
                      <a:pt x="665176" y="243400"/>
                      <a:pt x="653914" y="260991"/>
                      <a:pt x="642734" y="278581"/>
                    </a:cubicBezTo>
                    <a:cubicBezTo>
                      <a:pt x="619883" y="316722"/>
                      <a:pt x="593989" y="352973"/>
                      <a:pt x="565384" y="387004"/>
                    </a:cubicBezTo>
                    <a:cubicBezTo>
                      <a:pt x="555848" y="397608"/>
                      <a:pt x="552560" y="412403"/>
                      <a:pt x="556753" y="425968"/>
                    </a:cubicBezTo>
                    <a:cubicBezTo>
                      <a:pt x="560697" y="438955"/>
                      <a:pt x="567850" y="450792"/>
                      <a:pt x="577631" y="460245"/>
                    </a:cubicBezTo>
                    <a:cubicBezTo>
                      <a:pt x="653581" y="535951"/>
                      <a:pt x="712683" y="504140"/>
                      <a:pt x="766689" y="450052"/>
                    </a:cubicBezTo>
                    <a:cubicBezTo>
                      <a:pt x="780828" y="435832"/>
                      <a:pt x="793651" y="421117"/>
                      <a:pt x="806310" y="406567"/>
                    </a:cubicBezTo>
                    <a:cubicBezTo>
                      <a:pt x="839931" y="368096"/>
                      <a:pt x="872481" y="330695"/>
                      <a:pt x="902156" y="332093"/>
                    </a:cubicBezTo>
                    <a:cubicBezTo>
                      <a:pt x="908567" y="333736"/>
                      <a:pt x="914651" y="336614"/>
                      <a:pt x="920159" y="340477"/>
                    </a:cubicBezTo>
                    <a:cubicBezTo>
                      <a:pt x="931996" y="347793"/>
                      <a:pt x="943173" y="356261"/>
                      <a:pt x="953449" y="365713"/>
                    </a:cubicBezTo>
                    <a:cubicBezTo>
                      <a:pt x="977286" y="387334"/>
                      <a:pt x="1004495" y="404759"/>
                      <a:pt x="1034088" y="417336"/>
                    </a:cubicBezTo>
                    <a:lnTo>
                      <a:pt x="1341672" y="627279"/>
                    </a:lnTo>
                    <a:cubicBezTo>
                      <a:pt x="1342083" y="627609"/>
                      <a:pt x="1342575" y="627937"/>
                      <a:pt x="1343068" y="628184"/>
                    </a:cubicBezTo>
                    <a:lnTo>
                      <a:pt x="1343398" y="628349"/>
                    </a:lnTo>
                    <a:lnTo>
                      <a:pt x="1344056" y="628759"/>
                    </a:lnTo>
                    <a:lnTo>
                      <a:pt x="1344059" y="628752"/>
                    </a:lnTo>
                    <a:cubicBezTo>
                      <a:pt x="1358279" y="637877"/>
                      <a:pt x="1368883" y="651606"/>
                      <a:pt x="1374062" y="667716"/>
                    </a:cubicBezTo>
                    <a:cubicBezTo>
                      <a:pt x="1378583" y="681114"/>
                      <a:pt x="1377104" y="695911"/>
                      <a:pt x="1369951" y="708158"/>
                    </a:cubicBezTo>
                    <a:lnTo>
                      <a:pt x="1370034" y="708076"/>
                    </a:lnTo>
                    <a:lnTo>
                      <a:pt x="1369788" y="708488"/>
                    </a:lnTo>
                    <a:lnTo>
                      <a:pt x="1369623" y="708733"/>
                    </a:lnTo>
                    <a:cubicBezTo>
                      <a:pt x="1361567" y="720570"/>
                      <a:pt x="1348743" y="728214"/>
                      <a:pt x="1334523" y="729694"/>
                    </a:cubicBezTo>
                    <a:cubicBezTo>
                      <a:pt x="1317178" y="731749"/>
                      <a:pt x="1299587" y="727721"/>
                      <a:pt x="1284955" y="718105"/>
                    </a:cubicBezTo>
                    <a:lnTo>
                      <a:pt x="1284708" y="717940"/>
                    </a:lnTo>
                    <a:lnTo>
                      <a:pt x="1084795" y="589378"/>
                    </a:lnTo>
                    <a:cubicBezTo>
                      <a:pt x="1075014" y="583050"/>
                      <a:pt x="1061944" y="585926"/>
                      <a:pt x="1055696" y="595707"/>
                    </a:cubicBezTo>
                    <a:cubicBezTo>
                      <a:pt x="1049367" y="605571"/>
                      <a:pt x="1052245" y="618560"/>
                      <a:pt x="1062026" y="624889"/>
                    </a:cubicBezTo>
                    <a:lnTo>
                      <a:pt x="1062109" y="624889"/>
                    </a:lnTo>
                    <a:lnTo>
                      <a:pt x="1218784" y="725668"/>
                    </a:lnTo>
                    <a:cubicBezTo>
                      <a:pt x="1231279" y="733724"/>
                      <a:pt x="1240403" y="746136"/>
                      <a:pt x="1244431" y="760439"/>
                    </a:cubicBezTo>
                    <a:cubicBezTo>
                      <a:pt x="1247719" y="774003"/>
                      <a:pt x="1245171" y="788388"/>
                      <a:pt x="1237525" y="800060"/>
                    </a:cubicBezTo>
                    <a:cubicBezTo>
                      <a:pt x="1229469" y="811897"/>
                      <a:pt x="1216645" y="819625"/>
                      <a:pt x="1202425" y="821103"/>
                    </a:cubicBezTo>
                    <a:cubicBezTo>
                      <a:pt x="1184999" y="823159"/>
                      <a:pt x="1167491" y="819131"/>
                      <a:pt x="1152776" y="809596"/>
                    </a:cubicBezTo>
                    <a:cubicBezTo>
                      <a:pt x="1152201" y="809186"/>
                      <a:pt x="1151543" y="808774"/>
                      <a:pt x="1150803" y="808446"/>
                    </a:cubicBezTo>
                    <a:lnTo>
                      <a:pt x="1117430" y="787155"/>
                    </a:lnTo>
                    <a:lnTo>
                      <a:pt x="1116855" y="786825"/>
                    </a:lnTo>
                    <a:lnTo>
                      <a:pt x="1017309" y="723285"/>
                    </a:lnTo>
                    <a:cubicBezTo>
                      <a:pt x="1012623" y="720079"/>
                      <a:pt x="1006787" y="718846"/>
                      <a:pt x="1001197" y="719997"/>
                    </a:cubicBezTo>
                    <a:cubicBezTo>
                      <a:pt x="995691" y="721147"/>
                      <a:pt x="990758" y="724518"/>
                      <a:pt x="987717" y="729368"/>
                    </a:cubicBezTo>
                    <a:cubicBezTo>
                      <a:pt x="984676" y="734136"/>
                      <a:pt x="983689" y="739972"/>
                      <a:pt x="985004" y="745479"/>
                    </a:cubicBezTo>
                    <a:cubicBezTo>
                      <a:pt x="986319" y="751069"/>
                      <a:pt x="989854" y="755837"/>
                      <a:pt x="994703" y="758713"/>
                    </a:cubicBezTo>
                    <a:lnTo>
                      <a:pt x="1094084" y="822173"/>
                    </a:lnTo>
                    <a:lnTo>
                      <a:pt x="1094824" y="822585"/>
                    </a:lnTo>
                    <a:cubicBezTo>
                      <a:pt x="1109620" y="831874"/>
                      <a:pt x="1120799" y="846094"/>
                      <a:pt x="1126225" y="862699"/>
                    </a:cubicBezTo>
                    <a:cubicBezTo>
                      <a:pt x="1130828" y="876097"/>
                      <a:pt x="1129348" y="890892"/>
                      <a:pt x="1122197" y="903141"/>
                    </a:cubicBezTo>
                    <a:cubicBezTo>
                      <a:pt x="1121869" y="903634"/>
                      <a:pt x="1121539" y="904209"/>
                      <a:pt x="1121211" y="904784"/>
                    </a:cubicBezTo>
                    <a:cubicBezTo>
                      <a:pt x="1113073" y="915964"/>
                      <a:pt x="1100578" y="923115"/>
                      <a:pt x="1086933" y="924513"/>
                    </a:cubicBezTo>
                    <a:cubicBezTo>
                      <a:pt x="1069425" y="926568"/>
                      <a:pt x="1051750" y="922457"/>
                      <a:pt x="1036955" y="912758"/>
                    </a:cubicBezTo>
                    <a:lnTo>
                      <a:pt x="1037037" y="912840"/>
                    </a:lnTo>
                    <a:lnTo>
                      <a:pt x="998403" y="888181"/>
                    </a:lnTo>
                    <a:lnTo>
                      <a:pt x="998239" y="888181"/>
                    </a:lnTo>
                    <a:lnTo>
                      <a:pt x="946616" y="855218"/>
                    </a:lnTo>
                    <a:cubicBezTo>
                      <a:pt x="936834" y="848970"/>
                      <a:pt x="923762" y="851848"/>
                      <a:pt x="917516" y="861630"/>
                    </a:cubicBezTo>
                    <a:cubicBezTo>
                      <a:pt x="911268" y="871411"/>
                      <a:pt x="914146" y="884483"/>
                      <a:pt x="924010" y="890729"/>
                    </a:cubicBezTo>
                    <a:lnTo>
                      <a:pt x="923927" y="890729"/>
                    </a:lnTo>
                    <a:lnTo>
                      <a:pt x="975796" y="923774"/>
                    </a:lnTo>
                    <a:cubicBezTo>
                      <a:pt x="990756" y="932981"/>
                      <a:pt x="1001935" y="947285"/>
                      <a:pt x="1007361" y="963971"/>
                    </a:cubicBezTo>
                    <a:cubicBezTo>
                      <a:pt x="1012457" y="977451"/>
                      <a:pt x="1010979" y="992495"/>
                      <a:pt x="1003168" y="1004660"/>
                    </a:cubicBezTo>
                    <a:cubicBezTo>
                      <a:pt x="995440" y="1016826"/>
                      <a:pt x="982454" y="1024635"/>
                      <a:pt x="968067" y="1025703"/>
                    </a:cubicBezTo>
                    <a:cubicBezTo>
                      <a:pt x="950559" y="1027841"/>
                      <a:pt x="932804" y="1023648"/>
                      <a:pt x="918089" y="1013949"/>
                    </a:cubicBezTo>
                    <a:lnTo>
                      <a:pt x="804488" y="941447"/>
                    </a:lnTo>
                    <a:lnTo>
                      <a:pt x="861042" y="852753"/>
                    </a:lnTo>
                    <a:cubicBezTo>
                      <a:pt x="888744" y="809023"/>
                      <a:pt x="875841" y="751153"/>
                      <a:pt x="832273" y="723204"/>
                    </a:cubicBezTo>
                    <a:cubicBezTo>
                      <a:pt x="816572" y="713175"/>
                      <a:pt x="798244" y="707997"/>
                      <a:pt x="779664" y="708490"/>
                    </a:cubicBezTo>
                    <a:cubicBezTo>
                      <a:pt x="801614" y="666075"/>
                      <a:pt x="788380" y="613877"/>
                      <a:pt x="748756" y="587162"/>
                    </a:cubicBezTo>
                    <a:cubicBezTo>
                      <a:pt x="747524" y="586257"/>
                      <a:pt x="746291" y="585435"/>
                      <a:pt x="744976" y="584777"/>
                    </a:cubicBezTo>
                    <a:cubicBezTo>
                      <a:pt x="717521" y="568254"/>
                      <a:pt x="683571" y="566857"/>
                      <a:pt x="654801" y="580996"/>
                    </a:cubicBezTo>
                    <a:cubicBezTo>
                      <a:pt x="648883" y="558720"/>
                      <a:pt x="634910" y="539485"/>
                      <a:pt x="615592" y="526990"/>
                    </a:cubicBezTo>
                    <a:lnTo>
                      <a:pt x="614606" y="526332"/>
                    </a:lnTo>
                    <a:cubicBezTo>
                      <a:pt x="579013" y="504056"/>
                      <a:pt x="533146" y="507755"/>
                      <a:pt x="501498" y="535292"/>
                    </a:cubicBezTo>
                    <a:cubicBezTo>
                      <a:pt x="494759" y="516468"/>
                      <a:pt x="482182" y="500356"/>
                      <a:pt x="465577" y="489259"/>
                    </a:cubicBezTo>
                    <a:cubicBezTo>
                      <a:pt x="464425" y="488274"/>
                      <a:pt x="463192" y="487534"/>
                      <a:pt x="461877" y="486876"/>
                    </a:cubicBezTo>
                    <a:cubicBezTo>
                      <a:pt x="418227" y="460572"/>
                      <a:pt x="361591" y="473806"/>
                      <a:pt x="334136" y="516716"/>
                    </a:cubicBezTo>
                    <a:lnTo>
                      <a:pt x="334056" y="516716"/>
                    </a:lnTo>
                    <a:lnTo>
                      <a:pt x="304298" y="563406"/>
                    </a:lnTo>
                    <a:cubicBezTo>
                      <a:pt x="298543" y="557980"/>
                      <a:pt x="292872" y="552309"/>
                      <a:pt x="287036" y="546308"/>
                    </a:cubicBezTo>
                    <a:cubicBezTo>
                      <a:pt x="264514" y="522141"/>
                      <a:pt x="239195" y="500768"/>
                      <a:pt x="211576" y="482685"/>
                    </a:cubicBezTo>
                    <a:cubicBezTo>
                      <a:pt x="211001" y="482274"/>
                      <a:pt x="210425" y="481945"/>
                      <a:pt x="209768" y="481617"/>
                    </a:cubicBezTo>
                    <a:lnTo>
                      <a:pt x="0" y="360452"/>
                    </a:lnTo>
                    <a:close/>
                    <a:moveTo>
                      <a:pt x="1462672" y="0"/>
                    </a:moveTo>
                    <a:lnTo>
                      <a:pt x="1667496" y="337106"/>
                    </a:lnTo>
                    <a:lnTo>
                      <a:pt x="1457730" y="458189"/>
                    </a:lnTo>
                    <a:cubicBezTo>
                      <a:pt x="1431014" y="475121"/>
                      <a:pt x="1408655" y="497973"/>
                      <a:pt x="1392380" y="525017"/>
                    </a:cubicBezTo>
                    <a:cubicBezTo>
                      <a:pt x="1379393" y="545073"/>
                      <a:pt x="1363528" y="563157"/>
                      <a:pt x="1345362" y="578611"/>
                    </a:cubicBezTo>
                    <a:lnTo>
                      <a:pt x="1155568" y="449063"/>
                    </a:lnTo>
                    <a:cubicBezTo>
                      <a:pt x="1187051" y="453173"/>
                      <a:pt x="1219109" y="450296"/>
                      <a:pt x="1249358" y="440679"/>
                    </a:cubicBezTo>
                    <a:cubicBezTo>
                      <a:pt x="1260291" y="436488"/>
                      <a:pt x="1265716" y="424321"/>
                      <a:pt x="1261606" y="413389"/>
                    </a:cubicBezTo>
                    <a:cubicBezTo>
                      <a:pt x="1257415" y="402537"/>
                      <a:pt x="1245250" y="397029"/>
                      <a:pt x="1234316" y="401222"/>
                    </a:cubicBezTo>
                    <a:cubicBezTo>
                      <a:pt x="1192064" y="412072"/>
                      <a:pt x="1147594" y="410839"/>
                      <a:pt x="1106000" y="397769"/>
                    </a:cubicBezTo>
                    <a:cubicBezTo>
                      <a:pt x="1088325" y="393249"/>
                      <a:pt x="1071147" y="387413"/>
                      <a:pt x="1054377" y="380261"/>
                    </a:cubicBezTo>
                    <a:cubicBezTo>
                      <a:pt x="1053474" y="379849"/>
                      <a:pt x="1052569" y="379439"/>
                      <a:pt x="1051664" y="379111"/>
                    </a:cubicBezTo>
                    <a:cubicBezTo>
                      <a:pt x="1026263" y="368424"/>
                      <a:pt x="1002837" y="353464"/>
                      <a:pt x="982368" y="335051"/>
                    </a:cubicBezTo>
                    <a:cubicBezTo>
                      <a:pt x="969956" y="323542"/>
                      <a:pt x="956476" y="313348"/>
                      <a:pt x="942089" y="304472"/>
                    </a:cubicBezTo>
                    <a:cubicBezTo>
                      <a:pt x="930747" y="296661"/>
                      <a:pt x="917677" y="291647"/>
                      <a:pt x="904113" y="289839"/>
                    </a:cubicBezTo>
                    <a:cubicBezTo>
                      <a:pt x="853888" y="287374"/>
                      <a:pt x="814843" y="332419"/>
                      <a:pt x="774482" y="378699"/>
                    </a:cubicBezTo>
                    <a:cubicBezTo>
                      <a:pt x="761823" y="393331"/>
                      <a:pt x="749000" y="408044"/>
                      <a:pt x="736834" y="420210"/>
                    </a:cubicBezTo>
                    <a:cubicBezTo>
                      <a:pt x="699022" y="458106"/>
                      <a:pt x="658003" y="480710"/>
                      <a:pt x="607367" y="430239"/>
                    </a:cubicBezTo>
                    <a:cubicBezTo>
                      <a:pt x="602929" y="426129"/>
                      <a:pt x="599476" y="420950"/>
                      <a:pt x="597503" y="415277"/>
                    </a:cubicBezTo>
                    <a:lnTo>
                      <a:pt x="597423" y="415277"/>
                    </a:lnTo>
                    <a:cubicBezTo>
                      <a:pt x="597340" y="414785"/>
                      <a:pt x="596271" y="415607"/>
                      <a:pt x="596683" y="415114"/>
                    </a:cubicBezTo>
                    <a:cubicBezTo>
                      <a:pt x="626933" y="379358"/>
                      <a:pt x="654142" y="341217"/>
                      <a:pt x="678226" y="301020"/>
                    </a:cubicBezTo>
                    <a:lnTo>
                      <a:pt x="678144" y="301020"/>
                    </a:lnTo>
                    <a:cubicBezTo>
                      <a:pt x="738486" y="206572"/>
                      <a:pt x="800057" y="109985"/>
                      <a:pt x="914233" y="118206"/>
                    </a:cubicBezTo>
                    <a:cubicBezTo>
                      <a:pt x="954102" y="121082"/>
                      <a:pt x="990763" y="126260"/>
                      <a:pt x="1024958" y="131111"/>
                    </a:cubicBezTo>
                    <a:cubicBezTo>
                      <a:pt x="1109293" y="143112"/>
                      <a:pt x="1179247" y="153057"/>
                      <a:pt x="1249036" y="123137"/>
                    </a:cubicBezTo>
                    <a:cubicBezTo>
                      <a:pt x="1249939" y="122809"/>
                      <a:pt x="1250761" y="122397"/>
                      <a:pt x="1251501" y="121904"/>
                    </a:cubicBezTo>
                    <a:close/>
                  </a:path>
                </a:pathLst>
              </a:custGeom>
              <a:solidFill>
                <a:schemeClr val="bg2"/>
              </a:solidFill>
              <a:ln w="17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CA"/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98813C7-B316-718A-5CBA-11D3B92E46B6}"/>
              </a:ext>
            </a:extLst>
          </p:cNvPr>
          <p:cNvGrpSpPr/>
          <p:nvPr/>
        </p:nvGrpSpPr>
        <p:grpSpPr>
          <a:xfrm>
            <a:off x="515241" y="4025217"/>
            <a:ext cx="11161519" cy="1928251"/>
            <a:chOff x="515241" y="4025217"/>
            <a:chExt cx="11161519" cy="192825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4FB988C-A8FC-79BD-F512-DB51856EE567}"/>
                </a:ext>
              </a:extLst>
            </p:cNvPr>
            <p:cNvSpPr txBox="1"/>
            <p:nvPr/>
          </p:nvSpPr>
          <p:spPr>
            <a:xfrm>
              <a:off x="543558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62670E8-09B8-9001-57BE-58C4C39171CF}"/>
                </a:ext>
              </a:extLst>
            </p:cNvPr>
            <p:cNvSpPr txBox="1"/>
            <p:nvPr/>
          </p:nvSpPr>
          <p:spPr>
            <a:xfrm>
              <a:off x="515241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B59462F-55F0-190F-6774-7DE00710975C}"/>
                </a:ext>
              </a:extLst>
            </p:cNvPr>
            <p:cNvSpPr txBox="1"/>
            <p:nvPr/>
          </p:nvSpPr>
          <p:spPr>
            <a:xfrm>
              <a:off x="3487457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E2DDB16-6990-A860-87BB-BA1C6259FF5F}"/>
                </a:ext>
              </a:extLst>
            </p:cNvPr>
            <p:cNvSpPr txBox="1"/>
            <p:nvPr/>
          </p:nvSpPr>
          <p:spPr>
            <a:xfrm>
              <a:off x="3459140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E16F0C0-C68F-2A7D-85CB-72DEEEF28C8E}"/>
                </a:ext>
              </a:extLst>
            </p:cNvPr>
            <p:cNvSpPr txBox="1"/>
            <p:nvPr/>
          </p:nvSpPr>
          <p:spPr>
            <a:xfrm>
              <a:off x="6431356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F063DB-4048-2884-04FF-F71CEEF022CA}"/>
                </a:ext>
              </a:extLst>
            </p:cNvPr>
            <p:cNvSpPr txBox="1"/>
            <p:nvPr/>
          </p:nvSpPr>
          <p:spPr>
            <a:xfrm>
              <a:off x="6403039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DCBEE5-EA29-A269-AC48-AE595DEB055F}"/>
                </a:ext>
              </a:extLst>
            </p:cNvPr>
            <p:cNvSpPr txBox="1"/>
            <p:nvPr/>
          </p:nvSpPr>
          <p:spPr>
            <a:xfrm>
              <a:off x="9375255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1997786-1C0E-399B-0E5B-12D44EBC7110}"/>
                </a:ext>
              </a:extLst>
            </p:cNvPr>
            <p:cNvSpPr txBox="1"/>
            <p:nvPr/>
          </p:nvSpPr>
          <p:spPr>
            <a:xfrm>
              <a:off x="9346938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6" name="Rectangle: Top Corners Rounded 95">
            <a:extLst>
              <a:ext uri="{FF2B5EF4-FFF2-40B4-BE49-F238E27FC236}">
                <a16:creationId xmlns:a16="http://schemas.microsoft.com/office/drawing/2014/main" id="{B101D785-E0CB-C456-2360-E7ABD0E7C958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BB9E34A-75B0-7B53-E053-908E6F261937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D0482C6-4560-10A6-0ECB-89ACC76EA7CD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1461E66-EF1A-76D2-A92F-0FC7C99AA8D0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655330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D3723CD-08F6-DF5D-F701-018ABC3E96AD}"/>
              </a:ext>
            </a:extLst>
          </p:cNvPr>
          <p:cNvGrpSpPr/>
          <p:nvPr/>
        </p:nvGrpSpPr>
        <p:grpSpPr>
          <a:xfrm>
            <a:off x="8576883" y="0"/>
            <a:ext cx="3233307" cy="6858000"/>
            <a:chOff x="8467013" y="109471"/>
            <a:chExt cx="3123450" cy="662498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4EB83F-D5BD-62FC-01C1-FFF041F58EF5}"/>
                </a:ext>
              </a:extLst>
            </p:cNvPr>
            <p:cNvSpPr/>
            <p:nvPr/>
          </p:nvSpPr>
          <p:spPr>
            <a:xfrm>
              <a:off x="8467013" y="109471"/>
              <a:ext cx="3123450" cy="66249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2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6770292-DFED-4BE8-1F69-951F6F8F6866}"/>
                </a:ext>
              </a:extLst>
            </p:cNvPr>
            <p:cNvGrpSpPr/>
            <p:nvPr/>
          </p:nvGrpSpPr>
          <p:grpSpPr>
            <a:xfrm>
              <a:off x="8529797" y="1529415"/>
              <a:ext cx="2948001" cy="3987977"/>
              <a:chOff x="3022017" y="-814378"/>
              <a:chExt cx="4137047" cy="5596488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8BC606-93BA-48BA-2109-E849E1DE79D6}"/>
                  </a:ext>
                </a:extLst>
              </p:cNvPr>
              <p:cNvGrpSpPr/>
              <p:nvPr/>
            </p:nvGrpSpPr>
            <p:grpSpPr>
              <a:xfrm>
                <a:off x="3022017" y="3808852"/>
                <a:ext cx="3756171" cy="973258"/>
                <a:chOff x="2219829" y="2899532"/>
                <a:chExt cx="2267175" cy="587444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BF0827FA-D7E5-5B78-01C2-D1BBADE304F3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C77D4AC5-61D6-6167-385E-B6F73D2B32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53" name="Star: 5 Points 52">
                      <a:extLst>
                        <a:ext uri="{FF2B5EF4-FFF2-40B4-BE49-F238E27FC236}">
                          <a16:creationId xmlns:a16="http://schemas.microsoft.com/office/drawing/2014/main" id="{04C5289E-FEB7-8779-F6A6-A8F70230B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4" name="Star: 5 Points 53">
                      <a:extLst>
                        <a:ext uri="{FF2B5EF4-FFF2-40B4-BE49-F238E27FC236}">
                          <a16:creationId xmlns:a16="http://schemas.microsoft.com/office/drawing/2014/main" id="{A8291225-155B-2EBB-087C-8694E0CBB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5" name="Star: 5 Points 54">
                      <a:extLst>
                        <a:ext uri="{FF2B5EF4-FFF2-40B4-BE49-F238E27FC236}">
                          <a16:creationId xmlns:a16="http://schemas.microsoft.com/office/drawing/2014/main" id="{241229D2-ECC7-CD88-1110-ECE6B8F482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6" name="Star: 5 Points 55">
                      <a:extLst>
                        <a:ext uri="{FF2B5EF4-FFF2-40B4-BE49-F238E27FC236}">
                          <a16:creationId xmlns:a16="http://schemas.microsoft.com/office/drawing/2014/main" id="{BCAC6956-DD87-C2AB-B5BE-C337BD8F2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57" name="Star: 5 Points 56">
                      <a:extLst>
                        <a:ext uri="{FF2B5EF4-FFF2-40B4-BE49-F238E27FC236}">
                          <a16:creationId xmlns:a16="http://schemas.microsoft.com/office/drawing/2014/main" id="{A756E4F8-0361-6C38-E73C-3A654E609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bg2"/>
                        </a:solidFill>
                      </a:endParaRPr>
                    </a:p>
                  </p:txBody>
                </p:sp>
              </p:grp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CD1FFE8-3304-2CB5-C01C-57508BF924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2820FBB-6606-0ACD-C85E-605CC31042A7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bg2"/>
                      </a:solidFill>
                      <a:effectLst/>
                    </a:rPr>
                    <a:t>Jane Chang S.</a:t>
                  </a:r>
                  <a:endParaRPr lang="en-CA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B6283C5-AE14-8057-8DD1-BE9AE8FD2DE0}"/>
                  </a:ext>
                </a:extLst>
              </p:cNvPr>
              <p:cNvSpPr txBox="1"/>
              <p:nvPr/>
            </p:nvSpPr>
            <p:spPr>
              <a:xfrm>
                <a:off x="3032719" y="56019"/>
                <a:ext cx="4126345" cy="2753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9683967-C881-D2A9-F5F1-480FB927B1D7}"/>
                  </a:ext>
                </a:extLst>
              </p:cNvPr>
              <p:cNvSpPr txBox="1"/>
              <p:nvPr/>
            </p:nvSpPr>
            <p:spPr>
              <a:xfrm>
                <a:off x="3100150" y="-814378"/>
                <a:ext cx="611532" cy="376389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6FAA8-74C1-80A9-FA88-475636B9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Case Study </a:t>
            </a:r>
            <a:endParaRPr lang="en-CA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D961D-2A87-11A3-84CE-63C58381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5ED73F0-B851-1AE8-D507-95C5FAFCA601}"/>
              </a:ext>
            </a:extLst>
          </p:cNvPr>
          <p:cNvGrpSpPr/>
          <p:nvPr/>
        </p:nvGrpSpPr>
        <p:grpSpPr>
          <a:xfrm>
            <a:off x="365533" y="2916335"/>
            <a:ext cx="8146357" cy="3190173"/>
            <a:chOff x="365533" y="2700435"/>
            <a:chExt cx="8146357" cy="3190173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409F11E-63FF-ABA3-F1E7-E64D8326D084}"/>
                </a:ext>
              </a:extLst>
            </p:cNvPr>
            <p:cNvGrpSpPr/>
            <p:nvPr/>
          </p:nvGrpSpPr>
          <p:grpSpPr>
            <a:xfrm>
              <a:off x="4663595" y="4767776"/>
              <a:ext cx="3848295" cy="1122832"/>
              <a:chOff x="4663595" y="4767776"/>
              <a:chExt cx="3848295" cy="1122832"/>
            </a:xfrm>
          </p:grpSpPr>
          <p:sp>
            <p:nvSpPr>
              <p:cNvPr id="10" name="Rectangle: Diagonal Corners Snipped 9">
                <a:extLst>
                  <a:ext uri="{FF2B5EF4-FFF2-40B4-BE49-F238E27FC236}">
                    <a16:creationId xmlns:a16="http://schemas.microsoft.com/office/drawing/2014/main" id="{834C3C1D-169A-28B8-23E6-A8B98418DCE7}"/>
                  </a:ext>
                </a:extLst>
              </p:cNvPr>
              <p:cNvSpPr/>
              <p:nvPr/>
            </p:nvSpPr>
            <p:spPr>
              <a:xfrm>
                <a:off x="4663595" y="4767776"/>
                <a:ext cx="1956373" cy="969686"/>
              </a:xfrm>
              <a:prstGeom prst="snip2Diag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04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55632FC-4422-3213-5513-F722CB722850}"/>
                  </a:ext>
                </a:extLst>
              </p:cNvPr>
              <p:cNvSpPr txBox="1"/>
              <p:nvPr/>
            </p:nvSpPr>
            <p:spPr>
              <a:xfrm>
                <a:off x="6696436" y="4951889"/>
                <a:ext cx="1815454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0048A6D-0E6C-AE00-5999-7F669EA5E731}"/>
                </a:ext>
              </a:extLst>
            </p:cNvPr>
            <p:cNvGrpSpPr/>
            <p:nvPr/>
          </p:nvGrpSpPr>
          <p:grpSpPr>
            <a:xfrm>
              <a:off x="365533" y="4742640"/>
              <a:ext cx="3848295" cy="1102767"/>
              <a:chOff x="365533" y="4742640"/>
              <a:chExt cx="3848295" cy="1102767"/>
            </a:xfrm>
          </p:grpSpPr>
          <p:sp>
            <p:nvSpPr>
              <p:cNvPr id="9" name="Rectangle: Diagonal Corners Snipped 8">
                <a:extLst>
                  <a:ext uri="{FF2B5EF4-FFF2-40B4-BE49-F238E27FC236}">
                    <a16:creationId xmlns:a16="http://schemas.microsoft.com/office/drawing/2014/main" id="{08AAD828-F47C-6DC9-0DA3-DC2BB5722E16}"/>
                  </a:ext>
                </a:extLst>
              </p:cNvPr>
              <p:cNvSpPr/>
              <p:nvPr/>
            </p:nvSpPr>
            <p:spPr>
              <a:xfrm>
                <a:off x="365533" y="4742640"/>
                <a:ext cx="1956373" cy="969686"/>
              </a:xfrm>
              <a:prstGeom prst="snip2Diag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03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47445B-DD96-1071-4D02-8ADB8BB1B021}"/>
                  </a:ext>
                </a:extLst>
              </p:cNvPr>
              <p:cNvSpPr txBox="1"/>
              <p:nvPr/>
            </p:nvSpPr>
            <p:spPr>
              <a:xfrm>
                <a:off x="2398374" y="4906688"/>
                <a:ext cx="1815454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186E4DD-3939-A35E-BEAD-9B74A94EC5AF}"/>
                </a:ext>
              </a:extLst>
            </p:cNvPr>
            <p:cNvGrpSpPr/>
            <p:nvPr/>
          </p:nvGrpSpPr>
          <p:grpSpPr>
            <a:xfrm>
              <a:off x="4663595" y="2700435"/>
              <a:ext cx="3848295" cy="1082703"/>
              <a:chOff x="4663595" y="2700435"/>
              <a:chExt cx="3848295" cy="1082703"/>
            </a:xfrm>
          </p:grpSpPr>
          <p:sp>
            <p:nvSpPr>
              <p:cNvPr id="8" name="Rectangle: Diagonal Corners Snipped 7">
                <a:extLst>
                  <a:ext uri="{FF2B5EF4-FFF2-40B4-BE49-F238E27FC236}">
                    <a16:creationId xmlns:a16="http://schemas.microsoft.com/office/drawing/2014/main" id="{0F30286A-2137-2751-5549-B05C2B8CB322}"/>
                  </a:ext>
                </a:extLst>
              </p:cNvPr>
              <p:cNvSpPr/>
              <p:nvPr/>
            </p:nvSpPr>
            <p:spPr>
              <a:xfrm>
                <a:off x="4663595" y="2700435"/>
                <a:ext cx="1956373" cy="969686"/>
              </a:xfrm>
              <a:prstGeom prst="snip2Diag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02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8BD57-CA55-4956-E9FF-575D59F1B6DF}"/>
                  </a:ext>
                </a:extLst>
              </p:cNvPr>
              <p:cNvSpPr txBox="1"/>
              <p:nvPr/>
            </p:nvSpPr>
            <p:spPr>
              <a:xfrm>
                <a:off x="6696436" y="2844419"/>
                <a:ext cx="1815454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E06E3D9-CCB9-3819-EDAF-6870EEE85950}"/>
                </a:ext>
              </a:extLst>
            </p:cNvPr>
            <p:cNvGrpSpPr/>
            <p:nvPr/>
          </p:nvGrpSpPr>
          <p:grpSpPr>
            <a:xfrm>
              <a:off x="365533" y="2720500"/>
              <a:ext cx="3848295" cy="1062638"/>
              <a:chOff x="365533" y="2720500"/>
              <a:chExt cx="3848295" cy="1062638"/>
            </a:xfrm>
          </p:grpSpPr>
          <p:sp>
            <p:nvSpPr>
              <p:cNvPr id="7" name="Rectangle: Diagonal Corners Snipped 6">
                <a:extLst>
                  <a:ext uri="{FF2B5EF4-FFF2-40B4-BE49-F238E27FC236}">
                    <a16:creationId xmlns:a16="http://schemas.microsoft.com/office/drawing/2014/main" id="{E6DD4FA6-CA5F-6262-B842-17EF4A44500E}"/>
                  </a:ext>
                </a:extLst>
              </p:cNvPr>
              <p:cNvSpPr/>
              <p:nvPr/>
            </p:nvSpPr>
            <p:spPr>
              <a:xfrm>
                <a:off x="365533" y="2720500"/>
                <a:ext cx="1956373" cy="969686"/>
              </a:xfrm>
              <a:prstGeom prst="snip2Diag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01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29B91A-052E-8DE9-9533-5906E04500CF}"/>
                  </a:ext>
                </a:extLst>
              </p:cNvPr>
              <p:cNvSpPr txBox="1"/>
              <p:nvPr/>
            </p:nvSpPr>
            <p:spPr>
              <a:xfrm>
                <a:off x="2398374" y="2844419"/>
                <a:ext cx="1815454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1F66DA1-1799-5830-EEBA-5D28B8C283CA}"/>
              </a:ext>
            </a:extLst>
          </p:cNvPr>
          <p:cNvGrpSpPr/>
          <p:nvPr/>
        </p:nvGrpSpPr>
        <p:grpSpPr>
          <a:xfrm>
            <a:off x="339574" y="1416051"/>
            <a:ext cx="8317091" cy="1095729"/>
            <a:chOff x="339574" y="1200151"/>
            <a:chExt cx="8317091" cy="1095729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3A3CB56-F5D8-B5D2-6D01-4B3A489C2C6A}"/>
                </a:ext>
              </a:extLst>
            </p:cNvPr>
            <p:cNvCxnSpPr>
              <a:cxnSpLocks/>
            </p:cNvCxnSpPr>
            <p:nvPr/>
          </p:nvCxnSpPr>
          <p:spPr>
            <a:xfrm>
              <a:off x="2252417" y="1594036"/>
              <a:ext cx="6324466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CFB75C6-ADCB-F921-D548-7654AA511037}"/>
                </a:ext>
              </a:extLst>
            </p:cNvPr>
            <p:cNvGrpSpPr/>
            <p:nvPr/>
          </p:nvGrpSpPr>
          <p:grpSpPr>
            <a:xfrm>
              <a:off x="2952643" y="1200151"/>
              <a:ext cx="2790382" cy="1095729"/>
              <a:chOff x="3152935" y="1283329"/>
              <a:chExt cx="2695574" cy="105850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62B96D-ACB5-A8FA-0A69-E351B37C8CDE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CACB78-285B-22E5-9919-C21097B7ABE0}"/>
                  </a:ext>
                </a:extLst>
              </p:cNvPr>
              <p:cNvSpPr txBox="1"/>
              <p:nvPr/>
            </p:nvSpPr>
            <p:spPr>
              <a:xfrm>
                <a:off x="3857758" y="1283329"/>
                <a:ext cx="12859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B42AC9-23C2-F39A-CB94-003C56CCF7CC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2193267-BFFC-FD79-C0E3-3D3FD712E68A}"/>
                </a:ext>
              </a:extLst>
            </p:cNvPr>
            <p:cNvGrpSpPr/>
            <p:nvPr/>
          </p:nvGrpSpPr>
          <p:grpSpPr>
            <a:xfrm>
              <a:off x="5866283" y="1200151"/>
              <a:ext cx="2790382" cy="1095729"/>
              <a:chOff x="3152935" y="1283329"/>
              <a:chExt cx="2695574" cy="105850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E8B260-2FC6-E40A-E349-E8CAF0C53103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1C9C034-72A7-A03E-AA96-B1C357DB8A74}"/>
                  </a:ext>
                </a:extLst>
              </p:cNvPr>
              <p:cNvSpPr txBox="1"/>
              <p:nvPr/>
            </p:nvSpPr>
            <p:spPr>
              <a:xfrm>
                <a:off x="3857758" y="1283329"/>
                <a:ext cx="12859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6E6FC6B-70BC-554F-AD6B-DAE070337CE5}"/>
                  </a:ext>
                </a:extLst>
              </p:cNvPr>
              <p:cNvSpPr/>
              <p:nvPr/>
            </p:nvSpPr>
            <p:spPr>
              <a:xfrm>
                <a:off x="4420100" y="1581151"/>
                <a:ext cx="161244" cy="16124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E7A6850-8CCE-6720-BF00-05B4403A3ADD}"/>
                </a:ext>
              </a:extLst>
            </p:cNvPr>
            <p:cNvSpPr/>
            <p:nvPr/>
          </p:nvSpPr>
          <p:spPr>
            <a:xfrm>
              <a:off x="339574" y="1244315"/>
              <a:ext cx="2041022" cy="707833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>
                  <a:solidFill>
                    <a:schemeClr val="bg2"/>
                  </a:solidFill>
                </a:rPr>
                <a:t>Lorem ipsum</a:t>
              </a:r>
              <a:endParaRPr lang="en-IN" sz="180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75" name="Rectangle: Top Corners Rounded 74">
            <a:extLst>
              <a:ext uri="{FF2B5EF4-FFF2-40B4-BE49-F238E27FC236}">
                <a16:creationId xmlns:a16="http://schemas.microsoft.com/office/drawing/2014/main" id="{83494F57-307B-6BD8-0726-CCB03FBC42EA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5E44CFD-830C-3887-9FD3-C444927C1A9A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26CF7E1-4363-31B9-389F-DBE207673BE1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EE6235D-2F92-BBFE-07FA-14BE6E3A01ED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47DBEF4-2056-A062-5DE3-3AAE03002D81}"/>
              </a:ext>
            </a:extLst>
          </p:cNvPr>
          <p:cNvGrpSpPr/>
          <p:nvPr/>
        </p:nvGrpSpPr>
        <p:grpSpPr>
          <a:xfrm>
            <a:off x="10712038" y="4625788"/>
            <a:ext cx="1480089" cy="2240789"/>
            <a:chOff x="10790734" y="4736545"/>
            <a:chExt cx="1401266" cy="212145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72E2069-8790-D4AB-AFB4-C50122F03678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F096AD1-96C3-D806-DBD3-0F49F3673DF6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1231EAB-47DF-C5A0-BB2A-D54B4372B814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DBEA-AB58-A38F-1FF6-2BFEE98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2330CB-9C7A-5F78-E364-5AE6B42CE8A5}"/>
              </a:ext>
            </a:extLst>
          </p:cNvPr>
          <p:cNvSpPr/>
          <p:nvPr/>
        </p:nvSpPr>
        <p:spPr>
          <a:xfrm>
            <a:off x="0" y="4747200"/>
            <a:ext cx="12192000" cy="174017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Financial Projections </a:t>
            </a:r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E4361AD-B3BB-58BC-016F-8D9889021BBA}"/>
              </a:ext>
            </a:extLst>
          </p:cNvPr>
          <p:cNvGrpSpPr/>
          <p:nvPr/>
        </p:nvGrpSpPr>
        <p:grpSpPr>
          <a:xfrm>
            <a:off x="1391189" y="4861003"/>
            <a:ext cx="9409622" cy="1476089"/>
            <a:chOff x="1525078" y="4861003"/>
            <a:chExt cx="9409622" cy="14760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840A5F8-2B3B-3022-84C2-963D2A285D5B}"/>
                </a:ext>
              </a:extLst>
            </p:cNvPr>
            <p:cNvGrpSpPr/>
            <p:nvPr/>
          </p:nvGrpSpPr>
          <p:grpSpPr>
            <a:xfrm>
              <a:off x="1525078" y="4861003"/>
              <a:ext cx="3491422" cy="1476089"/>
              <a:chOff x="5304628" y="1391182"/>
              <a:chExt cx="5397751" cy="147608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BFA57D9-1D3E-C5A3-2819-86A478D3BB9B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2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0B05A3B-3214-4E01-1C72-AA8294447256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539774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. </a:t>
                </a:r>
                <a:endParaRPr lang="en-US" sz="1100" dirty="0">
                  <a:solidFill>
                    <a:schemeClr val="bg2"/>
                  </a:solidFill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A0A26C6-A077-48E2-3101-DCD851A0951F}"/>
                </a:ext>
              </a:extLst>
            </p:cNvPr>
            <p:cNvGrpSpPr/>
            <p:nvPr/>
          </p:nvGrpSpPr>
          <p:grpSpPr>
            <a:xfrm>
              <a:off x="7443278" y="4861003"/>
              <a:ext cx="3491422" cy="1476089"/>
              <a:chOff x="5304628" y="1391182"/>
              <a:chExt cx="5397751" cy="147608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F39D138-9917-7E23-CA64-781D97207D1E}"/>
                  </a:ext>
                </a:extLst>
              </p:cNvPr>
              <p:cNvSpPr txBox="1"/>
              <p:nvPr/>
            </p:nvSpPr>
            <p:spPr>
              <a:xfrm>
                <a:off x="5304628" y="1391182"/>
                <a:ext cx="3447846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accent3"/>
                    </a:solidFill>
                    <a:latin typeface="+mj-lt"/>
                    <a:cs typeface="Biome Light" panose="020B0303030204020804" pitchFamily="34" charset="0"/>
                  </a:rPr>
                  <a:t>Placeholder Title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3522B89-5640-6A80-88CE-F21D7EC91343}"/>
                  </a:ext>
                </a:extLst>
              </p:cNvPr>
              <p:cNvSpPr txBox="1"/>
              <p:nvPr/>
            </p:nvSpPr>
            <p:spPr>
              <a:xfrm>
                <a:off x="5304630" y="1759275"/>
                <a:ext cx="539774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. </a:t>
                </a:r>
              </a:p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bg2"/>
                    </a:solidFill>
                    <a:effectLst/>
                    <a:ea typeface="Verdana" panose="020B0604030504040204" pitchFamily="34" charset="0"/>
                  </a:rPr>
                  <a:t>. </a:t>
                </a:r>
                <a:endParaRPr lang="en-US" sz="1100" dirty="0">
                  <a:solidFill>
                    <a:schemeClr val="bg2"/>
                  </a:solidFill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6" name="Rectangle: Top Corners Rounded 25">
            <a:extLst>
              <a:ext uri="{FF2B5EF4-FFF2-40B4-BE49-F238E27FC236}">
                <a16:creationId xmlns:a16="http://schemas.microsoft.com/office/drawing/2014/main" id="{904985A8-E32B-A569-DD25-96AEC7D7C0A6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1A0163-2AD2-36A8-14A6-ADAED823E84C}"/>
              </a:ext>
            </a:extLst>
          </p:cNvPr>
          <p:cNvGrpSpPr/>
          <p:nvPr/>
        </p:nvGrpSpPr>
        <p:grpSpPr>
          <a:xfrm flipH="1">
            <a:off x="2001" y="5051042"/>
            <a:ext cx="950236" cy="1438616"/>
            <a:chOff x="10790734" y="4736545"/>
            <a:chExt cx="1401266" cy="212145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B1F42FD-8D2F-D68E-4E29-BA6501061751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DDB6E95-B162-D76E-706E-49FE6A5DE699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5D1F8B4-C5D1-2D52-BAC8-2E0B5F733654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3403E0-D724-56EA-AD2A-913A5DC2CB41}"/>
              </a:ext>
            </a:extLst>
          </p:cNvPr>
          <p:cNvGrpSpPr/>
          <p:nvPr/>
        </p:nvGrpSpPr>
        <p:grpSpPr>
          <a:xfrm rot="5400000">
            <a:off x="10866236" y="5532236"/>
            <a:ext cx="1473910" cy="1177618"/>
            <a:chOff x="1358190" y="-2"/>
            <a:chExt cx="1473910" cy="117761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FFB5C39-2535-5282-8075-BE635D750F7E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E24BCA2-1AC8-78A8-880A-F4E5F881787E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537109" y="1233488"/>
            <a:ext cx="11135465" cy="3389389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14939547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tx2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D4D0D4B3-3C54-00B9-9BFC-2EA98A31A1DF}"/>
              </a:ext>
            </a:extLst>
          </p:cNvPr>
          <p:cNvGrpSpPr/>
          <p:nvPr/>
        </p:nvGrpSpPr>
        <p:grpSpPr>
          <a:xfrm flipH="1">
            <a:off x="-49149" y="4739565"/>
            <a:ext cx="1401266" cy="2121455"/>
            <a:chOff x="10790734" y="4736545"/>
            <a:chExt cx="1401266" cy="2121455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05F1A4E-2A89-93C0-8447-47FFE99F459B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DD824B8-C8F6-E7C5-8EB2-C5C79BC24B4A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7C37335F-8B8D-63F8-7F11-3F1CE94DF2F6}"/>
              </a:ext>
            </a:extLst>
          </p:cNvPr>
          <p:cNvSpPr/>
          <p:nvPr/>
        </p:nvSpPr>
        <p:spPr>
          <a:xfrm rot="5400000">
            <a:off x="11827256" y="5943197"/>
            <a:ext cx="729488" cy="7294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D6BAEB-A310-9A04-5C50-1EB1A127F209}"/>
              </a:ext>
            </a:extLst>
          </p:cNvPr>
          <p:cNvSpPr/>
          <p:nvPr/>
        </p:nvSpPr>
        <p:spPr>
          <a:xfrm>
            <a:off x="0" y="1426031"/>
            <a:ext cx="12192000" cy="22505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FCE37-30E2-7750-D9C0-8B779B92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Implementation Plan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1CAE1-4C5A-8E43-12E6-2A54170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67812-FABE-64D7-E223-E490BAD75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FDBCF1-4CA6-4B97-E887-0AD68574F068}"/>
              </a:ext>
            </a:extLst>
          </p:cNvPr>
          <p:cNvGrpSpPr/>
          <p:nvPr/>
        </p:nvGrpSpPr>
        <p:grpSpPr>
          <a:xfrm>
            <a:off x="1438338" y="1714319"/>
            <a:ext cx="9198555" cy="1673930"/>
            <a:chOff x="1438338" y="1507428"/>
            <a:chExt cx="9198555" cy="167393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EE04C4-6AA5-953C-A052-E662EC68A49E}"/>
                </a:ext>
              </a:extLst>
            </p:cNvPr>
            <p:cNvGrpSpPr/>
            <p:nvPr/>
          </p:nvGrpSpPr>
          <p:grpSpPr>
            <a:xfrm>
              <a:off x="8971378" y="1511640"/>
              <a:ext cx="1665515" cy="1665515"/>
              <a:chOff x="8252605" y="1899585"/>
              <a:chExt cx="1296024" cy="1296025"/>
            </a:xfrm>
          </p:grpSpPr>
          <p:sp>
            <p:nvSpPr>
              <p:cNvPr id="145" name="Google Shape;1109;p46">
                <a:extLst>
                  <a:ext uri="{FF2B5EF4-FFF2-40B4-BE49-F238E27FC236}">
                    <a16:creationId xmlns:a16="http://schemas.microsoft.com/office/drawing/2014/main" id="{94FDD214-5998-B748-7993-629093066EDE}"/>
                  </a:ext>
                </a:extLst>
              </p:cNvPr>
              <p:cNvSpPr/>
              <p:nvPr/>
            </p:nvSpPr>
            <p:spPr>
              <a:xfrm rot="2700000" flipH="1">
                <a:off x="8252604" y="1899586"/>
                <a:ext cx="1296025" cy="1296024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+mj-lt"/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0EDCACB1-9811-75A4-4EAD-5386E9904136}"/>
                  </a:ext>
                </a:extLst>
              </p:cNvPr>
              <p:cNvSpPr/>
              <p:nvPr/>
            </p:nvSpPr>
            <p:spPr>
              <a:xfrm>
                <a:off x="8441921" y="2088900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05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32B11A-7F7C-CFC1-B1D2-D3C8E70B6A92}"/>
                </a:ext>
              </a:extLst>
            </p:cNvPr>
            <p:cNvGrpSpPr/>
            <p:nvPr/>
          </p:nvGrpSpPr>
          <p:grpSpPr>
            <a:xfrm>
              <a:off x="7088797" y="1507428"/>
              <a:ext cx="1673633" cy="1673930"/>
              <a:chOff x="6886140" y="1896307"/>
              <a:chExt cx="1302342" cy="1302574"/>
            </a:xfrm>
          </p:grpSpPr>
          <p:sp>
            <p:nvSpPr>
              <p:cNvPr id="137" name="Google Shape;1123;p46">
                <a:extLst>
                  <a:ext uri="{FF2B5EF4-FFF2-40B4-BE49-F238E27FC236}">
                    <a16:creationId xmlns:a16="http://schemas.microsoft.com/office/drawing/2014/main" id="{10B068A3-7FFE-BC03-D521-FE1BB6E8DDE6}"/>
                  </a:ext>
                </a:extLst>
              </p:cNvPr>
              <p:cNvSpPr/>
              <p:nvPr/>
            </p:nvSpPr>
            <p:spPr>
              <a:xfrm rot="2700000" flipH="1">
                <a:off x="6886024" y="1896423"/>
                <a:ext cx="1302574" cy="1302342"/>
              </a:xfrm>
              <a:prstGeom prst="roundRect">
                <a:avLst/>
              </a:pr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+mj-lt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98068FB-F954-C46B-21DA-37C0C9E7E394}"/>
                  </a:ext>
                </a:extLst>
              </p:cNvPr>
              <p:cNvSpPr/>
              <p:nvPr/>
            </p:nvSpPr>
            <p:spPr>
              <a:xfrm>
                <a:off x="7086629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0B660EE-10F7-4558-561D-0822C471C3F3}"/>
                </a:ext>
              </a:extLst>
            </p:cNvPr>
            <p:cNvGrpSpPr/>
            <p:nvPr/>
          </p:nvGrpSpPr>
          <p:grpSpPr>
            <a:xfrm>
              <a:off x="5205310" y="1507428"/>
              <a:ext cx="1673633" cy="1673930"/>
              <a:chOff x="5448340" y="1896307"/>
              <a:chExt cx="1302342" cy="1302574"/>
            </a:xfrm>
          </p:grpSpPr>
          <p:sp>
            <p:nvSpPr>
              <p:cNvPr id="129" name="Google Shape;1125;p46">
                <a:extLst>
                  <a:ext uri="{FF2B5EF4-FFF2-40B4-BE49-F238E27FC236}">
                    <a16:creationId xmlns:a16="http://schemas.microsoft.com/office/drawing/2014/main" id="{14CC4BBB-3001-F4F1-0F71-709C3E368B13}"/>
                  </a:ext>
                </a:extLst>
              </p:cNvPr>
              <p:cNvSpPr/>
              <p:nvPr/>
            </p:nvSpPr>
            <p:spPr>
              <a:xfrm rot="2700000" flipH="1">
                <a:off x="5448224" y="1896423"/>
                <a:ext cx="1302574" cy="1302342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+mj-lt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D5513D3-00DB-2D45-0E29-2150B337EEDF}"/>
                  </a:ext>
                </a:extLst>
              </p:cNvPr>
              <p:cNvSpPr/>
              <p:nvPr/>
            </p:nvSpPr>
            <p:spPr>
              <a:xfrm>
                <a:off x="5648746" y="2084211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78769AF-1759-08F1-5AE7-DE620FE222EE}"/>
                </a:ext>
              </a:extLst>
            </p:cNvPr>
            <p:cNvGrpSpPr/>
            <p:nvPr/>
          </p:nvGrpSpPr>
          <p:grpSpPr>
            <a:xfrm>
              <a:off x="3321824" y="1507428"/>
              <a:ext cx="1673633" cy="1673930"/>
              <a:chOff x="4059574" y="1896307"/>
              <a:chExt cx="1302342" cy="1302574"/>
            </a:xfrm>
          </p:grpSpPr>
          <p:sp>
            <p:nvSpPr>
              <p:cNvPr id="82" name="Google Shape;1127;p46">
                <a:extLst>
                  <a:ext uri="{FF2B5EF4-FFF2-40B4-BE49-F238E27FC236}">
                    <a16:creationId xmlns:a16="http://schemas.microsoft.com/office/drawing/2014/main" id="{7186F189-C368-9B03-7279-52EB773CFF97}"/>
                  </a:ext>
                </a:extLst>
              </p:cNvPr>
              <p:cNvSpPr/>
              <p:nvPr/>
            </p:nvSpPr>
            <p:spPr>
              <a:xfrm rot="2700000" flipH="1">
                <a:off x="4059458" y="1896423"/>
                <a:ext cx="1302574" cy="1302342"/>
              </a:xfrm>
              <a:prstGeom prst="roundRect">
                <a:avLst/>
              </a:prstGeom>
              <a:solidFill>
                <a:schemeClr val="accent3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+mj-lt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58A3FAFB-DC05-1480-CA63-74CA2190C7C4}"/>
                  </a:ext>
                </a:extLst>
              </p:cNvPr>
              <p:cNvSpPr/>
              <p:nvPr/>
            </p:nvSpPr>
            <p:spPr>
              <a:xfrm>
                <a:off x="4257778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163FF-31CB-24FD-21C7-FE09CA271352}"/>
                </a:ext>
              </a:extLst>
            </p:cNvPr>
            <p:cNvGrpSpPr/>
            <p:nvPr/>
          </p:nvGrpSpPr>
          <p:grpSpPr>
            <a:xfrm>
              <a:off x="1438338" y="1507428"/>
              <a:ext cx="1673633" cy="1673930"/>
              <a:chOff x="2647241" y="1896307"/>
              <a:chExt cx="1302342" cy="1302574"/>
            </a:xfrm>
          </p:grpSpPr>
          <p:sp>
            <p:nvSpPr>
              <p:cNvPr id="67" name="Google Shape;1129;p46">
                <a:extLst>
                  <a:ext uri="{FF2B5EF4-FFF2-40B4-BE49-F238E27FC236}">
                    <a16:creationId xmlns:a16="http://schemas.microsoft.com/office/drawing/2014/main" id="{E8E9FBBA-7153-0C51-0E80-1A814E45CEA3}"/>
                  </a:ext>
                </a:extLst>
              </p:cNvPr>
              <p:cNvSpPr/>
              <p:nvPr/>
            </p:nvSpPr>
            <p:spPr>
              <a:xfrm rot="2700000" flipH="1">
                <a:off x="2647125" y="1896423"/>
                <a:ext cx="1302574" cy="1302342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>
                  <a:latin typeface="+mj-lt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108B7F1-C85B-9D8F-FC58-BCF56F2D9571}"/>
                  </a:ext>
                </a:extLst>
              </p:cNvPr>
              <p:cNvSpPr/>
              <p:nvPr/>
            </p:nvSpPr>
            <p:spPr>
              <a:xfrm>
                <a:off x="2831385" y="2097166"/>
                <a:ext cx="917397" cy="9173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5006E62-E726-51ED-4349-35F4268BDDA2}"/>
              </a:ext>
            </a:extLst>
          </p:cNvPr>
          <p:cNvGrpSpPr/>
          <p:nvPr/>
        </p:nvGrpSpPr>
        <p:grpSpPr>
          <a:xfrm>
            <a:off x="515241" y="4112305"/>
            <a:ext cx="11161519" cy="1928251"/>
            <a:chOff x="515241" y="4025217"/>
            <a:chExt cx="11161519" cy="19282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6D3E59-4443-CF93-131C-A73B1E8AA46A}"/>
                </a:ext>
              </a:extLst>
            </p:cNvPr>
            <p:cNvSpPr txBox="1"/>
            <p:nvPr/>
          </p:nvSpPr>
          <p:spPr>
            <a:xfrm>
              <a:off x="543558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65C13E-A854-D562-53E5-BE7DF4BF0AD7}"/>
                </a:ext>
              </a:extLst>
            </p:cNvPr>
            <p:cNvSpPr txBox="1"/>
            <p:nvPr/>
          </p:nvSpPr>
          <p:spPr>
            <a:xfrm>
              <a:off x="515241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76F039-29D9-8B17-37CE-596812C445D0}"/>
                </a:ext>
              </a:extLst>
            </p:cNvPr>
            <p:cNvSpPr txBox="1"/>
            <p:nvPr/>
          </p:nvSpPr>
          <p:spPr>
            <a:xfrm>
              <a:off x="3487457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D85CFB-F23E-EAAD-EE33-BCDE99A911D3}"/>
                </a:ext>
              </a:extLst>
            </p:cNvPr>
            <p:cNvSpPr txBox="1"/>
            <p:nvPr/>
          </p:nvSpPr>
          <p:spPr>
            <a:xfrm>
              <a:off x="3459140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E562FC-4CA0-CE2C-B7DA-AF7E1FBD5BAE}"/>
                </a:ext>
              </a:extLst>
            </p:cNvPr>
            <p:cNvSpPr txBox="1"/>
            <p:nvPr/>
          </p:nvSpPr>
          <p:spPr>
            <a:xfrm>
              <a:off x="6431356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C1C2599-B7B5-831E-A895-BC9B9848BC95}"/>
                </a:ext>
              </a:extLst>
            </p:cNvPr>
            <p:cNvSpPr txBox="1"/>
            <p:nvPr/>
          </p:nvSpPr>
          <p:spPr>
            <a:xfrm>
              <a:off x="6403039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DC4516-766B-298D-6CA7-AD815DF9D1AF}"/>
                </a:ext>
              </a:extLst>
            </p:cNvPr>
            <p:cNvSpPr txBox="1"/>
            <p:nvPr/>
          </p:nvSpPr>
          <p:spPr>
            <a:xfrm>
              <a:off x="9375255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420C932-5974-9B9E-9DDA-60C62C4CB64A}"/>
                </a:ext>
              </a:extLst>
            </p:cNvPr>
            <p:cNvSpPr txBox="1"/>
            <p:nvPr/>
          </p:nvSpPr>
          <p:spPr>
            <a:xfrm>
              <a:off x="9346938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Rectangle: Top Corners Rounded 67">
            <a:extLst>
              <a:ext uri="{FF2B5EF4-FFF2-40B4-BE49-F238E27FC236}">
                <a16:creationId xmlns:a16="http://schemas.microsoft.com/office/drawing/2014/main" id="{1FE0D2EF-EB58-16C0-F248-42CF4E02B067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613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122FEC6-68D8-5C0D-B2DF-053E93019EBF}"/>
              </a:ext>
            </a:extLst>
          </p:cNvPr>
          <p:cNvGrpSpPr/>
          <p:nvPr/>
        </p:nvGrpSpPr>
        <p:grpSpPr>
          <a:xfrm>
            <a:off x="10790734" y="4736545"/>
            <a:ext cx="1401266" cy="2121455"/>
            <a:chOff x="10790734" y="4736545"/>
            <a:chExt cx="1401266" cy="212145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A2C28A6-EA6A-FE41-506B-B91CA2444B1D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B844542-6269-DD88-E118-822F163D3B3E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4F6284D-0C88-5ED9-9EDA-FC7B0F30C60F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5ACC46F-0F58-A900-DFB7-0BCD4E61769D}"/>
              </a:ext>
            </a:extLst>
          </p:cNvPr>
          <p:cNvSpPr/>
          <p:nvPr/>
        </p:nvSpPr>
        <p:spPr>
          <a:xfrm>
            <a:off x="0" y="1160463"/>
            <a:ext cx="12192000" cy="53324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F24508-1882-8007-EBCF-D274D610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Risk Assessment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477FA-0EF5-AFFB-FEAD-78C6B4CF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374B9A-DB1A-2681-8ED2-79597132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4DAB57E-40EB-CD5D-3C9C-3A3634443741}"/>
              </a:ext>
            </a:extLst>
          </p:cNvPr>
          <p:cNvGrpSpPr/>
          <p:nvPr/>
        </p:nvGrpSpPr>
        <p:grpSpPr>
          <a:xfrm>
            <a:off x="5193916" y="1963554"/>
            <a:ext cx="6070600" cy="4072207"/>
            <a:chOff x="647305" y="1553469"/>
            <a:chExt cx="7302769" cy="370375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E5C3186-AC5B-4BDC-01D1-56AEF79B3708}"/>
                </a:ext>
              </a:extLst>
            </p:cNvPr>
            <p:cNvGrpSpPr/>
            <p:nvPr/>
          </p:nvGrpSpPr>
          <p:grpSpPr>
            <a:xfrm>
              <a:off x="1043492" y="1585684"/>
              <a:ext cx="6865406" cy="3223201"/>
              <a:chOff x="2246292" y="3399917"/>
              <a:chExt cx="7930639" cy="2387023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E768C43-7751-A2DD-29FB-123F8258BB90}"/>
                  </a:ext>
                </a:extLst>
              </p:cNvPr>
              <p:cNvSpPr/>
              <p:nvPr/>
            </p:nvSpPr>
            <p:spPr>
              <a:xfrm>
                <a:off x="3711789" y="3399917"/>
                <a:ext cx="1578175" cy="573739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C95498B-526D-3524-8D9D-C7FC790E01BA}"/>
                  </a:ext>
                </a:extLst>
              </p:cNvPr>
              <p:cNvSpPr/>
              <p:nvPr/>
            </p:nvSpPr>
            <p:spPr>
              <a:xfrm>
                <a:off x="5340778" y="3399917"/>
                <a:ext cx="1578175" cy="573739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D218897C-1435-6326-75F2-6471889194C9}"/>
                  </a:ext>
                </a:extLst>
              </p:cNvPr>
              <p:cNvSpPr/>
              <p:nvPr/>
            </p:nvSpPr>
            <p:spPr>
              <a:xfrm>
                <a:off x="6969767" y="3399917"/>
                <a:ext cx="1578175" cy="573739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40C62B3-E715-033F-AF6D-E3BA9A64A8F4}"/>
                  </a:ext>
                </a:extLst>
              </p:cNvPr>
              <p:cNvSpPr/>
              <p:nvPr/>
            </p:nvSpPr>
            <p:spPr>
              <a:xfrm>
                <a:off x="8598756" y="3399917"/>
                <a:ext cx="1578175" cy="573739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D14A373D-E7E7-8984-7DE4-66783DFA2C8B}"/>
                  </a:ext>
                </a:extLst>
              </p:cNvPr>
              <p:cNvSpPr/>
              <p:nvPr/>
            </p:nvSpPr>
            <p:spPr>
              <a:xfrm>
                <a:off x="3711789" y="4004345"/>
                <a:ext cx="1578175" cy="573739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4550041A-29AB-6071-0F63-B10620EB5920}"/>
                  </a:ext>
                </a:extLst>
              </p:cNvPr>
              <p:cNvSpPr/>
              <p:nvPr/>
            </p:nvSpPr>
            <p:spPr>
              <a:xfrm>
                <a:off x="5340778" y="4004345"/>
                <a:ext cx="1578175" cy="573739"/>
              </a:xfrm>
              <a:prstGeom prst="rect">
                <a:avLst/>
              </a:prstGeom>
              <a:solidFill>
                <a:schemeClr val="accent1">
                  <a:lumMod val="25000"/>
                  <a:lumOff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2F6A708F-782A-300F-69C0-188509E81D25}"/>
                  </a:ext>
                </a:extLst>
              </p:cNvPr>
              <p:cNvSpPr/>
              <p:nvPr/>
            </p:nvSpPr>
            <p:spPr>
              <a:xfrm>
                <a:off x="6969767" y="4004345"/>
                <a:ext cx="1578175" cy="573739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156F79C3-E135-0059-6639-C7958CCE115D}"/>
                  </a:ext>
                </a:extLst>
              </p:cNvPr>
              <p:cNvSpPr/>
              <p:nvPr/>
            </p:nvSpPr>
            <p:spPr>
              <a:xfrm>
                <a:off x="8598756" y="4004345"/>
                <a:ext cx="1578175" cy="573739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006D614A-8F50-BD1F-BB23-B69361CBE093}"/>
                  </a:ext>
                </a:extLst>
              </p:cNvPr>
              <p:cNvSpPr/>
              <p:nvPr/>
            </p:nvSpPr>
            <p:spPr>
              <a:xfrm>
                <a:off x="3711789" y="4608773"/>
                <a:ext cx="1578175" cy="57373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5E8B33DC-54E7-58CE-F459-E1B9483430A7}"/>
                  </a:ext>
                </a:extLst>
              </p:cNvPr>
              <p:cNvSpPr/>
              <p:nvPr/>
            </p:nvSpPr>
            <p:spPr>
              <a:xfrm>
                <a:off x="5340778" y="4608773"/>
                <a:ext cx="1578175" cy="573739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6DC845C1-41C1-069D-D6F7-E1C563ECFF3D}"/>
                  </a:ext>
                </a:extLst>
              </p:cNvPr>
              <p:cNvSpPr/>
              <p:nvPr/>
            </p:nvSpPr>
            <p:spPr>
              <a:xfrm>
                <a:off x="6969767" y="4608773"/>
                <a:ext cx="1578175" cy="573739"/>
              </a:xfrm>
              <a:prstGeom prst="rect">
                <a:avLst/>
              </a:prstGeom>
              <a:solidFill>
                <a:schemeClr val="accent1">
                  <a:lumMod val="25000"/>
                  <a:lumOff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B6DE595B-A47A-66AA-DE0A-CA78347EA4E5}"/>
                  </a:ext>
                </a:extLst>
              </p:cNvPr>
              <p:cNvSpPr/>
              <p:nvPr/>
            </p:nvSpPr>
            <p:spPr>
              <a:xfrm>
                <a:off x="8598756" y="4608773"/>
                <a:ext cx="1578175" cy="573739"/>
              </a:xfrm>
              <a:prstGeom prst="rect">
                <a:avLst/>
              </a:prstGeom>
              <a:solidFill>
                <a:schemeClr val="accent1">
                  <a:lumMod val="25000"/>
                  <a:lumOff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C71D71DB-B5D8-BFAA-76D0-AB500A0AE016}"/>
                  </a:ext>
                </a:extLst>
              </p:cNvPr>
              <p:cNvSpPr/>
              <p:nvPr/>
            </p:nvSpPr>
            <p:spPr>
              <a:xfrm>
                <a:off x="3711789" y="5213201"/>
                <a:ext cx="1578175" cy="57373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D31EE94C-0FBF-F2BE-3102-F3047211D227}"/>
                  </a:ext>
                </a:extLst>
              </p:cNvPr>
              <p:cNvSpPr/>
              <p:nvPr/>
            </p:nvSpPr>
            <p:spPr>
              <a:xfrm>
                <a:off x="5340778" y="5213201"/>
                <a:ext cx="1578175" cy="57373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4BB2CF04-4FCF-A3A5-9679-3CFC42C32846}"/>
                  </a:ext>
                </a:extLst>
              </p:cNvPr>
              <p:cNvSpPr/>
              <p:nvPr/>
            </p:nvSpPr>
            <p:spPr>
              <a:xfrm>
                <a:off x="6969767" y="5213201"/>
                <a:ext cx="1578175" cy="573739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497557C1-216C-C7B5-0D7E-A2AE37EA5930}"/>
                  </a:ext>
                </a:extLst>
              </p:cNvPr>
              <p:cNvSpPr/>
              <p:nvPr/>
            </p:nvSpPr>
            <p:spPr>
              <a:xfrm>
                <a:off x="8598756" y="5213201"/>
                <a:ext cx="1578175" cy="573739"/>
              </a:xfrm>
              <a:prstGeom prst="rect">
                <a:avLst/>
              </a:prstGeom>
              <a:solidFill>
                <a:schemeClr val="accent1">
                  <a:lumMod val="25000"/>
                  <a:lumOff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CC1EC50C-B885-6287-7370-582FB75B0D77}"/>
                  </a:ext>
                </a:extLst>
              </p:cNvPr>
              <p:cNvSpPr/>
              <p:nvPr/>
            </p:nvSpPr>
            <p:spPr>
              <a:xfrm>
                <a:off x="2246292" y="3399917"/>
                <a:ext cx="1414683" cy="573739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Very High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F255EC98-D12D-F876-B97F-FE9A817C356B}"/>
                  </a:ext>
                </a:extLst>
              </p:cNvPr>
              <p:cNvSpPr/>
              <p:nvPr/>
            </p:nvSpPr>
            <p:spPr>
              <a:xfrm>
                <a:off x="2246292" y="4013314"/>
                <a:ext cx="1414683" cy="573739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High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52BB15AC-9811-B31D-8010-ACF0CF5F15DF}"/>
                  </a:ext>
                </a:extLst>
              </p:cNvPr>
              <p:cNvSpPr/>
              <p:nvPr/>
            </p:nvSpPr>
            <p:spPr>
              <a:xfrm>
                <a:off x="2246292" y="4617741"/>
                <a:ext cx="1414683" cy="573739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Medium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C879AD98-A89D-A09B-77BA-1455957DC24C}"/>
                  </a:ext>
                </a:extLst>
              </p:cNvPr>
              <p:cNvSpPr/>
              <p:nvPr/>
            </p:nvSpPr>
            <p:spPr>
              <a:xfrm>
                <a:off x="2246292" y="5213201"/>
                <a:ext cx="1414683" cy="573739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Low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6F3D47C-1C1F-C3FB-B6B7-470C75FF3D3C}"/>
                </a:ext>
              </a:extLst>
            </p:cNvPr>
            <p:cNvGrpSpPr/>
            <p:nvPr/>
          </p:nvGrpSpPr>
          <p:grpSpPr>
            <a:xfrm>
              <a:off x="957433" y="1553469"/>
              <a:ext cx="6992641" cy="3334451"/>
              <a:chOff x="1730279" y="2366648"/>
              <a:chExt cx="8077617" cy="2893784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322A8A52-E5FF-82EB-726B-752E050D4C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34391" y="2366648"/>
                <a:ext cx="0" cy="2893784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FA1D81C7-42FB-67B7-1FDE-06042911F6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0279" y="5260070"/>
                <a:ext cx="8077617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bg2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1309058-D69E-E272-2300-94AEE66520D1}"/>
                </a:ext>
              </a:extLst>
            </p:cNvPr>
            <p:cNvSpPr/>
            <p:nvPr/>
          </p:nvSpPr>
          <p:spPr>
            <a:xfrm rot="16200000">
              <a:off x="-861894" y="3197355"/>
              <a:ext cx="3255872" cy="23747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IMPACT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E47E44D-8261-0C34-8946-BF0E1286D7AF}"/>
                </a:ext>
              </a:extLst>
            </p:cNvPr>
            <p:cNvSpPr/>
            <p:nvPr/>
          </p:nvSpPr>
          <p:spPr>
            <a:xfrm>
              <a:off x="3062217" y="4886804"/>
              <a:ext cx="2802580" cy="37041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LIKELIHOOD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526200-8F71-FEA9-98C5-EDA892FBB4C7}"/>
              </a:ext>
            </a:extLst>
          </p:cNvPr>
          <p:cNvGrpSpPr/>
          <p:nvPr/>
        </p:nvGrpSpPr>
        <p:grpSpPr>
          <a:xfrm>
            <a:off x="778926" y="1574043"/>
            <a:ext cx="2854489" cy="4374781"/>
            <a:chOff x="147339" y="2045700"/>
            <a:chExt cx="2854489" cy="4374781"/>
          </a:xfrm>
        </p:grpSpPr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2440434B-F17C-6CB6-3FD4-8E5D8CF2F7C7}"/>
                </a:ext>
              </a:extLst>
            </p:cNvPr>
            <p:cNvGrpSpPr/>
            <p:nvPr/>
          </p:nvGrpSpPr>
          <p:grpSpPr>
            <a:xfrm flipH="1">
              <a:off x="147339" y="4449260"/>
              <a:ext cx="2854489" cy="769440"/>
              <a:chOff x="11463653" y="1493194"/>
              <a:chExt cx="2484861" cy="669805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28FC42F0-CAA6-789F-078A-F74E31741A03}"/>
                  </a:ext>
                </a:extLst>
              </p:cNvPr>
              <p:cNvSpPr/>
              <p:nvPr/>
            </p:nvSpPr>
            <p:spPr>
              <a:xfrm rot="10800000" flipV="1">
                <a:off x="13717322" y="1587972"/>
                <a:ext cx="231192" cy="229998"/>
              </a:xfrm>
              <a:prstGeom prst="ellipse">
                <a:avLst/>
              </a:prstGeom>
              <a:solidFill>
                <a:schemeClr val="accent1">
                  <a:lumMod val="25000"/>
                  <a:lumOff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B4D24778-6E9F-7A76-9E16-01B4B37ACC02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Low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898AF0FB-BE05-D647-9987-4F84F8E63D78}"/>
                </a:ext>
              </a:extLst>
            </p:cNvPr>
            <p:cNvGrpSpPr/>
            <p:nvPr/>
          </p:nvGrpSpPr>
          <p:grpSpPr>
            <a:xfrm flipH="1">
              <a:off x="147339" y="2045700"/>
              <a:ext cx="2854489" cy="769440"/>
              <a:chOff x="11463653" y="1493194"/>
              <a:chExt cx="2484861" cy="669805"/>
            </a:xfrm>
          </p:grpSpPr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BF9CD9B6-D920-1097-1CF9-22DAE3549B20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3F5FB6EC-CFD1-944C-8419-2F45654741AB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Medium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E1E67D5D-BC63-9399-4AF5-AF54946939ED}"/>
                </a:ext>
              </a:extLst>
            </p:cNvPr>
            <p:cNvGrpSpPr/>
            <p:nvPr/>
          </p:nvGrpSpPr>
          <p:grpSpPr>
            <a:xfrm flipH="1">
              <a:off x="147339" y="5651041"/>
              <a:ext cx="2854489" cy="769440"/>
              <a:chOff x="11463653" y="1493194"/>
              <a:chExt cx="2484861" cy="669805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0C2CE963-D519-FE7B-3A03-952F70B01E5D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31E792B0-3CB5-3A2F-43A3-9454141E719E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High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23C8A4F6-2002-0538-0380-F3EAD0B0AD0A}"/>
                </a:ext>
              </a:extLst>
            </p:cNvPr>
            <p:cNvGrpSpPr/>
            <p:nvPr/>
          </p:nvGrpSpPr>
          <p:grpSpPr>
            <a:xfrm flipH="1">
              <a:off x="147339" y="3247480"/>
              <a:ext cx="2854489" cy="769440"/>
              <a:chOff x="11463653" y="1493194"/>
              <a:chExt cx="2484861" cy="669805"/>
            </a:xfrm>
          </p:grpSpPr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A098F390-7F12-4B36-D919-5DBF93922064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8CACA33F-CF5F-4863-90BC-75F4776040C4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Very High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176E7DF1-D381-6247-7441-CBB3EF0B2786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9D61FF-1F9E-D52E-55C1-38674358B99F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107F1F8-DA3C-A7AC-DBA0-B6B1CFD08FCA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1E5C244-AD61-F352-925F-31672ABA1484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69652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4952CB2-66F7-AFE7-7374-0EC3CFE88D8B}"/>
              </a:ext>
            </a:extLst>
          </p:cNvPr>
          <p:cNvSpPr/>
          <p:nvPr/>
        </p:nvSpPr>
        <p:spPr>
          <a:xfrm>
            <a:off x="0" y="1233488"/>
            <a:ext cx="12192000" cy="52239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CD69753-CEC3-DEB5-CACD-BF5CD34E53DB}"/>
              </a:ext>
            </a:extLst>
          </p:cNvPr>
          <p:cNvGrpSpPr/>
          <p:nvPr/>
        </p:nvGrpSpPr>
        <p:grpSpPr>
          <a:xfrm>
            <a:off x="914153" y="3973986"/>
            <a:ext cx="10384015" cy="1776648"/>
            <a:chOff x="914153" y="3973986"/>
            <a:chExt cx="10384015" cy="177664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3FBFE-795A-3A9A-5910-DD2CFFD017DB}"/>
                </a:ext>
              </a:extLst>
            </p:cNvPr>
            <p:cNvGrpSpPr/>
            <p:nvPr/>
          </p:nvGrpSpPr>
          <p:grpSpPr>
            <a:xfrm>
              <a:off x="9218808" y="3973986"/>
              <a:ext cx="2079360" cy="1776648"/>
              <a:chOff x="8993059" y="4119172"/>
              <a:chExt cx="2079360" cy="177664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AC3932E-F3B0-E089-340F-7FE3710390F8}"/>
                  </a:ext>
                </a:extLst>
              </p:cNvPr>
              <p:cNvGrpSpPr/>
              <p:nvPr/>
            </p:nvGrpSpPr>
            <p:grpSpPr>
              <a:xfrm>
                <a:off x="8993059" y="4119172"/>
                <a:ext cx="2079360" cy="765289"/>
                <a:chOff x="9244231" y="3843790"/>
                <a:chExt cx="2079360" cy="765289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6DF3778-9709-F098-D422-AF61B1555909}"/>
                    </a:ext>
                  </a:extLst>
                </p:cNvPr>
                <p:cNvSpPr txBox="1"/>
                <p:nvPr/>
              </p:nvSpPr>
              <p:spPr>
                <a:xfrm>
                  <a:off x="9244231" y="3843790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6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6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9441405" y="4332080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AE36FB6-4E64-D852-DCAC-EDDEA7C2243A}"/>
                  </a:ext>
                </a:extLst>
              </p:cNvPr>
              <p:cNvSpPr txBox="1"/>
              <p:nvPr/>
            </p:nvSpPr>
            <p:spPr>
              <a:xfrm>
                <a:off x="9037989" y="4957101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BF7D87F-098C-5FE1-E5D1-64AF04435E92}"/>
                </a:ext>
              </a:extLst>
            </p:cNvPr>
            <p:cNvGrpSpPr/>
            <p:nvPr/>
          </p:nvGrpSpPr>
          <p:grpSpPr>
            <a:xfrm>
              <a:off x="6595130" y="3973986"/>
              <a:ext cx="2079360" cy="1776648"/>
              <a:chOff x="8993059" y="4119172"/>
              <a:chExt cx="2079360" cy="1776648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DD2D970-D572-2DAD-B985-28572A3CF51D}"/>
                  </a:ext>
                </a:extLst>
              </p:cNvPr>
              <p:cNvGrpSpPr/>
              <p:nvPr/>
            </p:nvGrpSpPr>
            <p:grpSpPr>
              <a:xfrm>
                <a:off x="8993059" y="4119172"/>
                <a:ext cx="2079360" cy="765289"/>
                <a:chOff x="9244231" y="3843790"/>
                <a:chExt cx="2079360" cy="765289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57C80BD-03D7-9445-E135-A1AB36E4BA5F}"/>
                    </a:ext>
                  </a:extLst>
                </p:cNvPr>
                <p:cNvSpPr txBox="1"/>
                <p:nvPr/>
              </p:nvSpPr>
              <p:spPr>
                <a:xfrm>
                  <a:off x="9244231" y="3843790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5BE9839-A4FF-A7CE-0375-CF848F3A550E}"/>
                    </a:ext>
                  </a:extLst>
                </p:cNvPr>
                <p:cNvSpPr txBox="1"/>
                <p:nvPr/>
              </p:nvSpPr>
              <p:spPr>
                <a:xfrm>
                  <a:off x="9441405" y="4332080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89A3BC6-8DE6-D001-5B6A-A166B35B8DF8}"/>
                  </a:ext>
                </a:extLst>
              </p:cNvPr>
              <p:cNvSpPr txBox="1"/>
              <p:nvPr/>
            </p:nvSpPr>
            <p:spPr>
              <a:xfrm>
                <a:off x="9037989" y="4957101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3D14957-CCC1-1BF7-EA38-75CBC46A21A8}"/>
                </a:ext>
              </a:extLst>
            </p:cNvPr>
            <p:cNvGrpSpPr/>
            <p:nvPr/>
          </p:nvGrpSpPr>
          <p:grpSpPr>
            <a:xfrm>
              <a:off x="3547259" y="3973986"/>
              <a:ext cx="2079360" cy="1776648"/>
              <a:chOff x="8993059" y="4119172"/>
              <a:chExt cx="2079360" cy="1776648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5AAABAA-C86C-5E83-9BD2-81394CEA46A5}"/>
                  </a:ext>
                </a:extLst>
              </p:cNvPr>
              <p:cNvGrpSpPr/>
              <p:nvPr/>
            </p:nvGrpSpPr>
            <p:grpSpPr>
              <a:xfrm>
                <a:off x="8993059" y="4119172"/>
                <a:ext cx="2079360" cy="765289"/>
                <a:chOff x="9244231" y="3843790"/>
                <a:chExt cx="2079360" cy="765289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63F055C-BEB0-569C-E829-2C10CB07DD2F}"/>
                    </a:ext>
                  </a:extLst>
                </p:cNvPr>
                <p:cNvSpPr txBox="1"/>
                <p:nvPr/>
              </p:nvSpPr>
              <p:spPr>
                <a:xfrm>
                  <a:off x="9244231" y="3843790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6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6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39EFC65-6FD9-F5A9-14E4-806FFE5F8EA0}"/>
                    </a:ext>
                  </a:extLst>
                </p:cNvPr>
                <p:cNvSpPr txBox="1"/>
                <p:nvPr/>
              </p:nvSpPr>
              <p:spPr>
                <a:xfrm>
                  <a:off x="9441405" y="4332080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E1DACA6-67B8-E998-D2D1-2B8873D5DA9F}"/>
                  </a:ext>
                </a:extLst>
              </p:cNvPr>
              <p:cNvSpPr txBox="1"/>
              <p:nvPr/>
            </p:nvSpPr>
            <p:spPr>
              <a:xfrm>
                <a:off x="9037989" y="4957101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DA455B9-344D-DFB5-B6C7-3704268F3EEC}"/>
                </a:ext>
              </a:extLst>
            </p:cNvPr>
            <p:cNvGrpSpPr/>
            <p:nvPr/>
          </p:nvGrpSpPr>
          <p:grpSpPr>
            <a:xfrm>
              <a:off x="914153" y="3973986"/>
              <a:ext cx="2079360" cy="1776648"/>
              <a:chOff x="8993059" y="4119172"/>
              <a:chExt cx="2079360" cy="1776648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359A54A-A580-EA06-9C83-EF61EAF5F683}"/>
                  </a:ext>
                </a:extLst>
              </p:cNvPr>
              <p:cNvGrpSpPr/>
              <p:nvPr/>
            </p:nvGrpSpPr>
            <p:grpSpPr>
              <a:xfrm>
                <a:off x="8993059" y="4119172"/>
                <a:ext cx="2079360" cy="765289"/>
                <a:chOff x="9244231" y="3843790"/>
                <a:chExt cx="2079360" cy="765289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B19EC50-75D7-E850-2466-990F37543979}"/>
                    </a:ext>
                  </a:extLst>
                </p:cNvPr>
                <p:cNvSpPr txBox="1"/>
                <p:nvPr/>
              </p:nvSpPr>
              <p:spPr>
                <a:xfrm>
                  <a:off x="9244231" y="3843790"/>
                  <a:ext cx="20793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/>
                  <a:r>
                    <a:rPr lang="en-CA" sz="1600" b="1" i="0" dirty="0">
                      <a:solidFill>
                        <a:schemeClr val="accent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CA" sz="1600" b="1" i="0" strike="noStrike" dirty="0">
                    <a:solidFill>
                      <a:schemeClr val="accent2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ECA2A38-C3A7-FCAD-B21A-30432D894EDF}"/>
                    </a:ext>
                  </a:extLst>
                </p:cNvPr>
                <p:cNvSpPr txBox="1"/>
                <p:nvPr/>
              </p:nvSpPr>
              <p:spPr>
                <a:xfrm>
                  <a:off x="9441405" y="4332080"/>
                  <a:ext cx="168501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200" b="1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sz="1200" b="1" dirty="0">
                    <a:solidFill>
                      <a:schemeClr val="bg2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A96FD78-4A79-4A7A-2F61-B311AE23E4D6}"/>
                  </a:ext>
                </a:extLst>
              </p:cNvPr>
              <p:cNvSpPr txBox="1"/>
              <p:nvPr/>
            </p:nvSpPr>
            <p:spPr>
              <a:xfrm>
                <a:off x="9037989" y="4957101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CF21D-7329-2ECC-7996-D42380A85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C5C40A-80B2-759C-F590-9900EF53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Team Introduction </a:t>
            </a:r>
            <a:endParaRPr lang="en-CA" dirty="0"/>
          </a:p>
        </p:txBody>
      </p:sp>
      <p:pic>
        <p:nvPicPr>
          <p:cNvPr id="10" name="Picture Placeholder 9" descr="A person in a dark room&#10;&#10;Description automatically generated">
            <a:extLst>
              <a:ext uri="{FF2B5EF4-FFF2-40B4-BE49-F238E27FC236}">
                <a16:creationId xmlns:a16="http://schemas.microsoft.com/office/drawing/2014/main" id="{5CF0AB2E-018B-A4A6-C0A9-07C7D4A4BE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person with long blonde hair&#10;&#10;Description automatically generated">
            <a:extLst>
              <a:ext uri="{FF2B5EF4-FFF2-40B4-BE49-F238E27FC236}">
                <a16:creationId xmlns:a16="http://schemas.microsoft.com/office/drawing/2014/main" id="{57EAD208-E062-AB84-1551-950F9895943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person with brown hair and a scarf&#10;&#10;Description automatically generated">
            <a:extLst>
              <a:ext uri="{FF2B5EF4-FFF2-40B4-BE49-F238E27FC236}">
                <a16:creationId xmlns:a16="http://schemas.microsoft.com/office/drawing/2014/main" id="{32100D7A-CB67-51BA-627E-1963C291252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in a suit&#10;&#10;Description automatically generated">
            <a:extLst>
              <a:ext uri="{FF2B5EF4-FFF2-40B4-BE49-F238E27FC236}">
                <a16:creationId xmlns:a16="http://schemas.microsoft.com/office/drawing/2014/main" id="{80A9410A-1151-A80B-4776-D8E0C1D7E93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8" name="Rectangle: Top Corners Rounded 57">
            <a:extLst>
              <a:ext uri="{FF2B5EF4-FFF2-40B4-BE49-F238E27FC236}">
                <a16:creationId xmlns:a16="http://schemas.microsoft.com/office/drawing/2014/main" id="{0C452022-6251-7CA9-34BC-63274E155121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99691D2-1ABC-9AF7-829D-185ED380DDC6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22FA9AF-A0CF-5667-70B0-44F530A1442A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A20C69C-82F5-3005-DC89-80F37DB3E9F2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CE45CD-9271-FF52-5B17-7D0AE717762D}"/>
              </a:ext>
            </a:extLst>
          </p:cNvPr>
          <p:cNvGrpSpPr/>
          <p:nvPr/>
        </p:nvGrpSpPr>
        <p:grpSpPr>
          <a:xfrm>
            <a:off x="10801492" y="4736545"/>
            <a:ext cx="1401266" cy="2121455"/>
            <a:chOff x="10790734" y="4736545"/>
            <a:chExt cx="1401266" cy="2121455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21E5538-4E32-6506-140C-05CC5F7D6D0F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261EAA8-8A6E-9B55-C560-8F4C1DE377E2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6D217A7-A737-6D0A-703D-32641F36A55C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78CB43-4C66-8A96-30C2-79AF9E9D5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903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1AA00-3827-EFE8-6DFF-E82E316A5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EA4AA979-5BB2-14FE-BDC4-A7EA0A4B409C}"/>
              </a:ext>
            </a:extLst>
          </p:cNvPr>
          <p:cNvGrpSpPr/>
          <p:nvPr/>
        </p:nvGrpSpPr>
        <p:grpSpPr>
          <a:xfrm>
            <a:off x="10790734" y="4736545"/>
            <a:ext cx="1401266" cy="2121455"/>
            <a:chOff x="10790734" y="4736545"/>
            <a:chExt cx="1401266" cy="212145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7EBFF7F-1495-FFDB-59E7-E1A288F6BC52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9B6CDBC-9267-419C-3AEC-B0B520B6D900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8E55878-549E-8B8A-FAB7-A035C5F18390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85A932E-B175-6F63-B5AC-0A12A91328D1}"/>
              </a:ext>
            </a:extLst>
          </p:cNvPr>
          <p:cNvSpPr/>
          <p:nvPr/>
        </p:nvSpPr>
        <p:spPr>
          <a:xfrm>
            <a:off x="0" y="0"/>
            <a:ext cx="12192000" cy="14581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B6AEC-88FF-155B-FC92-C173829E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solidFill>
                  <a:schemeClr val="bg2"/>
                </a:solidFill>
              </a:rPr>
              <a:t>Testimonials 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32220-28BA-A58F-2F5D-B0AD07839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128192-B69F-AC31-D35A-05999EDBE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sp>
        <p:nvSpPr>
          <p:cNvPr id="37" name="Rectangle: Top Corners Rounded 36">
            <a:extLst>
              <a:ext uri="{FF2B5EF4-FFF2-40B4-BE49-F238E27FC236}">
                <a16:creationId xmlns:a16="http://schemas.microsoft.com/office/drawing/2014/main" id="{273048D8-9778-3DD3-4684-C6CA13B6AC88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0B4D4F8-A9FB-CCB0-A5C5-256F14C844C7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5546B18-F30C-1676-414D-68DCA6C52FAB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C2682D2-022E-8296-66DF-69FC9EA35955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D3E7C3D-9711-6B99-C14C-243AA9E79C2A}"/>
              </a:ext>
            </a:extLst>
          </p:cNvPr>
          <p:cNvGrpSpPr/>
          <p:nvPr/>
        </p:nvGrpSpPr>
        <p:grpSpPr>
          <a:xfrm>
            <a:off x="532956" y="1502327"/>
            <a:ext cx="11013702" cy="4869257"/>
            <a:chOff x="532956" y="1502327"/>
            <a:chExt cx="11013702" cy="486925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88AA8F6-4B20-E908-B8A8-69380164B367}"/>
                </a:ext>
              </a:extLst>
            </p:cNvPr>
            <p:cNvGrpSpPr/>
            <p:nvPr/>
          </p:nvGrpSpPr>
          <p:grpSpPr>
            <a:xfrm>
              <a:off x="532956" y="1502327"/>
              <a:ext cx="11013702" cy="4869257"/>
              <a:chOff x="532956" y="1502327"/>
              <a:chExt cx="11013702" cy="4869257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5B01FDE-244C-5281-8E1F-CF72208CC027}"/>
                  </a:ext>
                </a:extLst>
              </p:cNvPr>
              <p:cNvGrpSpPr/>
              <p:nvPr/>
            </p:nvGrpSpPr>
            <p:grpSpPr>
              <a:xfrm>
                <a:off x="532956" y="1502327"/>
                <a:ext cx="5222032" cy="4869257"/>
                <a:chOff x="532956" y="1502327"/>
                <a:chExt cx="5222032" cy="4869257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2BF75816-5B8B-5716-B44A-41111EDAA26E}"/>
                    </a:ext>
                  </a:extLst>
                </p:cNvPr>
                <p:cNvGrpSpPr/>
                <p:nvPr/>
              </p:nvGrpSpPr>
              <p:grpSpPr>
                <a:xfrm>
                  <a:off x="532956" y="2398955"/>
                  <a:ext cx="4304898" cy="3972629"/>
                  <a:chOff x="532956" y="2398955"/>
                  <a:chExt cx="4304898" cy="3972629"/>
                </a:xfrm>
              </p:grpSpPr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F4667620-7D6A-7E11-6D67-26A7EBE58145}"/>
                      </a:ext>
                    </a:extLst>
                  </p:cNvPr>
                  <p:cNvSpPr/>
                  <p:nvPr/>
                </p:nvSpPr>
                <p:spPr>
                  <a:xfrm>
                    <a:off x="532956" y="2398955"/>
                    <a:ext cx="4304898" cy="3972629"/>
                  </a:xfrm>
                  <a:prstGeom prst="rect">
                    <a:avLst/>
                  </a:prstGeom>
                  <a:solidFill>
                    <a:schemeClr val="bg2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 anchorCtr="0"/>
                  <a:lstStyle/>
                  <a:p>
                    <a:pPr algn="ctr"/>
                    <a:endParaRPr lang="en-IN">
                      <a:latin typeface="Amasis MT Pro Black (Headings)"/>
                    </a:endParaRPr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4E898AB6-DA9D-FEF5-28A9-17A86B8462C0}"/>
                      </a:ext>
                    </a:extLst>
                  </p:cNvPr>
                  <p:cNvSpPr/>
                  <p:nvPr/>
                </p:nvSpPr>
                <p:spPr>
                  <a:xfrm>
                    <a:off x="1293943" y="3377994"/>
                    <a:ext cx="3439992" cy="193899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adipiscing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labore et dolore magna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adipiscing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labore et dolore magna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. </a:t>
                    </a:r>
                  </a:p>
                  <a:p>
                    <a:pPr lvl="0">
                      <a:defRPr/>
                    </a:pPr>
                    <a:endPara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masis MT Pro (Body)"/>
                    </a:endParaRPr>
                  </a:p>
                  <a:p>
                    <a:pPr lvl="0">
                      <a:defRPr/>
                    </a:pP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Lorem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ipsum dolor sit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adipiscing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labore et dolore magna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. </a:t>
                    </a: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E6AF2AE-BE9C-1B94-D51E-8676A841A732}"/>
                    </a:ext>
                  </a:extLst>
                </p:cNvPr>
                <p:cNvGrpSpPr/>
                <p:nvPr/>
              </p:nvGrpSpPr>
              <p:grpSpPr>
                <a:xfrm>
                  <a:off x="1285475" y="1502327"/>
                  <a:ext cx="4469513" cy="1848858"/>
                  <a:chOff x="1285475" y="1502327"/>
                  <a:chExt cx="4469513" cy="1848858"/>
                </a:xfrm>
              </p:grpSpPr>
              <p:sp>
                <p:nvSpPr>
                  <p:cNvPr id="15" name="Right Arrow 4">
                    <a:extLst>
                      <a:ext uri="{FF2B5EF4-FFF2-40B4-BE49-F238E27FC236}">
                        <a16:creationId xmlns:a16="http://schemas.microsoft.com/office/drawing/2014/main" id="{99BEDAFA-269F-6590-1B38-6DA445ABE80A}"/>
                      </a:ext>
                    </a:extLst>
                  </p:cNvPr>
                  <p:cNvSpPr/>
                  <p:nvPr/>
                </p:nvSpPr>
                <p:spPr>
                  <a:xfrm>
                    <a:off x="1285475" y="1502327"/>
                    <a:ext cx="4469513" cy="1848858"/>
                  </a:xfrm>
                  <a:prstGeom prst="rightArrow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Amasis MT Pro Black (Headings)"/>
                    </a:endParaRPr>
                  </a:p>
                </p:txBody>
              </p: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83205465-D6C7-5ABD-4DFC-4A794E88B6A0}"/>
                      </a:ext>
                    </a:extLst>
                  </p:cNvPr>
                  <p:cNvGrpSpPr/>
                  <p:nvPr/>
                </p:nvGrpSpPr>
                <p:grpSpPr>
                  <a:xfrm>
                    <a:off x="1424168" y="2089872"/>
                    <a:ext cx="3907331" cy="673768"/>
                    <a:chOff x="1424168" y="2108079"/>
                    <a:chExt cx="3907331" cy="673768"/>
                  </a:xfrm>
                </p:grpSpPr>
                <p:sp>
                  <p:nvSpPr>
                    <p:cNvPr id="17" name="TextBox 16">
                      <a:extLst>
                        <a:ext uri="{FF2B5EF4-FFF2-40B4-BE49-F238E27FC236}">
                          <a16:creationId xmlns:a16="http://schemas.microsoft.com/office/drawing/2014/main" id="{CF434810-4BF9-5A27-8CCF-507E876382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4168" y="2284152"/>
                      <a:ext cx="3225095" cy="338554"/>
                    </a:xfrm>
                    <a:prstGeom prst="rect">
                      <a:avLst/>
                    </a:prstGeom>
                    <a:noFill/>
                  </p:spPr>
                  <p:txBody>
                    <a:bodyPr vert="horz" wrap="square" rtlCol="0" anchor="ctr" anchorCtr="0">
                      <a:spAutoFit/>
                    </a:bodyPr>
                    <a:lstStyle/>
                    <a:p>
                      <a:r>
                        <a:rPr lang="en-CA" sz="1600" b="1" i="0" dirty="0">
                          <a:solidFill>
                            <a:schemeClr val="bg2"/>
                          </a:solidFill>
                          <a:effectLst/>
                          <a:latin typeface="Amasis MT Pro Black (Headings)"/>
                        </a:rPr>
                        <a:t>Alex Thompson</a:t>
                      </a:r>
                      <a:endParaRPr lang="en-CA" sz="1600" b="1" dirty="0">
                        <a:solidFill>
                          <a:schemeClr val="bg2"/>
                        </a:solidFill>
                        <a:latin typeface="Amasis MT Pro Black (Headings)"/>
                      </a:endParaRPr>
                    </a:p>
                  </p:txBody>
                </p:sp>
                <p:sp>
                  <p:nvSpPr>
                    <p:cNvPr id="19" name="Oval 18">
                      <a:extLst>
                        <a:ext uri="{FF2B5EF4-FFF2-40B4-BE49-F238E27FC236}">
                          <a16:creationId xmlns:a16="http://schemas.microsoft.com/office/drawing/2014/main" id="{9D9C79EF-0E37-3D52-6E84-014BDA3FF4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7731" y="2108079"/>
                      <a:ext cx="673768" cy="673768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3600" dirty="0">
                          <a:latin typeface="Amasis MT Pro Black (Headings)"/>
                        </a:rPr>
                        <a:t>A</a:t>
                      </a:r>
                    </a:p>
                  </p:txBody>
                </p:sp>
              </p:grpSp>
            </p:grp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ABA86DE-E6CC-D16C-A869-A8B774A905B3}"/>
                  </a:ext>
                </a:extLst>
              </p:cNvPr>
              <p:cNvGrpSpPr/>
              <p:nvPr/>
            </p:nvGrpSpPr>
            <p:grpSpPr>
              <a:xfrm>
                <a:off x="6435707" y="1503413"/>
                <a:ext cx="5110951" cy="4868171"/>
                <a:chOff x="6435707" y="1503413"/>
                <a:chExt cx="5110951" cy="4868171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BFFC606C-2EC9-47C3-6AD6-12753BE7A0ED}"/>
                    </a:ext>
                  </a:extLst>
                </p:cNvPr>
                <p:cNvGrpSpPr/>
                <p:nvPr/>
              </p:nvGrpSpPr>
              <p:grpSpPr>
                <a:xfrm>
                  <a:off x="7366000" y="2398955"/>
                  <a:ext cx="4180658" cy="3972629"/>
                  <a:chOff x="7366000" y="2398955"/>
                  <a:chExt cx="4180658" cy="3972629"/>
                </a:xfrm>
              </p:grpSpPr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6E956939-827B-3A25-5A3E-CF6963995204}"/>
                      </a:ext>
                    </a:extLst>
                  </p:cNvPr>
                  <p:cNvSpPr/>
                  <p:nvPr/>
                </p:nvSpPr>
                <p:spPr>
                  <a:xfrm>
                    <a:off x="7366000" y="2398955"/>
                    <a:ext cx="4180658" cy="3972629"/>
                  </a:xfrm>
                  <a:prstGeom prst="rect">
                    <a:avLst/>
                  </a:prstGeom>
                  <a:solidFill>
                    <a:schemeClr val="bg2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 anchorCtr="0"/>
                  <a:lstStyle/>
                  <a:p>
                    <a:pPr algn="ctr"/>
                    <a:endParaRPr lang="en-IN">
                      <a:latin typeface="Amasis MT Pro Black (Headings)"/>
                    </a:endParaRPr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29985FAF-6874-5F0A-9802-543BE6346CE1}"/>
                      </a:ext>
                    </a:extLst>
                  </p:cNvPr>
                  <p:cNvSpPr/>
                  <p:nvPr/>
                </p:nvSpPr>
                <p:spPr>
                  <a:xfrm>
                    <a:off x="7482653" y="3394315"/>
                    <a:ext cx="3361381" cy="193899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r">
                      <a:defRPr/>
                    </a:pP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adipiscing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labore et dolore magna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Lorem ipsum dolor sit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adipiscing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labore et dolore magna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. </a:t>
                    </a:r>
                  </a:p>
                  <a:p>
                    <a:pPr lvl="0" algn="r">
                      <a:defRPr/>
                    </a:pPr>
                    <a:endParaRPr lang="en-CA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Amasis MT Pro (Body)"/>
                    </a:endParaRPr>
                  </a:p>
                  <a:p>
                    <a:pPr lvl="0" algn="r">
                      <a:defRPr/>
                    </a:pP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Lorem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ipsum dolor sit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amet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consectetur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adipiscing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elit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, sed do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eiusmod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tempor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incididunt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ut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 labore et dolore magna </a:t>
                    </a:r>
                    <a:r>
                      <a:rPr lang="en-CA" sz="12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aliqua</a:t>
                    </a:r>
                    <a:r>
                      <a:rPr lang="en-CA" sz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Amasis MT Pro (Body)"/>
                      </a:rPr>
                      <a:t>. </a:t>
                    </a:r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8EF02A3C-26BF-D7AB-AF8B-72F09EDDD7D6}"/>
                    </a:ext>
                  </a:extLst>
                </p:cNvPr>
                <p:cNvGrpSpPr/>
                <p:nvPr/>
              </p:nvGrpSpPr>
              <p:grpSpPr>
                <a:xfrm>
                  <a:off x="6435707" y="1503413"/>
                  <a:ext cx="4470818" cy="1846687"/>
                  <a:chOff x="6435707" y="1503413"/>
                  <a:chExt cx="4470818" cy="1846687"/>
                </a:xfrm>
              </p:grpSpPr>
              <p:sp>
                <p:nvSpPr>
                  <p:cNvPr id="26" name="Right Arrow 6">
                    <a:extLst>
                      <a:ext uri="{FF2B5EF4-FFF2-40B4-BE49-F238E27FC236}">
                        <a16:creationId xmlns:a16="http://schemas.microsoft.com/office/drawing/2014/main" id="{6FC6C99E-511F-7B3B-30DB-5FA9264BDB3F}"/>
                      </a:ext>
                    </a:extLst>
                  </p:cNvPr>
                  <p:cNvSpPr/>
                  <p:nvPr/>
                </p:nvSpPr>
                <p:spPr>
                  <a:xfrm flipH="1">
                    <a:off x="6435707" y="1503413"/>
                    <a:ext cx="4470818" cy="1846687"/>
                  </a:xfrm>
                  <a:prstGeom prst="rightArrow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>
                      <a:latin typeface="Amasis MT Pro Black (Headings)"/>
                    </a:endParaRPr>
                  </a:p>
                </p:txBody>
              </p: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1AAA3974-9079-9AA4-CBB0-8018EECDB37C}"/>
                      </a:ext>
                    </a:extLst>
                  </p:cNvPr>
                  <p:cNvGrpSpPr/>
                  <p:nvPr/>
                </p:nvGrpSpPr>
                <p:grpSpPr>
                  <a:xfrm>
                    <a:off x="6835727" y="2089872"/>
                    <a:ext cx="3932103" cy="673768"/>
                    <a:chOff x="6835727" y="2115708"/>
                    <a:chExt cx="3932103" cy="673768"/>
                  </a:xfrm>
                </p:grpSpPr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FAD0AB67-B907-2EA2-794A-C4854A4531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45499" y="2241381"/>
                      <a:ext cx="2322331" cy="338554"/>
                    </a:xfrm>
                    <a:prstGeom prst="rect">
                      <a:avLst/>
                    </a:prstGeom>
                    <a:noFill/>
                  </p:spPr>
                  <p:txBody>
                    <a:bodyPr vert="horz" wrap="square" rtlCol="0" anchor="ctr" anchorCtr="0">
                      <a:spAutoFit/>
                    </a:bodyPr>
                    <a:lstStyle/>
                    <a:p>
                      <a:pPr algn="r"/>
                      <a:r>
                        <a:rPr lang="en-CA" sz="1600" b="1" i="0" dirty="0">
                          <a:solidFill>
                            <a:schemeClr val="bg2"/>
                          </a:solidFill>
                          <a:effectLst/>
                          <a:latin typeface="Amasis MT Pro Black (Headings)"/>
                        </a:rPr>
                        <a:t>Greg North</a:t>
                      </a:r>
                      <a:endParaRPr lang="en-CA" sz="1600" b="1" dirty="0">
                        <a:solidFill>
                          <a:schemeClr val="bg2"/>
                        </a:solidFill>
                        <a:latin typeface="Amasis MT Pro Black (Headings)"/>
                      </a:endParaRPr>
                    </a:p>
                  </p:txBody>
                </p:sp>
                <p:sp>
                  <p:nvSpPr>
                    <p:cNvPr id="30" name="Oval 29">
                      <a:extLst>
                        <a:ext uri="{FF2B5EF4-FFF2-40B4-BE49-F238E27FC236}">
                          <a16:creationId xmlns:a16="http://schemas.microsoft.com/office/drawing/2014/main" id="{3BCFFF60-7CD4-AE19-574E-1EC1B20532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35727" y="2115708"/>
                      <a:ext cx="673768" cy="673768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3600" dirty="0">
                          <a:latin typeface="Amasis MT Pro Black (Headings)"/>
                        </a:rPr>
                        <a:t>G</a:t>
                      </a:r>
                    </a:p>
                  </p:txBody>
                </p:sp>
              </p:grpSp>
            </p:grpSp>
          </p:grp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22CA5A6-E4E1-0F6C-6FBB-17883B9A1793}"/>
                </a:ext>
              </a:extLst>
            </p:cNvPr>
            <p:cNvGrpSpPr/>
            <p:nvPr/>
          </p:nvGrpSpPr>
          <p:grpSpPr>
            <a:xfrm>
              <a:off x="8580927" y="5962451"/>
              <a:ext cx="2157848" cy="302239"/>
              <a:chOff x="2562309" y="5053794"/>
              <a:chExt cx="2157848" cy="302239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1883F80-8440-D0DE-A565-E543D765824D}"/>
                  </a:ext>
                </a:extLst>
              </p:cNvPr>
              <p:cNvGrpSpPr/>
              <p:nvPr/>
            </p:nvGrpSpPr>
            <p:grpSpPr>
              <a:xfrm>
                <a:off x="3180846" y="5053794"/>
                <a:ext cx="302239" cy="302238"/>
                <a:chOff x="2166892" y="1734335"/>
                <a:chExt cx="744000" cy="743996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5CB5A5DA-7DBD-5E92-89E6-8B23A22F70F6}"/>
                    </a:ext>
                  </a:extLst>
                </p:cNvPr>
                <p:cNvSpPr/>
                <p:nvPr/>
              </p:nvSpPr>
              <p:spPr>
                <a:xfrm>
                  <a:off x="2228171" y="1795614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B680C6A7-1E37-E28D-E826-7BA38B21B8C3}"/>
                    </a:ext>
                  </a:extLst>
                </p:cNvPr>
                <p:cNvSpPr/>
                <p:nvPr/>
              </p:nvSpPr>
              <p:spPr>
                <a:xfrm>
                  <a:off x="2166892" y="1734335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54318 w 316230"/>
                    <a:gd name="connsiteY5" fmla="*/ 196215 h 316229"/>
                    <a:gd name="connsiteX6" fmla="*/ 197168 w 316230"/>
                    <a:gd name="connsiteY6" fmla="*/ 253365 h 316229"/>
                    <a:gd name="connsiteX7" fmla="*/ 120967 w 316230"/>
                    <a:gd name="connsiteY7" fmla="*/ 253365 h 316229"/>
                    <a:gd name="connsiteX8" fmla="*/ 63817 w 316230"/>
                    <a:gd name="connsiteY8" fmla="*/ 196215 h 316229"/>
                    <a:gd name="connsiteX9" fmla="*/ 63817 w 316230"/>
                    <a:gd name="connsiteY9" fmla="*/ 120015 h 316229"/>
                    <a:gd name="connsiteX10" fmla="*/ 120967 w 316230"/>
                    <a:gd name="connsiteY10" fmla="*/ 62865 h 316229"/>
                    <a:gd name="connsiteX11" fmla="*/ 197168 w 316230"/>
                    <a:gd name="connsiteY11" fmla="*/ 62865 h 316229"/>
                    <a:gd name="connsiteX12" fmla="*/ 254318 w 316230"/>
                    <a:gd name="connsiteY12" fmla="*/ 120015 h 316229"/>
                    <a:gd name="connsiteX13" fmla="*/ 254318 w 316230"/>
                    <a:gd name="connsiteY13" fmla="*/ 196215 h 316229"/>
                    <a:gd name="connsiteX14" fmla="*/ 189548 w 316230"/>
                    <a:gd name="connsiteY14" fmla="*/ 158115 h 316229"/>
                    <a:gd name="connsiteX15" fmla="*/ 159067 w 316230"/>
                    <a:gd name="connsiteY15" fmla="*/ 188595 h 316229"/>
                    <a:gd name="connsiteX16" fmla="*/ 128588 w 316230"/>
                    <a:gd name="connsiteY16" fmla="*/ 158115 h 316229"/>
                    <a:gd name="connsiteX17" fmla="*/ 159067 w 316230"/>
                    <a:gd name="connsiteY17" fmla="*/ 127635 h 316229"/>
                    <a:gd name="connsiteX18" fmla="*/ 189548 w 316230"/>
                    <a:gd name="connsiteY18" fmla="*/ 158115 h 316229"/>
                    <a:gd name="connsiteX19" fmla="*/ 196215 w 316230"/>
                    <a:gd name="connsiteY19" fmla="*/ 80010 h 316229"/>
                    <a:gd name="connsiteX20" fmla="*/ 120015 w 316230"/>
                    <a:gd name="connsiteY20" fmla="*/ 80010 h 316229"/>
                    <a:gd name="connsiteX21" fmla="*/ 80963 w 316230"/>
                    <a:gd name="connsiteY21" fmla="*/ 119063 h 316229"/>
                    <a:gd name="connsiteX22" fmla="*/ 80963 w 316230"/>
                    <a:gd name="connsiteY22" fmla="*/ 195263 h 316229"/>
                    <a:gd name="connsiteX23" fmla="*/ 120015 w 316230"/>
                    <a:gd name="connsiteY23" fmla="*/ 234315 h 316229"/>
                    <a:gd name="connsiteX24" fmla="*/ 196215 w 316230"/>
                    <a:gd name="connsiteY24" fmla="*/ 234315 h 316229"/>
                    <a:gd name="connsiteX25" fmla="*/ 235268 w 316230"/>
                    <a:gd name="connsiteY25" fmla="*/ 195263 h 316229"/>
                    <a:gd name="connsiteX26" fmla="*/ 235268 w 316230"/>
                    <a:gd name="connsiteY26" fmla="*/ 119063 h 316229"/>
                    <a:gd name="connsiteX27" fmla="*/ 196215 w 316230"/>
                    <a:gd name="connsiteY27" fmla="*/ 80010 h 316229"/>
                    <a:gd name="connsiteX28" fmla="*/ 159067 w 316230"/>
                    <a:gd name="connsiteY28" fmla="*/ 205740 h 316229"/>
                    <a:gd name="connsiteX29" fmla="*/ 111442 w 316230"/>
                    <a:gd name="connsiteY29" fmla="*/ 158115 h 316229"/>
                    <a:gd name="connsiteX30" fmla="*/ 159067 w 316230"/>
                    <a:gd name="connsiteY30" fmla="*/ 110490 h 316229"/>
                    <a:gd name="connsiteX31" fmla="*/ 206693 w 316230"/>
                    <a:gd name="connsiteY31" fmla="*/ 158115 h 316229"/>
                    <a:gd name="connsiteX32" fmla="*/ 159067 w 316230"/>
                    <a:gd name="connsiteY32" fmla="*/ 205740 h 316229"/>
                    <a:gd name="connsiteX33" fmla="*/ 208598 w 316230"/>
                    <a:gd name="connsiteY33" fmla="*/ 119063 h 316229"/>
                    <a:gd name="connsiteX34" fmla="*/ 197168 w 316230"/>
                    <a:gd name="connsiteY34" fmla="*/ 107632 h 316229"/>
                    <a:gd name="connsiteX35" fmla="*/ 208598 w 316230"/>
                    <a:gd name="connsiteY35" fmla="*/ 96202 h 316229"/>
                    <a:gd name="connsiteX36" fmla="*/ 220027 w 316230"/>
                    <a:gd name="connsiteY36" fmla="*/ 107632 h 316229"/>
                    <a:gd name="connsiteX37" fmla="*/ 208598 w 316230"/>
                    <a:gd name="connsiteY37" fmla="*/ 119063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54318" y="196215"/>
                      </a:moveTo>
                      <a:cubicBezTo>
                        <a:pt x="254318" y="227647"/>
                        <a:pt x="228600" y="253365"/>
                        <a:pt x="197168" y="253365"/>
                      </a:cubicBezTo>
                      <a:lnTo>
                        <a:pt x="120967" y="253365"/>
                      </a:lnTo>
                      <a:cubicBezTo>
                        <a:pt x="89535" y="253365"/>
                        <a:pt x="63817" y="227647"/>
                        <a:pt x="63817" y="196215"/>
                      </a:cubicBezTo>
                      <a:lnTo>
                        <a:pt x="63817" y="120015"/>
                      </a:lnTo>
                      <a:cubicBezTo>
                        <a:pt x="63817" y="88582"/>
                        <a:pt x="89535" y="62865"/>
                        <a:pt x="120967" y="62865"/>
                      </a:cubicBezTo>
                      <a:lnTo>
                        <a:pt x="197168" y="62865"/>
                      </a:lnTo>
                      <a:cubicBezTo>
                        <a:pt x="228600" y="62865"/>
                        <a:pt x="254318" y="88582"/>
                        <a:pt x="254318" y="120015"/>
                      </a:cubicBezTo>
                      <a:lnTo>
                        <a:pt x="254318" y="196215"/>
                      </a:lnTo>
                      <a:close/>
                      <a:moveTo>
                        <a:pt x="189548" y="158115"/>
                      </a:moveTo>
                      <a:cubicBezTo>
                        <a:pt x="189548" y="174307"/>
                        <a:pt x="176212" y="188595"/>
                        <a:pt x="159067" y="188595"/>
                      </a:cubicBezTo>
                      <a:cubicBezTo>
                        <a:pt x="142875" y="188595"/>
                        <a:pt x="128588" y="175260"/>
                        <a:pt x="128588" y="158115"/>
                      </a:cubicBezTo>
                      <a:cubicBezTo>
                        <a:pt x="128588" y="140970"/>
                        <a:pt x="141923" y="127635"/>
                        <a:pt x="159067" y="127635"/>
                      </a:cubicBezTo>
                      <a:cubicBezTo>
                        <a:pt x="175260" y="127635"/>
                        <a:pt x="189548" y="141922"/>
                        <a:pt x="189548" y="158115"/>
                      </a:cubicBezTo>
                      <a:close/>
                      <a:moveTo>
                        <a:pt x="196215" y="80010"/>
                      </a:moveTo>
                      <a:lnTo>
                        <a:pt x="120015" y="80010"/>
                      </a:lnTo>
                      <a:cubicBezTo>
                        <a:pt x="98107" y="80010"/>
                        <a:pt x="80963" y="98107"/>
                        <a:pt x="80963" y="119063"/>
                      </a:cubicBezTo>
                      <a:lnTo>
                        <a:pt x="80963" y="195263"/>
                      </a:lnTo>
                      <a:cubicBezTo>
                        <a:pt x="80963" y="217170"/>
                        <a:pt x="99060" y="234315"/>
                        <a:pt x="120015" y="234315"/>
                      </a:cubicBezTo>
                      <a:lnTo>
                        <a:pt x="196215" y="234315"/>
                      </a:lnTo>
                      <a:cubicBezTo>
                        <a:pt x="218123" y="234315"/>
                        <a:pt x="235268" y="216217"/>
                        <a:pt x="235268" y="195263"/>
                      </a:cubicBezTo>
                      <a:lnTo>
                        <a:pt x="235268" y="119063"/>
                      </a:lnTo>
                      <a:cubicBezTo>
                        <a:pt x="236220" y="98107"/>
                        <a:pt x="218123" y="80010"/>
                        <a:pt x="196215" y="80010"/>
                      </a:cubicBezTo>
                      <a:close/>
                      <a:moveTo>
                        <a:pt x="159067" y="205740"/>
                      </a:moveTo>
                      <a:cubicBezTo>
                        <a:pt x="133350" y="205740"/>
                        <a:pt x="111442" y="184785"/>
                        <a:pt x="111442" y="158115"/>
                      </a:cubicBezTo>
                      <a:cubicBezTo>
                        <a:pt x="111442" y="132397"/>
                        <a:pt x="132398" y="110490"/>
                        <a:pt x="159067" y="110490"/>
                      </a:cubicBezTo>
                      <a:cubicBezTo>
                        <a:pt x="184785" y="110490"/>
                        <a:pt x="206693" y="131445"/>
                        <a:pt x="206693" y="158115"/>
                      </a:cubicBezTo>
                      <a:cubicBezTo>
                        <a:pt x="205740" y="183832"/>
                        <a:pt x="184785" y="205740"/>
                        <a:pt x="159067" y="205740"/>
                      </a:cubicBezTo>
                      <a:close/>
                      <a:moveTo>
                        <a:pt x="208598" y="119063"/>
                      </a:moveTo>
                      <a:cubicBezTo>
                        <a:pt x="201930" y="119063"/>
                        <a:pt x="197168" y="114300"/>
                        <a:pt x="197168" y="107632"/>
                      </a:cubicBezTo>
                      <a:cubicBezTo>
                        <a:pt x="197168" y="100965"/>
                        <a:pt x="201930" y="96202"/>
                        <a:pt x="208598" y="96202"/>
                      </a:cubicBezTo>
                      <a:cubicBezTo>
                        <a:pt x="215265" y="96202"/>
                        <a:pt x="220027" y="100965"/>
                        <a:pt x="220027" y="107632"/>
                      </a:cubicBezTo>
                      <a:cubicBezTo>
                        <a:pt x="220027" y="114300"/>
                        <a:pt x="215265" y="119063"/>
                        <a:pt x="208598" y="11906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55A4E96-F3C4-4D6D-F2C2-D0A90C850C07}"/>
                  </a:ext>
                </a:extLst>
              </p:cNvPr>
              <p:cNvGrpSpPr/>
              <p:nvPr/>
            </p:nvGrpSpPr>
            <p:grpSpPr>
              <a:xfrm>
                <a:off x="2562309" y="5053794"/>
                <a:ext cx="302239" cy="302238"/>
                <a:chOff x="1609597" y="2942096"/>
                <a:chExt cx="744000" cy="743996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9FEBCED2-A8EB-C04F-4B55-5BD8669D06AE}"/>
                    </a:ext>
                  </a:extLst>
                </p:cNvPr>
                <p:cNvSpPr/>
                <p:nvPr/>
              </p:nvSpPr>
              <p:spPr>
                <a:xfrm>
                  <a:off x="1670876" y="3003375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F8EF90F3-399B-CCE8-A0F5-6C79DACC76AC}"/>
                    </a:ext>
                  </a:extLst>
                </p:cNvPr>
                <p:cNvSpPr/>
                <p:nvPr/>
              </p:nvSpPr>
              <p:spPr>
                <a:xfrm>
                  <a:off x="1609597" y="2942096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20027 w 316230"/>
                    <a:gd name="connsiteY5" fmla="*/ 80010 h 316229"/>
                    <a:gd name="connsiteX6" fmla="*/ 201930 w 316230"/>
                    <a:gd name="connsiteY6" fmla="*/ 80010 h 316229"/>
                    <a:gd name="connsiteX7" fmla="*/ 178118 w 316230"/>
                    <a:gd name="connsiteY7" fmla="*/ 102870 h 316229"/>
                    <a:gd name="connsiteX8" fmla="*/ 178118 w 316230"/>
                    <a:gd name="connsiteY8" fmla="*/ 130492 h 316229"/>
                    <a:gd name="connsiteX9" fmla="*/ 218123 w 316230"/>
                    <a:gd name="connsiteY9" fmla="*/ 130492 h 316229"/>
                    <a:gd name="connsiteX10" fmla="*/ 211455 w 316230"/>
                    <a:gd name="connsiteY10" fmla="*/ 173355 h 316229"/>
                    <a:gd name="connsiteX11" fmla="*/ 177165 w 316230"/>
                    <a:gd name="connsiteY11" fmla="*/ 173355 h 316229"/>
                    <a:gd name="connsiteX12" fmla="*/ 177165 w 316230"/>
                    <a:gd name="connsiteY12" fmla="*/ 276225 h 316229"/>
                    <a:gd name="connsiteX13" fmla="*/ 131445 w 316230"/>
                    <a:gd name="connsiteY13" fmla="*/ 276225 h 316229"/>
                    <a:gd name="connsiteX14" fmla="*/ 131445 w 316230"/>
                    <a:gd name="connsiteY14" fmla="*/ 173355 h 316229"/>
                    <a:gd name="connsiteX15" fmla="*/ 94298 w 316230"/>
                    <a:gd name="connsiteY15" fmla="*/ 173355 h 316229"/>
                    <a:gd name="connsiteX16" fmla="*/ 94298 w 316230"/>
                    <a:gd name="connsiteY16" fmla="*/ 130492 h 316229"/>
                    <a:gd name="connsiteX17" fmla="*/ 131445 w 316230"/>
                    <a:gd name="connsiteY17" fmla="*/ 130492 h 316229"/>
                    <a:gd name="connsiteX18" fmla="*/ 131445 w 316230"/>
                    <a:gd name="connsiteY18" fmla="*/ 98107 h 316229"/>
                    <a:gd name="connsiteX19" fmla="*/ 186690 w 316230"/>
                    <a:gd name="connsiteY19" fmla="*/ 40957 h 316229"/>
                    <a:gd name="connsiteX20" fmla="*/ 219075 w 316230"/>
                    <a:gd name="connsiteY20" fmla="*/ 43815 h 316229"/>
                    <a:gd name="connsiteX21" fmla="*/ 219075 w 316230"/>
                    <a:gd name="connsiteY21" fmla="*/ 80010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4793" y="0"/>
                        <a:pt x="158115" y="0"/>
                      </a:cubicBezTo>
                      <a:close/>
                      <a:moveTo>
                        <a:pt x="220027" y="80010"/>
                      </a:moveTo>
                      <a:lnTo>
                        <a:pt x="201930" y="80010"/>
                      </a:lnTo>
                      <a:cubicBezTo>
                        <a:pt x="183833" y="80010"/>
                        <a:pt x="178118" y="91440"/>
                        <a:pt x="178118" y="102870"/>
                      </a:cubicBezTo>
                      <a:lnTo>
                        <a:pt x="178118" y="130492"/>
                      </a:lnTo>
                      <a:lnTo>
                        <a:pt x="218123" y="130492"/>
                      </a:lnTo>
                      <a:lnTo>
                        <a:pt x="211455" y="173355"/>
                      </a:lnTo>
                      <a:lnTo>
                        <a:pt x="177165" y="173355"/>
                      </a:lnTo>
                      <a:lnTo>
                        <a:pt x="177165" y="276225"/>
                      </a:lnTo>
                      <a:lnTo>
                        <a:pt x="131445" y="276225"/>
                      </a:lnTo>
                      <a:lnTo>
                        <a:pt x="131445" y="173355"/>
                      </a:lnTo>
                      <a:lnTo>
                        <a:pt x="94298" y="173355"/>
                      </a:lnTo>
                      <a:lnTo>
                        <a:pt x="94298" y="130492"/>
                      </a:lnTo>
                      <a:lnTo>
                        <a:pt x="131445" y="130492"/>
                      </a:lnTo>
                      <a:lnTo>
                        <a:pt x="131445" y="98107"/>
                      </a:lnTo>
                      <a:cubicBezTo>
                        <a:pt x="131445" y="60960"/>
                        <a:pt x="153352" y="40957"/>
                        <a:pt x="186690" y="40957"/>
                      </a:cubicBezTo>
                      <a:cubicBezTo>
                        <a:pt x="202883" y="40957"/>
                        <a:pt x="219075" y="43815"/>
                        <a:pt x="219075" y="43815"/>
                      </a:cubicBezTo>
                      <a:lnTo>
                        <a:pt x="219075" y="8001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AD4DABF-03A2-5502-2C87-5A2DB10DBAEF}"/>
                  </a:ext>
                </a:extLst>
              </p:cNvPr>
              <p:cNvGrpSpPr/>
              <p:nvPr/>
            </p:nvGrpSpPr>
            <p:grpSpPr>
              <a:xfrm>
                <a:off x="3799383" y="5053795"/>
                <a:ext cx="302239" cy="302238"/>
                <a:chOff x="3515010" y="2109504"/>
                <a:chExt cx="744000" cy="74399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F19D2DB9-B890-968F-7AD5-7B2EDF6D54DC}"/>
                    </a:ext>
                  </a:extLst>
                </p:cNvPr>
                <p:cNvSpPr/>
                <p:nvPr/>
              </p:nvSpPr>
              <p:spPr>
                <a:xfrm>
                  <a:off x="3576289" y="217078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75B84AB4-A007-D13E-F235-D928E7596FB3}"/>
                    </a:ext>
                  </a:extLst>
                </p:cNvPr>
                <p:cNvSpPr/>
                <p:nvPr/>
              </p:nvSpPr>
              <p:spPr>
                <a:xfrm>
                  <a:off x="3515010" y="2109504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19075 w 316230"/>
                    <a:gd name="connsiteY5" fmla="*/ 180975 h 316229"/>
                    <a:gd name="connsiteX6" fmla="*/ 150495 w 316230"/>
                    <a:gd name="connsiteY6" fmla="*/ 192405 h 316229"/>
                    <a:gd name="connsiteX7" fmla="*/ 147638 w 316230"/>
                    <a:gd name="connsiteY7" fmla="*/ 188595 h 316229"/>
                    <a:gd name="connsiteX8" fmla="*/ 147638 w 316230"/>
                    <a:gd name="connsiteY8" fmla="*/ 190500 h 316229"/>
                    <a:gd name="connsiteX9" fmla="*/ 132397 w 316230"/>
                    <a:gd name="connsiteY9" fmla="*/ 239077 h 316229"/>
                    <a:gd name="connsiteX10" fmla="*/ 120015 w 316230"/>
                    <a:gd name="connsiteY10" fmla="*/ 257175 h 316229"/>
                    <a:gd name="connsiteX11" fmla="*/ 118110 w 316230"/>
                    <a:gd name="connsiteY11" fmla="*/ 258127 h 316229"/>
                    <a:gd name="connsiteX12" fmla="*/ 117158 w 316230"/>
                    <a:gd name="connsiteY12" fmla="*/ 256222 h 316229"/>
                    <a:gd name="connsiteX13" fmla="*/ 115253 w 316230"/>
                    <a:gd name="connsiteY13" fmla="*/ 230505 h 316229"/>
                    <a:gd name="connsiteX14" fmla="*/ 131445 w 316230"/>
                    <a:gd name="connsiteY14" fmla="*/ 153352 h 316229"/>
                    <a:gd name="connsiteX15" fmla="*/ 131445 w 316230"/>
                    <a:gd name="connsiteY15" fmla="*/ 150495 h 316229"/>
                    <a:gd name="connsiteX16" fmla="*/ 130492 w 316230"/>
                    <a:gd name="connsiteY16" fmla="*/ 121920 h 316229"/>
                    <a:gd name="connsiteX17" fmla="*/ 164783 w 316230"/>
                    <a:gd name="connsiteY17" fmla="*/ 116205 h 316229"/>
                    <a:gd name="connsiteX18" fmla="*/ 155258 w 316230"/>
                    <a:gd name="connsiteY18" fmla="*/ 161925 h 316229"/>
                    <a:gd name="connsiteX19" fmla="*/ 188595 w 316230"/>
                    <a:gd name="connsiteY19" fmla="*/ 179070 h 316229"/>
                    <a:gd name="connsiteX20" fmla="*/ 209550 w 316230"/>
                    <a:gd name="connsiteY20" fmla="*/ 120015 h 316229"/>
                    <a:gd name="connsiteX21" fmla="*/ 137160 w 316230"/>
                    <a:gd name="connsiteY21" fmla="*/ 84772 h 316229"/>
                    <a:gd name="connsiteX22" fmla="*/ 113347 w 316230"/>
                    <a:gd name="connsiteY22" fmla="*/ 155257 h 316229"/>
                    <a:gd name="connsiteX23" fmla="*/ 116205 w 316230"/>
                    <a:gd name="connsiteY23" fmla="*/ 160972 h 316229"/>
                    <a:gd name="connsiteX24" fmla="*/ 113347 w 316230"/>
                    <a:gd name="connsiteY24" fmla="*/ 171450 h 316229"/>
                    <a:gd name="connsiteX25" fmla="*/ 107633 w 316230"/>
                    <a:gd name="connsiteY25" fmla="*/ 174307 h 316229"/>
                    <a:gd name="connsiteX26" fmla="*/ 94297 w 316230"/>
                    <a:gd name="connsiteY26" fmla="*/ 164782 h 316229"/>
                    <a:gd name="connsiteX27" fmla="*/ 94297 w 316230"/>
                    <a:gd name="connsiteY27" fmla="*/ 96202 h 316229"/>
                    <a:gd name="connsiteX28" fmla="*/ 174308 w 316230"/>
                    <a:gd name="connsiteY28" fmla="*/ 60960 h 316229"/>
                    <a:gd name="connsiteX29" fmla="*/ 236220 w 316230"/>
                    <a:gd name="connsiteY29" fmla="*/ 117157 h 316229"/>
                    <a:gd name="connsiteX30" fmla="*/ 219075 w 316230"/>
                    <a:gd name="connsiteY30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19075" y="180975"/>
                      </a:moveTo>
                      <a:cubicBezTo>
                        <a:pt x="199072" y="205740"/>
                        <a:pt x="165735" y="207645"/>
                        <a:pt x="150495" y="192405"/>
                      </a:cubicBezTo>
                      <a:cubicBezTo>
                        <a:pt x="149542" y="191452"/>
                        <a:pt x="148590" y="189547"/>
                        <a:pt x="147638" y="188595"/>
                      </a:cubicBezTo>
                      <a:cubicBezTo>
                        <a:pt x="147638" y="189547"/>
                        <a:pt x="147638" y="189547"/>
                        <a:pt x="147638" y="190500"/>
                      </a:cubicBezTo>
                      <a:cubicBezTo>
                        <a:pt x="140017" y="219075"/>
                        <a:pt x="140017" y="225742"/>
                        <a:pt x="132397" y="239077"/>
                      </a:cubicBezTo>
                      <a:cubicBezTo>
                        <a:pt x="128588" y="245745"/>
                        <a:pt x="124778" y="251460"/>
                        <a:pt x="120015" y="257175"/>
                      </a:cubicBezTo>
                      <a:cubicBezTo>
                        <a:pt x="119063" y="258127"/>
                        <a:pt x="119063" y="259080"/>
                        <a:pt x="118110" y="258127"/>
                      </a:cubicBezTo>
                      <a:cubicBezTo>
                        <a:pt x="117158" y="258127"/>
                        <a:pt x="117158" y="257175"/>
                        <a:pt x="117158" y="256222"/>
                      </a:cubicBezTo>
                      <a:cubicBezTo>
                        <a:pt x="116205" y="247650"/>
                        <a:pt x="115253" y="239077"/>
                        <a:pt x="115253" y="230505"/>
                      </a:cubicBezTo>
                      <a:cubicBezTo>
                        <a:pt x="115253" y="219075"/>
                        <a:pt x="117158" y="215265"/>
                        <a:pt x="131445" y="153352"/>
                      </a:cubicBezTo>
                      <a:cubicBezTo>
                        <a:pt x="131445" y="152400"/>
                        <a:pt x="131445" y="151447"/>
                        <a:pt x="131445" y="150495"/>
                      </a:cubicBezTo>
                      <a:cubicBezTo>
                        <a:pt x="127635" y="140970"/>
                        <a:pt x="127635" y="131445"/>
                        <a:pt x="130492" y="121920"/>
                      </a:cubicBezTo>
                      <a:cubicBezTo>
                        <a:pt x="137160" y="100965"/>
                        <a:pt x="160972" y="99060"/>
                        <a:pt x="164783" y="116205"/>
                      </a:cubicBezTo>
                      <a:cubicBezTo>
                        <a:pt x="167640" y="126682"/>
                        <a:pt x="160972" y="140970"/>
                        <a:pt x="155258" y="161925"/>
                      </a:cubicBezTo>
                      <a:cubicBezTo>
                        <a:pt x="150495" y="179070"/>
                        <a:pt x="171450" y="191452"/>
                        <a:pt x="188595" y="179070"/>
                      </a:cubicBezTo>
                      <a:cubicBezTo>
                        <a:pt x="204788" y="167640"/>
                        <a:pt x="210503" y="140017"/>
                        <a:pt x="209550" y="120015"/>
                      </a:cubicBezTo>
                      <a:cubicBezTo>
                        <a:pt x="207645" y="80963"/>
                        <a:pt x="164783" y="72390"/>
                        <a:pt x="137160" y="84772"/>
                      </a:cubicBezTo>
                      <a:cubicBezTo>
                        <a:pt x="105728" y="99060"/>
                        <a:pt x="99060" y="138113"/>
                        <a:pt x="113347" y="155257"/>
                      </a:cubicBezTo>
                      <a:cubicBezTo>
                        <a:pt x="115253" y="157163"/>
                        <a:pt x="116205" y="159067"/>
                        <a:pt x="116205" y="160972"/>
                      </a:cubicBezTo>
                      <a:cubicBezTo>
                        <a:pt x="115253" y="164782"/>
                        <a:pt x="114300" y="167640"/>
                        <a:pt x="113347" y="171450"/>
                      </a:cubicBezTo>
                      <a:cubicBezTo>
                        <a:pt x="112395" y="174307"/>
                        <a:pt x="110490" y="175260"/>
                        <a:pt x="107633" y="174307"/>
                      </a:cubicBezTo>
                      <a:cubicBezTo>
                        <a:pt x="102870" y="172402"/>
                        <a:pt x="98108" y="168592"/>
                        <a:pt x="94297" y="164782"/>
                      </a:cubicBezTo>
                      <a:cubicBezTo>
                        <a:pt x="81915" y="149542"/>
                        <a:pt x="79058" y="120967"/>
                        <a:pt x="94297" y="96202"/>
                      </a:cubicBezTo>
                      <a:cubicBezTo>
                        <a:pt x="111442" y="68580"/>
                        <a:pt x="144780" y="57150"/>
                        <a:pt x="174308" y="60960"/>
                      </a:cubicBezTo>
                      <a:cubicBezTo>
                        <a:pt x="209550" y="64770"/>
                        <a:pt x="232410" y="89535"/>
                        <a:pt x="236220" y="117157"/>
                      </a:cubicBezTo>
                      <a:cubicBezTo>
                        <a:pt x="238125" y="127635"/>
                        <a:pt x="236220" y="159067"/>
                        <a:pt x="219075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0F02C71-763C-A0E7-042F-DECEA8B21FC0}"/>
                  </a:ext>
                </a:extLst>
              </p:cNvPr>
              <p:cNvGrpSpPr/>
              <p:nvPr/>
            </p:nvGrpSpPr>
            <p:grpSpPr>
              <a:xfrm>
                <a:off x="4417919" y="5053795"/>
                <a:ext cx="302238" cy="302237"/>
                <a:chOff x="6740162" y="1958245"/>
                <a:chExt cx="743998" cy="743994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603D089F-F2CA-4BFA-DB0F-FFD4F17EE5FB}"/>
                    </a:ext>
                  </a:extLst>
                </p:cNvPr>
                <p:cNvSpPr/>
                <p:nvPr/>
              </p:nvSpPr>
              <p:spPr>
                <a:xfrm>
                  <a:off x="6801440" y="201952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52E0FFE-ADDC-3739-56D4-20D0A7C4F69B}"/>
                    </a:ext>
                  </a:extLst>
                </p:cNvPr>
                <p:cNvSpPr/>
                <p:nvPr/>
              </p:nvSpPr>
              <p:spPr>
                <a:xfrm>
                  <a:off x="6740162" y="1958245"/>
                  <a:ext cx="743998" cy="743994"/>
                </a:xfrm>
                <a:custGeom>
                  <a:avLst/>
                  <a:gdLst>
                    <a:gd name="connsiteX0" fmla="*/ 158115 w 316229"/>
                    <a:gd name="connsiteY0" fmla="*/ 0 h 316229"/>
                    <a:gd name="connsiteX1" fmla="*/ 0 w 316229"/>
                    <a:gd name="connsiteY1" fmla="*/ 158115 h 316229"/>
                    <a:gd name="connsiteX2" fmla="*/ 158115 w 316229"/>
                    <a:gd name="connsiteY2" fmla="*/ 316230 h 316229"/>
                    <a:gd name="connsiteX3" fmla="*/ 316230 w 316229"/>
                    <a:gd name="connsiteY3" fmla="*/ 158115 h 316229"/>
                    <a:gd name="connsiteX4" fmla="*/ 158115 w 316229"/>
                    <a:gd name="connsiteY4" fmla="*/ 0 h 316229"/>
                    <a:gd name="connsiteX5" fmla="*/ 161925 w 316229"/>
                    <a:gd name="connsiteY5" fmla="*/ 245745 h 316229"/>
                    <a:gd name="connsiteX6" fmla="*/ 117157 w 316229"/>
                    <a:gd name="connsiteY6" fmla="*/ 234315 h 316229"/>
                    <a:gd name="connsiteX7" fmla="*/ 65722 w 316229"/>
                    <a:gd name="connsiteY7" fmla="*/ 247650 h 316229"/>
                    <a:gd name="connsiteX8" fmla="*/ 79057 w 316229"/>
                    <a:gd name="connsiteY8" fmla="*/ 197167 h 316229"/>
                    <a:gd name="connsiteX9" fmla="*/ 67627 w 316229"/>
                    <a:gd name="connsiteY9" fmla="*/ 151447 h 316229"/>
                    <a:gd name="connsiteX10" fmla="*/ 161925 w 316229"/>
                    <a:gd name="connsiteY10" fmla="*/ 57150 h 316229"/>
                    <a:gd name="connsiteX11" fmla="*/ 256222 w 316229"/>
                    <a:gd name="connsiteY11" fmla="*/ 151447 h 316229"/>
                    <a:gd name="connsiteX12" fmla="*/ 161925 w 316229"/>
                    <a:gd name="connsiteY12" fmla="*/ 245745 h 316229"/>
                    <a:gd name="connsiteX13" fmla="*/ 161925 w 316229"/>
                    <a:gd name="connsiteY13" fmla="*/ 76200 h 316229"/>
                    <a:gd name="connsiteX14" fmla="*/ 85725 w 316229"/>
                    <a:gd name="connsiteY14" fmla="*/ 152400 h 316229"/>
                    <a:gd name="connsiteX15" fmla="*/ 97155 w 316229"/>
                    <a:gd name="connsiteY15" fmla="*/ 191452 h 316229"/>
                    <a:gd name="connsiteX16" fmla="*/ 99060 w 316229"/>
                    <a:gd name="connsiteY16" fmla="*/ 194310 h 316229"/>
                    <a:gd name="connsiteX17" fmla="*/ 91440 w 316229"/>
                    <a:gd name="connsiteY17" fmla="*/ 222885 h 316229"/>
                    <a:gd name="connsiteX18" fmla="*/ 120015 w 316229"/>
                    <a:gd name="connsiteY18" fmla="*/ 215265 h 316229"/>
                    <a:gd name="connsiteX19" fmla="*/ 122872 w 316229"/>
                    <a:gd name="connsiteY19" fmla="*/ 217170 h 316229"/>
                    <a:gd name="connsiteX20" fmla="*/ 161925 w 316229"/>
                    <a:gd name="connsiteY20" fmla="*/ 227647 h 316229"/>
                    <a:gd name="connsiteX21" fmla="*/ 238125 w 316229"/>
                    <a:gd name="connsiteY21" fmla="*/ 151447 h 316229"/>
                    <a:gd name="connsiteX22" fmla="*/ 161925 w 316229"/>
                    <a:gd name="connsiteY22" fmla="*/ 76200 h 316229"/>
                    <a:gd name="connsiteX23" fmla="*/ 206692 w 316229"/>
                    <a:gd name="connsiteY23" fmla="*/ 180975 h 316229"/>
                    <a:gd name="connsiteX24" fmla="*/ 189547 w 316229"/>
                    <a:gd name="connsiteY24" fmla="*/ 193357 h 316229"/>
                    <a:gd name="connsiteX25" fmla="*/ 170497 w 316229"/>
                    <a:gd name="connsiteY25" fmla="*/ 190500 h 316229"/>
                    <a:gd name="connsiteX26" fmla="*/ 154305 w 316229"/>
                    <a:gd name="connsiteY26" fmla="*/ 182880 h 316229"/>
                    <a:gd name="connsiteX27" fmla="*/ 128588 w 316229"/>
                    <a:gd name="connsiteY27" fmla="*/ 159067 h 316229"/>
                    <a:gd name="connsiteX28" fmla="*/ 122872 w 316229"/>
                    <a:gd name="connsiteY28" fmla="*/ 149542 h 316229"/>
                    <a:gd name="connsiteX29" fmla="*/ 117157 w 316229"/>
                    <a:gd name="connsiteY29" fmla="*/ 136207 h 316229"/>
                    <a:gd name="connsiteX30" fmla="*/ 116205 w 316229"/>
                    <a:gd name="connsiteY30" fmla="*/ 130492 h 316229"/>
                    <a:gd name="connsiteX31" fmla="*/ 124777 w 316229"/>
                    <a:gd name="connsiteY31" fmla="*/ 111442 h 316229"/>
                    <a:gd name="connsiteX32" fmla="*/ 136207 w 316229"/>
                    <a:gd name="connsiteY32" fmla="*/ 109538 h 316229"/>
                    <a:gd name="connsiteX33" fmla="*/ 143827 w 316229"/>
                    <a:gd name="connsiteY33" fmla="*/ 120967 h 316229"/>
                    <a:gd name="connsiteX34" fmla="*/ 146685 w 316229"/>
                    <a:gd name="connsiteY34" fmla="*/ 131445 h 316229"/>
                    <a:gd name="connsiteX35" fmla="*/ 140970 w 316229"/>
                    <a:gd name="connsiteY35" fmla="*/ 140017 h 316229"/>
                    <a:gd name="connsiteX36" fmla="*/ 140970 w 316229"/>
                    <a:gd name="connsiteY36" fmla="*/ 144780 h 316229"/>
                    <a:gd name="connsiteX37" fmla="*/ 171450 w 316229"/>
                    <a:gd name="connsiteY37" fmla="*/ 170497 h 316229"/>
                    <a:gd name="connsiteX38" fmla="*/ 176213 w 316229"/>
                    <a:gd name="connsiteY38" fmla="*/ 169545 h 316229"/>
                    <a:gd name="connsiteX39" fmla="*/ 183832 w 316229"/>
                    <a:gd name="connsiteY39" fmla="*/ 160020 h 316229"/>
                    <a:gd name="connsiteX40" fmla="*/ 197167 w 316229"/>
                    <a:gd name="connsiteY40" fmla="*/ 162877 h 316229"/>
                    <a:gd name="connsiteX41" fmla="*/ 207645 w 316229"/>
                    <a:gd name="connsiteY41" fmla="*/ 172402 h 316229"/>
                    <a:gd name="connsiteX42" fmla="*/ 206692 w 316229"/>
                    <a:gd name="connsiteY42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16229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161925" y="245745"/>
                      </a:moveTo>
                      <a:cubicBezTo>
                        <a:pt x="146685" y="245745"/>
                        <a:pt x="131445" y="241935"/>
                        <a:pt x="117157" y="234315"/>
                      </a:cubicBezTo>
                      <a:lnTo>
                        <a:pt x="65722" y="247650"/>
                      </a:lnTo>
                      <a:lnTo>
                        <a:pt x="79057" y="197167"/>
                      </a:lnTo>
                      <a:cubicBezTo>
                        <a:pt x="71438" y="182880"/>
                        <a:pt x="67627" y="167640"/>
                        <a:pt x="67627" y="151447"/>
                      </a:cubicBezTo>
                      <a:cubicBezTo>
                        <a:pt x="67627" y="100013"/>
                        <a:pt x="109538" y="57150"/>
                        <a:pt x="161925" y="57150"/>
                      </a:cubicBezTo>
                      <a:cubicBezTo>
                        <a:pt x="213360" y="57150"/>
                        <a:pt x="256222" y="99060"/>
                        <a:pt x="256222" y="151447"/>
                      </a:cubicBezTo>
                      <a:cubicBezTo>
                        <a:pt x="255270" y="203835"/>
                        <a:pt x="213360" y="245745"/>
                        <a:pt x="161925" y="245745"/>
                      </a:cubicBezTo>
                      <a:close/>
                      <a:moveTo>
                        <a:pt x="161925" y="76200"/>
                      </a:moveTo>
                      <a:cubicBezTo>
                        <a:pt x="120015" y="76200"/>
                        <a:pt x="85725" y="110490"/>
                        <a:pt x="85725" y="152400"/>
                      </a:cubicBezTo>
                      <a:cubicBezTo>
                        <a:pt x="85725" y="166688"/>
                        <a:pt x="89535" y="180022"/>
                        <a:pt x="97155" y="191452"/>
                      </a:cubicBezTo>
                      <a:lnTo>
                        <a:pt x="99060" y="194310"/>
                      </a:lnTo>
                      <a:lnTo>
                        <a:pt x="91440" y="222885"/>
                      </a:lnTo>
                      <a:lnTo>
                        <a:pt x="120015" y="215265"/>
                      </a:lnTo>
                      <a:lnTo>
                        <a:pt x="122872" y="217170"/>
                      </a:lnTo>
                      <a:cubicBezTo>
                        <a:pt x="134302" y="223838"/>
                        <a:pt x="148590" y="227647"/>
                        <a:pt x="161925" y="227647"/>
                      </a:cubicBezTo>
                      <a:cubicBezTo>
                        <a:pt x="203835" y="227647"/>
                        <a:pt x="238125" y="193357"/>
                        <a:pt x="238125" y="151447"/>
                      </a:cubicBezTo>
                      <a:cubicBezTo>
                        <a:pt x="238125" y="110490"/>
                        <a:pt x="203835" y="76200"/>
                        <a:pt x="161925" y="76200"/>
                      </a:cubicBezTo>
                      <a:close/>
                      <a:moveTo>
                        <a:pt x="206692" y="180975"/>
                      </a:moveTo>
                      <a:cubicBezTo>
                        <a:pt x="203835" y="187642"/>
                        <a:pt x="197167" y="192405"/>
                        <a:pt x="189547" y="193357"/>
                      </a:cubicBezTo>
                      <a:cubicBezTo>
                        <a:pt x="182880" y="194310"/>
                        <a:pt x="177165" y="192405"/>
                        <a:pt x="170497" y="190500"/>
                      </a:cubicBezTo>
                      <a:cubicBezTo>
                        <a:pt x="164782" y="188595"/>
                        <a:pt x="159067" y="185738"/>
                        <a:pt x="154305" y="182880"/>
                      </a:cubicBezTo>
                      <a:cubicBezTo>
                        <a:pt x="143827" y="177165"/>
                        <a:pt x="135255" y="168592"/>
                        <a:pt x="128588" y="159067"/>
                      </a:cubicBezTo>
                      <a:cubicBezTo>
                        <a:pt x="126682" y="156210"/>
                        <a:pt x="124777" y="153352"/>
                        <a:pt x="122872" y="149542"/>
                      </a:cubicBezTo>
                      <a:cubicBezTo>
                        <a:pt x="120015" y="145732"/>
                        <a:pt x="118110" y="140970"/>
                        <a:pt x="117157" y="136207"/>
                      </a:cubicBezTo>
                      <a:cubicBezTo>
                        <a:pt x="117157" y="134302"/>
                        <a:pt x="116205" y="132397"/>
                        <a:pt x="116205" y="130492"/>
                      </a:cubicBezTo>
                      <a:cubicBezTo>
                        <a:pt x="116205" y="123825"/>
                        <a:pt x="119063" y="116205"/>
                        <a:pt x="124777" y="111442"/>
                      </a:cubicBezTo>
                      <a:cubicBezTo>
                        <a:pt x="127635" y="108585"/>
                        <a:pt x="132397" y="107632"/>
                        <a:pt x="136207" y="109538"/>
                      </a:cubicBezTo>
                      <a:cubicBezTo>
                        <a:pt x="140017" y="111442"/>
                        <a:pt x="141922" y="117157"/>
                        <a:pt x="143827" y="120967"/>
                      </a:cubicBezTo>
                      <a:cubicBezTo>
                        <a:pt x="145732" y="123825"/>
                        <a:pt x="146685" y="127635"/>
                        <a:pt x="146685" y="131445"/>
                      </a:cubicBezTo>
                      <a:cubicBezTo>
                        <a:pt x="145732" y="135255"/>
                        <a:pt x="143827" y="138113"/>
                        <a:pt x="140970" y="140017"/>
                      </a:cubicBezTo>
                      <a:cubicBezTo>
                        <a:pt x="139065" y="141922"/>
                        <a:pt x="139065" y="142875"/>
                        <a:pt x="140970" y="144780"/>
                      </a:cubicBezTo>
                      <a:cubicBezTo>
                        <a:pt x="148590" y="157163"/>
                        <a:pt x="158115" y="165735"/>
                        <a:pt x="171450" y="170497"/>
                      </a:cubicBezTo>
                      <a:cubicBezTo>
                        <a:pt x="173355" y="171450"/>
                        <a:pt x="174307" y="171450"/>
                        <a:pt x="176213" y="169545"/>
                      </a:cubicBezTo>
                      <a:cubicBezTo>
                        <a:pt x="178117" y="166688"/>
                        <a:pt x="180975" y="160972"/>
                        <a:pt x="183832" y="160020"/>
                      </a:cubicBezTo>
                      <a:cubicBezTo>
                        <a:pt x="188595" y="158115"/>
                        <a:pt x="193357" y="160972"/>
                        <a:pt x="197167" y="162877"/>
                      </a:cubicBezTo>
                      <a:cubicBezTo>
                        <a:pt x="200977" y="164782"/>
                        <a:pt x="206692" y="167640"/>
                        <a:pt x="207645" y="172402"/>
                      </a:cubicBezTo>
                      <a:cubicBezTo>
                        <a:pt x="207645" y="176213"/>
                        <a:pt x="207645" y="179070"/>
                        <a:pt x="206692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21416EF-1EE9-195A-826F-8321CC988772}"/>
                </a:ext>
              </a:extLst>
            </p:cNvPr>
            <p:cNvGrpSpPr/>
            <p:nvPr/>
          </p:nvGrpSpPr>
          <p:grpSpPr>
            <a:xfrm>
              <a:off x="1416330" y="5962451"/>
              <a:ext cx="2157848" cy="302239"/>
              <a:chOff x="2562309" y="5053794"/>
              <a:chExt cx="2157848" cy="302239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C812DCC2-6C38-8D87-575B-F1055040FD3E}"/>
                  </a:ext>
                </a:extLst>
              </p:cNvPr>
              <p:cNvGrpSpPr/>
              <p:nvPr/>
            </p:nvGrpSpPr>
            <p:grpSpPr>
              <a:xfrm>
                <a:off x="3180846" y="5053794"/>
                <a:ext cx="302239" cy="302238"/>
                <a:chOff x="2166892" y="1734335"/>
                <a:chExt cx="744000" cy="743996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A762D7FD-D787-F668-4AEB-E86D18642362}"/>
                    </a:ext>
                  </a:extLst>
                </p:cNvPr>
                <p:cNvSpPr/>
                <p:nvPr/>
              </p:nvSpPr>
              <p:spPr>
                <a:xfrm>
                  <a:off x="2228171" y="1795614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341FD131-2458-A22B-E584-5B880C61F2B3}"/>
                    </a:ext>
                  </a:extLst>
                </p:cNvPr>
                <p:cNvSpPr/>
                <p:nvPr/>
              </p:nvSpPr>
              <p:spPr>
                <a:xfrm>
                  <a:off x="2166892" y="1734335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54318 w 316230"/>
                    <a:gd name="connsiteY5" fmla="*/ 196215 h 316229"/>
                    <a:gd name="connsiteX6" fmla="*/ 197168 w 316230"/>
                    <a:gd name="connsiteY6" fmla="*/ 253365 h 316229"/>
                    <a:gd name="connsiteX7" fmla="*/ 120967 w 316230"/>
                    <a:gd name="connsiteY7" fmla="*/ 253365 h 316229"/>
                    <a:gd name="connsiteX8" fmla="*/ 63817 w 316230"/>
                    <a:gd name="connsiteY8" fmla="*/ 196215 h 316229"/>
                    <a:gd name="connsiteX9" fmla="*/ 63817 w 316230"/>
                    <a:gd name="connsiteY9" fmla="*/ 120015 h 316229"/>
                    <a:gd name="connsiteX10" fmla="*/ 120967 w 316230"/>
                    <a:gd name="connsiteY10" fmla="*/ 62865 h 316229"/>
                    <a:gd name="connsiteX11" fmla="*/ 197168 w 316230"/>
                    <a:gd name="connsiteY11" fmla="*/ 62865 h 316229"/>
                    <a:gd name="connsiteX12" fmla="*/ 254318 w 316230"/>
                    <a:gd name="connsiteY12" fmla="*/ 120015 h 316229"/>
                    <a:gd name="connsiteX13" fmla="*/ 254318 w 316230"/>
                    <a:gd name="connsiteY13" fmla="*/ 196215 h 316229"/>
                    <a:gd name="connsiteX14" fmla="*/ 189548 w 316230"/>
                    <a:gd name="connsiteY14" fmla="*/ 158115 h 316229"/>
                    <a:gd name="connsiteX15" fmla="*/ 159067 w 316230"/>
                    <a:gd name="connsiteY15" fmla="*/ 188595 h 316229"/>
                    <a:gd name="connsiteX16" fmla="*/ 128588 w 316230"/>
                    <a:gd name="connsiteY16" fmla="*/ 158115 h 316229"/>
                    <a:gd name="connsiteX17" fmla="*/ 159067 w 316230"/>
                    <a:gd name="connsiteY17" fmla="*/ 127635 h 316229"/>
                    <a:gd name="connsiteX18" fmla="*/ 189548 w 316230"/>
                    <a:gd name="connsiteY18" fmla="*/ 158115 h 316229"/>
                    <a:gd name="connsiteX19" fmla="*/ 196215 w 316230"/>
                    <a:gd name="connsiteY19" fmla="*/ 80010 h 316229"/>
                    <a:gd name="connsiteX20" fmla="*/ 120015 w 316230"/>
                    <a:gd name="connsiteY20" fmla="*/ 80010 h 316229"/>
                    <a:gd name="connsiteX21" fmla="*/ 80963 w 316230"/>
                    <a:gd name="connsiteY21" fmla="*/ 119063 h 316229"/>
                    <a:gd name="connsiteX22" fmla="*/ 80963 w 316230"/>
                    <a:gd name="connsiteY22" fmla="*/ 195263 h 316229"/>
                    <a:gd name="connsiteX23" fmla="*/ 120015 w 316230"/>
                    <a:gd name="connsiteY23" fmla="*/ 234315 h 316229"/>
                    <a:gd name="connsiteX24" fmla="*/ 196215 w 316230"/>
                    <a:gd name="connsiteY24" fmla="*/ 234315 h 316229"/>
                    <a:gd name="connsiteX25" fmla="*/ 235268 w 316230"/>
                    <a:gd name="connsiteY25" fmla="*/ 195263 h 316229"/>
                    <a:gd name="connsiteX26" fmla="*/ 235268 w 316230"/>
                    <a:gd name="connsiteY26" fmla="*/ 119063 h 316229"/>
                    <a:gd name="connsiteX27" fmla="*/ 196215 w 316230"/>
                    <a:gd name="connsiteY27" fmla="*/ 80010 h 316229"/>
                    <a:gd name="connsiteX28" fmla="*/ 159067 w 316230"/>
                    <a:gd name="connsiteY28" fmla="*/ 205740 h 316229"/>
                    <a:gd name="connsiteX29" fmla="*/ 111442 w 316230"/>
                    <a:gd name="connsiteY29" fmla="*/ 158115 h 316229"/>
                    <a:gd name="connsiteX30" fmla="*/ 159067 w 316230"/>
                    <a:gd name="connsiteY30" fmla="*/ 110490 h 316229"/>
                    <a:gd name="connsiteX31" fmla="*/ 206693 w 316230"/>
                    <a:gd name="connsiteY31" fmla="*/ 158115 h 316229"/>
                    <a:gd name="connsiteX32" fmla="*/ 159067 w 316230"/>
                    <a:gd name="connsiteY32" fmla="*/ 205740 h 316229"/>
                    <a:gd name="connsiteX33" fmla="*/ 208598 w 316230"/>
                    <a:gd name="connsiteY33" fmla="*/ 119063 h 316229"/>
                    <a:gd name="connsiteX34" fmla="*/ 197168 w 316230"/>
                    <a:gd name="connsiteY34" fmla="*/ 107632 h 316229"/>
                    <a:gd name="connsiteX35" fmla="*/ 208598 w 316230"/>
                    <a:gd name="connsiteY35" fmla="*/ 96202 h 316229"/>
                    <a:gd name="connsiteX36" fmla="*/ 220027 w 316230"/>
                    <a:gd name="connsiteY36" fmla="*/ 107632 h 316229"/>
                    <a:gd name="connsiteX37" fmla="*/ 208598 w 316230"/>
                    <a:gd name="connsiteY37" fmla="*/ 119063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54318" y="196215"/>
                      </a:moveTo>
                      <a:cubicBezTo>
                        <a:pt x="254318" y="227647"/>
                        <a:pt x="228600" y="253365"/>
                        <a:pt x="197168" y="253365"/>
                      </a:cubicBezTo>
                      <a:lnTo>
                        <a:pt x="120967" y="253365"/>
                      </a:lnTo>
                      <a:cubicBezTo>
                        <a:pt x="89535" y="253365"/>
                        <a:pt x="63817" y="227647"/>
                        <a:pt x="63817" y="196215"/>
                      </a:cubicBezTo>
                      <a:lnTo>
                        <a:pt x="63817" y="120015"/>
                      </a:lnTo>
                      <a:cubicBezTo>
                        <a:pt x="63817" y="88582"/>
                        <a:pt x="89535" y="62865"/>
                        <a:pt x="120967" y="62865"/>
                      </a:cubicBezTo>
                      <a:lnTo>
                        <a:pt x="197168" y="62865"/>
                      </a:lnTo>
                      <a:cubicBezTo>
                        <a:pt x="228600" y="62865"/>
                        <a:pt x="254318" y="88582"/>
                        <a:pt x="254318" y="120015"/>
                      </a:cubicBezTo>
                      <a:lnTo>
                        <a:pt x="254318" y="196215"/>
                      </a:lnTo>
                      <a:close/>
                      <a:moveTo>
                        <a:pt x="189548" y="158115"/>
                      </a:moveTo>
                      <a:cubicBezTo>
                        <a:pt x="189548" y="174307"/>
                        <a:pt x="176212" y="188595"/>
                        <a:pt x="159067" y="188595"/>
                      </a:cubicBezTo>
                      <a:cubicBezTo>
                        <a:pt x="142875" y="188595"/>
                        <a:pt x="128588" y="175260"/>
                        <a:pt x="128588" y="158115"/>
                      </a:cubicBezTo>
                      <a:cubicBezTo>
                        <a:pt x="128588" y="140970"/>
                        <a:pt x="141923" y="127635"/>
                        <a:pt x="159067" y="127635"/>
                      </a:cubicBezTo>
                      <a:cubicBezTo>
                        <a:pt x="175260" y="127635"/>
                        <a:pt x="189548" y="141922"/>
                        <a:pt x="189548" y="158115"/>
                      </a:cubicBezTo>
                      <a:close/>
                      <a:moveTo>
                        <a:pt x="196215" y="80010"/>
                      </a:moveTo>
                      <a:lnTo>
                        <a:pt x="120015" y="80010"/>
                      </a:lnTo>
                      <a:cubicBezTo>
                        <a:pt x="98107" y="80010"/>
                        <a:pt x="80963" y="98107"/>
                        <a:pt x="80963" y="119063"/>
                      </a:cubicBezTo>
                      <a:lnTo>
                        <a:pt x="80963" y="195263"/>
                      </a:lnTo>
                      <a:cubicBezTo>
                        <a:pt x="80963" y="217170"/>
                        <a:pt x="99060" y="234315"/>
                        <a:pt x="120015" y="234315"/>
                      </a:cubicBezTo>
                      <a:lnTo>
                        <a:pt x="196215" y="234315"/>
                      </a:lnTo>
                      <a:cubicBezTo>
                        <a:pt x="218123" y="234315"/>
                        <a:pt x="235268" y="216217"/>
                        <a:pt x="235268" y="195263"/>
                      </a:cubicBezTo>
                      <a:lnTo>
                        <a:pt x="235268" y="119063"/>
                      </a:lnTo>
                      <a:cubicBezTo>
                        <a:pt x="236220" y="98107"/>
                        <a:pt x="218123" y="80010"/>
                        <a:pt x="196215" y="80010"/>
                      </a:cubicBezTo>
                      <a:close/>
                      <a:moveTo>
                        <a:pt x="159067" y="205740"/>
                      </a:moveTo>
                      <a:cubicBezTo>
                        <a:pt x="133350" y="205740"/>
                        <a:pt x="111442" y="184785"/>
                        <a:pt x="111442" y="158115"/>
                      </a:cubicBezTo>
                      <a:cubicBezTo>
                        <a:pt x="111442" y="132397"/>
                        <a:pt x="132398" y="110490"/>
                        <a:pt x="159067" y="110490"/>
                      </a:cubicBezTo>
                      <a:cubicBezTo>
                        <a:pt x="184785" y="110490"/>
                        <a:pt x="206693" y="131445"/>
                        <a:pt x="206693" y="158115"/>
                      </a:cubicBezTo>
                      <a:cubicBezTo>
                        <a:pt x="205740" y="183832"/>
                        <a:pt x="184785" y="205740"/>
                        <a:pt x="159067" y="205740"/>
                      </a:cubicBezTo>
                      <a:close/>
                      <a:moveTo>
                        <a:pt x="208598" y="119063"/>
                      </a:moveTo>
                      <a:cubicBezTo>
                        <a:pt x="201930" y="119063"/>
                        <a:pt x="197168" y="114300"/>
                        <a:pt x="197168" y="107632"/>
                      </a:cubicBezTo>
                      <a:cubicBezTo>
                        <a:pt x="197168" y="100965"/>
                        <a:pt x="201930" y="96202"/>
                        <a:pt x="208598" y="96202"/>
                      </a:cubicBezTo>
                      <a:cubicBezTo>
                        <a:pt x="215265" y="96202"/>
                        <a:pt x="220027" y="100965"/>
                        <a:pt x="220027" y="107632"/>
                      </a:cubicBezTo>
                      <a:cubicBezTo>
                        <a:pt x="220027" y="114300"/>
                        <a:pt x="215265" y="119063"/>
                        <a:pt x="208598" y="11906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BDBFE386-C3B2-2356-3DFD-7336242FAAB2}"/>
                  </a:ext>
                </a:extLst>
              </p:cNvPr>
              <p:cNvGrpSpPr/>
              <p:nvPr/>
            </p:nvGrpSpPr>
            <p:grpSpPr>
              <a:xfrm>
                <a:off x="2562309" y="5053794"/>
                <a:ext cx="302239" cy="302238"/>
                <a:chOff x="1609597" y="2942096"/>
                <a:chExt cx="744000" cy="743996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C2A50419-D079-85D2-EC7A-8CE61A7D2229}"/>
                    </a:ext>
                  </a:extLst>
                </p:cNvPr>
                <p:cNvSpPr/>
                <p:nvPr/>
              </p:nvSpPr>
              <p:spPr>
                <a:xfrm>
                  <a:off x="1670876" y="3003375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4E3B1E62-FA41-DF63-A2D9-62315B2DDAAF}"/>
                    </a:ext>
                  </a:extLst>
                </p:cNvPr>
                <p:cNvSpPr/>
                <p:nvPr/>
              </p:nvSpPr>
              <p:spPr>
                <a:xfrm>
                  <a:off x="1609597" y="2942096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20027 w 316230"/>
                    <a:gd name="connsiteY5" fmla="*/ 80010 h 316229"/>
                    <a:gd name="connsiteX6" fmla="*/ 201930 w 316230"/>
                    <a:gd name="connsiteY6" fmla="*/ 80010 h 316229"/>
                    <a:gd name="connsiteX7" fmla="*/ 178118 w 316230"/>
                    <a:gd name="connsiteY7" fmla="*/ 102870 h 316229"/>
                    <a:gd name="connsiteX8" fmla="*/ 178118 w 316230"/>
                    <a:gd name="connsiteY8" fmla="*/ 130492 h 316229"/>
                    <a:gd name="connsiteX9" fmla="*/ 218123 w 316230"/>
                    <a:gd name="connsiteY9" fmla="*/ 130492 h 316229"/>
                    <a:gd name="connsiteX10" fmla="*/ 211455 w 316230"/>
                    <a:gd name="connsiteY10" fmla="*/ 173355 h 316229"/>
                    <a:gd name="connsiteX11" fmla="*/ 177165 w 316230"/>
                    <a:gd name="connsiteY11" fmla="*/ 173355 h 316229"/>
                    <a:gd name="connsiteX12" fmla="*/ 177165 w 316230"/>
                    <a:gd name="connsiteY12" fmla="*/ 276225 h 316229"/>
                    <a:gd name="connsiteX13" fmla="*/ 131445 w 316230"/>
                    <a:gd name="connsiteY13" fmla="*/ 276225 h 316229"/>
                    <a:gd name="connsiteX14" fmla="*/ 131445 w 316230"/>
                    <a:gd name="connsiteY14" fmla="*/ 173355 h 316229"/>
                    <a:gd name="connsiteX15" fmla="*/ 94298 w 316230"/>
                    <a:gd name="connsiteY15" fmla="*/ 173355 h 316229"/>
                    <a:gd name="connsiteX16" fmla="*/ 94298 w 316230"/>
                    <a:gd name="connsiteY16" fmla="*/ 130492 h 316229"/>
                    <a:gd name="connsiteX17" fmla="*/ 131445 w 316230"/>
                    <a:gd name="connsiteY17" fmla="*/ 130492 h 316229"/>
                    <a:gd name="connsiteX18" fmla="*/ 131445 w 316230"/>
                    <a:gd name="connsiteY18" fmla="*/ 98107 h 316229"/>
                    <a:gd name="connsiteX19" fmla="*/ 186690 w 316230"/>
                    <a:gd name="connsiteY19" fmla="*/ 40957 h 316229"/>
                    <a:gd name="connsiteX20" fmla="*/ 219075 w 316230"/>
                    <a:gd name="connsiteY20" fmla="*/ 43815 h 316229"/>
                    <a:gd name="connsiteX21" fmla="*/ 219075 w 316230"/>
                    <a:gd name="connsiteY21" fmla="*/ 80010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4793" y="0"/>
                        <a:pt x="158115" y="0"/>
                      </a:cubicBezTo>
                      <a:close/>
                      <a:moveTo>
                        <a:pt x="220027" y="80010"/>
                      </a:moveTo>
                      <a:lnTo>
                        <a:pt x="201930" y="80010"/>
                      </a:lnTo>
                      <a:cubicBezTo>
                        <a:pt x="183833" y="80010"/>
                        <a:pt x="178118" y="91440"/>
                        <a:pt x="178118" y="102870"/>
                      </a:cubicBezTo>
                      <a:lnTo>
                        <a:pt x="178118" y="130492"/>
                      </a:lnTo>
                      <a:lnTo>
                        <a:pt x="218123" y="130492"/>
                      </a:lnTo>
                      <a:lnTo>
                        <a:pt x="211455" y="173355"/>
                      </a:lnTo>
                      <a:lnTo>
                        <a:pt x="177165" y="173355"/>
                      </a:lnTo>
                      <a:lnTo>
                        <a:pt x="177165" y="276225"/>
                      </a:lnTo>
                      <a:lnTo>
                        <a:pt x="131445" y="276225"/>
                      </a:lnTo>
                      <a:lnTo>
                        <a:pt x="131445" y="173355"/>
                      </a:lnTo>
                      <a:lnTo>
                        <a:pt x="94298" y="173355"/>
                      </a:lnTo>
                      <a:lnTo>
                        <a:pt x="94298" y="130492"/>
                      </a:lnTo>
                      <a:lnTo>
                        <a:pt x="131445" y="130492"/>
                      </a:lnTo>
                      <a:lnTo>
                        <a:pt x="131445" y="98107"/>
                      </a:lnTo>
                      <a:cubicBezTo>
                        <a:pt x="131445" y="60960"/>
                        <a:pt x="153352" y="40957"/>
                        <a:pt x="186690" y="40957"/>
                      </a:cubicBezTo>
                      <a:cubicBezTo>
                        <a:pt x="202883" y="40957"/>
                        <a:pt x="219075" y="43815"/>
                        <a:pt x="219075" y="43815"/>
                      </a:cubicBezTo>
                      <a:lnTo>
                        <a:pt x="219075" y="8001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EDEA2CC-4FE3-4936-6162-93E8C3EBF2EF}"/>
                  </a:ext>
                </a:extLst>
              </p:cNvPr>
              <p:cNvGrpSpPr/>
              <p:nvPr/>
            </p:nvGrpSpPr>
            <p:grpSpPr>
              <a:xfrm>
                <a:off x="3799383" y="5053795"/>
                <a:ext cx="302239" cy="302238"/>
                <a:chOff x="3515010" y="2109504"/>
                <a:chExt cx="744000" cy="743996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1DF2D9FA-E5D7-8FCC-7184-7F61ED29F038}"/>
                    </a:ext>
                  </a:extLst>
                </p:cNvPr>
                <p:cNvSpPr/>
                <p:nvPr/>
              </p:nvSpPr>
              <p:spPr>
                <a:xfrm>
                  <a:off x="3576289" y="217078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AE388881-F549-3945-B1D6-BF84FA366A6A}"/>
                    </a:ext>
                  </a:extLst>
                </p:cNvPr>
                <p:cNvSpPr/>
                <p:nvPr/>
              </p:nvSpPr>
              <p:spPr>
                <a:xfrm>
                  <a:off x="3515010" y="2109504"/>
                  <a:ext cx="744000" cy="743996"/>
                </a:xfrm>
                <a:custGeom>
                  <a:avLst/>
                  <a:gdLst>
                    <a:gd name="connsiteX0" fmla="*/ 158115 w 316230"/>
                    <a:gd name="connsiteY0" fmla="*/ 0 h 316229"/>
                    <a:gd name="connsiteX1" fmla="*/ 0 w 316230"/>
                    <a:gd name="connsiteY1" fmla="*/ 158115 h 316229"/>
                    <a:gd name="connsiteX2" fmla="*/ 158115 w 316230"/>
                    <a:gd name="connsiteY2" fmla="*/ 316230 h 316229"/>
                    <a:gd name="connsiteX3" fmla="*/ 316230 w 316230"/>
                    <a:gd name="connsiteY3" fmla="*/ 158115 h 316229"/>
                    <a:gd name="connsiteX4" fmla="*/ 158115 w 316230"/>
                    <a:gd name="connsiteY4" fmla="*/ 0 h 316229"/>
                    <a:gd name="connsiteX5" fmla="*/ 219075 w 316230"/>
                    <a:gd name="connsiteY5" fmla="*/ 180975 h 316229"/>
                    <a:gd name="connsiteX6" fmla="*/ 150495 w 316230"/>
                    <a:gd name="connsiteY6" fmla="*/ 192405 h 316229"/>
                    <a:gd name="connsiteX7" fmla="*/ 147638 w 316230"/>
                    <a:gd name="connsiteY7" fmla="*/ 188595 h 316229"/>
                    <a:gd name="connsiteX8" fmla="*/ 147638 w 316230"/>
                    <a:gd name="connsiteY8" fmla="*/ 190500 h 316229"/>
                    <a:gd name="connsiteX9" fmla="*/ 132397 w 316230"/>
                    <a:gd name="connsiteY9" fmla="*/ 239077 h 316229"/>
                    <a:gd name="connsiteX10" fmla="*/ 120015 w 316230"/>
                    <a:gd name="connsiteY10" fmla="*/ 257175 h 316229"/>
                    <a:gd name="connsiteX11" fmla="*/ 118110 w 316230"/>
                    <a:gd name="connsiteY11" fmla="*/ 258127 h 316229"/>
                    <a:gd name="connsiteX12" fmla="*/ 117158 w 316230"/>
                    <a:gd name="connsiteY12" fmla="*/ 256222 h 316229"/>
                    <a:gd name="connsiteX13" fmla="*/ 115253 w 316230"/>
                    <a:gd name="connsiteY13" fmla="*/ 230505 h 316229"/>
                    <a:gd name="connsiteX14" fmla="*/ 131445 w 316230"/>
                    <a:gd name="connsiteY14" fmla="*/ 153352 h 316229"/>
                    <a:gd name="connsiteX15" fmla="*/ 131445 w 316230"/>
                    <a:gd name="connsiteY15" fmla="*/ 150495 h 316229"/>
                    <a:gd name="connsiteX16" fmla="*/ 130492 w 316230"/>
                    <a:gd name="connsiteY16" fmla="*/ 121920 h 316229"/>
                    <a:gd name="connsiteX17" fmla="*/ 164783 w 316230"/>
                    <a:gd name="connsiteY17" fmla="*/ 116205 h 316229"/>
                    <a:gd name="connsiteX18" fmla="*/ 155258 w 316230"/>
                    <a:gd name="connsiteY18" fmla="*/ 161925 h 316229"/>
                    <a:gd name="connsiteX19" fmla="*/ 188595 w 316230"/>
                    <a:gd name="connsiteY19" fmla="*/ 179070 h 316229"/>
                    <a:gd name="connsiteX20" fmla="*/ 209550 w 316230"/>
                    <a:gd name="connsiteY20" fmla="*/ 120015 h 316229"/>
                    <a:gd name="connsiteX21" fmla="*/ 137160 w 316230"/>
                    <a:gd name="connsiteY21" fmla="*/ 84772 h 316229"/>
                    <a:gd name="connsiteX22" fmla="*/ 113347 w 316230"/>
                    <a:gd name="connsiteY22" fmla="*/ 155257 h 316229"/>
                    <a:gd name="connsiteX23" fmla="*/ 116205 w 316230"/>
                    <a:gd name="connsiteY23" fmla="*/ 160972 h 316229"/>
                    <a:gd name="connsiteX24" fmla="*/ 113347 w 316230"/>
                    <a:gd name="connsiteY24" fmla="*/ 171450 h 316229"/>
                    <a:gd name="connsiteX25" fmla="*/ 107633 w 316230"/>
                    <a:gd name="connsiteY25" fmla="*/ 174307 h 316229"/>
                    <a:gd name="connsiteX26" fmla="*/ 94297 w 316230"/>
                    <a:gd name="connsiteY26" fmla="*/ 164782 h 316229"/>
                    <a:gd name="connsiteX27" fmla="*/ 94297 w 316230"/>
                    <a:gd name="connsiteY27" fmla="*/ 96202 h 316229"/>
                    <a:gd name="connsiteX28" fmla="*/ 174308 w 316230"/>
                    <a:gd name="connsiteY28" fmla="*/ 60960 h 316229"/>
                    <a:gd name="connsiteX29" fmla="*/ 236220 w 316230"/>
                    <a:gd name="connsiteY29" fmla="*/ 117157 h 316229"/>
                    <a:gd name="connsiteX30" fmla="*/ 219075 w 316230"/>
                    <a:gd name="connsiteY30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16230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219075" y="180975"/>
                      </a:moveTo>
                      <a:cubicBezTo>
                        <a:pt x="199072" y="205740"/>
                        <a:pt x="165735" y="207645"/>
                        <a:pt x="150495" y="192405"/>
                      </a:cubicBezTo>
                      <a:cubicBezTo>
                        <a:pt x="149542" y="191452"/>
                        <a:pt x="148590" y="189547"/>
                        <a:pt x="147638" y="188595"/>
                      </a:cubicBezTo>
                      <a:cubicBezTo>
                        <a:pt x="147638" y="189547"/>
                        <a:pt x="147638" y="189547"/>
                        <a:pt x="147638" y="190500"/>
                      </a:cubicBezTo>
                      <a:cubicBezTo>
                        <a:pt x="140017" y="219075"/>
                        <a:pt x="140017" y="225742"/>
                        <a:pt x="132397" y="239077"/>
                      </a:cubicBezTo>
                      <a:cubicBezTo>
                        <a:pt x="128588" y="245745"/>
                        <a:pt x="124778" y="251460"/>
                        <a:pt x="120015" y="257175"/>
                      </a:cubicBezTo>
                      <a:cubicBezTo>
                        <a:pt x="119063" y="258127"/>
                        <a:pt x="119063" y="259080"/>
                        <a:pt x="118110" y="258127"/>
                      </a:cubicBezTo>
                      <a:cubicBezTo>
                        <a:pt x="117158" y="258127"/>
                        <a:pt x="117158" y="257175"/>
                        <a:pt x="117158" y="256222"/>
                      </a:cubicBezTo>
                      <a:cubicBezTo>
                        <a:pt x="116205" y="247650"/>
                        <a:pt x="115253" y="239077"/>
                        <a:pt x="115253" y="230505"/>
                      </a:cubicBezTo>
                      <a:cubicBezTo>
                        <a:pt x="115253" y="219075"/>
                        <a:pt x="117158" y="215265"/>
                        <a:pt x="131445" y="153352"/>
                      </a:cubicBezTo>
                      <a:cubicBezTo>
                        <a:pt x="131445" y="152400"/>
                        <a:pt x="131445" y="151447"/>
                        <a:pt x="131445" y="150495"/>
                      </a:cubicBezTo>
                      <a:cubicBezTo>
                        <a:pt x="127635" y="140970"/>
                        <a:pt x="127635" y="131445"/>
                        <a:pt x="130492" y="121920"/>
                      </a:cubicBezTo>
                      <a:cubicBezTo>
                        <a:pt x="137160" y="100965"/>
                        <a:pt x="160972" y="99060"/>
                        <a:pt x="164783" y="116205"/>
                      </a:cubicBezTo>
                      <a:cubicBezTo>
                        <a:pt x="167640" y="126682"/>
                        <a:pt x="160972" y="140970"/>
                        <a:pt x="155258" y="161925"/>
                      </a:cubicBezTo>
                      <a:cubicBezTo>
                        <a:pt x="150495" y="179070"/>
                        <a:pt x="171450" y="191452"/>
                        <a:pt x="188595" y="179070"/>
                      </a:cubicBezTo>
                      <a:cubicBezTo>
                        <a:pt x="204788" y="167640"/>
                        <a:pt x="210503" y="140017"/>
                        <a:pt x="209550" y="120015"/>
                      </a:cubicBezTo>
                      <a:cubicBezTo>
                        <a:pt x="207645" y="80963"/>
                        <a:pt x="164783" y="72390"/>
                        <a:pt x="137160" y="84772"/>
                      </a:cubicBezTo>
                      <a:cubicBezTo>
                        <a:pt x="105728" y="99060"/>
                        <a:pt x="99060" y="138113"/>
                        <a:pt x="113347" y="155257"/>
                      </a:cubicBezTo>
                      <a:cubicBezTo>
                        <a:pt x="115253" y="157163"/>
                        <a:pt x="116205" y="159067"/>
                        <a:pt x="116205" y="160972"/>
                      </a:cubicBezTo>
                      <a:cubicBezTo>
                        <a:pt x="115253" y="164782"/>
                        <a:pt x="114300" y="167640"/>
                        <a:pt x="113347" y="171450"/>
                      </a:cubicBezTo>
                      <a:cubicBezTo>
                        <a:pt x="112395" y="174307"/>
                        <a:pt x="110490" y="175260"/>
                        <a:pt x="107633" y="174307"/>
                      </a:cubicBezTo>
                      <a:cubicBezTo>
                        <a:pt x="102870" y="172402"/>
                        <a:pt x="98108" y="168592"/>
                        <a:pt x="94297" y="164782"/>
                      </a:cubicBezTo>
                      <a:cubicBezTo>
                        <a:pt x="81915" y="149542"/>
                        <a:pt x="79058" y="120967"/>
                        <a:pt x="94297" y="96202"/>
                      </a:cubicBezTo>
                      <a:cubicBezTo>
                        <a:pt x="111442" y="68580"/>
                        <a:pt x="144780" y="57150"/>
                        <a:pt x="174308" y="60960"/>
                      </a:cubicBezTo>
                      <a:cubicBezTo>
                        <a:pt x="209550" y="64770"/>
                        <a:pt x="232410" y="89535"/>
                        <a:pt x="236220" y="117157"/>
                      </a:cubicBezTo>
                      <a:cubicBezTo>
                        <a:pt x="238125" y="127635"/>
                        <a:pt x="236220" y="159067"/>
                        <a:pt x="219075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D117D01D-9ECB-360D-AB0E-F18E7609086B}"/>
                  </a:ext>
                </a:extLst>
              </p:cNvPr>
              <p:cNvGrpSpPr/>
              <p:nvPr/>
            </p:nvGrpSpPr>
            <p:grpSpPr>
              <a:xfrm>
                <a:off x="4417919" y="5053795"/>
                <a:ext cx="302238" cy="302237"/>
                <a:chOff x="6740162" y="1958245"/>
                <a:chExt cx="743998" cy="74399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BDBE713-322E-22D4-2EC6-55B24F5B5CAC}"/>
                    </a:ext>
                  </a:extLst>
                </p:cNvPr>
                <p:cNvSpPr/>
                <p:nvPr/>
              </p:nvSpPr>
              <p:spPr>
                <a:xfrm>
                  <a:off x="6801440" y="2019523"/>
                  <a:ext cx="621442" cy="621438"/>
                </a:xfrm>
                <a:prstGeom prst="ellipse">
                  <a:avLst/>
                </a:pr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D4D132D3-2B59-B9C3-7A44-D64A0E32AF87}"/>
                    </a:ext>
                  </a:extLst>
                </p:cNvPr>
                <p:cNvSpPr/>
                <p:nvPr/>
              </p:nvSpPr>
              <p:spPr>
                <a:xfrm>
                  <a:off x="6740162" y="1958245"/>
                  <a:ext cx="743998" cy="743994"/>
                </a:xfrm>
                <a:custGeom>
                  <a:avLst/>
                  <a:gdLst>
                    <a:gd name="connsiteX0" fmla="*/ 158115 w 316229"/>
                    <a:gd name="connsiteY0" fmla="*/ 0 h 316229"/>
                    <a:gd name="connsiteX1" fmla="*/ 0 w 316229"/>
                    <a:gd name="connsiteY1" fmla="*/ 158115 h 316229"/>
                    <a:gd name="connsiteX2" fmla="*/ 158115 w 316229"/>
                    <a:gd name="connsiteY2" fmla="*/ 316230 h 316229"/>
                    <a:gd name="connsiteX3" fmla="*/ 316230 w 316229"/>
                    <a:gd name="connsiteY3" fmla="*/ 158115 h 316229"/>
                    <a:gd name="connsiteX4" fmla="*/ 158115 w 316229"/>
                    <a:gd name="connsiteY4" fmla="*/ 0 h 316229"/>
                    <a:gd name="connsiteX5" fmla="*/ 161925 w 316229"/>
                    <a:gd name="connsiteY5" fmla="*/ 245745 h 316229"/>
                    <a:gd name="connsiteX6" fmla="*/ 117157 w 316229"/>
                    <a:gd name="connsiteY6" fmla="*/ 234315 h 316229"/>
                    <a:gd name="connsiteX7" fmla="*/ 65722 w 316229"/>
                    <a:gd name="connsiteY7" fmla="*/ 247650 h 316229"/>
                    <a:gd name="connsiteX8" fmla="*/ 79057 w 316229"/>
                    <a:gd name="connsiteY8" fmla="*/ 197167 h 316229"/>
                    <a:gd name="connsiteX9" fmla="*/ 67627 w 316229"/>
                    <a:gd name="connsiteY9" fmla="*/ 151447 h 316229"/>
                    <a:gd name="connsiteX10" fmla="*/ 161925 w 316229"/>
                    <a:gd name="connsiteY10" fmla="*/ 57150 h 316229"/>
                    <a:gd name="connsiteX11" fmla="*/ 256222 w 316229"/>
                    <a:gd name="connsiteY11" fmla="*/ 151447 h 316229"/>
                    <a:gd name="connsiteX12" fmla="*/ 161925 w 316229"/>
                    <a:gd name="connsiteY12" fmla="*/ 245745 h 316229"/>
                    <a:gd name="connsiteX13" fmla="*/ 161925 w 316229"/>
                    <a:gd name="connsiteY13" fmla="*/ 76200 h 316229"/>
                    <a:gd name="connsiteX14" fmla="*/ 85725 w 316229"/>
                    <a:gd name="connsiteY14" fmla="*/ 152400 h 316229"/>
                    <a:gd name="connsiteX15" fmla="*/ 97155 w 316229"/>
                    <a:gd name="connsiteY15" fmla="*/ 191452 h 316229"/>
                    <a:gd name="connsiteX16" fmla="*/ 99060 w 316229"/>
                    <a:gd name="connsiteY16" fmla="*/ 194310 h 316229"/>
                    <a:gd name="connsiteX17" fmla="*/ 91440 w 316229"/>
                    <a:gd name="connsiteY17" fmla="*/ 222885 h 316229"/>
                    <a:gd name="connsiteX18" fmla="*/ 120015 w 316229"/>
                    <a:gd name="connsiteY18" fmla="*/ 215265 h 316229"/>
                    <a:gd name="connsiteX19" fmla="*/ 122872 w 316229"/>
                    <a:gd name="connsiteY19" fmla="*/ 217170 h 316229"/>
                    <a:gd name="connsiteX20" fmla="*/ 161925 w 316229"/>
                    <a:gd name="connsiteY20" fmla="*/ 227647 h 316229"/>
                    <a:gd name="connsiteX21" fmla="*/ 238125 w 316229"/>
                    <a:gd name="connsiteY21" fmla="*/ 151447 h 316229"/>
                    <a:gd name="connsiteX22" fmla="*/ 161925 w 316229"/>
                    <a:gd name="connsiteY22" fmla="*/ 76200 h 316229"/>
                    <a:gd name="connsiteX23" fmla="*/ 206692 w 316229"/>
                    <a:gd name="connsiteY23" fmla="*/ 180975 h 316229"/>
                    <a:gd name="connsiteX24" fmla="*/ 189547 w 316229"/>
                    <a:gd name="connsiteY24" fmla="*/ 193357 h 316229"/>
                    <a:gd name="connsiteX25" fmla="*/ 170497 w 316229"/>
                    <a:gd name="connsiteY25" fmla="*/ 190500 h 316229"/>
                    <a:gd name="connsiteX26" fmla="*/ 154305 w 316229"/>
                    <a:gd name="connsiteY26" fmla="*/ 182880 h 316229"/>
                    <a:gd name="connsiteX27" fmla="*/ 128588 w 316229"/>
                    <a:gd name="connsiteY27" fmla="*/ 159067 h 316229"/>
                    <a:gd name="connsiteX28" fmla="*/ 122872 w 316229"/>
                    <a:gd name="connsiteY28" fmla="*/ 149542 h 316229"/>
                    <a:gd name="connsiteX29" fmla="*/ 117157 w 316229"/>
                    <a:gd name="connsiteY29" fmla="*/ 136207 h 316229"/>
                    <a:gd name="connsiteX30" fmla="*/ 116205 w 316229"/>
                    <a:gd name="connsiteY30" fmla="*/ 130492 h 316229"/>
                    <a:gd name="connsiteX31" fmla="*/ 124777 w 316229"/>
                    <a:gd name="connsiteY31" fmla="*/ 111442 h 316229"/>
                    <a:gd name="connsiteX32" fmla="*/ 136207 w 316229"/>
                    <a:gd name="connsiteY32" fmla="*/ 109538 h 316229"/>
                    <a:gd name="connsiteX33" fmla="*/ 143827 w 316229"/>
                    <a:gd name="connsiteY33" fmla="*/ 120967 h 316229"/>
                    <a:gd name="connsiteX34" fmla="*/ 146685 w 316229"/>
                    <a:gd name="connsiteY34" fmla="*/ 131445 h 316229"/>
                    <a:gd name="connsiteX35" fmla="*/ 140970 w 316229"/>
                    <a:gd name="connsiteY35" fmla="*/ 140017 h 316229"/>
                    <a:gd name="connsiteX36" fmla="*/ 140970 w 316229"/>
                    <a:gd name="connsiteY36" fmla="*/ 144780 h 316229"/>
                    <a:gd name="connsiteX37" fmla="*/ 171450 w 316229"/>
                    <a:gd name="connsiteY37" fmla="*/ 170497 h 316229"/>
                    <a:gd name="connsiteX38" fmla="*/ 176213 w 316229"/>
                    <a:gd name="connsiteY38" fmla="*/ 169545 h 316229"/>
                    <a:gd name="connsiteX39" fmla="*/ 183832 w 316229"/>
                    <a:gd name="connsiteY39" fmla="*/ 160020 h 316229"/>
                    <a:gd name="connsiteX40" fmla="*/ 197167 w 316229"/>
                    <a:gd name="connsiteY40" fmla="*/ 162877 h 316229"/>
                    <a:gd name="connsiteX41" fmla="*/ 207645 w 316229"/>
                    <a:gd name="connsiteY41" fmla="*/ 172402 h 316229"/>
                    <a:gd name="connsiteX42" fmla="*/ 206692 w 316229"/>
                    <a:gd name="connsiteY42" fmla="*/ 180975 h 316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16229" h="316229">
                      <a:moveTo>
                        <a:pt x="158115" y="0"/>
                      </a:moveTo>
                      <a:cubicBezTo>
                        <a:pt x="70485" y="0"/>
                        <a:pt x="0" y="70485"/>
                        <a:pt x="0" y="158115"/>
                      </a:cubicBezTo>
                      <a:cubicBezTo>
                        <a:pt x="0" y="245745"/>
                        <a:pt x="70485" y="316230"/>
                        <a:pt x="158115" y="316230"/>
                      </a:cubicBezTo>
                      <a:cubicBezTo>
                        <a:pt x="245745" y="316230"/>
                        <a:pt x="316230" y="245745"/>
                        <a:pt x="316230" y="158115"/>
                      </a:cubicBezTo>
                      <a:cubicBezTo>
                        <a:pt x="316230" y="70485"/>
                        <a:pt x="245745" y="0"/>
                        <a:pt x="158115" y="0"/>
                      </a:cubicBezTo>
                      <a:close/>
                      <a:moveTo>
                        <a:pt x="161925" y="245745"/>
                      </a:moveTo>
                      <a:cubicBezTo>
                        <a:pt x="146685" y="245745"/>
                        <a:pt x="131445" y="241935"/>
                        <a:pt x="117157" y="234315"/>
                      </a:cubicBezTo>
                      <a:lnTo>
                        <a:pt x="65722" y="247650"/>
                      </a:lnTo>
                      <a:lnTo>
                        <a:pt x="79057" y="197167"/>
                      </a:lnTo>
                      <a:cubicBezTo>
                        <a:pt x="71438" y="182880"/>
                        <a:pt x="67627" y="167640"/>
                        <a:pt x="67627" y="151447"/>
                      </a:cubicBezTo>
                      <a:cubicBezTo>
                        <a:pt x="67627" y="100013"/>
                        <a:pt x="109538" y="57150"/>
                        <a:pt x="161925" y="57150"/>
                      </a:cubicBezTo>
                      <a:cubicBezTo>
                        <a:pt x="213360" y="57150"/>
                        <a:pt x="256222" y="99060"/>
                        <a:pt x="256222" y="151447"/>
                      </a:cubicBezTo>
                      <a:cubicBezTo>
                        <a:pt x="255270" y="203835"/>
                        <a:pt x="213360" y="245745"/>
                        <a:pt x="161925" y="245745"/>
                      </a:cubicBezTo>
                      <a:close/>
                      <a:moveTo>
                        <a:pt x="161925" y="76200"/>
                      </a:moveTo>
                      <a:cubicBezTo>
                        <a:pt x="120015" y="76200"/>
                        <a:pt x="85725" y="110490"/>
                        <a:pt x="85725" y="152400"/>
                      </a:cubicBezTo>
                      <a:cubicBezTo>
                        <a:pt x="85725" y="166688"/>
                        <a:pt x="89535" y="180022"/>
                        <a:pt x="97155" y="191452"/>
                      </a:cubicBezTo>
                      <a:lnTo>
                        <a:pt x="99060" y="194310"/>
                      </a:lnTo>
                      <a:lnTo>
                        <a:pt x="91440" y="222885"/>
                      </a:lnTo>
                      <a:lnTo>
                        <a:pt x="120015" y="215265"/>
                      </a:lnTo>
                      <a:lnTo>
                        <a:pt x="122872" y="217170"/>
                      </a:lnTo>
                      <a:cubicBezTo>
                        <a:pt x="134302" y="223838"/>
                        <a:pt x="148590" y="227647"/>
                        <a:pt x="161925" y="227647"/>
                      </a:cubicBezTo>
                      <a:cubicBezTo>
                        <a:pt x="203835" y="227647"/>
                        <a:pt x="238125" y="193357"/>
                        <a:pt x="238125" y="151447"/>
                      </a:cubicBezTo>
                      <a:cubicBezTo>
                        <a:pt x="238125" y="110490"/>
                        <a:pt x="203835" y="76200"/>
                        <a:pt x="161925" y="76200"/>
                      </a:cubicBezTo>
                      <a:close/>
                      <a:moveTo>
                        <a:pt x="206692" y="180975"/>
                      </a:moveTo>
                      <a:cubicBezTo>
                        <a:pt x="203835" y="187642"/>
                        <a:pt x="197167" y="192405"/>
                        <a:pt x="189547" y="193357"/>
                      </a:cubicBezTo>
                      <a:cubicBezTo>
                        <a:pt x="182880" y="194310"/>
                        <a:pt x="177165" y="192405"/>
                        <a:pt x="170497" y="190500"/>
                      </a:cubicBezTo>
                      <a:cubicBezTo>
                        <a:pt x="164782" y="188595"/>
                        <a:pt x="159067" y="185738"/>
                        <a:pt x="154305" y="182880"/>
                      </a:cubicBezTo>
                      <a:cubicBezTo>
                        <a:pt x="143827" y="177165"/>
                        <a:pt x="135255" y="168592"/>
                        <a:pt x="128588" y="159067"/>
                      </a:cubicBezTo>
                      <a:cubicBezTo>
                        <a:pt x="126682" y="156210"/>
                        <a:pt x="124777" y="153352"/>
                        <a:pt x="122872" y="149542"/>
                      </a:cubicBezTo>
                      <a:cubicBezTo>
                        <a:pt x="120015" y="145732"/>
                        <a:pt x="118110" y="140970"/>
                        <a:pt x="117157" y="136207"/>
                      </a:cubicBezTo>
                      <a:cubicBezTo>
                        <a:pt x="117157" y="134302"/>
                        <a:pt x="116205" y="132397"/>
                        <a:pt x="116205" y="130492"/>
                      </a:cubicBezTo>
                      <a:cubicBezTo>
                        <a:pt x="116205" y="123825"/>
                        <a:pt x="119063" y="116205"/>
                        <a:pt x="124777" y="111442"/>
                      </a:cubicBezTo>
                      <a:cubicBezTo>
                        <a:pt x="127635" y="108585"/>
                        <a:pt x="132397" y="107632"/>
                        <a:pt x="136207" y="109538"/>
                      </a:cubicBezTo>
                      <a:cubicBezTo>
                        <a:pt x="140017" y="111442"/>
                        <a:pt x="141922" y="117157"/>
                        <a:pt x="143827" y="120967"/>
                      </a:cubicBezTo>
                      <a:cubicBezTo>
                        <a:pt x="145732" y="123825"/>
                        <a:pt x="146685" y="127635"/>
                        <a:pt x="146685" y="131445"/>
                      </a:cubicBezTo>
                      <a:cubicBezTo>
                        <a:pt x="145732" y="135255"/>
                        <a:pt x="143827" y="138113"/>
                        <a:pt x="140970" y="140017"/>
                      </a:cubicBezTo>
                      <a:cubicBezTo>
                        <a:pt x="139065" y="141922"/>
                        <a:pt x="139065" y="142875"/>
                        <a:pt x="140970" y="144780"/>
                      </a:cubicBezTo>
                      <a:cubicBezTo>
                        <a:pt x="148590" y="157163"/>
                        <a:pt x="158115" y="165735"/>
                        <a:pt x="171450" y="170497"/>
                      </a:cubicBezTo>
                      <a:cubicBezTo>
                        <a:pt x="173355" y="171450"/>
                        <a:pt x="174307" y="171450"/>
                        <a:pt x="176213" y="169545"/>
                      </a:cubicBezTo>
                      <a:cubicBezTo>
                        <a:pt x="178117" y="166688"/>
                        <a:pt x="180975" y="160972"/>
                        <a:pt x="183832" y="160020"/>
                      </a:cubicBezTo>
                      <a:cubicBezTo>
                        <a:pt x="188595" y="158115"/>
                        <a:pt x="193357" y="160972"/>
                        <a:pt x="197167" y="162877"/>
                      </a:cubicBezTo>
                      <a:cubicBezTo>
                        <a:pt x="200977" y="164782"/>
                        <a:pt x="206692" y="167640"/>
                        <a:pt x="207645" y="172402"/>
                      </a:cubicBezTo>
                      <a:cubicBezTo>
                        <a:pt x="207645" y="176213"/>
                        <a:pt x="207645" y="179070"/>
                        <a:pt x="206692" y="18097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75797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A38EB50-B8E9-BBA1-D7AD-BFD8A3DB3CB4}"/>
              </a:ext>
            </a:extLst>
          </p:cNvPr>
          <p:cNvSpPr/>
          <p:nvPr/>
        </p:nvSpPr>
        <p:spPr>
          <a:xfrm>
            <a:off x="0" y="3498380"/>
            <a:ext cx="12192000" cy="2653214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D59D3-597E-6865-A0D2-FCB7C2DA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Awards and Recognition </a:t>
            </a:r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DA771-6C8B-C8BC-90C7-5849663B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CC4E293-8ECF-ED7F-2B37-051DA61543CB}"/>
              </a:ext>
            </a:extLst>
          </p:cNvPr>
          <p:cNvGrpSpPr/>
          <p:nvPr/>
        </p:nvGrpSpPr>
        <p:grpSpPr>
          <a:xfrm>
            <a:off x="1279857" y="3784164"/>
            <a:ext cx="2330528" cy="1891602"/>
            <a:chOff x="1279857" y="3784164"/>
            <a:chExt cx="2330528" cy="189160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A9D8D7-41A4-CC22-C6AF-F0CFD0DAAAB7}"/>
                </a:ext>
              </a:extLst>
            </p:cNvPr>
            <p:cNvSpPr txBox="1"/>
            <p:nvPr/>
          </p:nvSpPr>
          <p:spPr>
            <a:xfrm>
              <a:off x="1401443" y="3784164"/>
              <a:ext cx="21113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bg2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BDB7ECB-67A2-B8A9-0DBE-4CFC8BEBCFCA}"/>
                </a:ext>
              </a:extLst>
            </p:cNvPr>
            <p:cNvSpPr txBox="1"/>
            <p:nvPr/>
          </p:nvSpPr>
          <p:spPr>
            <a:xfrm>
              <a:off x="1279857" y="4229216"/>
              <a:ext cx="2330528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FC4927-34BA-520B-2908-F437739AD9C8}"/>
              </a:ext>
            </a:extLst>
          </p:cNvPr>
          <p:cNvGrpSpPr/>
          <p:nvPr/>
        </p:nvGrpSpPr>
        <p:grpSpPr>
          <a:xfrm>
            <a:off x="1499366" y="1422877"/>
            <a:ext cx="1891534" cy="1891528"/>
            <a:chOff x="1772497" y="1696006"/>
            <a:chExt cx="1345272" cy="1345269"/>
          </a:xfrm>
        </p:grpSpPr>
        <p:sp>
          <p:nvSpPr>
            <p:cNvPr id="104" name="Flowchart: Connector 103">
              <a:extLst>
                <a:ext uri="{FF2B5EF4-FFF2-40B4-BE49-F238E27FC236}">
                  <a16:creationId xmlns:a16="http://schemas.microsoft.com/office/drawing/2014/main" id="{FC861C05-DF1F-7999-6D25-542F02C78DC0}"/>
                </a:ext>
              </a:extLst>
            </p:cNvPr>
            <p:cNvSpPr/>
            <p:nvPr/>
          </p:nvSpPr>
          <p:spPr>
            <a:xfrm>
              <a:off x="1772497" y="1696006"/>
              <a:ext cx="1345272" cy="1345269"/>
            </a:xfrm>
            <a:prstGeom prst="flowChartConnector">
              <a:avLst/>
            </a:prstGeom>
            <a:solidFill>
              <a:schemeClr val="accent2"/>
            </a:solidFill>
            <a:ln w="539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bg2"/>
                </a:solidFill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E2725097-D361-4D61-B6D5-FAF5ABA415D9}"/>
                </a:ext>
              </a:extLst>
            </p:cNvPr>
            <p:cNvSpPr/>
            <p:nvPr/>
          </p:nvSpPr>
          <p:spPr>
            <a:xfrm>
              <a:off x="2162229" y="1960020"/>
              <a:ext cx="565785" cy="817246"/>
            </a:xfrm>
            <a:custGeom>
              <a:avLst/>
              <a:gdLst>
                <a:gd name="connsiteX0" fmla="*/ 444818 w 565785"/>
                <a:gd name="connsiteY0" fmla="*/ 529590 h 817246"/>
                <a:gd name="connsiteX1" fmla="*/ 565785 w 565785"/>
                <a:gd name="connsiteY1" fmla="*/ 746760 h 817246"/>
                <a:gd name="connsiteX2" fmla="*/ 468630 w 565785"/>
                <a:gd name="connsiteY2" fmla="*/ 730568 h 817246"/>
                <a:gd name="connsiteX3" fmla="*/ 419100 w 565785"/>
                <a:gd name="connsiteY3" fmla="*/ 811530 h 817246"/>
                <a:gd name="connsiteX4" fmla="*/ 293370 w 565785"/>
                <a:gd name="connsiteY4" fmla="*/ 584835 h 817246"/>
                <a:gd name="connsiteX5" fmla="*/ 340995 w 565785"/>
                <a:gd name="connsiteY5" fmla="*/ 566737 h 817246"/>
                <a:gd name="connsiteX6" fmla="*/ 362902 w 565785"/>
                <a:gd name="connsiteY6" fmla="*/ 568643 h 817246"/>
                <a:gd name="connsiteX7" fmla="*/ 404812 w 565785"/>
                <a:gd name="connsiteY7" fmla="*/ 560070 h 817246"/>
                <a:gd name="connsiteX8" fmla="*/ 444818 w 565785"/>
                <a:gd name="connsiteY8" fmla="*/ 529590 h 817246"/>
                <a:gd name="connsiteX9" fmla="*/ 114300 w 565785"/>
                <a:gd name="connsiteY9" fmla="*/ 523876 h 817246"/>
                <a:gd name="connsiteX10" fmla="*/ 118110 w 565785"/>
                <a:gd name="connsiteY10" fmla="*/ 524828 h 817246"/>
                <a:gd name="connsiteX11" fmla="*/ 167640 w 565785"/>
                <a:gd name="connsiteY11" fmla="*/ 564833 h 817246"/>
                <a:gd name="connsiteX12" fmla="*/ 205740 w 565785"/>
                <a:gd name="connsiteY12" fmla="*/ 572454 h 817246"/>
                <a:gd name="connsiteX13" fmla="*/ 225742 w 565785"/>
                <a:gd name="connsiteY13" fmla="*/ 570548 h 817246"/>
                <a:gd name="connsiteX14" fmla="*/ 263843 w 565785"/>
                <a:gd name="connsiteY14" fmla="*/ 584836 h 817246"/>
                <a:gd name="connsiteX15" fmla="*/ 144780 w 565785"/>
                <a:gd name="connsiteY15" fmla="*/ 817246 h 817246"/>
                <a:gd name="connsiteX16" fmla="*/ 96203 w 565785"/>
                <a:gd name="connsiteY16" fmla="*/ 726759 h 817246"/>
                <a:gd name="connsiteX17" fmla="*/ 0 w 565785"/>
                <a:gd name="connsiteY17" fmla="*/ 748666 h 817246"/>
                <a:gd name="connsiteX18" fmla="*/ 277178 w 565785"/>
                <a:gd name="connsiteY18" fmla="*/ 112395 h 817246"/>
                <a:gd name="connsiteX19" fmla="*/ 112395 w 565785"/>
                <a:gd name="connsiteY19" fmla="*/ 277178 h 817246"/>
                <a:gd name="connsiteX20" fmla="*/ 277178 w 565785"/>
                <a:gd name="connsiteY20" fmla="*/ 441960 h 817246"/>
                <a:gd name="connsiteX21" fmla="*/ 441960 w 565785"/>
                <a:gd name="connsiteY21" fmla="*/ 277178 h 817246"/>
                <a:gd name="connsiteX22" fmla="*/ 277178 w 565785"/>
                <a:gd name="connsiteY22" fmla="*/ 112395 h 817246"/>
                <a:gd name="connsiteX23" fmla="*/ 280988 w 565785"/>
                <a:gd name="connsiteY23" fmla="*/ 0 h 817246"/>
                <a:gd name="connsiteX24" fmla="*/ 329565 w 565785"/>
                <a:gd name="connsiteY24" fmla="*/ 19050 h 817246"/>
                <a:gd name="connsiteX25" fmla="*/ 381953 w 565785"/>
                <a:gd name="connsiteY25" fmla="*/ 19050 h 817246"/>
                <a:gd name="connsiteX26" fmla="*/ 422910 w 565785"/>
                <a:gd name="connsiteY26" fmla="*/ 60008 h 817246"/>
                <a:gd name="connsiteX27" fmla="*/ 477202 w 565785"/>
                <a:gd name="connsiteY27" fmla="*/ 80963 h 817246"/>
                <a:gd name="connsiteX28" fmla="*/ 498158 w 565785"/>
                <a:gd name="connsiteY28" fmla="*/ 128588 h 817246"/>
                <a:gd name="connsiteX29" fmla="*/ 535305 w 565785"/>
                <a:gd name="connsiteY29" fmla="*/ 165735 h 817246"/>
                <a:gd name="connsiteX30" fmla="*/ 535305 w 565785"/>
                <a:gd name="connsiteY30" fmla="*/ 223838 h 817246"/>
                <a:gd name="connsiteX31" fmla="*/ 558165 w 565785"/>
                <a:gd name="connsiteY31" fmla="*/ 277178 h 817246"/>
                <a:gd name="connsiteX32" fmla="*/ 539115 w 565785"/>
                <a:gd name="connsiteY32" fmla="*/ 325755 h 817246"/>
                <a:gd name="connsiteX33" fmla="*/ 539115 w 565785"/>
                <a:gd name="connsiteY33" fmla="*/ 378143 h 817246"/>
                <a:gd name="connsiteX34" fmla="*/ 498158 w 565785"/>
                <a:gd name="connsiteY34" fmla="*/ 419100 h 817246"/>
                <a:gd name="connsiteX35" fmla="*/ 477202 w 565785"/>
                <a:gd name="connsiteY35" fmla="*/ 473393 h 817246"/>
                <a:gd name="connsiteX36" fmla="*/ 429578 w 565785"/>
                <a:gd name="connsiteY36" fmla="*/ 494348 h 817246"/>
                <a:gd name="connsiteX37" fmla="*/ 392430 w 565785"/>
                <a:gd name="connsiteY37" fmla="*/ 531495 h 817246"/>
                <a:gd name="connsiteX38" fmla="*/ 334328 w 565785"/>
                <a:gd name="connsiteY38" fmla="*/ 531495 h 817246"/>
                <a:gd name="connsiteX39" fmla="*/ 280988 w 565785"/>
                <a:gd name="connsiteY39" fmla="*/ 554355 h 817246"/>
                <a:gd name="connsiteX40" fmla="*/ 232410 w 565785"/>
                <a:gd name="connsiteY40" fmla="*/ 535305 h 817246"/>
                <a:gd name="connsiteX41" fmla="*/ 180023 w 565785"/>
                <a:gd name="connsiteY41" fmla="*/ 535305 h 817246"/>
                <a:gd name="connsiteX42" fmla="*/ 139065 w 565785"/>
                <a:gd name="connsiteY42" fmla="*/ 494348 h 817246"/>
                <a:gd name="connsiteX43" fmla="*/ 84773 w 565785"/>
                <a:gd name="connsiteY43" fmla="*/ 473393 h 817246"/>
                <a:gd name="connsiteX44" fmla="*/ 63817 w 565785"/>
                <a:gd name="connsiteY44" fmla="*/ 425768 h 817246"/>
                <a:gd name="connsiteX45" fmla="*/ 26670 w 565785"/>
                <a:gd name="connsiteY45" fmla="*/ 388620 h 817246"/>
                <a:gd name="connsiteX46" fmla="*/ 26670 w 565785"/>
                <a:gd name="connsiteY46" fmla="*/ 330518 h 817246"/>
                <a:gd name="connsiteX47" fmla="*/ 3810 w 565785"/>
                <a:gd name="connsiteY47" fmla="*/ 277178 h 817246"/>
                <a:gd name="connsiteX48" fmla="*/ 22860 w 565785"/>
                <a:gd name="connsiteY48" fmla="*/ 228600 h 817246"/>
                <a:gd name="connsiteX49" fmla="*/ 22860 w 565785"/>
                <a:gd name="connsiteY49" fmla="*/ 176213 h 817246"/>
                <a:gd name="connsiteX50" fmla="*/ 63817 w 565785"/>
                <a:gd name="connsiteY50" fmla="*/ 135255 h 817246"/>
                <a:gd name="connsiteX51" fmla="*/ 84773 w 565785"/>
                <a:gd name="connsiteY51" fmla="*/ 80963 h 817246"/>
                <a:gd name="connsiteX52" fmla="*/ 132398 w 565785"/>
                <a:gd name="connsiteY52" fmla="*/ 60008 h 817246"/>
                <a:gd name="connsiteX53" fmla="*/ 169545 w 565785"/>
                <a:gd name="connsiteY53" fmla="*/ 22860 h 817246"/>
                <a:gd name="connsiteX54" fmla="*/ 227648 w 565785"/>
                <a:gd name="connsiteY54" fmla="*/ 22860 h 817246"/>
                <a:gd name="connsiteX55" fmla="*/ 280988 w 565785"/>
                <a:gd name="connsiteY55" fmla="*/ 0 h 81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65785" h="817246">
                  <a:moveTo>
                    <a:pt x="444818" y="529590"/>
                  </a:moveTo>
                  <a:lnTo>
                    <a:pt x="565785" y="746760"/>
                  </a:lnTo>
                  <a:lnTo>
                    <a:pt x="468630" y="730568"/>
                  </a:lnTo>
                  <a:lnTo>
                    <a:pt x="419100" y="811530"/>
                  </a:lnTo>
                  <a:lnTo>
                    <a:pt x="293370" y="584835"/>
                  </a:lnTo>
                  <a:cubicBezTo>
                    <a:pt x="310515" y="582930"/>
                    <a:pt x="326708" y="576262"/>
                    <a:pt x="340995" y="566737"/>
                  </a:cubicBezTo>
                  <a:cubicBezTo>
                    <a:pt x="348615" y="567690"/>
                    <a:pt x="355283" y="568643"/>
                    <a:pt x="362902" y="568643"/>
                  </a:cubicBezTo>
                  <a:cubicBezTo>
                    <a:pt x="377190" y="568643"/>
                    <a:pt x="391477" y="565785"/>
                    <a:pt x="404812" y="560070"/>
                  </a:cubicBezTo>
                  <a:cubicBezTo>
                    <a:pt x="421005" y="553403"/>
                    <a:pt x="434340" y="542925"/>
                    <a:pt x="444818" y="529590"/>
                  </a:cubicBezTo>
                  <a:close/>
                  <a:moveTo>
                    <a:pt x="114300" y="523876"/>
                  </a:moveTo>
                  <a:cubicBezTo>
                    <a:pt x="115253" y="523876"/>
                    <a:pt x="117157" y="524828"/>
                    <a:pt x="118110" y="524828"/>
                  </a:cubicBezTo>
                  <a:cubicBezTo>
                    <a:pt x="130492" y="542926"/>
                    <a:pt x="147637" y="557214"/>
                    <a:pt x="167640" y="564833"/>
                  </a:cubicBezTo>
                  <a:cubicBezTo>
                    <a:pt x="180023" y="569596"/>
                    <a:pt x="192405" y="572454"/>
                    <a:pt x="205740" y="572454"/>
                  </a:cubicBezTo>
                  <a:cubicBezTo>
                    <a:pt x="212408" y="572454"/>
                    <a:pt x="219075" y="571501"/>
                    <a:pt x="225742" y="570548"/>
                  </a:cubicBezTo>
                  <a:cubicBezTo>
                    <a:pt x="237173" y="577216"/>
                    <a:pt x="250508" y="582931"/>
                    <a:pt x="263843" y="584836"/>
                  </a:cubicBezTo>
                  <a:lnTo>
                    <a:pt x="144780" y="817246"/>
                  </a:lnTo>
                  <a:lnTo>
                    <a:pt x="96203" y="726759"/>
                  </a:lnTo>
                  <a:lnTo>
                    <a:pt x="0" y="748666"/>
                  </a:lnTo>
                  <a:close/>
                  <a:moveTo>
                    <a:pt x="277178" y="112395"/>
                  </a:moveTo>
                  <a:cubicBezTo>
                    <a:pt x="186690" y="112395"/>
                    <a:pt x="112395" y="185738"/>
                    <a:pt x="112395" y="277178"/>
                  </a:cubicBezTo>
                  <a:cubicBezTo>
                    <a:pt x="112395" y="368618"/>
                    <a:pt x="186690" y="441960"/>
                    <a:pt x="277178" y="441960"/>
                  </a:cubicBezTo>
                  <a:cubicBezTo>
                    <a:pt x="367665" y="441960"/>
                    <a:pt x="441960" y="368618"/>
                    <a:pt x="441960" y="277178"/>
                  </a:cubicBezTo>
                  <a:cubicBezTo>
                    <a:pt x="441960" y="185738"/>
                    <a:pt x="367665" y="112395"/>
                    <a:pt x="277178" y="112395"/>
                  </a:cubicBezTo>
                  <a:close/>
                  <a:moveTo>
                    <a:pt x="280988" y="0"/>
                  </a:moveTo>
                  <a:cubicBezTo>
                    <a:pt x="300038" y="0"/>
                    <a:pt x="316230" y="7620"/>
                    <a:pt x="329565" y="19050"/>
                  </a:cubicBezTo>
                  <a:cubicBezTo>
                    <a:pt x="345758" y="12383"/>
                    <a:pt x="364808" y="12383"/>
                    <a:pt x="381953" y="19050"/>
                  </a:cubicBezTo>
                  <a:cubicBezTo>
                    <a:pt x="401955" y="26670"/>
                    <a:pt x="416243" y="41910"/>
                    <a:pt x="422910" y="60008"/>
                  </a:cubicBezTo>
                  <a:cubicBezTo>
                    <a:pt x="442913" y="59055"/>
                    <a:pt x="461963" y="65723"/>
                    <a:pt x="477202" y="80963"/>
                  </a:cubicBezTo>
                  <a:cubicBezTo>
                    <a:pt x="490538" y="94298"/>
                    <a:pt x="497205" y="111443"/>
                    <a:pt x="498158" y="128588"/>
                  </a:cubicBezTo>
                  <a:cubicBezTo>
                    <a:pt x="514350" y="135255"/>
                    <a:pt x="527685" y="148590"/>
                    <a:pt x="535305" y="165735"/>
                  </a:cubicBezTo>
                  <a:cubicBezTo>
                    <a:pt x="543878" y="184785"/>
                    <a:pt x="542925" y="205740"/>
                    <a:pt x="535305" y="223838"/>
                  </a:cubicBezTo>
                  <a:cubicBezTo>
                    <a:pt x="549593" y="237173"/>
                    <a:pt x="558165" y="256222"/>
                    <a:pt x="558165" y="277178"/>
                  </a:cubicBezTo>
                  <a:cubicBezTo>
                    <a:pt x="558165" y="296228"/>
                    <a:pt x="550545" y="313373"/>
                    <a:pt x="539115" y="325755"/>
                  </a:cubicBezTo>
                  <a:cubicBezTo>
                    <a:pt x="545783" y="341948"/>
                    <a:pt x="545783" y="360998"/>
                    <a:pt x="539115" y="378143"/>
                  </a:cubicBezTo>
                  <a:cubicBezTo>
                    <a:pt x="531495" y="398145"/>
                    <a:pt x="516255" y="412433"/>
                    <a:pt x="498158" y="419100"/>
                  </a:cubicBezTo>
                  <a:cubicBezTo>
                    <a:pt x="499110" y="439103"/>
                    <a:pt x="492443" y="458153"/>
                    <a:pt x="477202" y="473393"/>
                  </a:cubicBezTo>
                  <a:cubicBezTo>
                    <a:pt x="463868" y="486728"/>
                    <a:pt x="446723" y="493395"/>
                    <a:pt x="429578" y="494348"/>
                  </a:cubicBezTo>
                  <a:cubicBezTo>
                    <a:pt x="422910" y="510540"/>
                    <a:pt x="409575" y="523875"/>
                    <a:pt x="392430" y="531495"/>
                  </a:cubicBezTo>
                  <a:cubicBezTo>
                    <a:pt x="373380" y="540068"/>
                    <a:pt x="352425" y="539115"/>
                    <a:pt x="334328" y="531495"/>
                  </a:cubicBezTo>
                  <a:cubicBezTo>
                    <a:pt x="320993" y="545783"/>
                    <a:pt x="301943" y="554355"/>
                    <a:pt x="280988" y="554355"/>
                  </a:cubicBezTo>
                  <a:cubicBezTo>
                    <a:pt x="261937" y="554355"/>
                    <a:pt x="245745" y="546735"/>
                    <a:pt x="232410" y="535305"/>
                  </a:cubicBezTo>
                  <a:cubicBezTo>
                    <a:pt x="216218" y="541973"/>
                    <a:pt x="197168" y="541973"/>
                    <a:pt x="180023" y="535305"/>
                  </a:cubicBezTo>
                  <a:cubicBezTo>
                    <a:pt x="160020" y="527685"/>
                    <a:pt x="145733" y="512445"/>
                    <a:pt x="139065" y="494348"/>
                  </a:cubicBezTo>
                  <a:cubicBezTo>
                    <a:pt x="119063" y="495300"/>
                    <a:pt x="100013" y="488633"/>
                    <a:pt x="84773" y="473393"/>
                  </a:cubicBezTo>
                  <a:cubicBezTo>
                    <a:pt x="71438" y="460058"/>
                    <a:pt x="64770" y="442913"/>
                    <a:pt x="63817" y="425768"/>
                  </a:cubicBezTo>
                  <a:cubicBezTo>
                    <a:pt x="47625" y="419100"/>
                    <a:pt x="34290" y="405765"/>
                    <a:pt x="26670" y="388620"/>
                  </a:cubicBezTo>
                  <a:cubicBezTo>
                    <a:pt x="18098" y="369570"/>
                    <a:pt x="19050" y="348615"/>
                    <a:pt x="26670" y="330518"/>
                  </a:cubicBezTo>
                  <a:cubicBezTo>
                    <a:pt x="12382" y="317183"/>
                    <a:pt x="3810" y="298133"/>
                    <a:pt x="3810" y="277178"/>
                  </a:cubicBezTo>
                  <a:cubicBezTo>
                    <a:pt x="3810" y="258128"/>
                    <a:pt x="11430" y="241935"/>
                    <a:pt x="22860" y="228600"/>
                  </a:cubicBezTo>
                  <a:cubicBezTo>
                    <a:pt x="16192" y="212408"/>
                    <a:pt x="16192" y="193358"/>
                    <a:pt x="22860" y="176213"/>
                  </a:cubicBezTo>
                  <a:cubicBezTo>
                    <a:pt x="30480" y="156210"/>
                    <a:pt x="45720" y="141923"/>
                    <a:pt x="63817" y="135255"/>
                  </a:cubicBezTo>
                  <a:cubicBezTo>
                    <a:pt x="62865" y="115252"/>
                    <a:pt x="69533" y="96203"/>
                    <a:pt x="84773" y="80963"/>
                  </a:cubicBezTo>
                  <a:cubicBezTo>
                    <a:pt x="98108" y="67628"/>
                    <a:pt x="115253" y="60960"/>
                    <a:pt x="132398" y="60008"/>
                  </a:cubicBezTo>
                  <a:cubicBezTo>
                    <a:pt x="139065" y="43815"/>
                    <a:pt x="152400" y="30480"/>
                    <a:pt x="169545" y="22860"/>
                  </a:cubicBezTo>
                  <a:cubicBezTo>
                    <a:pt x="188595" y="14288"/>
                    <a:pt x="209550" y="15240"/>
                    <a:pt x="227648" y="22860"/>
                  </a:cubicBezTo>
                  <a:cubicBezTo>
                    <a:pt x="240983" y="8573"/>
                    <a:pt x="260033" y="0"/>
                    <a:pt x="28098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153751-75BE-D7B5-0FFF-DD99FCD2B761}"/>
              </a:ext>
            </a:extLst>
          </p:cNvPr>
          <p:cNvGrpSpPr/>
          <p:nvPr/>
        </p:nvGrpSpPr>
        <p:grpSpPr>
          <a:xfrm>
            <a:off x="4930737" y="3784164"/>
            <a:ext cx="2330528" cy="1891602"/>
            <a:chOff x="4930737" y="3784164"/>
            <a:chExt cx="2330528" cy="1891602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239B790-250E-3214-DA38-2DC5C3EBE84F}"/>
                </a:ext>
              </a:extLst>
            </p:cNvPr>
            <p:cNvSpPr txBox="1"/>
            <p:nvPr/>
          </p:nvSpPr>
          <p:spPr>
            <a:xfrm>
              <a:off x="5052323" y="3784164"/>
              <a:ext cx="21113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bg2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9A8BB34-ECAB-ECC5-937F-A2649923F586}"/>
                </a:ext>
              </a:extLst>
            </p:cNvPr>
            <p:cNvSpPr txBox="1"/>
            <p:nvPr/>
          </p:nvSpPr>
          <p:spPr>
            <a:xfrm>
              <a:off x="4930737" y="4229216"/>
              <a:ext cx="2330528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AE200E-226F-35C8-93D1-C70CF3E91F54}"/>
              </a:ext>
            </a:extLst>
          </p:cNvPr>
          <p:cNvGrpSpPr/>
          <p:nvPr/>
        </p:nvGrpSpPr>
        <p:grpSpPr>
          <a:xfrm>
            <a:off x="5150246" y="1422877"/>
            <a:ext cx="1891534" cy="1891528"/>
            <a:chOff x="5423377" y="1696006"/>
            <a:chExt cx="1345272" cy="1345269"/>
          </a:xfrm>
        </p:grpSpPr>
        <p:sp>
          <p:nvSpPr>
            <p:cNvPr id="132" name="Flowchart: Connector 131">
              <a:extLst>
                <a:ext uri="{FF2B5EF4-FFF2-40B4-BE49-F238E27FC236}">
                  <a16:creationId xmlns:a16="http://schemas.microsoft.com/office/drawing/2014/main" id="{281BAFC9-6268-2BA3-693F-803A28CCCDC8}"/>
                </a:ext>
              </a:extLst>
            </p:cNvPr>
            <p:cNvSpPr/>
            <p:nvPr/>
          </p:nvSpPr>
          <p:spPr>
            <a:xfrm>
              <a:off x="5423377" y="1696006"/>
              <a:ext cx="1345272" cy="1345269"/>
            </a:xfrm>
            <a:prstGeom prst="flowChartConnector">
              <a:avLst/>
            </a:prstGeom>
            <a:solidFill>
              <a:schemeClr val="accent3"/>
            </a:solidFill>
            <a:ln w="539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bg2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81F4146-CB3C-71C4-7B36-C685862F6801}"/>
                </a:ext>
              </a:extLst>
            </p:cNvPr>
            <p:cNvSpPr/>
            <p:nvPr/>
          </p:nvSpPr>
          <p:spPr>
            <a:xfrm>
              <a:off x="5813109" y="1960020"/>
              <a:ext cx="565785" cy="817246"/>
            </a:xfrm>
            <a:custGeom>
              <a:avLst/>
              <a:gdLst>
                <a:gd name="connsiteX0" fmla="*/ 444818 w 565785"/>
                <a:gd name="connsiteY0" fmla="*/ 529590 h 817246"/>
                <a:gd name="connsiteX1" fmla="*/ 565785 w 565785"/>
                <a:gd name="connsiteY1" fmla="*/ 746760 h 817246"/>
                <a:gd name="connsiteX2" fmla="*/ 468630 w 565785"/>
                <a:gd name="connsiteY2" fmla="*/ 730568 h 817246"/>
                <a:gd name="connsiteX3" fmla="*/ 419100 w 565785"/>
                <a:gd name="connsiteY3" fmla="*/ 811530 h 817246"/>
                <a:gd name="connsiteX4" fmla="*/ 293370 w 565785"/>
                <a:gd name="connsiteY4" fmla="*/ 584835 h 817246"/>
                <a:gd name="connsiteX5" fmla="*/ 340995 w 565785"/>
                <a:gd name="connsiteY5" fmla="*/ 566737 h 817246"/>
                <a:gd name="connsiteX6" fmla="*/ 362902 w 565785"/>
                <a:gd name="connsiteY6" fmla="*/ 568643 h 817246"/>
                <a:gd name="connsiteX7" fmla="*/ 404812 w 565785"/>
                <a:gd name="connsiteY7" fmla="*/ 560070 h 817246"/>
                <a:gd name="connsiteX8" fmla="*/ 444818 w 565785"/>
                <a:gd name="connsiteY8" fmla="*/ 529590 h 817246"/>
                <a:gd name="connsiteX9" fmla="*/ 114300 w 565785"/>
                <a:gd name="connsiteY9" fmla="*/ 523876 h 817246"/>
                <a:gd name="connsiteX10" fmla="*/ 118110 w 565785"/>
                <a:gd name="connsiteY10" fmla="*/ 524828 h 817246"/>
                <a:gd name="connsiteX11" fmla="*/ 167640 w 565785"/>
                <a:gd name="connsiteY11" fmla="*/ 564833 h 817246"/>
                <a:gd name="connsiteX12" fmla="*/ 205740 w 565785"/>
                <a:gd name="connsiteY12" fmla="*/ 572454 h 817246"/>
                <a:gd name="connsiteX13" fmla="*/ 225742 w 565785"/>
                <a:gd name="connsiteY13" fmla="*/ 570548 h 817246"/>
                <a:gd name="connsiteX14" fmla="*/ 263843 w 565785"/>
                <a:gd name="connsiteY14" fmla="*/ 584836 h 817246"/>
                <a:gd name="connsiteX15" fmla="*/ 144780 w 565785"/>
                <a:gd name="connsiteY15" fmla="*/ 817246 h 817246"/>
                <a:gd name="connsiteX16" fmla="*/ 96203 w 565785"/>
                <a:gd name="connsiteY16" fmla="*/ 726759 h 817246"/>
                <a:gd name="connsiteX17" fmla="*/ 0 w 565785"/>
                <a:gd name="connsiteY17" fmla="*/ 748666 h 817246"/>
                <a:gd name="connsiteX18" fmla="*/ 277178 w 565785"/>
                <a:gd name="connsiteY18" fmla="*/ 112395 h 817246"/>
                <a:gd name="connsiteX19" fmla="*/ 112395 w 565785"/>
                <a:gd name="connsiteY19" fmla="*/ 277178 h 817246"/>
                <a:gd name="connsiteX20" fmla="*/ 277178 w 565785"/>
                <a:gd name="connsiteY20" fmla="*/ 441960 h 817246"/>
                <a:gd name="connsiteX21" fmla="*/ 441960 w 565785"/>
                <a:gd name="connsiteY21" fmla="*/ 277178 h 817246"/>
                <a:gd name="connsiteX22" fmla="*/ 277178 w 565785"/>
                <a:gd name="connsiteY22" fmla="*/ 112395 h 817246"/>
                <a:gd name="connsiteX23" fmla="*/ 280988 w 565785"/>
                <a:gd name="connsiteY23" fmla="*/ 0 h 817246"/>
                <a:gd name="connsiteX24" fmla="*/ 329565 w 565785"/>
                <a:gd name="connsiteY24" fmla="*/ 19050 h 817246"/>
                <a:gd name="connsiteX25" fmla="*/ 381953 w 565785"/>
                <a:gd name="connsiteY25" fmla="*/ 19050 h 817246"/>
                <a:gd name="connsiteX26" fmla="*/ 422910 w 565785"/>
                <a:gd name="connsiteY26" fmla="*/ 60008 h 817246"/>
                <a:gd name="connsiteX27" fmla="*/ 477202 w 565785"/>
                <a:gd name="connsiteY27" fmla="*/ 80963 h 817246"/>
                <a:gd name="connsiteX28" fmla="*/ 498158 w 565785"/>
                <a:gd name="connsiteY28" fmla="*/ 128588 h 817246"/>
                <a:gd name="connsiteX29" fmla="*/ 535305 w 565785"/>
                <a:gd name="connsiteY29" fmla="*/ 165735 h 817246"/>
                <a:gd name="connsiteX30" fmla="*/ 535305 w 565785"/>
                <a:gd name="connsiteY30" fmla="*/ 223838 h 817246"/>
                <a:gd name="connsiteX31" fmla="*/ 558165 w 565785"/>
                <a:gd name="connsiteY31" fmla="*/ 277178 h 817246"/>
                <a:gd name="connsiteX32" fmla="*/ 539115 w 565785"/>
                <a:gd name="connsiteY32" fmla="*/ 325755 h 817246"/>
                <a:gd name="connsiteX33" fmla="*/ 539115 w 565785"/>
                <a:gd name="connsiteY33" fmla="*/ 378143 h 817246"/>
                <a:gd name="connsiteX34" fmla="*/ 498158 w 565785"/>
                <a:gd name="connsiteY34" fmla="*/ 419100 h 817246"/>
                <a:gd name="connsiteX35" fmla="*/ 477202 w 565785"/>
                <a:gd name="connsiteY35" fmla="*/ 473393 h 817246"/>
                <a:gd name="connsiteX36" fmla="*/ 429578 w 565785"/>
                <a:gd name="connsiteY36" fmla="*/ 494348 h 817246"/>
                <a:gd name="connsiteX37" fmla="*/ 392430 w 565785"/>
                <a:gd name="connsiteY37" fmla="*/ 531495 h 817246"/>
                <a:gd name="connsiteX38" fmla="*/ 334328 w 565785"/>
                <a:gd name="connsiteY38" fmla="*/ 531495 h 817246"/>
                <a:gd name="connsiteX39" fmla="*/ 280988 w 565785"/>
                <a:gd name="connsiteY39" fmla="*/ 554355 h 817246"/>
                <a:gd name="connsiteX40" fmla="*/ 232410 w 565785"/>
                <a:gd name="connsiteY40" fmla="*/ 535305 h 817246"/>
                <a:gd name="connsiteX41" fmla="*/ 180023 w 565785"/>
                <a:gd name="connsiteY41" fmla="*/ 535305 h 817246"/>
                <a:gd name="connsiteX42" fmla="*/ 139065 w 565785"/>
                <a:gd name="connsiteY42" fmla="*/ 494348 h 817246"/>
                <a:gd name="connsiteX43" fmla="*/ 84773 w 565785"/>
                <a:gd name="connsiteY43" fmla="*/ 473393 h 817246"/>
                <a:gd name="connsiteX44" fmla="*/ 63817 w 565785"/>
                <a:gd name="connsiteY44" fmla="*/ 425768 h 817246"/>
                <a:gd name="connsiteX45" fmla="*/ 26670 w 565785"/>
                <a:gd name="connsiteY45" fmla="*/ 388620 h 817246"/>
                <a:gd name="connsiteX46" fmla="*/ 26670 w 565785"/>
                <a:gd name="connsiteY46" fmla="*/ 330518 h 817246"/>
                <a:gd name="connsiteX47" fmla="*/ 3810 w 565785"/>
                <a:gd name="connsiteY47" fmla="*/ 277178 h 817246"/>
                <a:gd name="connsiteX48" fmla="*/ 22860 w 565785"/>
                <a:gd name="connsiteY48" fmla="*/ 228600 h 817246"/>
                <a:gd name="connsiteX49" fmla="*/ 22860 w 565785"/>
                <a:gd name="connsiteY49" fmla="*/ 176213 h 817246"/>
                <a:gd name="connsiteX50" fmla="*/ 63817 w 565785"/>
                <a:gd name="connsiteY50" fmla="*/ 135255 h 817246"/>
                <a:gd name="connsiteX51" fmla="*/ 84773 w 565785"/>
                <a:gd name="connsiteY51" fmla="*/ 80963 h 817246"/>
                <a:gd name="connsiteX52" fmla="*/ 132398 w 565785"/>
                <a:gd name="connsiteY52" fmla="*/ 60008 h 817246"/>
                <a:gd name="connsiteX53" fmla="*/ 169545 w 565785"/>
                <a:gd name="connsiteY53" fmla="*/ 22860 h 817246"/>
                <a:gd name="connsiteX54" fmla="*/ 227648 w 565785"/>
                <a:gd name="connsiteY54" fmla="*/ 22860 h 817246"/>
                <a:gd name="connsiteX55" fmla="*/ 280988 w 565785"/>
                <a:gd name="connsiteY55" fmla="*/ 0 h 81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65785" h="817246">
                  <a:moveTo>
                    <a:pt x="444818" y="529590"/>
                  </a:moveTo>
                  <a:lnTo>
                    <a:pt x="565785" y="746760"/>
                  </a:lnTo>
                  <a:lnTo>
                    <a:pt x="468630" y="730568"/>
                  </a:lnTo>
                  <a:lnTo>
                    <a:pt x="419100" y="811530"/>
                  </a:lnTo>
                  <a:lnTo>
                    <a:pt x="293370" y="584835"/>
                  </a:lnTo>
                  <a:cubicBezTo>
                    <a:pt x="310515" y="582930"/>
                    <a:pt x="326708" y="576262"/>
                    <a:pt x="340995" y="566737"/>
                  </a:cubicBezTo>
                  <a:cubicBezTo>
                    <a:pt x="348615" y="567690"/>
                    <a:pt x="355283" y="568643"/>
                    <a:pt x="362902" y="568643"/>
                  </a:cubicBezTo>
                  <a:cubicBezTo>
                    <a:pt x="377190" y="568643"/>
                    <a:pt x="391477" y="565785"/>
                    <a:pt x="404812" y="560070"/>
                  </a:cubicBezTo>
                  <a:cubicBezTo>
                    <a:pt x="421005" y="553403"/>
                    <a:pt x="434340" y="542925"/>
                    <a:pt x="444818" y="529590"/>
                  </a:cubicBezTo>
                  <a:close/>
                  <a:moveTo>
                    <a:pt x="114300" y="523876"/>
                  </a:moveTo>
                  <a:cubicBezTo>
                    <a:pt x="115253" y="523876"/>
                    <a:pt x="117157" y="524828"/>
                    <a:pt x="118110" y="524828"/>
                  </a:cubicBezTo>
                  <a:cubicBezTo>
                    <a:pt x="130492" y="542926"/>
                    <a:pt x="147637" y="557214"/>
                    <a:pt x="167640" y="564833"/>
                  </a:cubicBezTo>
                  <a:cubicBezTo>
                    <a:pt x="180023" y="569596"/>
                    <a:pt x="192405" y="572454"/>
                    <a:pt x="205740" y="572454"/>
                  </a:cubicBezTo>
                  <a:cubicBezTo>
                    <a:pt x="212408" y="572454"/>
                    <a:pt x="219075" y="571501"/>
                    <a:pt x="225742" y="570548"/>
                  </a:cubicBezTo>
                  <a:cubicBezTo>
                    <a:pt x="237173" y="577216"/>
                    <a:pt x="250508" y="582931"/>
                    <a:pt x="263843" y="584836"/>
                  </a:cubicBezTo>
                  <a:lnTo>
                    <a:pt x="144780" y="817246"/>
                  </a:lnTo>
                  <a:lnTo>
                    <a:pt x="96203" y="726759"/>
                  </a:lnTo>
                  <a:lnTo>
                    <a:pt x="0" y="748666"/>
                  </a:lnTo>
                  <a:close/>
                  <a:moveTo>
                    <a:pt x="277178" y="112395"/>
                  </a:moveTo>
                  <a:cubicBezTo>
                    <a:pt x="186690" y="112395"/>
                    <a:pt x="112395" y="185738"/>
                    <a:pt x="112395" y="277178"/>
                  </a:cubicBezTo>
                  <a:cubicBezTo>
                    <a:pt x="112395" y="368618"/>
                    <a:pt x="186690" y="441960"/>
                    <a:pt x="277178" y="441960"/>
                  </a:cubicBezTo>
                  <a:cubicBezTo>
                    <a:pt x="367665" y="441960"/>
                    <a:pt x="441960" y="368618"/>
                    <a:pt x="441960" y="277178"/>
                  </a:cubicBezTo>
                  <a:cubicBezTo>
                    <a:pt x="441960" y="185738"/>
                    <a:pt x="367665" y="112395"/>
                    <a:pt x="277178" y="112395"/>
                  </a:cubicBezTo>
                  <a:close/>
                  <a:moveTo>
                    <a:pt x="280988" y="0"/>
                  </a:moveTo>
                  <a:cubicBezTo>
                    <a:pt x="300038" y="0"/>
                    <a:pt x="316230" y="7620"/>
                    <a:pt x="329565" y="19050"/>
                  </a:cubicBezTo>
                  <a:cubicBezTo>
                    <a:pt x="345758" y="12383"/>
                    <a:pt x="364808" y="12383"/>
                    <a:pt x="381953" y="19050"/>
                  </a:cubicBezTo>
                  <a:cubicBezTo>
                    <a:pt x="401955" y="26670"/>
                    <a:pt x="416243" y="41910"/>
                    <a:pt x="422910" y="60008"/>
                  </a:cubicBezTo>
                  <a:cubicBezTo>
                    <a:pt x="442913" y="59055"/>
                    <a:pt x="461963" y="65723"/>
                    <a:pt x="477202" y="80963"/>
                  </a:cubicBezTo>
                  <a:cubicBezTo>
                    <a:pt x="490538" y="94298"/>
                    <a:pt x="497205" y="111443"/>
                    <a:pt x="498158" y="128588"/>
                  </a:cubicBezTo>
                  <a:cubicBezTo>
                    <a:pt x="514350" y="135255"/>
                    <a:pt x="527685" y="148590"/>
                    <a:pt x="535305" y="165735"/>
                  </a:cubicBezTo>
                  <a:cubicBezTo>
                    <a:pt x="543878" y="184785"/>
                    <a:pt x="542925" y="205740"/>
                    <a:pt x="535305" y="223838"/>
                  </a:cubicBezTo>
                  <a:cubicBezTo>
                    <a:pt x="549593" y="237173"/>
                    <a:pt x="558165" y="256222"/>
                    <a:pt x="558165" y="277178"/>
                  </a:cubicBezTo>
                  <a:cubicBezTo>
                    <a:pt x="558165" y="296228"/>
                    <a:pt x="550545" y="313373"/>
                    <a:pt x="539115" y="325755"/>
                  </a:cubicBezTo>
                  <a:cubicBezTo>
                    <a:pt x="545783" y="341948"/>
                    <a:pt x="545783" y="360998"/>
                    <a:pt x="539115" y="378143"/>
                  </a:cubicBezTo>
                  <a:cubicBezTo>
                    <a:pt x="531495" y="398145"/>
                    <a:pt x="516255" y="412433"/>
                    <a:pt x="498158" y="419100"/>
                  </a:cubicBezTo>
                  <a:cubicBezTo>
                    <a:pt x="499110" y="439103"/>
                    <a:pt x="492443" y="458153"/>
                    <a:pt x="477202" y="473393"/>
                  </a:cubicBezTo>
                  <a:cubicBezTo>
                    <a:pt x="463868" y="486728"/>
                    <a:pt x="446723" y="493395"/>
                    <a:pt x="429578" y="494348"/>
                  </a:cubicBezTo>
                  <a:cubicBezTo>
                    <a:pt x="422910" y="510540"/>
                    <a:pt x="409575" y="523875"/>
                    <a:pt x="392430" y="531495"/>
                  </a:cubicBezTo>
                  <a:cubicBezTo>
                    <a:pt x="373380" y="540068"/>
                    <a:pt x="352425" y="539115"/>
                    <a:pt x="334328" y="531495"/>
                  </a:cubicBezTo>
                  <a:cubicBezTo>
                    <a:pt x="320993" y="545783"/>
                    <a:pt x="301943" y="554355"/>
                    <a:pt x="280988" y="554355"/>
                  </a:cubicBezTo>
                  <a:cubicBezTo>
                    <a:pt x="261937" y="554355"/>
                    <a:pt x="245745" y="546735"/>
                    <a:pt x="232410" y="535305"/>
                  </a:cubicBezTo>
                  <a:cubicBezTo>
                    <a:pt x="216218" y="541973"/>
                    <a:pt x="197168" y="541973"/>
                    <a:pt x="180023" y="535305"/>
                  </a:cubicBezTo>
                  <a:cubicBezTo>
                    <a:pt x="160020" y="527685"/>
                    <a:pt x="145733" y="512445"/>
                    <a:pt x="139065" y="494348"/>
                  </a:cubicBezTo>
                  <a:cubicBezTo>
                    <a:pt x="119063" y="495300"/>
                    <a:pt x="100013" y="488633"/>
                    <a:pt x="84773" y="473393"/>
                  </a:cubicBezTo>
                  <a:cubicBezTo>
                    <a:pt x="71438" y="460058"/>
                    <a:pt x="64770" y="442913"/>
                    <a:pt x="63817" y="425768"/>
                  </a:cubicBezTo>
                  <a:cubicBezTo>
                    <a:pt x="47625" y="419100"/>
                    <a:pt x="34290" y="405765"/>
                    <a:pt x="26670" y="388620"/>
                  </a:cubicBezTo>
                  <a:cubicBezTo>
                    <a:pt x="18098" y="369570"/>
                    <a:pt x="19050" y="348615"/>
                    <a:pt x="26670" y="330518"/>
                  </a:cubicBezTo>
                  <a:cubicBezTo>
                    <a:pt x="12382" y="317183"/>
                    <a:pt x="3810" y="298133"/>
                    <a:pt x="3810" y="277178"/>
                  </a:cubicBezTo>
                  <a:cubicBezTo>
                    <a:pt x="3810" y="258128"/>
                    <a:pt x="11430" y="241935"/>
                    <a:pt x="22860" y="228600"/>
                  </a:cubicBezTo>
                  <a:cubicBezTo>
                    <a:pt x="16192" y="212408"/>
                    <a:pt x="16192" y="193358"/>
                    <a:pt x="22860" y="176213"/>
                  </a:cubicBezTo>
                  <a:cubicBezTo>
                    <a:pt x="30480" y="156210"/>
                    <a:pt x="45720" y="141923"/>
                    <a:pt x="63817" y="135255"/>
                  </a:cubicBezTo>
                  <a:cubicBezTo>
                    <a:pt x="62865" y="115252"/>
                    <a:pt x="69533" y="96203"/>
                    <a:pt x="84773" y="80963"/>
                  </a:cubicBezTo>
                  <a:cubicBezTo>
                    <a:pt x="98108" y="67628"/>
                    <a:pt x="115253" y="60960"/>
                    <a:pt x="132398" y="60008"/>
                  </a:cubicBezTo>
                  <a:cubicBezTo>
                    <a:pt x="139065" y="43815"/>
                    <a:pt x="152400" y="30480"/>
                    <a:pt x="169545" y="22860"/>
                  </a:cubicBezTo>
                  <a:cubicBezTo>
                    <a:pt x="188595" y="14288"/>
                    <a:pt x="209550" y="15240"/>
                    <a:pt x="227648" y="22860"/>
                  </a:cubicBezTo>
                  <a:cubicBezTo>
                    <a:pt x="240983" y="8573"/>
                    <a:pt x="260033" y="0"/>
                    <a:pt x="28098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9F20CE-EEED-186F-A24D-9928D935F36D}"/>
              </a:ext>
            </a:extLst>
          </p:cNvPr>
          <p:cNvGrpSpPr/>
          <p:nvPr/>
        </p:nvGrpSpPr>
        <p:grpSpPr>
          <a:xfrm>
            <a:off x="8581617" y="3784164"/>
            <a:ext cx="2330528" cy="1891602"/>
            <a:chOff x="8581617" y="3784164"/>
            <a:chExt cx="2330528" cy="1891602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6680070-126A-20BA-5871-48500CA3E994}"/>
                </a:ext>
              </a:extLst>
            </p:cNvPr>
            <p:cNvSpPr txBox="1"/>
            <p:nvPr/>
          </p:nvSpPr>
          <p:spPr>
            <a:xfrm>
              <a:off x="8703203" y="3784164"/>
              <a:ext cx="21113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</a:t>
              </a:r>
              <a:endParaRPr lang="en-IN" sz="1400" b="1" dirty="0">
                <a:solidFill>
                  <a:schemeClr val="bg2"/>
                </a:solidFill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590178E-2312-4D68-E53C-A18AA1BBE5B1}"/>
                </a:ext>
              </a:extLst>
            </p:cNvPr>
            <p:cNvSpPr txBox="1"/>
            <p:nvPr/>
          </p:nvSpPr>
          <p:spPr>
            <a:xfrm>
              <a:off x="8581617" y="4229216"/>
              <a:ext cx="2330528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amet, consectetur adipisicing elit, sed do eiusmod tempor incididunt ut labore et dolore magna aliqua.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Lorem ipsum dolor sit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amet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consectetur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adipiscing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elit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, sed do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eiusmod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tempor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incididunt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ut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 labore et dolore magna </a:t>
              </a:r>
              <a:r>
                <a:rPr lang="en-CA" sz="1100" i="0" dirty="0" err="1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aliqua</a:t>
              </a:r>
              <a:r>
                <a:rPr lang="en-CA" sz="1100" i="0" dirty="0">
                  <a:solidFill>
                    <a:schemeClr val="bg2"/>
                  </a:solidFill>
                  <a:effectLst/>
                  <a:ea typeface="Roboto" panose="02000000000000000000" pitchFamily="2" charset="0"/>
                  <a:cs typeface="Aparajita" panose="02020603050405020304" pitchFamily="18" charset="0"/>
                </a:rPr>
                <a:t>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34A5A3-D3A8-AB8B-8B68-FDC246FDB783}"/>
              </a:ext>
            </a:extLst>
          </p:cNvPr>
          <p:cNvGrpSpPr/>
          <p:nvPr/>
        </p:nvGrpSpPr>
        <p:grpSpPr>
          <a:xfrm>
            <a:off x="8801126" y="1422877"/>
            <a:ext cx="1891534" cy="1891528"/>
            <a:chOff x="9074257" y="1696006"/>
            <a:chExt cx="1345272" cy="1345269"/>
          </a:xfrm>
        </p:grpSpPr>
        <p:sp>
          <p:nvSpPr>
            <p:cNvPr id="142" name="Flowchart: Connector 141">
              <a:extLst>
                <a:ext uri="{FF2B5EF4-FFF2-40B4-BE49-F238E27FC236}">
                  <a16:creationId xmlns:a16="http://schemas.microsoft.com/office/drawing/2014/main" id="{AFD3155F-2C9C-1BFE-DFC7-7FCC45556384}"/>
                </a:ext>
              </a:extLst>
            </p:cNvPr>
            <p:cNvSpPr/>
            <p:nvPr/>
          </p:nvSpPr>
          <p:spPr>
            <a:xfrm>
              <a:off x="9074257" y="1696006"/>
              <a:ext cx="1345272" cy="1345269"/>
            </a:xfrm>
            <a:prstGeom prst="flowChartConnector">
              <a:avLst/>
            </a:prstGeom>
            <a:solidFill>
              <a:schemeClr val="accent2"/>
            </a:solidFill>
            <a:ln w="539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>
                <a:solidFill>
                  <a:schemeClr val="bg2"/>
                </a:solidFill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14CD35B-34D0-51AA-0749-2911557B44A3}"/>
                </a:ext>
              </a:extLst>
            </p:cNvPr>
            <p:cNvSpPr/>
            <p:nvPr/>
          </p:nvSpPr>
          <p:spPr>
            <a:xfrm>
              <a:off x="9463989" y="1960020"/>
              <a:ext cx="565785" cy="817246"/>
            </a:xfrm>
            <a:custGeom>
              <a:avLst/>
              <a:gdLst>
                <a:gd name="connsiteX0" fmla="*/ 444818 w 565785"/>
                <a:gd name="connsiteY0" fmla="*/ 529590 h 817246"/>
                <a:gd name="connsiteX1" fmla="*/ 565785 w 565785"/>
                <a:gd name="connsiteY1" fmla="*/ 746760 h 817246"/>
                <a:gd name="connsiteX2" fmla="*/ 468630 w 565785"/>
                <a:gd name="connsiteY2" fmla="*/ 730568 h 817246"/>
                <a:gd name="connsiteX3" fmla="*/ 419100 w 565785"/>
                <a:gd name="connsiteY3" fmla="*/ 811530 h 817246"/>
                <a:gd name="connsiteX4" fmla="*/ 293370 w 565785"/>
                <a:gd name="connsiteY4" fmla="*/ 584835 h 817246"/>
                <a:gd name="connsiteX5" fmla="*/ 340995 w 565785"/>
                <a:gd name="connsiteY5" fmla="*/ 566737 h 817246"/>
                <a:gd name="connsiteX6" fmla="*/ 362902 w 565785"/>
                <a:gd name="connsiteY6" fmla="*/ 568643 h 817246"/>
                <a:gd name="connsiteX7" fmla="*/ 404812 w 565785"/>
                <a:gd name="connsiteY7" fmla="*/ 560070 h 817246"/>
                <a:gd name="connsiteX8" fmla="*/ 444818 w 565785"/>
                <a:gd name="connsiteY8" fmla="*/ 529590 h 817246"/>
                <a:gd name="connsiteX9" fmla="*/ 114300 w 565785"/>
                <a:gd name="connsiteY9" fmla="*/ 523876 h 817246"/>
                <a:gd name="connsiteX10" fmla="*/ 118110 w 565785"/>
                <a:gd name="connsiteY10" fmla="*/ 524828 h 817246"/>
                <a:gd name="connsiteX11" fmla="*/ 167640 w 565785"/>
                <a:gd name="connsiteY11" fmla="*/ 564833 h 817246"/>
                <a:gd name="connsiteX12" fmla="*/ 205740 w 565785"/>
                <a:gd name="connsiteY12" fmla="*/ 572454 h 817246"/>
                <a:gd name="connsiteX13" fmla="*/ 225742 w 565785"/>
                <a:gd name="connsiteY13" fmla="*/ 570548 h 817246"/>
                <a:gd name="connsiteX14" fmla="*/ 263843 w 565785"/>
                <a:gd name="connsiteY14" fmla="*/ 584836 h 817246"/>
                <a:gd name="connsiteX15" fmla="*/ 144780 w 565785"/>
                <a:gd name="connsiteY15" fmla="*/ 817246 h 817246"/>
                <a:gd name="connsiteX16" fmla="*/ 96203 w 565785"/>
                <a:gd name="connsiteY16" fmla="*/ 726759 h 817246"/>
                <a:gd name="connsiteX17" fmla="*/ 0 w 565785"/>
                <a:gd name="connsiteY17" fmla="*/ 748666 h 817246"/>
                <a:gd name="connsiteX18" fmla="*/ 277178 w 565785"/>
                <a:gd name="connsiteY18" fmla="*/ 112395 h 817246"/>
                <a:gd name="connsiteX19" fmla="*/ 112395 w 565785"/>
                <a:gd name="connsiteY19" fmla="*/ 277178 h 817246"/>
                <a:gd name="connsiteX20" fmla="*/ 277178 w 565785"/>
                <a:gd name="connsiteY20" fmla="*/ 441960 h 817246"/>
                <a:gd name="connsiteX21" fmla="*/ 441960 w 565785"/>
                <a:gd name="connsiteY21" fmla="*/ 277178 h 817246"/>
                <a:gd name="connsiteX22" fmla="*/ 277178 w 565785"/>
                <a:gd name="connsiteY22" fmla="*/ 112395 h 817246"/>
                <a:gd name="connsiteX23" fmla="*/ 280988 w 565785"/>
                <a:gd name="connsiteY23" fmla="*/ 0 h 817246"/>
                <a:gd name="connsiteX24" fmla="*/ 329565 w 565785"/>
                <a:gd name="connsiteY24" fmla="*/ 19050 h 817246"/>
                <a:gd name="connsiteX25" fmla="*/ 381953 w 565785"/>
                <a:gd name="connsiteY25" fmla="*/ 19050 h 817246"/>
                <a:gd name="connsiteX26" fmla="*/ 422910 w 565785"/>
                <a:gd name="connsiteY26" fmla="*/ 60008 h 817246"/>
                <a:gd name="connsiteX27" fmla="*/ 477202 w 565785"/>
                <a:gd name="connsiteY27" fmla="*/ 80963 h 817246"/>
                <a:gd name="connsiteX28" fmla="*/ 498158 w 565785"/>
                <a:gd name="connsiteY28" fmla="*/ 128588 h 817246"/>
                <a:gd name="connsiteX29" fmla="*/ 535305 w 565785"/>
                <a:gd name="connsiteY29" fmla="*/ 165735 h 817246"/>
                <a:gd name="connsiteX30" fmla="*/ 535305 w 565785"/>
                <a:gd name="connsiteY30" fmla="*/ 223838 h 817246"/>
                <a:gd name="connsiteX31" fmla="*/ 558165 w 565785"/>
                <a:gd name="connsiteY31" fmla="*/ 277178 h 817246"/>
                <a:gd name="connsiteX32" fmla="*/ 539115 w 565785"/>
                <a:gd name="connsiteY32" fmla="*/ 325755 h 817246"/>
                <a:gd name="connsiteX33" fmla="*/ 539115 w 565785"/>
                <a:gd name="connsiteY33" fmla="*/ 378143 h 817246"/>
                <a:gd name="connsiteX34" fmla="*/ 498158 w 565785"/>
                <a:gd name="connsiteY34" fmla="*/ 419100 h 817246"/>
                <a:gd name="connsiteX35" fmla="*/ 477202 w 565785"/>
                <a:gd name="connsiteY35" fmla="*/ 473393 h 817246"/>
                <a:gd name="connsiteX36" fmla="*/ 429578 w 565785"/>
                <a:gd name="connsiteY36" fmla="*/ 494348 h 817246"/>
                <a:gd name="connsiteX37" fmla="*/ 392430 w 565785"/>
                <a:gd name="connsiteY37" fmla="*/ 531495 h 817246"/>
                <a:gd name="connsiteX38" fmla="*/ 334328 w 565785"/>
                <a:gd name="connsiteY38" fmla="*/ 531495 h 817246"/>
                <a:gd name="connsiteX39" fmla="*/ 280988 w 565785"/>
                <a:gd name="connsiteY39" fmla="*/ 554355 h 817246"/>
                <a:gd name="connsiteX40" fmla="*/ 232410 w 565785"/>
                <a:gd name="connsiteY40" fmla="*/ 535305 h 817246"/>
                <a:gd name="connsiteX41" fmla="*/ 180023 w 565785"/>
                <a:gd name="connsiteY41" fmla="*/ 535305 h 817246"/>
                <a:gd name="connsiteX42" fmla="*/ 139065 w 565785"/>
                <a:gd name="connsiteY42" fmla="*/ 494348 h 817246"/>
                <a:gd name="connsiteX43" fmla="*/ 84773 w 565785"/>
                <a:gd name="connsiteY43" fmla="*/ 473393 h 817246"/>
                <a:gd name="connsiteX44" fmla="*/ 63817 w 565785"/>
                <a:gd name="connsiteY44" fmla="*/ 425768 h 817246"/>
                <a:gd name="connsiteX45" fmla="*/ 26670 w 565785"/>
                <a:gd name="connsiteY45" fmla="*/ 388620 h 817246"/>
                <a:gd name="connsiteX46" fmla="*/ 26670 w 565785"/>
                <a:gd name="connsiteY46" fmla="*/ 330518 h 817246"/>
                <a:gd name="connsiteX47" fmla="*/ 3810 w 565785"/>
                <a:gd name="connsiteY47" fmla="*/ 277178 h 817246"/>
                <a:gd name="connsiteX48" fmla="*/ 22860 w 565785"/>
                <a:gd name="connsiteY48" fmla="*/ 228600 h 817246"/>
                <a:gd name="connsiteX49" fmla="*/ 22860 w 565785"/>
                <a:gd name="connsiteY49" fmla="*/ 176213 h 817246"/>
                <a:gd name="connsiteX50" fmla="*/ 63817 w 565785"/>
                <a:gd name="connsiteY50" fmla="*/ 135255 h 817246"/>
                <a:gd name="connsiteX51" fmla="*/ 84773 w 565785"/>
                <a:gd name="connsiteY51" fmla="*/ 80963 h 817246"/>
                <a:gd name="connsiteX52" fmla="*/ 132398 w 565785"/>
                <a:gd name="connsiteY52" fmla="*/ 60008 h 817246"/>
                <a:gd name="connsiteX53" fmla="*/ 169545 w 565785"/>
                <a:gd name="connsiteY53" fmla="*/ 22860 h 817246"/>
                <a:gd name="connsiteX54" fmla="*/ 227648 w 565785"/>
                <a:gd name="connsiteY54" fmla="*/ 22860 h 817246"/>
                <a:gd name="connsiteX55" fmla="*/ 280988 w 565785"/>
                <a:gd name="connsiteY55" fmla="*/ 0 h 81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65785" h="817246">
                  <a:moveTo>
                    <a:pt x="444818" y="529590"/>
                  </a:moveTo>
                  <a:lnTo>
                    <a:pt x="565785" y="746760"/>
                  </a:lnTo>
                  <a:lnTo>
                    <a:pt x="468630" y="730568"/>
                  </a:lnTo>
                  <a:lnTo>
                    <a:pt x="419100" y="811530"/>
                  </a:lnTo>
                  <a:lnTo>
                    <a:pt x="293370" y="584835"/>
                  </a:lnTo>
                  <a:cubicBezTo>
                    <a:pt x="310515" y="582930"/>
                    <a:pt x="326708" y="576262"/>
                    <a:pt x="340995" y="566737"/>
                  </a:cubicBezTo>
                  <a:cubicBezTo>
                    <a:pt x="348615" y="567690"/>
                    <a:pt x="355283" y="568643"/>
                    <a:pt x="362902" y="568643"/>
                  </a:cubicBezTo>
                  <a:cubicBezTo>
                    <a:pt x="377190" y="568643"/>
                    <a:pt x="391477" y="565785"/>
                    <a:pt x="404812" y="560070"/>
                  </a:cubicBezTo>
                  <a:cubicBezTo>
                    <a:pt x="421005" y="553403"/>
                    <a:pt x="434340" y="542925"/>
                    <a:pt x="444818" y="529590"/>
                  </a:cubicBezTo>
                  <a:close/>
                  <a:moveTo>
                    <a:pt x="114300" y="523876"/>
                  </a:moveTo>
                  <a:cubicBezTo>
                    <a:pt x="115253" y="523876"/>
                    <a:pt x="117157" y="524828"/>
                    <a:pt x="118110" y="524828"/>
                  </a:cubicBezTo>
                  <a:cubicBezTo>
                    <a:pt x="130492" y="542926"/>
                    <a:pt x="147637" y="557214"/>
                    <a:pt x="167640" y="564833"/>
                  </a:cubicBezTo>
                  <a:cubicBezTo>
                    <a:pt x="180023" y="569596"/>
                    <a:pt x="192405" y="572454"/>
                    <a:pt x="205740" y="572454"/>
                  </a:cubicBezTo>
                  <a:cubicBezTo>
                    <a:pt x="212408" y="572454"/>
                    <a:pt x="219075" y="571501"/>
                    <a:pt x="225742" y="570548"/>
                  </a:cubicBezTo>
                  <a:cubicBezTo>
                    <a:pt x="237173" y="577216"/>
                    <a:pt x="250508" y="582931"/>
                    <a:pt x="263843" y="584836"/>
                  </a:cubicBezTo>
                  <a:lnTo>
                    <a:pt x="144780" y="817246"/>
                  </a:lnTo>
                  <a:lnTo>
                    <a:pt x="96203" y="726759"/>
                  </a:lnTo>
                  <a:lnTo>
                    <a:pt x="0" y="748666"/>
                  </a:lnTo>
                  <a:close/>
                  <a:moveTo>
                    <a:pt x="277178" y="112395"/>
                  </a:moveTo>
                  <a:cubicBezTo>
                    <a:pt x="186690" y="112395"/>
                    <a:pt x="112395" y="185738"/>
                    <a:pt x="112395" y="277178"/>
                  </a:cubicBezTo>
                  <a:cubicBezTo>
                    <a:pt x="112395" y="368618"/>
                    <a:pt x="186690" y="441960"/>
                    <a:pt x="277178" y="441960"/>
                  </a:cubicBezTo>
                  <a:cubicBezTo>
                    <a:pt x="367665" y="441960"/>
                    <a:pt x="441960" y="368618"/>
                    <a:pt x="441960" y="277178"/>
                  </a:cubicBezTo>
                  <a:cubicBezTo>
                    <a:pt x="441960" y="185738"/>
                    <a:pt x="367665" y="112395"/>
                    <a:pt x="277178" y="112395"/>
                  </a:cubicBezTo>
                  <a:close/>
                  <a:moveTo>
                    <a:pt x="280988" y="0"/>
                  </a:moveTo>
                  <a:cubicBezTo>
                    <a:pt x="300038" y="0"/>
                    <a:pt x="316230" y="7620"/>
                    <a:pt x="329565" y="19050"/>
                  </a:cubicBezTo>
                  <a:cubicBezTo>
                    <a:pt x="345758" y="12383"/>
                    <a:pt x="364808" y="12383"/>
                    <a:pt x="381953" y="19050"/>
                  </a:cubicBezTo>
                  <a:cubicBezTo>
                    <a:pt x="401955" y="26670"/>
                    <a:pt x="416243" y="41910"/>
                    <a:pt x="422910" y="60008"/>
                  </a:cubicBezTo>
                  <a:cubicBezTo>
                    <a:pt x="442913" y="59055"/>
                    <a:pt x="461963" y="65723"/>
                    <a:pt x="477202" y="80963"/>
                  </a:cubicBezTo>
                  <a:cubicBezTo>
                    <a:pt x="490538" y="94298"/>
                    <a:pt x="497205" y="111443"/>
                    <a:pt x="498158" y="128588"/>
                  </a:cubicBezTo>
                  <a:cubicBezTo>
                    <a:pt x="514350" y="135255"/>
                    <a:pt x="527685" y="148590"/>
                    <a:pt x="535305" y="165735"/>
                  </a:cubicBezTo>
                  <a:cubicBezTo>
                    <a:pt x="543878" y="184785"/>
                    <a:pt x="542925" y="205740"/>
                    <a:pt x="535305" y="223838"/>
                  </a:cubicBezTo>
                  <a:cubicBezTo>
                    <a:pt x="549593" y="237173"/>
                    <a:pt x="558165" y="256222"/>
                    <a:pt x="558165" y="277178"/>
                  </a:cubicBezTo>
                  <a:cubicBezTo>
                    <a:pt x="558165" y="296228"/>
                    <a:pt x="550545" y="313373"/>
                    <a:pt x="539115" y="325755"/>
                  </a:cubicBezTo>
                  <a:cubicBezTo>
                    <a:pt x="545783" y="341948"/>
                    <a:pt x="545783" y="360998"/>
                    <a:pt x="539115" y="378143"/>
                  </a:cubicBezTo>
                  <a:cubicBezTo>
                    <a:pt x="531495" y="398145"/>
                    <a:pt x="516255" y="412433"/>
                    <a:pt x="498158" y="419100"/>
                  </a:cubicBezTo>
                  <a:cubicBezTo>
                    <a:pt x="499110" y="439103"/>
                    <a:pt x="492443" y="458153"/>
                    <a:pt x="477202" y="473393"/>
                  </a:cubicBezTo>
                  <a:cubicBezTo>
                    <a:pt x="463868" y="486728"/>
                    <a:pt x="446723" y="493395"/>
                    <a:pt x="429578" y="494348"/>
                  </a:cubicBezTo>
                  <a:cubicBezTo>
                    <a:pt x="422910" y="510540"/>
                    <a:pt x="409575" y="523875"/>
                    <a:pt x="392430" y="531495"/>
                  </a:cubicBezTo>
                  <a:cubicBezTo>
                    <a:pt x="373380" y="540068"/>
                    <a:pt x="352425" y="539115"/>
                    <a:pt x="334328" y="531495"/>
                  </a:cubicBezTo>
                  <a:cubicBezTo>
                    <a:pt x="320993" y="545783"/>
                    <a:pt x="301943" y="554355"/>
                    <a:pt x="280988" y="554355"/>
                  </a:cubicBezTo>
                  <a:cubicBezTo>
                    <a:pt x="261937" y="554355"/>
                    <a:pt x="245745" y="546735"/>
                    <a:pt x="232410" y="535305"/>
                  </a:cubicBezTo>
                  <a:cubicBezTo>
                    <a:pt x="216218" y="541973"/>
                    <a:pt x="197168" y="541973"/>
                    <a:pt x="180023" y="535305"/>
                  </a:cubicBezTo>
                  <a:cubicBezTo>
                    <a:pt x="160020" y="527685"/>
                    <a:pt x="145733" y="512445"/>
                    <a:pt x="139065" y="494348"/>
                  </a:cubicBezTo>
                  <a:cubicBezTo>
                    <a:pt x="119063" y="495300"/>
                    <a:pt x="100013" y="488633"/>
                    <a:pt x="84773" y="473393"/>
                  </a:cubicBezTo>
                  <a:cubicBezTo>
                    <a:pt x="71438" y="460058"/>
                    <a:pt x="64770" y="442913"/>
                    <a:pt x="63817" y="425768"/>
                  </a:cubicBezTo>
                  <a:cubicBezTo>
                    <a:pt x="47625" y="419100"/>
                    <a:pt x="34290" y="405765"/>
                    <a:pt x="26670" y="388620"/>
                  </a:cubicBezTo>
                  <a:cubicBezTo>
                    <a:pt x="18098" y="369570"/>
                    <a:pt x="19050" y="348615"/>
                    <a:pt x="26670" y="330518"/>
                  </a:cubicBezTo>
                  <a:cubicBezTo>
                    <a:pt x="12382" y="317183"/>
                    <a:pt x="3810" y="298133"/>
                    <a:pt x="3810" y="277178"/>
                  </a:cubicBezTo>
                  <a:cubicBezTo>
                    <a:pt x="3810" y="258128"/>
                    <a:pt x="11430" y="241935"/>
                    <a:pt x="22860" y="228600"/>
                  </a:cubicBezTo>
                  <a:cubicBezTo>
                    <a:pt x="16192" y="212408"/>
                    <a:pt x="16192" y="193358"/>
                    <a:pt x="22860" y="176213"/>
                  </a:cubicBezTo>
                  <a:cubicBezTo>
                    <a:pt x="30480" y="156210"/>
                    <a:pt x="45720" y="141923"/>
                    <a:pt x="63817" y="135255"/>
                  </a:cubicBezTo>
                  <a:cubicBezTo>
                    <a:pt x="62865" y="115252"/>
                    <a:pt x="69533" y="96203"/>
                    <a:pt x="84773" y="80963"/>
                  </a:cubicBezTo>
                  <a:cubicBezTo>
                    <a:pt x="98108" y="67628"/>
                    <a:pt x="115253" y="60960"/>
                    <a:pt x="132398" y="60008"/>
                  </a:cubicBezTo>
                  <a:cubicBezTo>
                    <a:pt x="139065" y="43815"/>
                    <a:pt x="152400" y="30480"/>
                    <a:pt x="169545" y="22860"/>
                  </a:cubicBezTo>
                  <a:cubicBezTo>
                    <a:pt x="188595" y="14288"/>
                    <a:pt x="209550" y="15240"/>
                    <a:pt x="227648" y="22860"/>
                  </a:cubicBezTo>
                  <a:cubicBezTo>
                    <a:pt x="240983" y="8573"/>
                    <a:pt x="260033" y="0"/>
                    <a:pt x="280988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</p:grpSp>
      <p:sp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F7CF7B61-2133-53B9-C5E7-95DB1340ECA4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7B0DFE-4AF4-9F13-B4E0-262B82DA629D}"/>
              </a:ext>
            </a:extLst>
          </p:cNvPr>
          <p:cNvGrpSpPr/>
          <p:nvPr/>
        </p:nvGrpSpPr>
        <p:grpSpPr>
          <a:xfrm>
            <a:off x="10790734" y="4736545"/>
            <a:ext cx="1401266" cy="2121455"/>
            <a:chOff x="10790734" y="4736545"/>
            <a:chExt cx="1401266" cy="212145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26B0A05-2415-81D3-0C52-A4D41BDF9288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D5BADC6-23D3-0B1D-03FA-5EE743383817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3EC3E28-8D32-60E0-68DD-F5BD64C31CCE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0C9D00-B23A-7048-E7AB-D776B0F433EB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59F5F53-90A3-F12B-3CD5-02CFE1810249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1FDFE62-6184-D52F-335B-F2DF827DA9D2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CB581-BFA0-26EE-32FC-1992A2D4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</p:spTree>
    <p:extLst>
      <p:ext uri="{BB962C8B-B14F-4D97-AF65-F5344CB8AC3E}">
        <p14:creationId xmlns:p14="http://schemas.microsoft.com/office/powerpoint/2010/main" val="2428484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D657-71AD-1EF7-064E-91AC2F8C9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112F43F-CD51-6B14-42E5-CB3F2E92DB52}"/>
              </a:ext>
            </a:extLst>
          </p:cNvPr>
          <p:cNvSpPr/>
          <p:nvPr/>
        </p:nvSpPr>
        <p:spPr>
          <a:xfrm>
            <a:off x="0" y="0"/>
            <a:ext cx="12192000" cy="37276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633941-DDF4-B1A5-751E-19C00844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solidFill>
                  <a:schemeClr val="bg2"/>
                </a:solidFill>
              </a:rPr>
              <a:t>Next Steps 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547B8-820E-FC88-4667-A9AFE0F0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AFFC8-9D13-CEEA-9CEE-7FA9F486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6" name="Group 27">
            <a:extLst>
              <a:ext uri="{FF2B5EF4-FFF2-40B4-BE49-F238E27FC236}">
                <a16:creationId xmlns:a16="http://schemas.microsoft.com/office/drawing/2014/main" id="{662DAFD2-0AE1-A59B-E05E-C9EB053DA36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2174" y="3593054"/>
            <a:ext cx="11227652" cy="2766710"/>
            <a:chOff x="684" y="1057"/>
            <a:chExt cx="5795" cy="1428"/>
          </a:xfrm>
        </p:grpSpPr>
        <p:sp>
          <p:nvSpPr>
            <p:cNvPr id="7" name="Freeform 32">
              <a:extLst>
                <a:ext uri="{FF2B5EF4-FFF2-40B4-BE49-F238E27FC236}">
                  <a16:creationId xmlns:a16="http://schemas.microsoft.com/office/drawing/2014/main" id="{B295634C-E3AD-4023-94E3-11293851B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" y="1841"/>
              <a:ext cx="1471" cy="644"/>
            </a:xfrm>
            <a:custGeom>
              <a:avLst/>
              <a:gdLst>
                <a:gd name="T0" fmla="*/ 1079 w 1079"/>
                <a:gd name="T1" fmla="*/ 0 h 471"/>
                <a:gd name="T2" fmla="*/ 933 w 1079"/>
                <a:gd name="T3" fmla="*/ 387 h 471"/>
                <a:gd name="T4" fmla="*/ 884 w 1079"/>
                <a:gd name="T5" fmla="*/ 316 h 471"/>
                <a:gd name="T6" fmla="*/ 834 w 1079"/>
                <a:gd name="T7" fmla="*/ 350 h 471"/>
                <a:gd name="T8" fmla="*/ 246 w 1079"/>
                <a:gd name="T9" fmla="*/ 358 h 471"/>
                <a:gd name="T10" fmla="*/ 0 w 1079"/>
                <a:gd name="T11" fmla="*/ 0 h 471"/>
                <a:gd name="T12" fmla="*/ 651 w 1079"/>
                <a:gd name="T13" fmla="*/ 115 h 471"/>
                <a:gd name="T14" fmla="*/ 715 w 1079"/>
                <a:gd name="T15" fmla="*/ 71 h 471"/>
                <a:gd name="T16" fmla="*/ 666 w 1079"/>
                <a:gd name="T17" fmla="*/ 0 h 471"/>
                <a:gd name="T18" fmla="*/ 1079 w 1079"/>
                <a:gd name="T1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9" h="471">
                  <a:moveTo>
                    <a:pt x="1079" y="0"/>
                  </a:moveTo>
                  <a:cubicBezTo>
                    <a:pt x="933" y="387"/>
                    <a:pt x="933" y="387"/>
                    <a:pt x="933" y="387"/>
                  </a:cubicBezTo>
                  <a:cubicBezTo>
                    <a:pt x="884" y="316"/>
                    <a:pt x="884" y="316"/>
                    <a:pt x="884" y="316"/>
                  </a:cubicBezTo>
                  <a:cubicBezTo>
                    <a:pt x="834" y="350"/>
                    <a:pt x="834" y="350"/>
                    <a:pt x="834" y="350"/>
                  </a:cubicBezTo>
                  <a:cubicBezTo>
                    <a:pt x="686" y="450"/>
                    <a:pt x="434" y="471"/>
                    <a:pt x="246" y="358"/>
                  </a:cubicBezTo>
                  <a:cubicBezTo>
                    <a:pt x="74" y="256"/>
                    <a:pt x="0" y="104"/>
                    <a:pt x="0" y="0"/>
                  </a:cubicBezTo>
                  <a:cubicBezTo>
                    <a:pt x="130" y="235"/>
                    <a:pt x="483" y="230"/>
                    <a:pt x="651" y="115"/>
                  </a:cubicBezTo>
                  <a:cubicBezTo>
                    <a:pt x="715" y="71"/>
                    <a:pt x="715" y="71"/>
                    <a:pt x="715" y="71"/>
                  </a:cubicBezTo>
                  <a:cubicBezTo>
                    <a:pt x="666" y="0"/>
                    <a:pt x="666" y="0"/>
                    <a:pt x="666" y="0"/>
                  </a:cubicBezTo>
                  <a:cubicBezTo>
                    <a:pt x="1079" y="0"/>
                    <a:pt x="1079" y="0"/>
                    <a:pt x="1079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0" name="Oval 35">
              <a:extLst>
                <a:ext uri="{FF2B5EF4-FFF2-40B4-BE49-F238E27FC236}">
                  <a16:creationId xmlns:a16="http://schemas.microsoft.com/office/drawing/2014/main" id="{39077DF6-28CA-0207-DE71-C796220C2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8" y="1551"/>
              <a:ext cx="578" cy="58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IN" sz="1800" b="1" dirty="0">
                  <a:solidFill>
                    <a:schemeClr val="bg2"/>
                  </a:solidFill>
                </a:rPr>
                <a:t>04</a:t>
              </a:r>
            </a:p>
          </p:txBody>
        </p:sp>
        <p:sp>
          <p:nvSpPr>
            <p:cNvPr id="11" name="Freeform 36">
              <a:extLst>
                <a:ext uri="{FF2B5EF4-FFF2-40B4-BE49-F238E27FC236}">
                  <a16:creationId xmlns:a16="http://schemas.microsoft.com/office/drawing/2014/main" id="{9D4BB512-2155-295A-F963-D2DEB524A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1057"/>
              <a:ext cx="1470" cy="642"/>
            </a:xfrm>
            <a:custGeom>
              <a:avLst/>
              <a:gdLst>
                <a:gd name="T0" fmla="*/ 1079 w 1079"/>
                <a:gd name="T1" fmla="*/ 470 h 470"/>
                <a:gd name="T2" fmla="*/ 933 w 1079"/>
                <a:gd name="T3" fmla="*/ 84 h 470"/>
                <a:gd name="T4" fmla="*/ 884 w 1079"/>
                <a:gd name="T5" fmla="*/ 155 h 470"/>
                <a:gd name="T6" fmla="*/ 834 w 1079"/>
                <a:gd name="T7" fmla="*/ 120 h 470"/>
                <a:gd name="T8" fmla="*/ 246 w 1079"/>
                <a:gd name="T9" fmla="*/ 112 h 470"/>
                <a:gd name="T10" fmla="*/ 0 w 1079"/>
                <a:gd name="T11" fmla="*/ 470 h 470"/>
                <a:gd name="T12" fmla="*/ 651 w 1079"/>
                <a:gd name="T13" fmla="*/ 355 h 470"/>
                <a:gd name="T14" fmla="*/ 715 w 1079"/>
                <a:gd name="T15" fmla="*/ 399 h 470"/>
                <a:gd name="T16" fmla="*/ 666 w 1079"/>
                <a:gd name="T17" fmla="*/ 470 h 470"/>
                <a:gd name="T18" fmla="*/ 1079 w 1079"/>
                <a:gd name="T1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9" h="470">
                  <a:moveTo>
                    <a:pt x="1079" y="470"/>
                  </a:moveTo>
                  <a:cubicBezTo>
                    <a:pt x="933" y="84"/>
                    <a:pt x="933" y="84"/>
                    <a:pt x="933" y="84"/>
                  </a:cubicBezTo>
                  <a:cubicBezTo>
                    <a:pt x="884" y="155"/>
                    <a:pt x="884" y="155"/>
                    <a:pt x="884" y="155"/>
                  </a:cubicBezTo>
                  <a:cubicBezTo>
                    <a:pt x="834" y="120"/>
                    <a:pt x="834" y="120"/>
                    <a:pt x="834" y="120"/>
                  </a:cubicBezTo>
                  <a:cubicBezTo>
                    <a:pt x="686" y="21"/>
                    <a:pt x="434" y="0"/>
                    <a:pt x="246" y="112"/>
                  </a:cubicBezTo>
                  <a:cubicBezTo>
                    <a:pt x="74" y="215"/>
                    <a:pt x="0" y="366"/>
                    <a:pt x="0" y="470"/>
                  </a:cubicBezTo>
                  <a:cubicBezTo>
                    <a:pt x="130" y="235"/>
                    <a:pt x="483" y="241"/>
                    <a:pt x="651" y="355"/>
                  </a:cubicBezTo>
                  <a:cubicBezTo>
                    <a:pt x="715" y="399"/>
                    <a:pt x="715" y="399"/>
                    <a:pt x="715" y="399"/>
                  </a:cubicBezTo>
                  <a:cubicBezTo>
                    <a:pt x="666" y="470"/>
                    <a:pt x="666" y="470"/>
                    <a:pt x="666" y="470"/>
                  </a:cubicBezTo>
                  <a:cubicBezTo>
                    <a:pt x="1079" y="470"/>
                    <a:pt x="1079" y="470"/>
                    <a:pt x="1079" y="47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4" name="Oval 39">
              <a:extLst>
                <a:ext uri="{FF2B5EF4-FFF2-40B4-BE49-F238E27FC236}">
                  <a16:creationId xmlns:a16="http://schemas.microsoft.com/office/drawing/2014/main" id="{7CDCB558-B507-D247-1F30-35CA80453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7" y="1409"/>
              <a:ext cx="578" cy="5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IN" sz="1800" b="1" dirty="0">
                  <a:solidFill>
                    <a:schemeClr val="bg2"/>
                  </a:solidFill>
                </a:rPr>
                <a:t>03</a:t>
              </a:r>
            </a:p>
          </p:txBody>
        </p:sp>
        <p:sp>
          <p:nvSpPr>
            <p:cNvPr id="15" name="Freeform 40">
              <a:extLst>
                <a:ext uri="{FF2B5EF4-FFF2-40B4-BE49-F238E27FC236}">
                  <a16:creationId xmlns:a16="http://schemas.microsoft.com/office/drawing/2014/main" id="{4B4F729B-7350-27C7-EB92-5A2A83B69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5" y="1841"/>
              <a:ext cx="1472" cy="644"/>
            </a:xfrm>
            <a:custGeom>
              <a:avLst/>
              <a:gdLst>
                <a:gd name="T0" fmla="*/ 1080 w 1080"/>
                <a:gd name="T1" fmla="*/ 0 h 471"/>
                <a:gd name="T2" fmla="*/ 933 w 1080"/>
                <a:gd name="T3" fmla="*/ 387 h 471"/>
                <a:gd name="T4" fmla="*/ 884 w 1080"/>
                <a:gd name="T5" fmla="*/ 316 h 471"/>
                <a:gd name="T6" fmla="*/ 834 w 1080"/>
                <a:gd name="T7" fmla="*/ 350 h 471"/>
                <a:gd name="T8" fmla="*/ 246 w 1080"/>
                <a:gd name="T9" fmla="*/ 358 h 471"/>
                <a:gd name="T10" fmla="*/ 0 w 1080"/>
                <a:gd name="T11" fmla="*/ 0 h 471"/>
                <a:gd name="T12" fmla="*/ 652 w 1080"/>
                <a:gd name="T13" fmla="*/ 115 h 471"/>
                <a:gd name="T14" fmla="*/ 715 w 1080"/>
                <a:gd name="T15" fmla="*/ 71 h 471"/>
                <a:gd name="T16" fmla="*/ 666 w 1080"/>
                <a:gd name="T17" fmla="*/ 0 h 471"/>
                <a:gd name="T18" fmla="*/ 1080 w 1080"/>
                <a:gd name="T1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0" h="471">
                  <a:moveTo>
                    <a:pt x="1080" y="0"/>
                  </a:moveTo>
                  <a:cubicBezTo>
                    <a:pt x="933" y="387"/>
                    <a:pt x="933" y="387"/>
                    <a:pt x="933" y="387"/>
                  </a:cubicBezTo>
                  <a:cubicBezTo>
                    <a:pt x="884" y="316"/>
                    <a:pt x="884" y="316"/>
                    <a:pt x="884" y="316"/>
                  </a:cubicBezTo>
                  <a:cubicBezTo>
                    <a:pt x="834" y="350"/>
                    <a:pt x="834" y="350"/>
                    <a:pt x="834" y="350"/>
                  </a:cubicBezTo>
                  <a:cubicBezTo>
                    <a:pt x="686" y="450"/>
                    <a:pt x="435" y="471"/>
                    <a:pt x="246" y="358"/>
                  </a:cubicBezTo>
                  <a:cubicBezTo>
                    <a:pt x="74" y="256"/>
                    <a:pt x="0" y="104"/>
                    <a:pt x="0" y="0"/>
                  </a:cubicBezTo>
                  <a:cubicBezTo>
                    <a:pt x="131" y="235"/>
                    <a:pt x="484" y="230"/>
                    <a:pt x="652" y="115"/>
                  </a:cubicBezTo>
                  <a:cubicBezTo>
                    <a:pt x="715" y="71"/>
                    <a:pt x="715" y="71"/>
                    <a:pt x="715" y="71"/>
                  </a:cubicBezTo>
                  <a:cubicBezTo>
                    <a:pt x="666" y="0"/>
                    <a:pt x="666" y="0"/>
                    <a:pt x="666" y="0"/>
                  </a:cubicBezTo>
                  <a:cubicBezTo>
                    <a:pt x="1080" y="0"/>
                    <a:pt x="1080" y="0"/>
                    <a:pt x="108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8" name="Oval 43">
              <a:extLst>
                <a:ext uri="{FF2B5EF4-FFF2-40B4-BE49-F238E27FC236}">
                  <a16:creationId xmlns:a16="http://schemas.microsoft.com/office/drawing/2014/main" id="{5F6E5D28-1ED2-4362-26CF-3F8F3823E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1551"/>
              <a:ext cx="579" cy="58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IN" sz="1800" b="1" dirty="0">
                  <a:solidFill>
                    <a:schemeClr val="bg2"/>
                  </a:solidFill>
                </a:rPr>
                <a:t>02</a:t>
              </a:r>
            </a:p>
          </p:txBody>
        </p:sp>
        <p:sp>
          <p:nvSpPr>
            <p:cNvPr id="19" name="Freeform 44">
              <a:extLst>
                <a:ext uri="{FF2B5EF4-FFF2-40B4-BE49-F238E27FC236}">
                  <a16:creationId xmlns:a16="http://schemas.microsoft.com/office/drawing/2014/main" id="{5DADF4C0-FD2A-9BE6-9B6A-111ADA6F6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" y="1057"/>
              <a:ext cx="1471" cy="642"/>
            </a:xfrm>
            <a:custGeom>
              <a:avLst/>
              <a:gdLst>
                <a:gd name="T0" fmla="*/ 1080 w 1080"/>
                <a:gd name="T1" fmla="*/ 470 h 470"/>
                <a:gd name="T2" fmla="*/ 933 w 1080"/>
                <a:gd name="T3" fmla="*/ 84 h 470"/>
                <a:gd name="T4" fmla="*/ 884 w 1080"/>
                <a:gd name="T5" fmla="*/ 155 h 470"/>
                <a:gd name="T6" fmla="*/ 834 w 1080"/>
                <a:gd name="T7" fmla="*/ 120 h 470"/>
                <a:gd name="T8" fmla="*/ 246 w 1080"/>
                <a:gd name="T9" fmla="*/ 112 h 470"/>
                <a:gd name="T10" fmla="*/ 0 w 1080"/>
                <a:gd name="T11" fmla="*/ 470 h 470"/>
                <a:gd name="T12" fmla="*/ 652 w 1080"/>
                <a:gd name="T13" fmla="*/ 355 h 470"/>
                <a:gd name="T14" fmla="*/ 716 w 1080"/>
                <a:gd name="T15" fmla="*/ 399 h 470"/>
                <a:gd name="T16" fmla="*/ 667 w 1080"/>
                <a:gd name="T17" fmla="*/ 470 h 470"/>
                <a:gd name="T18" fmla="*/ 1080 w 1080"/>
                <a:gd name="T1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0" h="470">
                  <a:moveTo>
                    <a:pt x="1080" y="470"/>
                  </a:moveTo>
                  <a:cubicBezTo>
                    <a:pt x="933" y="84"/>
                    <a:pt x="933" y="84"/>
                    <a:pt x="933" y="84"/>
                  </a:cubicBezTo>
                  <a:cubicBezTo>
                    <a:pt x="884" y="155"/>
                    <a:pt x="884" y="155"/>
                    <a:pt x="884" y="155"/>
                  </a:cubicBezTo>
                  <a:cubicBezTo>
                    <a:pt x="834" y="120"/>
                    <a:pt x="834" y="120"/>
                    <a:pt x="834" y="120"/>
                  </a:cubicBezTo>
                  <a:cubicBezTo>
                    <a:pt x="686" y="21"/>
                    <a:pt x="435" y="0"/>
                    <a:pt x="246" y="112"/>
                  </a:cubicBezTo>
                  <a:cubicBezTo>
                    <a:pt x="74" y="215"/>
                    <a:pt x="0" y="366"/>
                    <a:pt x="0" y="470"/>
                  </a:cubicBezTo>
                  <a:cubicBezTo>
                    <a:pt x="131" y="235"/>
                    <a:pt x="484" y="241"/>
                    <a:pt x="652" y="355"/>
                  </a:cubicBezTo>
                  <a:cubicBezTo>
                    <a:pt x="716" y="399"/>
                    <a:pt x="716" y="399"/>
                    <a:pt x="716" y="399"/>
                  </a:cubicBezTo>
                  <a:cubicBezTo>
                    <a:pt x="667" y="470"/>
                    <a:pt x="667" y="470"/>
                    <a:pt x="667" y="470"/>
                  </a:cubicBezTo>
                  <a:cubicBezTo>
                    <a:pt x="1080" y="470"/>
                    <a:pt x="1080" y="470"/>
                    <a:pt x="1080" y="47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23" name="Oval 47">
              <a:extLst>
                <a:ext uri="{FF2B5EF4-FFF2-40B4-BE49-F238E27FC236}">
                  <a16:creationId xmlns:a16="http://schemas.microsoft.com/office/drawing/2014/main" id="{3676AF98-6CA0-B804-3455-B62D95EA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" y="1409"/>
              <a:ext cx="579" cy="5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IN" sz="1800" b="1" dirty="0">
                  <a:solidFill>
                    <a:schemeClr val="bg2"/>
                  </a:solidFill>
                </a:rPr>
                <a:t>01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1DC602C-D953-3792-5BDE-A6795B2739AB}"/>
              </a:ext>
            </a:extLst>
          </p:cNvPr>
          <p:cNvGrpSpPr/>
          <p:nvPr/>
        </p:nvGrpSpPr>
        <p:grpSpPr>
          <a:xfrm>
            <a:off x="515241" y="1458005"/>
            <a:ext cx="11161519" cy="1928251"/>
            <a:chOff x="515241" y="4025217"/>
            <a:chExt cx="11161519" cy="192825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300A257-035B-D7ED-EA0B-5F5DE1C4B711}"/>
                </a:ext>
              </a:extLst>
            </p:cNvPr>
            <p:cNvSpPr txBox="1"/>
            <p:nvPr/>
          </p:nvSpPr>
          <p:spPr>
            <a:xfrm>
              <a:off x="543558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accent2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E49D80-FEDA-62FC-BA93-7E5472077C0A}"/>
                </a:ext>
              </a:extLst>
            </p:cNvPr>
            <p:cNvSpPr txBox="1"/>
            <p:nvPr/>
          </p:nvSpPr>
          <p:spPr>
            <a:xfrm>
              <a:off x="515241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6C7FBAC-E025-6F1B-08DF-A94E29973BEB}"/>
                </a:ext>
              </a:extLst>
            </p:cNvPr>
            <p:cNvSpPr txBox="1"/>
            <p:nvPr/>
          </p:nvSpPr>
          <p:spPr>
            <a:xfrm>
              <a:off x="3487457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accent3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451197-4845-FCB4-EE63-A4C35E2C66DB}"/>
                </a:ext>
              </a:extLst>
            </p:cNvPr>
            <p:cNvSpPr txBox="1"/>
            <p:nvPr/>
          </p:nvSpPr>
          <p:spPr>
            <a:xfrm>
              <a:off x="3459140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2AC8F22-9C74-4CC1-876F-07B0BE3D2A20}"/>
                </a:ext>
              </a:extLst>
            </p:cNvPr>
            <p:cNvSpPr txBox="1"/>
            <p:nvPr/>
          </p:nvSpPr>
          <p:spPr>
            <a:xfrm>
              <a:off x="6431356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accent2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8C03597-3F71-D1DC-A578-EB2B2F20F0D7}"/>
                </a:ext>
              </a:extLst>
            </p:cNvPr>
            <p:cNvSpPr txBox="1"/>
            <p:nvPr/>
          </p:nvSpPr>
          <p:spPr>
            <a:xfrm>
              <a:off x="6403039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63880FE-3626-B5BC-4BD2-336A7C3F5721}"/>
                </a:ext>
              </a:extLst>
            </p:cNvPr>
            <p:cNvSpPr txBox="1"/>
            <p:nvPr/>
          </p:nvSpPr>
          <p:spPr>
            <a:xfrm>
              <a:off x="9375255" y="4025217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accent3"/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6C95FB-172B-6F0C-AA67-3524B74856B0}"/>
                </a:ext>
              </a:extLst>
            </p:cNvPr>
            <p:cNvSpPr txBox="1"/>
            <p:nvPr/>
          </p:nvSpPr>
          <p:spPr>
            <a:xfrm>
              <a:off x="9346938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bg2"/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DF42366C-2E34-88AA-237B-4AE48FD38590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500DEF6-794B-F37F-3AE2-2848073889B7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B323636-2863-F243-9E4F-9CD9A9791A17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440DBF5-9A00-698C-C2D0-AD638E351EF4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698447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9B24B-17DD-8635-235F-1C9511E20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893DBF5E-193D-5C1A-CD37-539A4F76D929}"/>
              </a:ext>
            </a:extLst>
          </p:cNvPr>
          <p:cNvSpPr/>
          <p:nvPr/>
        </p:nvSpPr>
        <p:spPr>
          <a:xfrm flipH="1">
            <a:off x="11924472" y="5400675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640870-7368-7835-7946-918A135EC080}"/>
              </a:ext>
            </a:extLst>
          </p:cNvPr>
          <p:cNvSpPr/>
          <p:nvPr/>
        </p:nvSpPr>
        <p:spPr>
          <a:xfrm>
            <a:off x="1" y="1160464"/>
            <a:ext cx="12192000" cy="30824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094559-2675-669E-0563-20936DDA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Future Vision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BD7F21-6185-8D98-9B1D-085797CF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9E3AB-04AF-F7EF-A2E7-698D8F25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364AEA-B72F-00C7-0A1C-C17249838E89}"/>
              </a:ext>
            </a:extLst>
          </p:cNvPr>
          <p:cNvGrpSpPr/>
          <p:nvPr/>
        </p:nvGrpSpPr>
        <p:grpSpPr>
          <a:xfrm>
            <a:off x="831" y="1285216"/>
            <a:ext cx="12190341" cy="2780074"/>
            <a:chOff x="831" y="1392794"/>
            <a:chExt cx="12190341" cy="2780074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A9FA0CC-E93F-5D0A-1C8C-A8EE3B364A82}"/>
                </a:ext>
              </a:extLst>
            </p:cNvPr>
            <p:cNvGrpSpPr/>
            <p:nvPr/>
          </p:nvGrpSpPr>
          <p:grpSpPr>
            <a:xfrm>
              <a:off x="831" y="2557744"/>
              <a:ext cx="12190341" cy="1615124"/>
              <a:chOff x="831" y="3091144"/>
              <a:chExt cx="12190341" cy="1615124"/>
            </a:xfrm>
          </p:grpSpPr>
          <p:sp>
            <p:nvSpPr>
              <p:cNvPr id="6" name="Freeform 359">
                <a:extLst>
                  <a:ext uri="{FF2B5EF4-FFF2-40B4-BE49-F238E27FC236}">
                    <a16:creationId xmlns:a16="http://schemas.microsoft.com/office/drawing/2014/main" id="{700B9760-47F9-9053-15D5-C9F59AFD9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" y="3091144"/>
                <a:ext cx="12190341" cy="1615124"/>
              </a:xfrm>
              <a:custGeom>
                <a:avLst/>
                <a:gdLst>
                  <a:gd name="T0" fmla="*/ 17654 w 19570"/>
                  <a:gd name="T1" fmla="*/ 2594 h 2595"/>
                  <a:gd name="T2" fmla="*/ 17088 w 19570"/>
                  <a:gd name="T3" fmla="*/ 2027 h 2595"/>
                  <a:gd name="T4" fmla="*/ 17088 w 19570"/>
                  <a:gd name="T5" fmla="*/ 1658 h 2595"/>
                  <a:gd name="T6" fmla="*/ 13885 w 19570"/>
                  <a:gd name="T7" fmla="*/ 1500 h 2595"/>
                  <a:gd name="T8" fmla="*/ 13319 w 19570"/>
                  <a:gd name="T9" fmla="*/ 934 h 2595"/>
                  <a:gd name="T10" fmla="*/ 13319 w 19570"/>
                  <a:gd name="T11" fmla="*/ 565 h 2595"/>
                  <a:gd name="T12" fmla="*/ 10897 w 19570"/>
                  <a:gd name="T13" fmla="*/ 407 h 2595"/>
                  <a:gd name="T14" fmla="*/ 10738 w 19570"/>
                  <a:gd name="T15" fmla="*/ 565 h 2595"/>
                  <a:gd name="T16" fmla="*/ 10738 w 19570"/>
                  <a:gd name="T17" fmla="*/ 1021 h 2595"/>
                  <a:gd name="T18" fmla="*/ 9537 w 19570"/>
                  <a:gd name="T19" fmla="*/ 1587 h 2595"/>
                  <a:gd name="T20" fmla="*/ 9378 w 19570"/>
                  <a:gd name="T21" fmla="*/ 1746 h 2595"/>
                  <a:gd name="T22" fmla="*/ 9378 w 19570"/>
                  <a:gd name="T23" fmla="*/ 2027 h 2595"/>
                  <a:gd name="T24" fmla="*/ 4956 w 19570"/>
                  <a:gd name="T25" fmla="*/ 2594 h 2595"/>
                  <a:gd name="T26" fmla="*/ 4390 w 19570"/>
                  <a:gd name="T27" fmla="*/ 2027 h 2595"/>
                  <a:gd name="T28" fmla="*/ 4390 w 19570"/>
                  <a:gd name="T29" fmla="*/ 1438 h 2595"/>
                  <a:gd name="T30" fmla="*/ 0 w 19570"/>
                  <a:gd name="T31" fmla="*/ 1279 h 2595"/>
                  <a:gd name="T32" fmla="*/ 4231 w 19570"/>
                  <a:gd name="T33" fmla="*/ 871 h 2595"/>
                  <a:gd name="T34" fmla="*/ 4798 w 19570"/>
                  <a:gd name="T35" fmla="*/ 1438 h 2595"/>
                  <a:gd name="T36" fmla="*/ 4798 w 19570"/>
                  <a:gd name="T37" fmla="*/ 2027 h 2595"/>
                  <a:gd name="T38" fmla="*/ 8812 w 19570"/>
                  <a:gd name="T39" fmla="*/ 2186 h 2595"/>
                  <a:gd name="T40" fmla="*/ 8970 w 19570"/>
                  <a:gd name="T41" fmla="*/ 2027 h 2595"/>
                  <a:gd name="T42" fmla="*/ 8970 w 19570"/>
                  <a:gd name="T43" fmla="*/ 1746 h 2595"/>
                  <a:gd name="T44" fmla="*/ 10172 w 19570"/>
                  <a:gd name="T45" fmla="*/ 1180 h 2595"/>
                  <a:gd name="T46" fmla="*/ 10330 w 19570"/>
                  <a:gd name="T47" fmla="*/ 1021 h 2595"/>
                  <a:gd name="T48" fmla="*/ 10330 w 19570"/>
                  <a:gd name="T49" fmla="*/ 565 h 2595"/>
                  <a:gd name="T50" fmla="*/ 13161 w 19570"/>
                  <a:gd name="T51" fmla="*/ 0 h 2595"/>
                  <a:gd name="T52" fmla="*/ 13727 w 19570"/>
                  <a:gd name="T53" fmla="*/ 565 h 2595"/>
                  <a:gd name="T54" fmla="*/ 13727 w 19570"/>
                  <a:gd name="T55" fmla="*/ 934 h 2595"/>
                  <a:gd name="T56" fmla="*/ 16929 w 19570"/>
                  <a:gd name="T57" fmla="*/ 1092 h 2595"/>
                  <a:gd name="T58" fmla="*/ 17495 w 19570"/>
                  <a:gd name="T59" fmla="*/ 1658 h 2595"/>
                  <a:gd name="T60" fmla="*/ 17495 w 19570"/>
                  <a:gd name="T61" fmla="*/ 2027 h 2595"/>
                  <a:gd name="T62" fmla="*/ 19569 w 19570"/>
                  <a:gd name="T63" fmla="*/ 2186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570" h="2595">
                    <a:moveTo>
                      <a:pt x="19569" y="2594"/>
                    </a:moveTo>
                    <a:lnTo>
                      <a:pt x="17654" y="2594"/>
                    </a:lnTo>
                    <a:lnTo>
                      <a:pt x="17654" y="2594"/>
                    </a:lnTo>
                    <a:cubicBezTo>
                      <a:pt x="17342" y="2594"/>
                      <a:pt x="17088" y="2340"/>
                      <a:pt x="17088" y="2027"/>
                    </a:cubicBezTo>
                    <a:lnTo>
                      <a:pt x="17088" y="1658"/>
                    </a:lnTo>
                    <a:lnTo>
                      <a:pt x="17088" y="1658"/>
                    </a:lnTo>
                    <a:cubicBezTo>
                      <a:pt x="17088" y="1571"/>
                      <a:pt x="17017" y="1500"/>
                      <a:pt x="16929" y="1500"/>
                    </a:cubicBezTo>
                    <a:lnTo>
                      <a:pt x="13885" y="1500"/>
                    </a:lnTo>
                    <a:lnTo>
                      <a:pt x="13885" y="1500"/>
                    </a:lnTo>
                    <a:cubicBezTo>
                      <a:pt x="13573" y="1500"/>
                      <a:pt x="13319" y="1246"/>
                      <a:pt x="13319" y="934"/>
                    </a:cubicBezTo>
                    <a:lnTo>
                      <a:pt x="13319" y="565"/>
                    </a:lnTo>
                    <a:lnTo>
                      <a:pt x="13319" y="565"/>
                    </a:lnTo>
                    <a:cubicBezTo>
                      <a:pt x="13319" y="478"/>
                      <a:pt x="13248" y="407"/>
                      <a:pt x="13161" y="407"/>
                    </a:cubicBezTo>
                    <a:lnTo>
                      <a:pt x="10897" y="407"/>
                    </a:lnTo>
                    <a:lnTo>
                      <a:pt x="10897" y="407"/>
                    </a:lnTo>
                    <a:cubicBezTo>
                      <a:pt x="10809" y="407"/>
                      <a:pt x="10738" y="478"/>
                      <a:pt x="10738" y="565"/>
                    </a:cubicBezTo>
                    <a:lnTo>
                      <a:pt x="10738" y="1021"/>
                    </a:lnTo>
                    <a:lnTo>
                      <a:pt x="10738" y="1021"/>
                    </a:lnTo>
                    <a:cubicBezTo>
                      <a:pt x="10738" y="1334"/>
                      <a:pt x="10484" y="1587"/>
                      <a:pt x="10172" y="1587"/>
                    </a:cubicBezTo>
                    <a:lnTo>
                      <a:pt x="9537" y="1587"/>
                    </a:lnTo>
                    <a:lnTo>
                      <a:pt x="9537" y="1587"/>
                    </a:lnTo>
                    <a:cubicBezTo>
                      <a:pt x="9449" y="1587"/>
                      <a:pt x="9378" y="1659"/>
                      <a:pt x="9378" y="1746"/>
                    </a:cubicBezTo>
                    <a:lnTo>
                      <a:pt x="9378" y="2027"/>
                    </a:lnTo>
                    <a:lnTo>
                      <a:pt x="9378" y="2027"/>
                    </a:lnTo>
                    <a:cubicBezTo>
                      <a:pt x="9378" y="2340"/>
                      <a:pt x="9125" y="2594"/>
                      <a:pt x="8812" y="2594"/>
                    </a:cubicBezTo>
                    <a:lnTo>
                      <a:pt x="4956" y="2594"/>
                    </a:lnTo>
                    <a:lnTo>
                      <a:pt x="4956" y="2594"/>
                    </a:lnTo>
                    <a:cubicBezTo>
                      <a:pt x="4644" y="2594"/>
                      <a:pt x="4390" y="2340"/>
                      <a:pt x="4390" y="2027"/>
                    </a:cubicBezTo>
                    <a:lnTo>
                      <a:pt x="4390" y="1438"/>
                    </a:lnTo>
                    <a:lnTo>
                      <a:pt x="4390" y="1438"/>
                    </a:lnTo>
                    <a:cubicBezTo>
                      <a:pt x="4390" y="1350"/>
                      <a:pt x="4319" y="1279"/>
                      <a:pt x="4231" y="1279"/>
                    </a:cubicBezTo>
                    <a:lnTo>
                      <a:pt x="0" y="1279"/>
                    </a:lnTo>
                    <a:lnTo>
                      <a:pt x="0" y="871"/>
                    </a:lnTo>
                    <a:lnTo>
                      <a:pt x="4231" y="871"/>
                    </a:lnTo>
                    <a:lnTo>
                      <a:pt x="4231" y="871"/>
                    </a:lnTo>
                    <a:cubicBezTo>
                      <a:pt x="4543" y="871"/>
                      <a:pt x="4798" y="1125"/>
                      <a:pt x="4798" y="1438"/>
                    </a:cubicBezTo>
                    <a:lnTo>
                      <a:pt x="4798" y="2027"/>
                    </a:lnTo>
                    <a:lnTo>
                      <a:pt x="4798" y="2027"/>
                    </a:lnTo>
                    <a:cubicBezTo>
                      <a:pt x="4798" y="2114"/>
                      <a:pt x="4869" y="2186"/>
                      <a:pt x="4956" y="2186"/>
                    </a:cubicBezTo>
                    <a:lnTo>
                      <a:pt x="8812" y="2186"/>
                    </a:lnTo>
                    <a:lnTo>
                      <a:pt x="8812" y="2186"/>
                    </a:lnTo>
                    <a:cubicBezTo>
                      <a:pt x="8900" y="2186"/>
                      <a:pt x="8970" y="2114"/>
                      <a:pt x="8970" y="2027"/>
                    </a:cubicBezTo>
                    <a:lnTo>
                      <a:pt x="8970" y="1746"/>
                    </a:lnTo>
                    <a:lnTo>
                      <a:pt x="8970" y="1746"/>
                    </a:lnTo>
                    <a:cubicBezTo>
                      <a:pt x="8970" y="1434"/>
                      <a:pt x="9225" y="1180"/>
                      <a:pt x="9537" y="1180"/>
                    </a:cubicBezTo>
                    <a:lnTo>
                      <a:pt x="10172" y="1180"/>
                    </a:lnTo>
                    <a:lnTo>
                      <a:pt x="10172" y="1180"/>
                    </a:lnTo>
                    <a:cubicBezTo>
                      <a:pt x="10259" y="1180"/>
                      <a:pt x="10330" y="1108"/>
                      <a:pt x="10330" y="1021"/>
                    </a:cubicBezTo>
                    <a:lnTo>
                      <a:pt x="10330" y="565"/>
                    </a:lnTo>
                    <a:lnTo>
                      <a:pt x="10330" y="565"/>
                    </a:lnTo>
                    <a:cubicBezTo>
                      <a:pt x="10330" y="254"/>
                      <a:pt x="10585" y="0"/>
                      <a:pt x="10897" y="0"/>
                    </a:cubicBezTo>
                    <a:lnTo>
                      <a:pt x="13161" y="0"/>
                    </a:lnTo>
                    <a:lnTo>
                      <a:pt x="13161" y="0"/>
                    </a:lnTo>
                    <a:cubicBezTo>
                      <a:pt x="13472" y="0"/>
                      <a:pt x="13727" y="254"/>
                      <a:pt x="13727" y="565"/>
                    </a:cubicBezTo>
                    <a:lnTo>
                      <a:pt x="13727" y="934"/>
                    </a:lnTo>
                    <a:lnTo>
                      <a:pt x="13727" y="934"/>
                    </a:lnTo>
                    <a:cubicBezTo>
                      <a:pt x="13727" y="1021"/>
                      <a:pt x="13798" y="1092"/>
                      <a:pt x="13885" y="1092"/>
                    </a:cubicBezTo>
                    <a:lnTo>
                      <a:pt x="16929" y="1092"/>
                    </a:lnTo>
                    <a:lnTo>
                      <a:pt x="16929" y="1092"/>
                    </a:lnTo>
                    <a:cubicBezTo>
                      <a:pt x="17242" y="1092"/>
                      <a:pt x="17495" y="1347"/>
                      <a:pt x="17495" y="1658"/>
                    </a:cubicBezTo>
                    <a:lnTo>
                      <a:pt x="17495" y="2027"/>
                    </a:lnTo>
                    <a:lnTo>
                      <a:pt x="17495" y="2027"/>
                    </a:lnTo>
                    <a:cubicBezTo>
                      <a:pt x="17495" y="2114"/>
                      <a:pt x="17567" y="2186"/>
                      <a:pt x="17654" y="2186"/>
                    </a:cubicBezTo>
                    <a:lnTo>
                      <a:pt x="19569" y="2186"/>
                    </a:lnTo>
                    <a:lnTo>
                      <a:pt x="19569" y="2594"/>
                    </a:lnTo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DM Sans" pitchFamily="2" charset="77"/>
                </a:endParaRPr>
              </a:p>
            </p:txBody>
          </p:sp>
          <p:sp>
            <p:nvSpPr>
              <p:cNvPr id="20" name="Freeform 360">
                <a:extLst>
                  <a:ext uri="{FF2B5EF4-FFF2-40B4-BE49-F238E27FC236}">
                    <a16:creationId xmlns:a16="http://schemas.microsoft.com/office/drawing/2014/main" id="{3BC0341C-BBBD-7E3A-3228-5E7FC5346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" y="3201016"/>
                <a:ext cx="12190341" cy="1395379"/>
              </a:xfrm>
              <a:custGeom>
                <a:avLst/>
                <a:gdLst>
                  <a:gd name="T0" fmla="*/ 11903 w 19570"/>
                  <a:gd name="T1" fmla="*/ 51 h 2239"/>
                  <a:gd name="T2" fmla="*/ 12107 w 19570"/>
                  <a:gd name="T3" fmla="*/ 51 h 2239"/>
                  <a:gd name="T4" fmla="*/ 12515 w 19570"/>
                  <a:gd name="T5" fmla="*/ 0 h 2239"/>
                  <a:gd name="T6" fmla="*/ 13126 w 19570"/>
                  <a:gd name="T7" fmla="*/ 0 h 2239"/>
                  <a:gd name="T8" fmla="*/ 11087 w 19570"/>
                  <a:gd name="T9" fmla="*/ 0 h 2239"/>
                  <a:gd name="T10" fmla="*/ 13449 w 19570"/>
                  <a:gd name="T11" fmla="*/ 214 h 2239"/>
                  <a:gd name="T12" fmla="*/ 10588 w 19570"/>
                  <a:gd name="T13" fmla="*/ 253 h 2239"/>
                  <a:gd name="T14" fmla="*/ 10588 w 19570"/>
                  <a:gd name="T15" fmla="*/ 253 h 2239"/>
                  <a:gd name="T16" fmla="*/ 10560 w 19570"/>
                  <a:gd name="T17" fmla="*/ 646 h 2239"/>
                  <a:gd name="T18" fmla="*/ 0 w 19570"/>
                  <a:gd name="T19" fmla="*/ 923 h 2239"/>
                  <a:gd name="T20" fmla="*/ 408 w 19570"/>
                  <a:gd name="T21" fmla="*/ 871 h 2239"/>
                  <a:gd name="T22" fmla="*/ 1019 w 19570"/>
                  <a:gd name="T23" fmla="*/ 871 h 2239"/>
                  <a:gd name="T24" fmla="*/ 1427 w 19570"/>
                  <a:gd name="T25" fmla="*/ 923 h 2239"/>
                  <a:gd name="T26" fmla="*/ 2243 w 19570"/>
                  <a:gd name="T27" fmla="*/ 923 h 2239"/>
                  <a:gd name="T28" fmla="*/ 2446 w 19570"/>
                  <a:gd name="T29" fmla="*/ 923 h 2239"/>
                  <a:gd name="T30" fmla="*/ 2854 w 19570"/>
                  <a:gd name="T31" fmla="*/ 871 h 2239"/>
                  <a:gd name="T32" fmla="*/ 3466 w 19570"/>
                  <a:gd name="T33" fmla="*/ 871 h 2239"/>
                  <a:gd name="T34" fmla="*/ 3873 w 19570"/>
                  <a:gd name="T35" fmla="*/ 923 h 2239"/>
                  <a:gd name="T36" fmla="*/ 4231 w 19570"/>
                  <a:gd name="T37" fmla="*/ 871 h 2239"/>
                  <a:gd name="T38" fmla="*/ 13500 w 19570"/>
                  <a:gd name="T39" fmla="*/ 805 h 2239"/>
                  <a:gd name="T40" fmla="*/ 10454 w 19570"/>
                  <a:gd name="T41" fmla="*/ 1028 h 2239"/>
                  <a:gd name="T42" fmla="*/ 13974 w 19570"/>
                  <a:gd name="T43" fmla="*/ 1143 h 2239"/>
                  <a:gd name="T44" fmla="*/ 13885 w 19570"/>
                  <a:gd name="T45" fmla="*/ 1093 h 2239"/>
                  <a:gd name="T46" fmla="*/ 14382 w 19570"/>
                  <a:gd name="T47" fmla="*/ 1093 h 2239"/>
                  <a:gd name="T48" fmla="*/ 14790 w 19570"/>
                  <a:gd name="T49" fmla="*/ 1143 h 2239"/>
                  <a:gd name="T50" fmla="*/ 15605 w 19570"/>
                  <a:gd name="T51" fmla="*/ 1143 h 2239"/>
                  <a:gd name="T52" fmla="*/ 15809 w 19570"/>
                  <a:gd name="T53" fmla="*/ 1143 h 2239"/>
                  <a:gd name="T54" fmla="*/ 16217 w 19570"/>
                  <a:gd name="T55" fmla="*/ 1093 h 2239"/>
                  <a:gd name="T56" fmla="*/ 16828 w 19570"/>
                  <a:gd name="T57" fmla="*/ 1093 h 2239"/>
                  <a:gd name="T58" fmla="*/ 4481 w 19570"/>
                  <a:gd name="T59" fmla="*/ 962 h 2239"/>
                  <a:gd name="T60" fmla="*/ 9920 w 19570"/>
                  <a:gd name="T61" fmla="*/ 1181 h 2239"/>
                  <a:gd name="T62" fmla="*/ 10172 w 19570"/>
                  <a:gd name="T63" fmla="*/ 1181 h 2239"/>
                  <a:gd name="T64" fmla="*/ 17182 w 19570"/>
                  <a:gd name="T65" fmla="*/ 1257 h 2239"/>
                  <a:gd name="T66" fmla="*/ 9339 w 19570"/>
                  <a:gd name="T67" fmla="*/ 1296 h 2239"/>
                  <a:gd name="T68" fmla="*/ 9339 w 19570"/>
                  <a:gd name="T69" fmla="*/ 1296 h 2239"/>
                  <a:gd name="T70" fmla="*/ 17317 w 19570"/>
                  <a:gd name="T71" fmla="*/ 1625 h 2239"/>
                  <a:gd name="T72" fmla="*/ 17312 w 19570"/>
                  <a:gd name="T73" fmla="*/ 1417 h 2239"/>
                  <a:gd name="T74" fmla="*/ 9149 w 19570"/>
                  <a:gd name="T75" fmla="*/ 1568 h 2239"/>
                  <a:gd name="T76" fmla="*/ 4587 w 19570"/>
                  <a:gd name="T77" fmla="*/ 1968 h 2239"/>
                  <a:gd name="T78" fmla="*/ 4619 w 19570"/>
                  <a:gd name="T79" fmla="*/ 1849 h 2239"/>
                  <a:gd name="T80" fmla="*/ 17266 w 19570"/>
                  <a:gd name="T81" fmla="*/ 1829 h 2239"/>
                  <a:gd name="T82" fmla="*/ 9147 w 19570"/>
                  <a:gd name="T83" fmla="*/ 2046 h 2239"/>
                  <a:gd name="T84" fmla="*/ 9200 w 19570"/>
                  <a:gd name="T85" fmla="*/ 1849 h 2239"/>
                  <a:gd name="T86" fmla="*/ 4740 w 19570"/>
                  <a:gd name="T87" fmla="*/ 2108 h 2239"/>
                  <a:gd name="T88" fmla="*/ 5112 w 19570"/>
                  <a:gd name="T89" fmla="*/ 2186 h 2239"/>
                  <a:gd name="T90" fmla="*/ 5723 w 19570"/>
                  <a:gd name="T91" fmla="*/ 2186 h 2239"/>
                  <a:gd name="T92" fmla="*/ 6131 w 19570"/>
                  <a:gd name="T93" fmla="*/ 2238 h 2239"/>
                  <a:gd name="T94" fmla="*/ 6946 w 19570"/>
                  <a:gd name="T95" fmla="*/ 2238 h 2239"/>
                  <a:gd name="T96" fmla="*/ 7150 w 19570"/>
                  <a:gd name="T97" fmla="*/ 2238 h 2239"/>
                  <a:gd name="T98" fmla="*/ 7558 w 19570"/>
                  <a:gd name="T99" fmla="*/ 2186 h 2239"/>
                  <a:gd name="T100" fmla="*/ 8169 w 19570"/>
                  <a:gd name="T101" fmla="*/ 2186 h 2239"/>
                  <a:gd name="T102" fmla="*/ 8577 w 19570"/>
                  <a:gd name="T103" fmla="*/ 2238 h 2239"/>
                  <a:gd name="T104" fmla="*/ 8967 w 19570"/>
                  <a:gd name="T105" fmla="*/ 2149 h 2239"/>
                  <a:gd name="T106" fmla="*/ 17654 w 19570"/>
                  <a:gd name="T107" fmla="*/ 2238 h 2239"/>
                  <a:gd name="T108" fmla="*/ 17676 w 19570"/>
                  <a:gd name="T109" fmla="*/ 2238 h 2239"/>
                  <a:gd name="T110" fmla="*/ 18492 w 19570"/>
                  <a:gd name="T111" fmla="*/ 2238 h 2239"/>
                  <a:gd name="T112" fmla="*/ 18695 w 19570"/>
                  <a:gd name="T113" fmla="*/ 2238 h 2239"/>
                  <a:gd name="T114" fmla="*/ 19103 w 19570"/>
                  <a:gd name="T115" fmla="*/ 2186 h 2239"/>
                  <a:gd name="T116" fmla="*/ 19569 w 19570"/>
                  <a:gd name="T117" fmla="*/ 2186 h 2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570" h="2239">
                    <a:moveTo>
                      <a:pt x="11495" y="51"/>
                    </a:moveTo>
                    <a:lnTo>
                      <a:pt x="11292" y="51"/>
                    </a:lnTo>
                    <a:lnTo>
                      <a:pt x="11292" y="0"/>
                    </a:lnTo>
                    <a:lnTo>
                      <a:pt x="11495" y="0"/>
                    </a:lnTo>
                    <a:lnTo>
                      <a:pt x="11495" y="51"/>
                    </a:lnTo>
                    <a:close/>
                    <a:moveTo>
                      <a:pt x="11903" y="51"/>
                    </a:moveTo>
                    <a:lnTo>
                      <a:pt x="11699" y="51"/>
                    </a:lnTo>
                    <a:lnTo>
                      <a:pt x="11699" y="0"/>
                    </a:lnTo>
                    <a:lnTo>
                      <a:pt x="11903" y="0"/>
                    </a:lnTo>
                    <a:lnTo>
                      <a:pt x="11903" y="51"/>
                    </a:lnTo>
                    <a:close/>
                    <a:moveTo>
                      <a:pt x="12310" y="51"/>
                    </a:moveTo>
                    <a:lnTo>
                      <a:pt x="12107" y="51"/>
                    </a:lnTo>
                    <a:lnTo>
                      <a:pt x="12107" y="0"/>
                    </a:lnTo>
                    <a:lnTo>
                      <a:pt x="12310" y="0"/>
                    </a:lnTo>
                    <a:lnTo>
                      <a:pt x="12310" y="51"/>
                    </a:lnTo>
                    <a:close/>
                    <a:moveTo>
                      <a:pt x="12718" y="51"/>
                    </a:moveTo>
                    <a:lnTo>
                      <a:pt x="12515" y="51"/>
                    </a:lnTo>
                    <a:lnTo>
                      <a:pt x="12515" y="0"/>
                    </a:lnTo>
                    <a:lnTo>
                      <a:pt x="12718" y="0"/>
                    </a:lnTo>
                    <a:lnTo>
                      <a:pt x="12718" y="51"/>
                    </a:lnTo>
                    <a:close/>
                    <a:moveTo>
                      <a:pt x="13126" y="51"/>
                    </a:moveTo>
                    <a:lnTo>
                      <a:pt x="12922" y="51"/>
                    </a:lnTo>
                    <a:lnTo>
                      <a:pt x="12922" y="0"/>
                    </a:lnTo>
                    <a:lnTo>
                      <a:pt x="13126" y="0"/>
                    </a:lnTo>
                    <a:lnTo>
                      <a:pt x="13126" y="51"/>
                    </a:lnTo>
                    <a:close/>
                    <a:moveTo>
                      <a:pt x="10884" y="51"/>
                    </a:moveTo>
                    <a:lnTo>
                      <a:pt x="10883" y="0"/>
                    </a:lnTo>
                    <a:lnTo>
                      <a:pt x="10883" y="0"/>
                    </a:lnTo>
                    <a:cubicBezTo>
                      <a:pt x="10887" y="0"/>
                      <a:pt x="10892" y="0"/>
                      <a:pt x="10897" y="0"/>
                    </a:cubicBezTo>
                    <a:lnTo>
                      <a:pt x="11087" y="0"/>
                    </a:lnTo>
                    <a:lnTo>
                      <a:pt x="11087" y="51"/>
                    </a:lnTo>
                    <a:lnTo>
                      <a:pt x="10897" y="51"/>
                    </a:lnTo>
                    <a:lnTo>
                      <a:pt x="10897" y="51"/>
                    </a:lnTo>
                    <a:cubicBezTo>
                      <a:pt x="10893" y="51"/>
                      <a:pt x="10888" y="51"/>
                      <a:pt x="10884" y="51"/>
                    </a:cubicBezTo>
                    <a:close/>
                    <a:moveTo>
                      <a:pt x="13449" y="214"/>
                    </a:moveTo>
                    <a:lnTo>
                      <a:pt x="13449" y="214"/>
                    </a:lnTo>
                    <a:cubicBezTo>
                      <a:pt x="13416" y="160"/>
                      <a:pt x="13369" y="116"/>
                      <a:pt x="13312" y="87"/>
                    </a:cubicBezTo>
                    <a:lnTo>
                      <a:pt x="13336" y="42"/>
                    </a:lnTo>
                    <a:lnTo>
                      <a:pt x="13336" y="42"/>
                    </a:lnTo>
                    <a:cubicBezTo>
                      <a:pt x="13401" y="75"/>
                      <a:pt x="13455" y="126"/>
                      <a:pt x="13493" y="188"/>
                    </a:cubicBezTo>
                    <a:lnTo>
                      <a:pt x="13449" y="214"/>
                    </a:lnTo>
                    <a:close/>
                    <a:moveTo>
                      <a:pt x="10588" y="253"/>
                    </a:moveTo>
                    <a:lnTo>
                      <a:pt x="10541" y="233"/>
                    </a:lnTo>
                    <a:lnTo>
                      <a:pt x="10541" y="233"/>
                    </a:lnTo>
                    <a:cubicBezTo>
                      <a:pt x="10570" y="166"/>
                      <a:pt x="10618" y="108"/>
                      <a:pt x="10678" y="68"/>
                    </a:cubicBezTo>
                    <a:lnTo>
                      <a:pt x="10707" y="110"/>
                    </a:lnTo>
                    <a:lnTo>
                      <a:pt x="10707" y="110"/>
                    </a:lnTo>
                    <a:cubicBezTo>
                      <a:pt x="10654" y="145"/>
                      <a:pt x="10613" y="195"/>
                      <a:pt x="10588" y="253"/>
                    </a:cubicBezTo>
                    <a:close/>
                    <a:moveTo>
                      <a:pt x="13548" y="598"/>
                    </a:moveTo>
                    <a:lnTo>
                      <a:pt x="13498" y="598"/>
                    </a:lnTo>
                    <a:lnTo>
                      <a:pt x="13498" y="395"/>
                    </a:lnTo>
                    <a:lnTo>
                      <a:pt x="13548" y="395"/>
                    </a:lnTo>
                    <a:lnTo>
                      <a:pt x="13548" y="598"/>
                    </a:lnTo>
                    <a:close/>
                    <a:moveTo>
                      <a:pt x="10560" y="646"/>
                    </a:moveTo>
                    <a:lnTo>
                      <a:pt x="10509" y="646"/>
                    </a:lnTo>
                    <a:lnTo>
                      <a:pt x="10509" y="442"/>
                    </a:lnTo>
                    <a:lnTo>
                      <a:pt x="10560" y="442"/>
                    </a:lnTo>
                    <a:lnTo>
                      <a:pt x="10560" y="646"/>
                    </a:lnTo>
                    <a:close/>
                    <a:moveTo>
                      <a:pt x="204" y="923"/>
                    </a:moveTo>
                    <a:lnTo>
                      <a:pt x="0" y="923"/>
                    </a:lnTo>
                    <a:lnTo>
                      <a:pt x="0" y="871"/>
                    </a:lnTo>
                    <a:lnTo>
                      <a:pt x="204" y="871"/>
                    </a:lnTo>
                    <a:lnTo>
                      <a:pt x="204" y="923"/>
                    </a:lnTo>
                    <a:close/>
                    <a:moveTo>
                      <a:pt x="612" y="923"/>
                    </a:moveTo>
                    <a:lnTo>
                      <a:pt x="408" y="923"/>
                    </a:lnTo>
                    <a:lnTo>
                      <a:pt x="408" y="871"/>
                    </a:lnTo>
                    <a:lnTo>
                      <a:pt x="612" y="871"/>
                    </a:lnTo>
                    <a:lnTo>
                      <a:pt x="612" y="923"/>
                    </a:lnTo>
                    <a:close/>
                    <a:moveTo>
                      <a:pt x="1019" y="923"/>
                    </a:moveTo>
                    <a:lnTo>
                      <a:pt x="815" y="923"/>
                    </a:lnTo>
                    <a:lnTo>
                      <a:pt x="815" y="871"/>
                    </a:lnTo>
                    <a:lnTo>
                      <a:pt x="1019" y="871"/>
                    </a:lnTo>
                    <a:lnTo>
                      <a:pt x="1019" y="923"/>
                    </a:lnTo>
                    <a:close/>
                    <a:moveTo>
                      <a:pt x="1427" y="923"/>
                    </a:moveTo>
                    <a:lnTo>
                      <a:pt x="1223" y="923"/>
                    </a:lnTo>
                    <a:lnTo>
                      <a:pt x="1223" y="871"/>
                    </a:lnTo>
                    <a:lnTo>
                      <a:pt x="1427" y="871"/>
                    </a:lnTo>
                    <a:lnTo>
                      <a:pt x="1427" y="923"/>
                    </a:lnTo>
                    <a:close/>
                    <a:moveTo>
                      <a:pt x="1835" y="923"/>
                    </a:moveTo>
                    <a:lnTo>
                      <a:pt x="1631" y="923"/>
                    </a:lnTo>
                    <a:lnTo>
                      <a:pt x="1631" y="871"/>
                    </a:lnTo>
                    <a:lnTo>
                      <a:pt x="1835" y="871"/>
                    </a:lnTo>
                    <a:lnTo>
                      <a:pt x="1835" y="923"/>
                    </a:lnTo>
                    <a:close/>
                    <a:moveTo>
                      <a:pt x="2243" y="923"/>
                    </a:moveTo>
                    <a:lnTo>
                      <a:pt x="2038" y="923"/>
                    </a:lnTo>
                    <a:lnTo>
                      <a:pt x="2038" y="871"/>
                    </a:lnTo>
                    <a:lnTo>
                      <a:pt x="2243" y="871"/>
                    </a:lnTo>
                    <a:lnTo>
                      <a:pt x="2243" y="923"/>
                    </a:lnTo>
                    <a:close/>
                    <a:moveTo>
                      <a:pt x="2650" y="923"/>
                    </a:moveTo>
                    <a:lnTo>
                      <a:pt x="2446" y="923"/>
                    </a:lnTo>
                    <a:lnTo>
                      <a:pt x="2446" y="871"/>
                    </a:lnTo>
                    <a:lnTo>
                      <a:pt x="2650" y="871"/>
                    </a:lnTo>
                    <a:lnTo>
                      <a:pt x="2650" y="923"/>
                    </a:lnTo>
                    <a:close/>
                    <a:moveTo>
                      <a:pt x="3058" y="923"/>
                    </a:moveTo>
                    <a:lnTo>
                      <a:pt x="2854" y="923"/>
                    </a:lnTo>
                    <a:lnTo>
                      <a:pt x="2854" y="871"/>
                    </a:lnTo>
                    <a:lnTo>
                      <a:pt x="3058" y="871"/>
                    </a:lnTo>
                    <a:lnTo>
                      <a:pt x="3058" y="923"/>
                    </a:lnTo>
                    <a:close/>
                    <a:moveTo>
                      <a:pt x="3466" y="923"/>
                    </a:moveTo>
                    <a:lnTo>
                      <a:pt x="3262" y="923"/>
                    </a:lnTo>
                    <a:lnTo>
                      <a:pt x="3262" y="871"/>
                    </a:lnTo>
                    <a:lnTo>
                      <a:pt x="3466" y="871"/>
                    </a:lnTo>
                    <a:lnTo>
                      <a:pt x="3466" y="923"/>
                    </a:lnTo>
                    <a:close/>
                    <a:moveTo>
                      <a:pt x="3873" y="923"/>
                    </a:moveTo>
                    <a:lnTo>
                      <a:pt x="3670" y="923"/>
                    </a:lnTo>
                    <a:lnTo>
                      <a:pt x="3670" y="871"/>
                    </a:lnTo>
                    <a:lnTo>
                      <a:pt x="3873" y="871"/>
                    </a:lnTo>
                    <a:lnTo>
                      <a:pt x="3873" y="923"/>
                    </a:lnTo>
                    <a:close/>
                    <a:moveTo>
                      <a:pt x="4277" y="926"/>
                    </a:moveTo>
                    <a:lnTo>
                      <a:pt x="4277" y="926"/>
                    </a:lnTo>
                    <a:cubicBezTo>
                      <a:pt x="4262" y="923"/>
                      <a:pt x="4247" y="923"/>
                      <a:pt x="4231" y="923"/>
                    </a:cubicBezTo>
                    <a:lnTo>
                      <a:pt x="4077" y="923"/>
                    </a:lnTo>
                    <a:lnTo>
                      <a:pt x="4077" y="871"/>
                    </a:lnTo>
                    <a:lnTo>
                      <a:pt x="4231" y="871"/>
                    </a:lnTo>
                    <a:lnTo>
                      <a:pt x="4231" y="871"/>
                    </a:lnTo>
                    <a:cubicBezTo>
                      <a:pt x="4249" y="871"/>
                      <a:pt x="4267" y="872"/>
                      <a:pt x="4284" y="875"/>
                    </a:cubicBezTo>
                    <a:lnTo>
                      <a:pt x="4277" y="926"/>
                    </a:lnTo>
                    <a:close/>
                    <a:moveTo>
                      <a:pt x="13586" y="1003"/>
                    </a:moveTo>
                    <a:lnTo>
                      <a:pt x="13586" y="1003"/>
                    </a:lnTo>
                    <a:cubicBezTo>
                      <a:pt x="13540" y="946"/>
                      <a:pt x="13510" y="878"/>
                      <a:pt x="13500" y="805"/>
                    </a:cubicBezTo>
                    <a:lnTo>
                      <a:pt x="13551" y="799"/>
                    </a:lnTo>
                    <a:lnTo>
                      <a:pt x="13551" y="799"/>
                    </a:lnTo>
                    <a:cubicBezTo>
                      <a:pt x="13559" y="862"/>
                      <a:pt x="13585" y="921"/>
                      <a:pt x="13626" y="970"/>
                    </a:cubicBezTo>
                    <a:lnTo>
                      <a:pt x="13586" y="1003"/>
                    </a:lnTo>
                    <a:close/>
                    <a:moveTo>
                      <a:pt x="10497" y="1056"/>
                    </a:moveTo>
                    <a:lnTo>
                      <a:pt x="10454" y="1028"/>
                    </a:lnTo>
                    <a:lnTo>
                      <a:pt x="10454" y="1028"/>
                    </a:lnTo>
                    <a:cubicBezTo>
                      <a:pt x="10489" y="975"/>
                      <a:pt x="10508" y="913"/>
                      <a:pt x="10509" y="849"/>
                    </a:cubicBezTo>
                    <a:lnTo>
                      <a:pt x="10560" y="850"/>
                    </a:lnTo>
                    <a:lnTo>
                      <a:pt x="10560" y="850"/>
                    </a:lnTo>
                    <a:cubicBezTo>
                      <a:pt x="10558" y="923"/>
                      <a:pt x="10536" y="995"/>
                      <a:pt x="10497" y="1056"/>
                    </a:cubicBezTo>
                    <a:close/>
                    <a:moveTo>
                      <a:pt x="13974" y="1143"/>
                    </a:moveTo>
                    <a:lnTo>
                      <a:pt x="13885" y="1143"/>
                    </a:lnTo>
                    <a:lnTo>
                      <a:pt x="13885" y="1143"/>
                    </a:lnTo>
                    <a:cubicBezTo>
                      <a:pt x="13844" y="1143"/>
                      <a:pt x="13803" y="1137"/>
                      <a:pt x="13764" y="1124"/>
                    </a:cubicBezTo>
                    <a:lnTo>
                      <a:pt x="13780" y="1076"/>
                    </a:lnTo>
                    <a:lnTo>
                      <a:pt x="13780" y="1076"/>
                    </a:lnTo>
                    <a:cubicBezTo>
                      <a:pt x="13814" y="1087"/>
                      <a:pt x="13849" y="1093"/>
                      <a:pt x="13885" y="1093"/>
                    </a:cubicBezTo>
                    <a:lnTo>
                      <a:pt x="13974" y="1093"/>
                    </a:lnTo>
                    <a:lnTo>
                      <a:pt x="13974" y="1143"/>
                    </a:lnTo>
                    <a:close/>
                    <a:moveTo>
                      <a:pt x="14382" y="1143"/>
                    </a:moveTo>
                    <a:lnTo>
                      <a:pt x="14178" y="1143"/>
                    </a:lnTo>
                    <a:lnTo>
                      <a:pt x="14178" y="1093"/>
                    </a:lnTo>
                    <a:lnTo>
                      <a:pt x="14382" y="1093"/>
                    </a:lnTo>
                    <a:lnTo>
                      <a:pt x="14382" y="1143"/>
                    </a:lnTo>
                    <a:close/>
                    <a:moveTo>
                      <a:pt x="14790" y="1143"/>
                    </a:moveTo>
                    <a:lnTo>
                      <a:pt x="14585" y="1143"/>
                    </a:lnTo>
                    <a:lnTo>
                      <a:pt x="14585" y="1093"/>
                    </a:lnTo>
                    <a:lnTo>
                      <a:pt x="14790" y="1093"/>
                    </a:lnTo>
                    <a:lnTo>
                      <a:pt x="14790" y="1143"/>
                    </a:lnTo>
                    <a:close/>
                    <a:moveTo>
                      <a:pt x="15197" y="1143"/>
                    </a:moveTo>
                    <a:lnTo>
                      <a:pt x="14993" y="1143"/>
                    </a:lnTo>
                    <a:lnTo>
                      <a:pt x="14993" y="1093"/>
                    </a:lnTo>
                    <a:lnTo>
                      <a:pt x="15197" y="1093"/>
                    </a:lnTo>
                    <a:lnTo>
                      <a:pt x="15197" y="1143"/>
                    </a:lnTo>
                    <a:close/>
                    <a:moveTo>
                      <a:pt x="15605" y="1143"/>
                    </a:moveTo>
                    <a:lnTo>
                      <a:pt x="15401" y="1143"/>
                    </a:lnTo>
                    <a:lnTo>
                      <a:pt x="15401" y="1093"/>
                    </a:lnTo>
                    <a:lnTo>
                      <a:pt x="15605" y="1093"/>
                    </a:lnTo>
                    <a:lnTo>
                      <a:pt x="15605" y="1143"/>
                    </a:lnTo>
                    <a:close/>
                    <a:moveTo>
                      <a:pt x="16013" y="1143"/>
                    </a:moveTo>
                    <a:lnTo>
                      <a:pt x="15809" y="1143"/>
                    </a:lnTo>
                    <a:lnTo>
                      <a:pt x="15809" y="1093"/>
                    </a:lnTo>
                    <a:lnTo>
                      <a:pt x="16013" y="1093"/>
                    </a:lnTo>
                    <a:lnTo>
                      <a:pt x="16013" y="1143"/>
                    </a:lnTo>
                    <a:close/>
                    <a:moveTo>
                      <a:pt x="16420" y="1143"/>
                    </a:moveTo>
                    <a:lnTo>
                      <a:pt x="16217" y="1143"/>
                    </a:lnTo>
                    <a:lnTo>
                      <a:pt x="16217" y="1093"/>
                    </a:lnTo>
                    <a:lnTo>
                      <a:pt x="16420" y="1093"/>
                    </a:lnTo>
                    <a:lnTo>
                      <a:pt x="16420" y="1143"/>
                    </a:lnTo>
                    <a:close/>
                    <a:moveTo>
                      <a:pt x="16828" y="1143"/>
                    </a:moveTo>
                    <a:lnTo>
                      <a:pt x="16624" y="1143"/>
                    </a:lnTo>
                    <a:lnTo>
                      <a:pt x="16624" y="1093"/>
                    </a:lnTo>
                    <a:lnTo>
                      <a:pt x="16828" y="1093"/>
                    </a:lnTo>
                    <a:lnTo>
                      <a:pt x="16828" y="1143"/>
                    </a:lnTo>
                    <a:close/>
                    <a:moveTo>
                      <a:pt x="4553" y="1157"/>
                    </a:moveTo>
                    <a:lnTo>
                      <a:pt x="4553" y="1157"/>
                    </a:lnTo>
                    <a:cubicBezTo>
                      <a:pt x="4533" y="1096"/>
                      <a:pt x="4497" y="1043"/>
                      <a:pt x="4448" y="1002"/>
                    </a:cubicBezTo>
                    <a:lnTo>
                      <a:pt x="4481" y="962"/>
                    </a:lnTo>
                    <a:lnTo>
                      <a:pt x="4481" y="962"/>
                    </a:lnTo>
                    <a:cubicBezTo>
                      <a:pt x="4537" y="1010"/>
                      <a:pt x="4579" y="1072"/>
                      <a:pt x="4601" y="1142"/>
                    </a:cubicBezTo>
                    <a:lnTo>
                      <a:pt x="4553" y="1157"/>
                    </a:lnTo>
                    <a:close/>
                    <a:moveTo>
                      <a:pt x="9920" y="1232"/>
                    </a:moveTo>
                    <a:lnTo>
                      <a:pt x="9717" y="1232"/>
                    </a:lnTo>
                    <a:lnTo>
                      <a:pt x="9717" y="1181"/>
                    </a:lnTo>
                    <a:lnTo>
                      <a:pt x="9920" y="1181"/>
                    </a:lnTo>
                    <a:lnTo>
                      <a:pt x="9920" y="1232"/>
                    </a:lnTo>
                    <a:close/>
                    <a:moveTo>
                      <a:pt x="10172" y="1232"/>
                    </a:moveTo>
                    <a:lnTo>
                      <a:pt x="10123" y="1232"/>
                    </a:lnTo>
                    <a:lnTo>
                      <a:pt x="10123" y="1181"/>
                    </a:lnTo>
                    <a:lnTo>
                      <a:pt x="10172" y="1181"/>
                    </a:lnTo>
                    <a:lnTo>
                      <a:pt x="10172" y="1181"/>
                    </a:lnTo>
                    <a:cubicBezTo>
                      <a:pt x="10221" y="1181"/>
                      <a:pt x="10268" y="1170"/>
                      <a:pt x="10312" y="1150"/>
                    </a:cubicBezTo>
                    <a:lnTo>
                      <a:pt x="10333" y="1196"/>
                    </a:lnTo>
                    <a:lnTo>
                      <a:pt x="10333" y="1196"/>
                    </a:lnTo>
                    <a:cubicBezTo>
                      <a:pt x="10283" y="1220"/>
                      <a:pt x="10228" y="1232"/>
                      <a:pt x="10172" y="1232"/>
                    </a:cubicBezTo>
                    <a:close/>
                    <a:moveTo>
                      <a:pt x="17182" y="1257"/>
                    </a:moveTo>
                    <a:lnTo>
                      <a:pt x="17182" y="1257"/>
                    </a:lnTo>
                    <a:cubicBezTo>
                      <a:pt x="17139" y="1210"/>
                      <a:pt x="17084" y="1175"/>
                      <a:pt x="17023" y="1157"/>
                    </a:cubicBezTo>
                    <a:lnTo>
                      <a:pt x="17038" y="1108"/>
                    </a:lnTo>
                    <a:lnTo>
                      <a:pt x="17038" y="1108"/>
                    </a:lnTo>
                    <a:cubicBezTo>
                      <a:pt x="17108" y="1129"/>
                      <a:pt x="17171" y="1169"/>
                      <a:pt x="17219" y="1223"/>
                    </a:cubicBezTo>
                    <a:lnTo>
                      <a:pt x="17182" y="1257"/>
                    </a:lnTo>
                    <a:close/>
                    <a:moveTo>
                      <a:pt x="9339" y="1296"/>
                    </a:moveTo>
                    <a:lnTo>
                      <a:pt x="9309" y="1255"/>
                    </a:lnTo>
                    <a:lnTo>
                      <a:pt x="9309" y="1255"/>
                    </a:lnTo>
                    <a:cubicBezTo>
                      <a:pt x="9368" y="1211"/>
                      <a:pt x="9438" y="1186"/>
                      <a:pt x="9511" y="1181"/>
                    </a:cubicBezTo>
                    <a:lnTo>
                      <a:pt x="9515" y="1232"/>
                    </a:lnTo>
                    <a:lnTo>
                      <a:pt x="9515" y="1232"/>
                    </a:lnTo>
                    <a:cubicBezTo>
                      <a:pt x="9451" y="1236"/>
                      <a:pt x="9390" y="1258"/>
                      <a:pt x="9339" y="1296"/>
                    </a:cubicBezTo>
                    <a:close/>
                    <a:moveTo>
                      <a:pt x="4619" y="1555"/>
                    </a:moveTo>
                    <a:lnTo>
                      <a:pt x="4568" y="1555"/>
                    </a:lnTo>
                    <a:lnTo>
                      <a:pt x="4568" y="1351"/>
                    </a:lnTo>
                    <a:lnTo>
                      <a:pt x="4619" y="1351"/>
                    </a:lnTo>
                    <a:lnTo>
                      <a:pt x="4619" y="1555"/>
                    </a:lnTo>
                    <a:close/>
                    <a:moveTo>
                      <a:pt x="17317" y="1625"/>
                    </a:moveTo>
                    <a:lnTo>
                      <a:pt x="17266" y="1625"/>
                    </a:lnTo>
                    <a:lnTo>
                      <a:pt x="17266" y="1480"/>
                    </a:lnTo>
                    <a:lnTo>
                      <a:pt x="17266" y="1480"/>
                    </a:lnTo>
                    <a:cubicBezTo>
                      <a:pt x="17266" y="1462"/>
                      <a:pt x="17265" y="1444"/>
                      <a:pt x="17262" y="1426"/>
                    </a:cubicBezTo>
                    <a:lnTo>
                      <a:pt x="17312" y="1417"/>
                    </a:lnTo>
                    <a:lnTo>
                      <a:pt x="17312" y="1417"/>
                    </a:lnTo>
                    <a:cubicBezTo>
                      <a:pt x="17316" y="1438"/>
                      <a:pt x="17317" y="1459"/>
                      <a:pt x="17317" y="1480"/>
                    </a:cubicBezTo>
                    <a:lnTo>
                      <a:pt x="17317" y="1625"/>
                    </a:lnTo>
                    <a:close/>
                    <a:moveTo>
                      <a:pt x="9200" y="1635"/>
                    </a:moveTo>
                    <a:lnTo>
                      <a:pt x="9149" y="1635"/>
                    </a:lnTo>
                    <a:lnTo>
                      <a:pt x="9149" y="1568"/>
                    </a:lnTo>
                    <a:lnTo>
                      <a:pt x="9149" y="1568"/>
                    </a:lnTo>
                    <a:cubicBezTo>
                      <a:pt x="9149" y="1519"/>
                      <a:pt x="9158" y="1470"/>
                      <a:pt x="9177" y="1425"/>
                    </a:cubicBezTo>
                    <a:lnTo>
                      <a:pt x="9224" y="1443"/>
                    </a:lnTo>
                    <a:lnTo>
                      <a:pt x="9224" y="1443"/>
                    </a:lnTo>
                    <a:cubicBezTo>
                      <a:pt x="9208" y="1483"/>
                      <a:pt x="9200" y="1525"/>
                      <a:pt x="9200" y="1568"/>
                    </a:cubicBezTo>
                    <a:lnTo>
                      <a:pt x="9200" y="1635"/>
                    </a:lnTo>
                    <a:close/>
                    <a:moveTo>
                      <a:pt x="4587" y="1968"/>
                    </a:moveTo>
                    <a:lnTo>
                      <a:pt x="4587" y="1968"/>
                    </a:lnTo>
                    <a:cubicBezTo>
                      <a:pt x="4574" y="1930"/>
                      <a:pt x="4568" y="1890"/>
                      <a:pt x="4568" y="1849"/>
                    </a:cubicBezTo>
                    <a:lnTo>
                      <a:pt x="4568" y="1759"/>
                    </a:lnTo>
                    <a:lnTo>
                      <a:pt x="4619" y="1759"/>
                    </a:lnTo>
                    <a:lnTo>
                      <a:pt x="4619" y="1849"/>
                    </a:lnTo>
                    <a:lnTo>
                      <a:pt x="4619" y="1849"/>
                    </a:lnTo>
                    <a:cubicBezTo>
                      <a:pt x="4619" y="1884"/>
                      <a:pt x="4625" y="1919"/>
                      <a:pt x="4636" y="1953"/>
                    </a:cubicBezTo>
                    <a:lnTo>
                      <a:pt x="4587" y="1968"/>
                    </a:lnTo>
                    <a:close/>
                    <a:moveTo>
                      <a:pt x="17315" y="2038"/>
                    </a:moveTo>
                    <a:lnTo>
                      <a:pt x="17315" y="2038"/>
                    </a:lnTo>
                    <a:cubicBezTo>
                      <a:pt x="17283" y="1980"/>
                      <a:pt x="17266" y="1915"/>
                      <a:pt x="17266" y="1849"/>
                    </a:cubicBezTo>
                    <a:lnTo>
                      <a:pt x="17266" y="1829"/>
                    </a:lnTo>
                    <a:lnTo>
                      <a:pt x="17317" y="1829"/>
                    </a:lnTo>
                    <a:lnTo>
                      <a:pt x="17317" y="1849"/>
                    </a:lnTo>
                    <a:lnTo>
                      <a:pt x="17317" y="1849"/>
                    </a:lnTo>
                    <a:cubicBezTo>
                      <a:pt x="17317" y="1907"/>
                      <a:pt x="17332" y="1963"/>
                      <a:pt x="17360" y="2013"/>
                    </a:cubicBezTo>
                    <a:lnTo>
                      <a:pt x="17315" y="2038"/>
                    </a:lnTo>
                    <a:close/>
                    <a:moveTo>
                      <a:pt x="9147" y="2046"/>
                    </a:moveTo>
                    <a:lnTo>
                      <a:pt x="9103" y="2020"/>
                    </a:lnTo>
                    <a:lnTo>
                      <a:pt x="9103" y="2020"/>
                    </a:lnTo>
                    <a:cubicBezTo>
                      <a:pt x="9133" y="1968"/>
                      <a:pt x="9149" y="1910"/>
                      <a:pt x="9149" y="1849"/>
                    </a:cubicBezTo>
                    <a:lnTo>
                      <a:pt x="9149" y="1838"/>
                    </a:lnTo>
                    <a:lnTo>
                      <a:pt x="9200" y="1838"/>
                    </a:lnTo>
                    <a:lnTo>
                      <a:pt x="9200" y="1849"/>
                    </a:lnTo>
                    <a:lnTo>
                      <a:pt x="9200" y="1849"/>
                    </a:lnTo>
                    <a:cubicBezTo>
                      <a:pt x="9200" y="1919"/>
                      <a:pt x="9182" y="1987"/>
                      <a:pt x="9147" y="2046"/>
                    </a:cubicBezTo>
                    <a:close/>
                    <a:moveTo>
                      <a:pt x="4905" y="2234"/>
                    </a:moveTo>
                    <a:lnTo>
                      <a:pt x="4905" y="2234"/>
                    </a:lnTo>
                    <a:cubicBezTo>
                      <a:pt x="4832" y="2224"/>
                      <a:pt x="4764" y="2194"/>
                      <a:pt x="4707" y="2147"/>
                    </a:cubicBezTo>
                    <a:lnTo>
                      <a:pt x="4740" y="2108"/>
                    </a:lnTo>
                    <a:lnTo>
                      <a:pt x="4740" y="2108"/>
                    </a:lnTo>
                    <a:cubicBezTo>
                      <a:pt x="4789" y="2149"/>
                      <a:pt x="4848" y="2175"/>
                      <a:pt x="4911" y="2183"/>
                    </a:cubicBezTo>
                    <a:lnTo>
                      <a:pt x="4905" y="2234"/>
                    </a:lnTo>
                    <a:close/>
                    <a:moveTo>
                      <a:pt x="5316" y="2238"/>
                    </a:moveTo>
                    <a:lnTo>
                      <a:pt x="5112" y="2238"/>
                    </a:lnTo>
                    <a:lnTo>
                      <a:pt x="5112" y="2186"/>
                    </a:lnTo>
                    <a:lnTo>
                      <a:pt x="5316" y="2186"/>
                    </a:lnTo>
                    <a:lnTo>
                      <a:pt x="5316" y="2238"/>
                    </a:lnTo>
                    <a:close/>
                    <a:moveTo>
                      <a:pt x="5723" y="2238"/>
                    </a:moveTo>
                    <a:lnTo>
                      <a:pt x="5519" y="2238"/>
                    </a:lnTo>
                    <a:lnTo>
                      <a:pt x="5519" y="2186"/>
                    </a:lnTo>
                    <a:lnTo>
                      <a:pt x="5723" y="2186"/>
                    </a:lnTo>
                    <a:lnTo>
                      <a:pt x="5723" y="2238"/>
                    </a:lnTo>
                    <a:close/>
                    <a:moveTo>
                      <a:pt x="6131" y="2238"/>
                    </a:moveTo>
                    <a:lnTo>
                      <a:pt x="5927" y="2238"/>
                    </a:lnTo>
                    <a:lnTo>
                      <a:pt x="5927" y="2186"/>
                    </a:lnTo>
                    <a:lnTo>
                      <a:pt x="6131" y="2186"/>
                    </a:lnTo>
                    <a:lnTo>
                      <a:pt x="6131" y="2238"/>
                    </a:lnTo>
                    <a:close/>
                    <a:moveTo>
                      <a:pt x="6539" y="2238"/>
                    </a:moveTo>
                    <a:lnTo>
                      <a:pt x="6335" y="2238"/>
                    </a:lnTo>
                    <a:lnTo>
                      <a:pt x="6335" y="2186"/>
                    </a:lnTo>
                    <a:lnTo>
                      <a:pt x="6539" y="2186"/>
                    </a:lnTo>
                    <a:lnTo>
                      <a:pt x="6539" y="2238"/>
                    </a:lnTo>
                    <a:close/>
                    <a:moveTo>
                      <a:pt x="6946" y="2238"/>
                    </a:moveTo>
                    <a:lnTo>
                      <a:pt x="6743" y="2238"/>
                    </a:lnTo>
                    <a:lnTo>
                      <a:pt x="6743" y="2186"/>
                    </a:lnTo>
                    <a:lnTo>
                      <a:pt x="6946" y="2186"/>
                    </a:lnTo>
                    <a:lnTo>
                      <a:pt x="6946" y="2238"/>
                    </a:lnTo>
                    <a:close/>
                    <a:moveTo>
                      <a:pt x="7354" y="2238"/>
                    </a:moveTo>
                    <a:lnTo>
                      <a:pt x="7150" y="2238"/>
                    </a:lnTo>
                    <a:lnTo>
                      <a:pt x="7150" y="2186"/>
                    </a:lnTo>
                    <a:lnTo>
                      <a:pt x="7354" y="2186"/>
                    </a:lnTo>
                    <a:lnTo>
                      <a:pt x="7354" y="2238"/>
                    </a:lnTo>
                    <a:close/>
                    <a:moveTo>
                      <a:pt x="7762" y="2238"/>
                    </a:moveTo>
                    <a:lnTo>
                      <a:pt x="7558" y="2238"/>
                    </a:lnTo>
                    <a:lnTo>
                      <a:pt x="7558" y="2186"/>
                    </a:lnTo>
                    <a:lnTo>
                      <a:pt x="7762" y="2186"/>
                    </a:lnTo>
                    <a:lnTo>
                      <a:pt x="7762" y="2238"/>
                    </a:lnTo>
                    <a:close/>
                    <a:moveTo>
                      <a:pt x="8169" y="2238"/>
                    </a:moveTo>
                    <a:lnTo>
                      <a:pt x="7966" y="2238"/>
                    </a:lnTo>
                    <a:lnTo>
                      <a:pt x="7966" y="2186"/>
                    </a:lnTo>
                    <a:lnTo>
                      <a:pt x="8169" y="2186"/>
                    </a:lnTo>
                    <a:lnTo>
                      <a:pt x="8169" y="2238"/>
                    </a:lnTo>
                    <a:close/>
                    <a:moveTo>
                      <a:pt x="8577" y="2238"/>
                    </a:moveTo>
                    <a:lnTo>
                      <a:pt x="8374" y="2238"/>
                    </a:lnTo>
                    <a:lnTo>
                      <a:pt x="8374" y="2186"/>
                    </a:lnTo>
                    <a:lnTo>
                      <a:pt x="8577" y="2186"/>
                    </a:lnTo>
                    <a:lnTo>
                      <a:pt x="8577" y="2238"/>
                    </a:lnTo>
                    <a:close/>
                    <a:moveTo>
                      <a:pt x="8812" y="2238"/>
                    </a:moveTo>
                    <a:lnTo>
                      <a:pt x="8781" y="2238"/>
                    </a:lnTo>
                    <a:lnTo>
                      <a:pt x="8781" y="2186"/>
                    </a:lnTo>
                    <a:lnTo>
                      <a:pt x="8812" y="2186"/>
                    </a:lnTo>
                    <a:lnTo>
                      <a:pt x="8812" y="2186"/>
                    </a:lnTo>
                    <a:cubicBezTo>
                      <a:pt x="8867" y="2186"/>
                      <a:pt x="8919" y="2174"/>
                      <a:pt x="8967" y="2149"/>
                    </a:cubicBezTo>
                    <a:lnTo>
                      <a:pt x="8990" y="2194"/>
                    </a:lnTo>
                    <a:lnTo>
                      <a:pt x="8990" y="2194"/>
                    </a:lnTo>
                    <a:cubicBezTo>
                      <a:pt x="8936" y="2222"/>
                      <a:pt x="8874" y="2238"/>
                      <a:pt x="8812" y="2238"/>
                    </a:cubicBezTo>
                    <a:close/>
                    <a:moveTo>
                      <a:pt x="17676" y="2238"/>
                    </a:moveTo>
                    <a:lnTo>
                      <a:pt x="17654" y="2238"/>
                    </a:lnTo>
                    <a:lnTo>
                      <a:pt x="17654" y="2238"/>
                    </a:lnTo>
                    <a:cubicBezTo>
                      <a:pt x="17589" y="2238"/>
                      <a:pt x="17524" y="2221"/>
                      <a:pt x="17467" y="2189"/>
                    </a:cubicBezTo>
                    <a:lnTo>
                      <a:pt x="17492" y="2145"/>
                    </a:lnTo>
                    <a:lnTo>
                      <a:pt x="17492" y="2145"/>
                    </a:lnTo>
                    <a:cubicBezTo>
                      <a:pt x="17541" y="2172"/>
                      <a:pt x="17598" y="2186"/>
                      <a:pt x="17654" y="2186"/>
                    </a:cubicBezTo>
                    <a:lnTo>
                      <a:pt x="17676" y="2186"/>
                    </a:lnTo>
                    <a:lnTo>
                      <a:pt x="17676" y="2238"/>
                    </a:lnTo>
                    <a:close/>
                    <a:moveTo>
                      <a:pt x="18084" y="2238"/>
                    </a:moveTo>
                    <a:lnTo>
                      <a:pt x="17880" y="2238"/>
                    </a:lnTo>
                    <a:lnTo>
                      <a:pt x="17880" y="2186"/>
                    </a:lnTo>
                    <a:lnTo>
                      <a:pt x="18084" y="2186"/>
                    </a:lnTo>
                    <a:lnTo>
                      <a:pt x="18084" y="2238"/>
                    </a:lnTo>
                    <a:close/>
                    <a:moveTo>
                      <a:pt x="18492" y="2238"/>
                    </a:moveTo>
                    <a:lnTo>
                      <a:pt x="18287" y="2238"/>
                    </a:lnTo>
                    <a:lnTo>
                      <a:pt x="18287" y="2186"/>
                    </a:lnTo>
                    <a:lnTo>
                      <a:pt x="18492" y="2186"/>
                    </a:lnTo>
                    <a:lnTo>
                      <a:pt x="18492" y="2238"/>
                    </a:lnTo>
                    <a:close/>
                    <a:moveTo>
                      <a:pt x="18899" y="2238"/>
                    </a:moveTo>
                    <a:lnTo>
                      <a:pt x="18695" y="2238"/>
                    </a:lnTo>
                    <a:lnTo>
                      <a:pt x="18695" y="2186"/>
                    </a:lnTo>
                    <a:lnTo>
                      <a:pt x="18899" y="2186"/>
                    </a:lnTo>
                    <a:lnTo>
                      <a:pt x="18899" y="2238"/>
                    </a:lnTo>
                    <a:close/>
                    <a:moveTo>
                      <a:pt x="19307" y="2238"/>
                    </a:moveTo>
                    <a:lnTo>
                      <a:pt x="19103" y="2238"/>
                    </a:lnTo>
                    <a:lnTo>
                      <a:pt x="19103" y="2186"/>
                    </a:lnTo>
                    <a:lnTo>
                      <a:pt x="19307" y="2186"/>
                    </a:lnTo>
                    <a:lnTo>
                      <a:pt x="19307" y="2238"/>
                    </a:lnTo>
                    <a:close/>
                    <a:moveTo>
                      <a:pt x="19569" y="2238"/>
                    </a:moveTo>
                    <a:lnTo>
                      <a:pt x="19510" y="2238"/>
                    </a:lnTo>
                    <a:lnTo>
                      <a:pt x="19510" y="2186"/>
                    </a:lnTo>
                    <a:lnTo>
                      <a:pt x="19569" y="2186"/>
                    </a:lnTo>
                    <a:lnTo>
                      <a:pt x="19569" y="223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DM Sans" pitchFamily="2" charset="77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6732D24-F211-3AB3-A285-0D7EC8B4F71A}"/>
                </a:ext>
              </a:extLst>
            </p:cNvPr>
            <p:cNvGrpSpPr/>
            <p:nvPr/>
          </p:nvGrpSpPr>
          <p:grpSpPr>
            <a:xfrm>
              <a:off x="1220398" y="1392794"/>
              <a:ext cx="9751205" cy="2578973"/>
              <a:chOff x="1140751" y="1926194"/>
              <a:chExt cx="9751205" cy="2578973"/>
            </a:xfrm>
          </p:grpSpPr>
          <p:sp>
            <p:nvSpPr>
              <p:cNvPr id="74" name="Oval 43">
                <a:extLst>
                  <a:ext uri="{FF2B5EF4-FFF2-40B4-BE49-F238E27FC236}">
                    <a16:creationId xmlns:a16="http://schemas.microsoft.com/office/drawing/2014/main" id="{51C3777D-6D7E-565F-8558-EDDEAC944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8717" y="3292243"/>
                <a:ext cx="1208750" cy="1212924"/>
              </a:xfrm>
              <a:custGeom>
                <a:avLst/>
                <a:gdLst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906563 w 1208750"/>
                  <a:gd name="connsiteY5" fmla="*/ 910737 h 1212924"/>
                  <a:gd name="connsiteX6" fmla="*/ 604375 w 1208750"/>
                  <a:gd name="connsiteY6" fmla="*/ 1212924 h 1212924"/>
                  <a:gd name="connsiteX7" fmla="*/ 302188 w 1208750"/>
                  <a:gd name="connsiteY7" fmla="*/ 910737 h 1212924"/>
                  <a:gd name="connsiteX8" fmla="*/ 453281 w 1208750"/>
                  <a:gd name="connsiteY8" fmla="*/ 910737 h 1212924"/>
                  <a:gd name="connsiteX9" fmla="*/ 453281 w 1208750"/>
                  <a:gd name="connsiteY9" fmla="*/ 788122 h 1212924"/>
                  <a:gd name="connsiteX10" fmla="*/ 0 w 1208750"/>
                  <a:gd name="connsiteY10" fmla="*/ 788122 h 1212924"/>
                  <a:gd name="connsiteX11" fmla="*/ 0 w 1208750"/>
                  <a:gd name="connsiteY11" fmla="*/ 0 h 1212924"/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906563 w 1208750"/>
                  <a:gd name="connsiteY5" fmla="*/ 910737 h 1212924"/>
                  <a:gd name="connsiteX6" fmla="*/ 604375 w 1208750"/>
                  <a:gd name="connsiteY6" fmla="*/ 1212924 h 1212924"/>
                  <a:gd name="connsiteX7" fmla="*/ 453281 w 1208750"/>
                  <a:gd name="connsiteY7" fmla="*/ 910737 h 1212924"/>
                  <a:gd name="connsiteX8" fmla="*/ 453281 w 1208750"/>
                  <a:gd name="connsiteY8" fmla="*/ 788122 h 1212924"/>
                  <a:gd name="connsiteX9" fmla="*/ 0 w 1208750"/>
                  <a:gd name="connsiteY9" fmla="*/ 788122 h 1212924"/>
                  <a:gd name="connsiteX10" fmla="*/ 0 w 1208750"/>
                  <a:gd name="connsiteY10" fmla="*/ 0 h 1212924"/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604375 w 1208750"/>
                  <a:gd name="connsiteY5" fmla="*/ 1212924 h 1212924"/>
                  <a:gd name="connsiteX6" fmla="*/ 453281 w 1208750"/>
                  <a:gd name="connsiteY6" fmla="*/ 910737 h 1212924"/>
                  <a:gd name="connsiteX7" fmla="*/ 453281 w 1208750"/>
                  <a:gd name="connsiteY7" fmla="*/ 788122 h 1212924"/>
                  <a:gd name="connsiteX8" fmla="*/ 0 w 1208750"/>
                  <a:gd name="connsiteY8" fmla="*/ 788122 h 1212924"/>
                  <a:gd name="connsiteX9" fmla="*/ 0 w 1208750"/>
                  <a:gd name="connsiteY9" fmla="*/ 0 h 121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8750" h="1212924">
                    <a:moveTo>
                      <a:pt x="0" y="0"/>
                    </a:moveTo>
                    <a:lnTo>
                      <a:pt x="1208750" y="0"/>
                    </a:lnTo>
                    <a:lnTo>
                      <a:pt x="1208750" y="788122"/>
                    </a:lnTo>
                    <a:lnTo>
                      <a:pt x="755469" y="788122"/>
                    </a:lnTo>
                    <a:lnTo>
                      <a:pt x="755469" y="910737"/>
                    </a:lnTo>
                    <a:lnTo>
                      <a:pt x="604375" y="1212924"/>
                    </a:lnTo>
                    <a:lnTo>
                      <a:pt x="453281" y="910737"/>
                    </a:lnTo>
                    <a:lnTo>
                      <a:pt x="453281" y="788122"/>
                    </a:lnTo>
                    <a:lnTo>
                      <a:pt x="0" y="788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</a:rPr>
                  <a:t>02</a:t>
                </a:r>
              </a:p>
              <a:p>
                <a:pPr algn="ctr"/>
                <a:endParaRPr lang="en-IN" sz="18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75" name="Oval 47">
                <a:extLst>
                  <a:ext uri="{FF2B5EF4-FFF2-40B4-BE49-F238E27FC236}">
                    <a16:creationId xmlns:a16="http://schemas.microsoft.com/office/drawing/2014/main" id="{347C4019-FDB3-C491-167A-233C08A12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751" y="2502886"/>
                <a:ext cx="1208750" cy="1210838"/>
              </a:xfrm>
              <a:custGeom>
                <a:avLst/>
                <a:gdLst>
                  <a:gd name="connsiteX0" fmla="*/ 0 w 1208750"/>
                  <a:gd name="connsiteY0" fmla="*/ 0 h 1210838"/>
                  <a:gd name="connsiteX1" fmla="*/ 1208750 w 1208750"/>
                  <a:gd name="connsiteY1" fmla="*/ 0 h 1210838"/>
                  <a:gd name="connsiteX2" fmla="*/ 1208750 w 1208750"/>
                  <a:gd name="connsiteY2" fmla="*/ 786766 h 1210838"/>
                  <a:gd name="connsiteX3" fmla="*/ 755469 w 1208750"/>
                  <a:gd name="connsiteY3" fmla="*/ 786766 h 1210838"/>
                  <a:gd name="connsiteX4" fmla="*/ 755469 w 1208750"/>
                  <a:gd name="connsiteY4" fmla="*/ 908651 h 1210838"/>
                  <a:gd name="connsiteX5" fmla="*/ 906563 w 1208750"/>
                  <a:gd name="connsiteY5" fmla="*/ 908651 h 1210838"/>
                  <a:gd name="connsiteX6" fmla="*/ 604375 w 1208750"/>
                  <a:gd name="connsiteY6" fmla="*/ 1210838 h 1210838"/>
                  <a:gd name="connsiteX7" fmla="*/ 302188 w 1208750"/>
                  <a:gd name="connsiteY7" fmla="*/ 908651 h 1210838"/>
                  <a:gd name="connsiteX8" fmla="*/ 453281 w 1208750"/>
                  <a:gd name="connsiteY8" fmla="*/ 908651 h 1210838"/>
                  <a:gd name="connsiteX9" fmla="*/ 453281 w 1208750"/>
                  <a:gd name="connsiteY9" fmla="*/ 786766 h 1210838"/>
                  <a:gd name="connsiteX10" fmla="*/ 0 w 1208750"/>
                  <a:gd name="connsiteY10" fmla="*/ 786766 h 1210838"/>
                  <a:gd name="connsiteX11" fmla="*/ 0 w 1208750"/>
                  <a:gd name="connsiteY11" fmla="*/ 0 h 1210838"/>
                  <a:gd name="connsiteX0" fmla="*/ 0 w 1208750"/>
                  <a:gd name="connsiteY0" fmla="*/ 0 h 1210838"/>
                  <a:gd name="connsiteX1" fmla="*/ 1208750 w 1208750"/>
                  <a:gd name="connsiteY1" fmla="*/ 0 h 1210838"/>
                  <a:gd name="connsiteX2" fmla="*/ 1208750 w 1208750"/>
                  <a:gd name="connsiteY2" fmla="*/ 786766 h 1210838"/>
                  <a:gd name="connsiteX3" fmla="*/ 755469 w 1208750"/>
                  <a:gd name="connsiteY3" fmla="*/ 786766 h 1210838"/>
                  <a:gd name="connsiteX4" fmla="*/ 755469 w 1208750"/>
                  <a:gd name="connsiteY4" fmla="*/ 908651 h 1210838"/>
                  <a:gd name="connsiteX5" fmla="*/ 906563 w 1208750"/>
                  <a:gd name="connsiteY5" fmla="*/ 908651 h 1210838"/>
                  <a:gd name="connsiteX6" fmla="*/ 604375 w 1208750"/>
                  <a:gd name="connsiteY6" fmla="*/ 1210838 h 1210838"/>
                  <a:gd name="connsiteX7" fmla="*/ 453281 w 1208750"/>
                  <a:gd name="connsiteY7" fmla="*/ 908651 h 1210838"/>
                  <a:gd name="connsiteX8" fmla="*/ 453281 w 1208750"/>
                  <a:gd name="connsiteY8" fmla="*/ 786766 h 1210838"/>
                  <a:gd name="connsiteX9" fmla="*/ 0 w 1208750"/>
                  <a:gd name="connsiteY9" fmla="*/ 786766 h 1210838"/>
                  <a:gd name="connsiteX10" fmla="*/ 0 w 1208750"/>
                  <a:gd name="connsiteY10" fmla="*/ 0 h 1210838"/>
                  <a:gd name="connsiteX0" fmla="*/ 0 w 1208750"/>
                  <a:gd name="connsiteY0" fmla="*/ 0 h 1210838"/>
                  <a:gd name="connsiteX1" fmla="*/ 1208750 w 1208750"/>
                  <a:gd name="connsiteY1" fmla="*/ 0 h 1210838"/>
                  <a:gd name="connsiteX2" fmla="*/ 1208750 w 1208750"/>
                  <a:gd name="connsiteY2" fmla="*/ 786766 h 1210838"/>
                  <a:gd name="connsiteX3" fmla="*/ 755469 w 1208750"/>
                  <a:gd name="connsiteY3" fmla="*/ 786766 h 1210838"/>
                  <a:gd name="connsiteX4" fmla="*/ 755469 w 1208750"/>
                  <a:gd name="connsiteY4" fmla="*/ 908651 h 1210838"/>
                  <a:gd name="connsiteX5" fmla="*/ 604375 w 1208750"/>
                  <a:gd name="connsiteY5" fmla="*/ 1210838 h 1210838"/>
                  <a:gd name="connsiteX6" fmla="*/ 453281 w 1208750"/>
                  <a:gd name="connsiteY6" fmla="*/ 908651 h 1210838"/>
                  <a:gd name="connsiteX7" fmla="*/ 453281 w 1208750"/>
                  <a:gd name="connsiteY7" fmla="*/ 786766 h 1210838"/>
                  <a:gd name="connsiteX8" fmla="*/ 0 w 1208750"/>
                  <a:gd name="connsiteY8" fmla="*/ 786766 h 1210838"/>
                  <a:gd name="connsiteX9" fmla="*/ 0 w 1208750"/>
                  <a:gd name="connsiteY9" fmla="*/ 0 h 1210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8750" h="1210838">
                    <a:moveTo>
                      <a:pt x="0" y="0"/>
                    </a:moveTo>
                    <a:lnTo>
                      <a:pt x="1208750" y="0"/>
                    </a:lnTo>
                    <a:lnTo>
                      <a:pt x="1208750" y="786766"/>
                    </a:lnTo>
                    <a:lnTo>
                      <a:pt x="755469" y="786766"/>
                    </a:lnTo>
                    <a:lnTo>
                      <a:pt x="755469" y="908651"/>
                    </a:lnTo>
                    <a:lnTo>
                      <a:pt x="604375" y="1210838"/>
                    </a:lnTo>
                    <a:lnTo>
                      <a:pt x="453281" y="908651"/>
                    </a:lnTo>
                    <a:lnTo>
                      <a:pt x="453281" y="786766"/>
                    </a:lnTo>
                    <a:lnTo>
                      <a:pt x="0" y="786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</a:rPr>
                  <a:t>01</a:t>
                </a:r>
              </a:p>
              <a:p>
                <a:pPr algn="ctr"/>
                <a:endParaRPr lang="en-IN" sz="18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76" name="Oval 43">
                <a:extLst>
                  <a:ext uri="{FF2B5EF4-FFF2-40B4-BE49-F238E27FC236}">
                    <a16:creationId xmlns:a16="http://schemas.microsoft.com/office/drawing/2014/main" id="{033BD996-24ED-B395-F7E6-3439B57DE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3206" y="2634658"/>
                <a:ext cx="1208750" cy="1212924"/>
              </a:xfrm>
              <a:custGeom>
                <a:avLst/>
                <a:gdLst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906563 w 1208750"/>
                  <a:gd name="connsiteY5" fmla="*/ 910737 h 1212924"/>
                  <a:gd name="connsiteX6" fmla="*/ 604375 w 1208750"/>
                  <a:gd name="connsiteY6" fmla="*/ 1212924 h 1212924"/>
                  <a:gd name="connsiteX7" fmla="*/ 302188 w 1208750"/>
                  <a:gd name="connsiteY7" fmla="*/ 910737 h 1212924"/>
                  <a:gd name="connsiteX8" fmla="*/ 453281 w 1208750"/>
                  <a:gd name="connsiteY8" fmla="*/ 910737 h 1212924"/>
                  <a:gd name="connsiteX9" fmla="*/ 453281 w 1208750"/>
                  <a:gd name="connsiteY9" fmla="*/ 788122 h 1212924"/>
                  <a:gd name="connsiteX10" fmla="*/ 0 w 1208750"/>
                  <a:gd name="connsiteY10" fmla="*/ 788122 h 1212924"/>
                  <a:gd name="connsiteX11" fmla="*/ 0 w 1208750"/>
                  <a:gd name="connsiteY11" fmla="*/ 0 h 1212924"/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906563 w 1208750"/>
                  <a:gd name="connsiteY5" fmla="*/ 910737 h 1212924"/>
                  <a:gd name="connsiteX6" fmla="*/ 604375 w 1208750"/>
                  <a:gd name="connsiteY6" fmla="*/ 1212924 h 1212924"/>
                  <a:gd name="connsiteX7" fmla="*/ 453281 w 1208750"/>
                  <a:gd name="connsiteY7" fmla="*/ 910737 h 1212924"/>
                  <a:gd name="connsiteX8" fmla="*/ 453281 w 1208750"/>
                  <a:gd name="connsiteY8" fmla="*/ 788122 h 1212924"/>
                  <a:gd name="connsiteX9" fmla="*/ 0 w 1208750"/>
                  <a:gd name="connsiteY9" fmla="*/ 788122 h 1212924"/>
                  <a:gd name="connsiteX10" fmla="*/ 0 w 1208750"/>
                  <a:gd name="connsiteY10" fmla="*/ 0 h 1212924"/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604375 w 1208750"/>
                  <a:gd name="connsiteY5" fmla="*/ 1212924 h 1212924"/>
                  <a:gd name="connsiteX6" fmla="*/ 453281 w 1208750"/>
                  <a:gd name="connsiteY6" fmla="*/ 910737 h 1212924"/>
                  <a:gd name="connsiteX7" fmla="*/ 453281 w 1208750"/>
                  <a:gd name="connsiteY7" fmla="*/ 788122 h 1212924"/>
                  <a:gd name="connsiteX8" fmla="*/ 0 w 1208750"/>
                  <a:gd name="connsiteY8" fmla="*/ 788122 h 1212924"/>
                  <a:gd name="connsiteX9" fmla="*/ 0 w 1208750"/>
                  <a:gd name="connsiteY9" fmla="*/ 0 h 121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8750" h="1212924">
                    <a:moveTo>
                      <a:pt x="0" y="0"/>
                    </a:moveTo>
                    <a:lnTo>
                      <a:pt x="1208750" y="0"/>
                    </a:lnTo>
                    <a:lnTo>
                      <a:pt x="1208750" y="788122"/>
                    </a:lnTo>
                    <a:lnTo>
                      <a:pt x="755469" y="788122"/>
                    </a:lnTo>
                    <a:lnTo>
                      <a:pt x="755469" y="910737"/>
                    </a:lnTo>
                    <a:lnTo>
                      <a:pt x="604375" y="1212924"/>
                    </a:lnTo>
                    <a:lnTo>
                      <a:pt x="453281" y="910737"/>
                    </a:lnTo>
                    <a:lnTo>
                      <a:pt x="453281" y="788122"/>
                    </a:lnTo>
                    <a:lnTo>
                      <a:pt x="0" y="788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</a:rPr>
                  <a:t>04</a:t>
                </a:r>
              </a:p>
              <a:p>
                <a:pPr algn="ctr"/>
                <a:endParaRPr lang="en-IN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77" name="Oval 43">
                <a:extLst>
                  <a:ext uri="{FF2B5EF4-FFF2-40B4-BE49-F238E27FC236}">
                    <a16:creationId xmlns:a16="http://schemas.microsoft.com/office/drawing/2014/main" id="{B31E511B-5BCF-D2B6-CF33-19658C1F0A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5240" y="1926194"/>
                <a:ext cx="1208750" cy="1212924"/>
              </a:xfrm>
              <a:custGeom>
                <a:avLst/>
                <a:gdLst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906563 w 1208750"/>
                  <a:gd name="connsiteY5" fmla="*/ 910737 h 1212924"/>
                  <a:gd name="connsiteX6" fmla="*/ 604375 w 1208750"/>
                  <a:gd name="connsiteY6" fmla="*/ 1212924 h 1212924"/>
                  <a:gd name="connsiteX7" fmla="*/ 302188 w 1208750"/>
                  <a:gd name="connsiteY7" fmla="*/ 910737 h 1212924"/>
                  <a:gd name="connsiteX8" fmla="*/ 453281 w 1208750"/>
                  <a:gd name="connsiteY8" fmla="*/ 910737 h 1212924"/>
                  <a:gd name="connsiteX9" fmla="*/ 453281 w 1208750"/>
                  <a:gd name="connsiteY9" fmla="*/ 788122 h 1212924"/>
                  <a:gd name="connsiteX10" fmla="*/ 0 w 1208750"/>
                  <a:gd name="connsiteY10" fmla="*/ 788122 h 1212924"/>
                  <a:gd name="connsiteX11" fmla="*/ 0 w 1208750"/>
                  <a:gd name="connsiteY11" fmla="*/ 0 h 1212924"/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906563 w 1208750"/>
                  <a:gd name="connsiteY5" fmla="*/ 910737 h 1212924"/>
                  <a:gd name="connsiteX6" fmla="*/ 604375 w 1208750"/>
                  <a:gd name="connsiteY6" fmla="*/ 1212924 h 1212924"/>
                  <a:gd name="connsiteX7" fmla="*/ 453281 w 1208750"/>
                  <a:gd name="connsiteY7" fmla="*/ 910737 h 1212924"/>
                  <a:gd name="connsiteX8" fmla="*/ 453281 w 1208750"/>
                  <a:gd name="connsiteY8" fmla="*/ 788122 h 1212924"/>
                  <a:gd name="connsiteX9" fmla="*/ 0 w 1208750"/>
                  <a:gd name="connsiteY9" fmla="*/ 788122 h 1212924"/>
                  <a:gd name="connsiteX10" fmla="*/ 0 w 1208750"/>
                  <a:gd name="connsiteY10" fmla="*/ 0 h 1212924"/>
                  <a:gd name="connsiteX0" fmla="*/ 0 w 1208750"/>
                  <a:gd name="connsiteY0" fmla="*/ 0 h 1212924"/>
                  <a:gd name="connsiteX1" fmla="*/ 1208750 w 1208750"/>
                  <a:gd name="connsiteY1" fmla="*/ 0 h 1212924"/>
                  <a:gd name="connsiteX2" fmla="*/ 1208750 w 1208750"/>
                  <a:gd name="connsiteY2" fmla="*/ 788122 h 1212924"/>
                  <a:gd name="connsiteX3" fmla="*/ 755469 w 1208750"/>
                  <a:gd name="connsiteY3" fmla="*/ 788122 h 1212924"/>
                  <a:gd name="connsiteX4" fmla="*/ 755469 w 1208750"/>
                  <a:gd name="connsiteY4" fmla="*/ 910737 h 1212924"/>
                  <a:gd name="connsiteX5" fmla="*/ 604375 w 1208750"/>
                  <a:gd name="connsiteY5" fmla="*/ 1212924 h 1212924"/>
                  <a:gd name="connsiteX6" fmla="*/ 453281 w 1208750"/>
                  <a:gd name="connsiteY6" fmla="*/ 910737 h 1212924"/>
                  <a:gd name="connsiteX7" fmla="*/ 453281 w 1208750"/>
                  <a:gd name="connsiteY7" fmla="*/ 788122 h 1212924"/>
                  <a:gd name="connsiteX8" fmla="*/ 0 w 1208750"/>
                  <a:gd name="connsiteY8" fmla="*/ 788122 h 1212924"/>
                  <a:gd name="connsiteX9" fmla="*/ 0 w 1208750"/>
                  <a:gd name="connsiteY9" fmla="*/ 0 h 121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8750" h="1212924">
                    <a:moveTo>
                      <a:pt x="0" y="0"/>
                    </a:moveTo>
                    <a:lnTo>
                      <a:pt x="1208750" y="0"/>
                    </a:lnTo>
                    <a:lnTo>
                      <a:pt x="1208750" y="788122"/>
                    </a:lnTo>
                    <a:lnTo>
                      <a:pt x="755469" y="788122"/>
                    </a:lnTo>
                    <a:lnTo>
                      <a:pt x="755469" y="910737"/>
                    </a:lnTo>
                    <a:lnTo>
                      <a:pt x="604375" y="1212924"/>
                    </a:lnTo>
                    <a:lnTo>
                      <a:pt x="453281" y="910737"/>
                    </a:lnTo>
                    <a:lnTo>
                      <a:pt x="453281" y="788122"/>
                    </a:lnTo>
                    <a:lnTo>
                      <a:pt x="0" y="788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</a:rPr>
                  <a:t>03</a:t>
                </a:r>
              </a:p>
              <a:p>
                <a:pPr algn="ctr"/>
                <a:endParaRPr lang="en-IN" sz="1800" b="1" dirty="0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3372956-D036-471F-AED4-122133280619}"/>
              </a:ext>
            </a:extLst>
          </p:cNvPr>
          <p:cNvGrpSpPr/>
          <p:nvPr/>
        </p:nvGrpSpPr>
        <p:grpSpPr>
          <a:xfrm>
            <a:off x="515241" y="4350513"/>
            <a:ext cx="11161519" cy="1820673"/>
            <a:chOff x="515241" y="4132795"/>
            <a:chExt cx="11161519" cy="182067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96AF93-CCC0-6E42-B8D3-7F3C9C0414E7}"/>
                </a:ext>
              </a:extLst>
            </p:cNvPr>
            <p:cNvSpPr txBox="1"/>
            <p:nvPr/>
          </p:nvSpPr>
          <p:spPr>
            <a:xfrm>
              <a:off x="543558" y="4132795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CCDAF3-9E71-ABC9-021F-4A7AD85756CB}"/>
                </a:ext>
              </a:extLst>
            </p:cNvPr>
            <p:cNvSpPr txBox="1"/>
            <p:nvPr/>
          </p:nvSpPr>
          <p:spPr>
            <a:xfrm>
              <a:off x="515241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CC5777-4FFB-7CF6-8A18-B110DD4ABF52}"/>
                </a:ext>
              </a:extLst>
            </p:cNvPr>
            <p:cNvSpPr txBox="1"/>
            <p:nvPr/>
          </p:nvSpPr>
          <p:spPr>
            <a:xfrm>
              <a:off x="3487457" y="4132795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118362-68FC-42F9-C68C-9AD26DDD6E37}"/>
                </a:ext>
              </a:extLst>
            </p:cNvPr>
            <p:cNvSpPr txBox="1"/>
            <p:nvPr/>
          </p:nvSpPr>
          <p:spPr>
            <a:xfrm>
              <a:off x="3459140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C59C8B-FF56-C537-F28D-5C1A323A5888}"/>
                </a:ext>
              </a:extLst>
            </p:cNvPr>
            <p:cNvSpPr txBox="1"/>
            <p:nvPr/>
          </p:nvSpPr>
          <p:spPr>
            <a:xfrm>
              <a:off x="6431356" y="4132795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BF6D02-20D1-EDBD-8003-C967AB50667C}"/>
                </a:ext>
              </a:extLst>
            </p:cNvPr>
            <p:cNvSpPr txBox="1"/>
            <p:nvPr/>
          </p:nvSpPr>
          <p:spPr>
            <a:xfrm>
              <a:off x="6403039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D9A629-514B-1284-E754-354EE71B8EF8}"/>
                </a:ext>
              </a:extLst>
            </p:cNvPr>
            <p:cNvSpPr txBox="1"/>
            <p:nvPr/>
          </p:nvSpPr>
          <p:spPr>
            <a:xfrm>
              <a:off x="9375255" y="4132795"/>
              <a:ext cx="22731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DB05F35-E887-A18F-6E9A-003E92C1B7A9}"/>
                </a:ext>
              </a:extLst>
            </p:cNvPr>
            <p:cNvSpPr txBox="1"/>
            <p:nvPr/>
          </p:nvSpPr>
          <p:spPr>
            <a:xfrm>
              <a:off x="9346938" y="4506918"/>
              <a:ext cx="232982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Lorem ipsum dolor sit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amet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consectetur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adipisicing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elit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, sed do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eiusmod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tempor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incididunt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ut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 labore et dolore magna </a:t>
              </a:r>
              <a:r>
                <a:rPr lang="en-CA" sz="1100" i="0" u="none" strike="noStrike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aliqua</a:t>
              </a:r>
              <a:r>
                <a:rPr lang="en-CA" sz="1100" i="0" u="none" strike="noStrike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ea typeface="Verdana" panose="020B0604030504040204" pitchFamily="34" charset="0"/>
                </a:rPr>
                <a:t>.  </a:t>
              </a:r>
              <a:endParaRPr lang="en-US" sz="1100" dirty="0">
                <a:solidFill>
                  <a:schemeClr val="tx2">
                    <a:lumMod val="85000"/>
                    <a:lumOff val="1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DF38CA-4A60-6282-C879-1A61F302CB07}"/>
              </a:ext>
            </a:extLst>
          </p:cNvPr>
          <p:cNvGrpSpPr/>
          <p:nvPr/>
        </p:nvGrpSpPr>
        <p:grpSpPr>
          <a:xfrm>
            <a:off x="0" y="-2"/>
            <a:ext cx="1473910" cy="1177618"/>
            <a:chOff x="1358190" y="-2"/>
            <a:chExt cx="1473910" cy="1177618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9F7FF10-EBB3-077F-2F4D-D5C9522C3CDF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91B5A81-3BCE-80CA-9F7A-3C63199B4D08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661989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F0FCC9D-2FDB-70E5-2CFF-E56EBD398312}"/>
              </a:ext>
            </a:extLst>
          </p:cNvPr>
          <p:cNvGrpSpPr/>
          <p:nvPr/>
        </p:nvGrpSpPr>
        <p:grpSpPr>
          <a:xfrm flipH="1">
            <a:off x="0" y="0"/>
            <a:ext cx="1401266" cy="2121455"/>
            <a:chOff x="10790734" y="4736545"/>
            <a:chExt cx="1401266" cy="212145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177D98A-4D5B-AA51-A3A2-9F80EBE0CC0C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D367630-0D2F-C851-9310-6A4F0A6A5104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A64527-7C01-9EBA-7795-590DA9F30640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5AC6B36-ED3E-4579-B35F-3FEBE3F332CA}"/>
              </a:ext>
            </a:extLst>
          </p:cNvPr>
          <p:cNvSpPr/>
          <p:nvPr/>
        </p:nvSpPr>
        <p:spPr>
          <a:xfrm>
            <a:off x="7028007" y="0"/>
            <a:ext cx="516399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91B7B3-4D62-851C-B18C-0F83458D6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532" y="365126"/>
            <a:ext cx="10921904" cy="795336"/>
          </a:xfrm>
        </p:spPr>
        <p:txBody>
          <a:bodyPr>
            <a:normAutofit/>
          </a:bodyPr>
          <a:lstStyle/>
          <a:p>
            <a:pPr algn="l"/>
            <a:r>
              <a:rPr lang="en-US" altLang="en-US" sz="3200" dirty="0"/>
              <a:t>Summary of Key Points </a:t>
            </a:r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01CA1-10BA-A2E7-BDE9-A7A8C6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D520B8E-E6FC-1DE2-BEBB-3552634DED59}"/>
              </a:ext>
            </a:extLst>
          </p:cNvPr>
          <p:cNvGrpSpPr/>
          <p:nvPr/>
        </p:nvGrpSpPr>
        <p:grpSpPr>
          <a:xfrm>
            <a:off x="805688" y="1354938"/>
            <a:ext cx="5137283" cy="4905960"/>
            <a:chOff x="805688" y="1354938"/>
            <a:chExt cx="5137283" cy="490596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C9765FE-2B61-FFD9-9BAC-EBE5FAC3A723}"/>
                </a:ext>
              </a:extLst>
            </p:cNvPr>
            <p:cNvGrpSpPr/>
            <p:nvPr/>
          </p:nvGrpSpPr>
          <p:grpSpPr>
            <a:xfrm>
              <a:off x="805688" y="1354938"/>
              <a:ext cx="5137283" cy="1492316"/>
              <a:chOff x="805688" y="1354938"/>
              <a:chExt cx="5137283" cy="149231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086A223-FE4E-F9CA-6A50-9F2E68E0AA40}"/>
                  </a:ext>
                </a:extLst>
              </p:cNvPr>
              <p:cNvGrpSpPr/>
              <p:nvPr/>
            </p:nvGrpSpPr>
            <p:grpSpPr>
              <a:xfrm>
                <a:off x="805688" y="1396776"/>
                <a:ext cx="1408640" cy="1408640"/>
                <a:chOff x="805688" y="1472138"/>
                <a:chExt cx="1408640" cy="1408640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40848BEB-81A9-26CF-4645-19B0105EEB81}"/>
                    </a:ext>
                  </a:extLst>
                </p:cNvPr>
                <p:cNvSpPr/>
                <p:nvPr/>
              </p:nvSpPr>
              <p:spPr>
                <a:xfrm>
                  <a:off x="805688" y="1472138"/>
                  <a:ext cx="1408640" cy="1408640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A0D7969A-4755-3126-73F3-C88C4C71E57F}"/>
                    </a:ext>
                  </a:extLst>
                </p:cNvPr>
                <p:cNvSpPr/>
                <p:nvPr/>
              </p:nvSpPr>
              <p:spPr>
                <a:xfrm>
                  <a:off x="1320756" y="1999289"/>
                  <a:ext cx="378504" cy="354338"/>
                </a:xfrm>
                <a:custGeom>
                  <a:avLst/>
                  <a:gdLst>
                    <a:gd name="connsiteX0" fmla="*/ 152314 w 304800"/>
                    <a:gd name="connsiteY0" fmla="*/ 158791 h 285340"/>
                    <a:gd name="connsiteX1" fmla="*/ 163744 w 304800"/>
                    <a:gd name="connsiteY1" fmla="*/ 170231 h 285340"/>
                    <a:gd name="connsiteX2" fmla="*/ 163744 w 304800"/>
                    <a:gd name="connsiteY2" fmla="*/ 181880 h 285340"/>
                    <a:gd name="connsiteX3" fmla="*/ 152314 w 304800"/>
                    <a:gd name="connsiteY3" fmla="*/ 193319 h 285340"/>
                    <a:gd name="connsiteX4" fmla="*/ 140874 w 304800"/>
                    <a:gd name="connsiteY4" fmla="*/ 181880 h 285340"/>
                    <a:gd name="connsiteX5" fmla="*/ 140874 w 304800"/>
                    <a:gd name="connsiteY5" fmla="*/ 170231 h 285340"/>
                    <a:gd name="connsiteX6" fmla="*/ 152314 w 304800"/>
                    <a:gd name="connsiteY6" fmla="*/ 158791 h 285340"/>
                    <a:gd name="connsiteX7" fmla="*/ 65027 w 304800"/>
                    <a:gd name="connsiteY7" fmla="*/ 152638 h 285340"/>
                    <a:gd name="connsiteX8" fmla="*/ 75190 w 304800"/>
                    <a:gd name="connsiteY8" fmla="*/ 156200 h 285340"/>
                    <a:gd name="connsiteX9" fmla="*/ 75190 w 304800"/>
                    <a:gd name="connsiteY9" fmla="*/ 196043 h 285340"/>
                    <a:gd name="connsiteX10" fmla="*/ 79381 w 304800"/>
                    <a:gd name="connsiteY10" fmla="*/ 203292 h 285340"/>
                    <a:gd name="connsiteX11" fmla="*/ 79381 w 304800"/>
                    <a:gd name="connsiteY11" fmla="*/ 212531 h 285340"/>
                    <a:gd name="connsiteX12" fmla="*/ 71018 w 304800"/>
                    <a:gd name="connsiteY12" fmla="*/ 220904 h 285340"/>
                    <a:gd name="connsiteX13" fmla="*/ 69199 w 304800"/>
                    <a:gd name="connsiteY13" fmla="*/ 220904 h 285340"/>
                    <a:gd name="connsiteX14" fmla="*/ 60836 w 304800"/>
                    <a:gd name="connsiteY14" fmla="*/ 212531 h 285340"/>
                    <a:gd name="connsiteX15" fmla="*/ 60836 w 304800"/>
                    <a:gd name="connsiteY15" fmla="*/ 203292 h 285340"/>
                    <a:gd name="connsiteX16" fmla="*/ 65027 w 304800"/>
                    <a:gd name="connsiteY16" fmla="*/ 196043 h 285340"/>
                    <a:gd name="connsiteX17" fmla="*/ 239553 w 304800"/>
                    <a:gd name="connsiteY17" fmla="*/ 150285 h 285340"/>
                    <a:gd name="connsiteX18" fmla="*/ 239553 w 304800"/>
                    <a:gd name="connsiteY18" fmla="*/ 196043 h 285340"/>
                    <a:gd name="connsiteX19" fmla="*/ 243754 w 304800"/>
                    <a:gd name="connsiteY19" fmla="*/ 203273 h 285340"/>
                    <a:gd name="connsiteX20" fmla="*/ 243754 w 304800"/>
                    <a:gd name="connsiteY20" fmla="*/ 212512 h 285340"/>
                    <a:gd name="connsiteX21" fmla="*/ 235391 w 304800"/>
                    <a:gd name="connsiteY21" fmla="*/ 220884 h 285340"/>
                    <a:gd name="connsiteX22" fmla="*/ 233571 w 304800"/>
                    <a:gd name="connsiteY22" fmla="*/ 220884 h 285340"/>
                    <a:gd name="connsiteX23" fmla="*/ 225218 w 304800"/>
                    <a:gd name="connsiteY23" fmla="*/ 212512 h 285340"/>
                    <a:gd name="connsiteX24" fmla="*/ 225218 w 304800"/>
                    <a:gd name="connsiteY24" fmla="*/ 203273 h 285340"/>
                    <a:gd name="connsiteX25" fmla="*/ 229399 w 304800"/>
                    <a:gd name="connsiteY25" fmla="*/ 196034 h 285340"/>
                    <a:gd name="connsiteX26" fmla="*/ 229399 w 304800"/>
                    <a:gd name="connsiteY26" fmla="*/ 154133 h 285340"/>
                    <a:gd name="connsiteX27" fmla="*/ 269957 w 304800"/>
                    <a:gd name="connsiteY27" fmla="*/ 138779 h 285340"/>
                    <a:gd name="connsiteX28" fmla="*/ 269957 w 304800"/>
                    <a:gd name="connsiteY28" fmla="*/ 246211 h 285340"/>
                    <a:gd name="connsiteX29" fmla="*/ 263832 w 304800"/>
                    <a:gd name="connsiteY29" fmla="*/ 252317 h 285340"/>
                    <a:gd name="connsiteX30" fmla="*/ 40947 w 304800"/>
                    <a:gd name="connsiteY30" fmla="*/ 252317 h 285340"/>
                    <a:gd name="connsiteX31" fmla="*/ 34832 w 304800"/>
                    <a:gd name="connsiteY31" fmla="*/ 246211 h 285340"/>
                    <a:gd name="connsiteX32" fmla="*/ 34832 w 304800"/>
                    <a:gd name="connsiteY32" fmla="*/ 142056 h 285340"/>
                    <a:gd name="connsiteX33" fmla="*/ 58664 w 304800"/>
                    <a:gd name="connsiteY33" fmla="*/ 150419 h 285340"/>
                    <a:gd name="connsiteX34" fmla="*/ 58664 w 304800"/>
                    <a:gd name="connsiteY34" fmla="*/ 193024 h 285340"/>
                    <a:gd name="connsiteX35" fmla="*/ 54473 w 304800"/>
                    <a:gd name="connsiteY35" fmla="*/ 203292 h 285340"/>
                    <a:gd name="connsiteX36" fmla="*/ 54473 w 304800"/>
                    <a:gd name="connsiteY36" fmla="*/ 212531 h 285340"/>
                    <a:gd name="connsiteX37" fmla="*/ 69198 w 304800"/>
                    <a:gd name="connsiteY37" fmla="*/ 227257 h 285340"/>
                    <a:gd name="connsiteX38" fmla="*/ 71017 w 304800"/>
                    <a:gd name="connsiteY38" fmla="*/ 227257 h 285340"/>
                    <a:gd name="connsiteX39" fmla="*/ 85734 w 304800"/>
                    <a:gd name="connsiteY39" fmla="*/ 212531 h 285340"/>
                    <a:gd name="connsiteX40" fmla="*/ 85734 w 304800"/>
                    <a:gd name="connsiteY40" fmla="*/ 203292 h 285340"/>
                    <a:gd name="connsiteX41" fmla="*/ 81543 w 304800"/>
                    <a:gd name="connsiteY41" fmla="*/ 192995 h 285340"/>
                    <a:gd name="connsiteX42" fmla="*/ 81543 w 304800"/>
                    <a:gd name="connsiteY42" fmla="*/ 158448 h 285340"/>
                    <a:gd name="connsiteX43" fmla="*/ 134530 w 304800"/>
                    <a:gd name="connsiteY43" fmla="*/ 177022 h 285340"/>
                    <a:gd name="connsiteX44" fmla="*/ 134530 w 304800"/>
                    <a:gd name="connsiteY44" fmla="*/ 181889 h 285340"/>
                    <a:gd name="connsiteX45" fmla="*/ 152323 w 304800"/>
                    <a:gd name="connsiteY45" fmla="*/ 199682 h 285340"/>
                    <a:gd name="connsiteX46" fmla="*/ 170106 w 304800"/>
                    <a:gd name="connsiteY46" fmla="*/ 181889 h 285340"/>
                    <a:gd name="connsiteX47" fmla="*/ 170106 w 304800"/>
                    <a:gd name="connsiteY47" fmla="*/ 176631 h 285340"/>
                    <a:gd name="connsiteX48" fmla="*/ 223046 w 304800"/>
                    <a:gd name="connsiteY48" fmla="*/ 156562 h 285340"/>
                    <a:gd name="connsiteX49" fmla="*/ 223046 w 304800"/>
                    <a:gd name="connsiteY49" fmla="*/ 192995 h 285340"/>
                    <a:gd name="connsiteX50" fmla="*/ 218874 w 304800"/>
                    <a:gd name="connsiteY50" fmla="*/ 203292 h 285340"/>
                    <a:gd name="connsiteX51" fmla="*/ 218874 w 304800"/>
                    <a:gd name="connsiteY51" fmla="*/ 212531 h 285340"/>
                    <a:gd name="connsiteX52" fmla="*/ 233590 w 304800"/>
                    <a:gd name="connsiteY52" fmla="*/ 227257 h 285340"/>
                    <a:gd name="connsiteX53" fmla="*/ 235390 w 304800"/>
                    <a:gd name="connsiteY53" fmla="*/ 227257 h 285340"/>
                    <a:gd name="connsiteX54" fmla="*/ 250116 w 304800"/>
                    <a:gd name="connsiteY54" fmla="*/ 212531 h 285340"/>
                    <a:gd name="connsiteX55" fmla="*/ 250116 w 304800"/>
                    <a:gd name="connsiteY55" fmla="*/ 203292 h 285340"/>
                    <a:gd name="connsiteX56" fmla="*/ 245944 w 304800"/>
                    <a:gd name="connsiteY56" fmla="*/ 193024 h 285340"/>
                    <a:gd name="connsiteX57" fmla="*/ 245944 w 304800"/>
                    <a:gd name="connsiteY57" fmla="*/ 147894 h 285340"/>
                    <a:gd name="connsiteX58" fmla="*/ 304800 w 304800"/>
                    <a:gd name="connsiteY58" fmla="*/ 125568 h 285340"/>
                    <a:gd name="connsiteX59" fmla="*/ 304800 w 304800"/>
                    <a:gd name="connsiteY59" fmla="*/ 261918 h 285340"/>
                    <a:gd name="connsiteX60" fmla="*/ 281397 w 304800"/>
                    <a:gd name="connsiteY60" fmla="*/ 285340 h 285340"/>
                    <a:gd name="connsiteX61" fmla="*/ 23403 w 304800"/>
                    <a:gd name="connsiteY61" fmla="*/ 285340 h 285340"/>
                    <a:gd name="connsiteX62" fmla="*/ 0 w 304800"/>
                    <a:gd name="connsiteY62" fmla="*/ 261918 h 285340"/>
                    <a:gd name="connsiteX63" fmla="*/ 0 w 304800"/>
                    <a:gd name="connsiteY63" fmla="*/ 129835 h 285340"/>
                    <a:gd name="connsiteX64" fmla="*/ 23403 w 304800"/>
                    <a:gd name="connsiteY64" fmla="*/ 138036 h 285340"/>
                    <a:gd name="connsiteX65" fmla="*/ 23403 w 304800"/>
                    <a:gd name="connsiteY65" fmla="*/ 246212 h 285340"/>
                    <a:gd name="connsiteX66" fmla="*/ 40948 w 304800"/>
                    <a:gd name="connsiteY66" fmla="*/ 263747 h 285340"/>
                    <a:gd name="connsiteX67" fmla="*/ 263833 w 304800"/>
                    <a:gd name="connsiteY67" fmla="*/ 263747 h 285340"/>
                    <a:gd name="connsiteX68" fmla="*/ 281397 w 304800"/>
                    <a:gd name="connsiteY68" fmla="*/ 246212 h 285340"/>
                    <a:gd name="connsiteX69" fmla="*/ 281397 w 304800"/>
                    <a:gd name="connsiteY69" fmla="*/ 134445 h 285340"/>
                    <a:gd name="connsiteX70" fmla="*/ 23403 w 304800"/>
                    <a:gd name="connsiteY70" fmla="*/ 65456 h 285340"/>
                    <a:gd name="connsiteX71" fmla="*/ 281388 w 304800"/>
                    <a:gd name="connsiteY71" fmla="*/ 65456 h 285340"/>
                    <a:gd name="connsiteX72" fmla="*/ 304800 w 304800"/>
                    <a:gd name="connsiteY72" fmla="*/ 88868 h 285340"/>
                    <a:gd name="connsiteX73" fmla="*/ 304800 w 304800"/>
                    <a:gd name="connsiteY73" fmla="*/ 116062 h 285340"/>
                    <a:gd name="connsiteX74" fmla="*/ 169840 w 304800"/>
                    <a:gd name="connsiteY74" fmla="*/ 167193 h 285340"/>
                    <a:gd name="connsiteX75" fmla="*/ 152314 w 304800"/>
                    <a:gd name="connsiteY75" fmla="*/ 152448 h 285340"/>
                    <a:gd name="connsiteX76" fmla="*/ 134712 w 304800"/>
                    <a:gd name="connsiteY76" fmla="*/ 167650 h 285340"/>
                    <a:gd name="connsiteX77" fmla="*/ 0 w 304800"/>
                    <a:gd name="connsiteY77" fmla="*/ 120415 h 285340"/>
                    <a:gd name="connsiteX78" fmla="*/ 0 w 304800"/>
                    <a:gd name="connsiteY78" fmla="*/ 88859 h 285340"/>
                    <a:gd name="connsiteX79" fmla="*/ 23403 w 304800"/>
                    <a:gd name="connsiteY79" fmla="*/ 65456 h 285340"/>
                    <a:gd name="connsiteX80" fmla="*/ 122215 w 304800"/>
                    <a:gd name="connsiteY80" fmla="*/ 0 h 285340"/>
                    <a:gd name="connsiteX81" fmla="*/ 192548 w 304800"/>
                    <a:gd name="connsiteY81" fmla="*/ 0 h 285340"/>
                    <a:gd name="connsiteX82" fmla="*/ 217732 w 304800"/>
                    <a:gd name="connsiteY82" fmla="*/ 25213 h 285340"/>
                    <a:gd name="connsiteX83" fmla="*/ 217732 w 304800"/>
                    <a:gd name="connsiteY83" fmla="*/ 55293 h 285340"/>
                    <a:gd name="connsiteX84" fmla="*/ 201225 w 304800"/>
                    <a:gd name="connsiteY84" fmla="*/ 55293 h 285340"/>
                    <a:gd name="connsiteX85" fmla="*/ 201225 w 304800"/>
                    <a:gd name="connsiteY85" fmla="*/ 25213 h 285340"/>
                    <a:gd name="connsiteX86" fmla="*/ 192548 w 304800"/>
                    <a:gd name="connsiteY86" fmla="*/ 16535 h 285340"/>
                    <a:gd name="connsiteX87" fmla="*/ 185423 w 304800"/>
                    <a:gd name="connsiteY87" fmla="*/ 16535 h 285340"/>
                    <a:gd name="connsiteX88" fmla="*/ 178222 w 304800"/>
                    <a:gd name="connsiteY88" fmla="*/ 21831 h 285340"/>
                    <a:gd name="connsiteX89" fmla="*/ 136531 w 304800"/>
                    <a:gd name="connsiteY89" fmla="*/ 21831 h 285340"/>
                    <a:gd name="connsiteX90" fmla="*/ 129330 w 304800"/>
                    <a:gd name="connsiteY90" fmla="*/ 16535 h 285340"/>
                    <a:gd name="connsiteX91" fmla="*/ 122206 w 304800"/>
                    <a:gd name="connsiteY91" fmla="*/ 16535 h 285340"/>
                    <a:gd name="connsiteX92" fmla="*/ 113528 w 304800"/>
                    <a:gd name="connsiteY92" fmla="*/ 25213 h 285340"/>
                    <a:gd name="connsiteX93" fmla="*/ 113528 w 304800"/>
                    <a:gd name="connsiteY93" fmla="*/ 55283 h 285340"/>
                    <a:gd name="connsiteX94" fmla="*/ 97012 w 304800"/>
                    <a:gd name="connsiteY94" fmla="*/ 55283 h 285340"/>
                    <a:gd name="connsiteX95" fmla="*/ 97012 w 304800"/>
                    <a:gd name="connsiteY95" fmla="*/ 25203 h 285340"/>
                    <a:gd name="connsiteX96" fmla="*/ 122215 w 304800"/>
                    <a:gd name="connsiteY96" fmla="*/ 0 h 285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304800" h="285340">
                      <a:moveTo>
                        <a:pt x="152314" y="158791"/>
                      </a:moveTo>
                      <a:cubicBezTo>
                        <a:pt x="158610" y="158791"/>
                        <a:pt x="163744" y="163944"/>
                        <a:pt x="163744" y="170231"/>
                      </a:cubicBezTo>
                      <a:lnTo>
                        <a:pt x="163744" y="181880"/>
                      </a:lnTo>
                      <a:cubicBezTo>
                        <a:pt x="163744" y="188166"/>
                        <a:pt x="158610" y="193319"/>
                        <a:pt x="152314" y="193319"/>
                      </a:cubicBezTo>
                      <a:cubicBezTo>
                        <a:pt x="146017" y="193319"/>
                        <a:pt x="140874" y="188166"/>
                        <a:pt x="140874" y="181880"/>
                      </a:cubicBezTo>
                      <a:lnTo>
                        <a:pt x="140874" y="170231"/>
                      </a:lnTo>
                      <a:cubicBezTo>
                        <a:pt x="140874" y="163944"/>
                        <a:pt x="146027" y="158791"/>
                        <a:pt x="152314" y="158791"/>
                      </a:cubicBezTo>
                      <a:close/>
                      <a:moveTo>
                        <a:pt x="65027" y="152638"/>
                      </a:moveTo>
                      <a:lnTo>
                        <a:pt x="75190" y="156200"/>
                      </a:lnTo>
                      <a:lnTo>
                        <a:pt x="75190" y="196043"/>
                      </a:lnTo>
                      <a:cubicBezTo>
                        <a:pt x="77686" y="197501"/>
                        <a:pt x="79381" y="200196"/>
                        <a:pt x="79381" y="203292"/>
                      </a:cubicBezTo>
                      <a:lnTo>
                        <a:pt x="79381" y="212531"/>
                      </a:lnTo>
                      <a:cubicBezTo>
                        <a:pt x="79381" y="217132"/>
                        <a:pt x="75619" y="220904"/>
                        <a:pt x="71018" y="220904"/>
                      </a:cubicBezTo>
                      <a:lnTo>
                        <a:pt x="69199" y="220904"/>
                      </a:lnTo>
                      <a:cubicBezTo>
                        <a:pt x="64608" y="220904"/>
                        <a:pt x="60836" y="217122"/>
                        <a:pt x="60836" y="212531"/>
                      </a:cubicBezTo>
                      <a:lnTo>
                        <a:pt x="60836" y="203292"/>
                      </a:lnTo>
                      <a:cubicBezTo>
                        <a:pt x="60836" y="200215"/>
                        <a:pt x="62531" y="197491"/>
                        <a:pt x="65027" y="196043"/>
                      </a:cubicBezTo>
                      <a:close/>
                      <a:moveTo>
                        <a:pt x="239553" y="150285"/>
                      </a:moveTo>
                      <a:lnTo>
                        <a:pt x="239553" y="196043"/>
                      </a:lnTo>
                      <a:cubicBezTo>
                        <a:pt x="242058" y="197510"/>
                        <a:pt x="243754" y="200206"/>
                        <a:pt x="243754" y="203273"/>
                      </a:cubicBezTo>
                      <a:lnTo>
                        <a:pt x="243754" y="212512"/>
                      </a:lnTo>
                      <a:cubicBezTo>
                        <a:pt x="243754" y="217112"/>
                        <a:pt x="239982" y="220884"/>
                        <a:pt x="235391" y="220884"/>
                      </a:cubicBezTo>
                      <a:lnTo>
                        <a:pt x="233571" y="220884"/>
                      </a:lnTo>
                      <a:cubicBezTo>
                        <a:pt x="228990" y="220884"/>
                        <a:pt x="225218" y="217112"/>
                        <a:pt x="225218" y="212512"/>
                      </a:cubicBezTo>
                      <a:lnTo>
                        <a:pt x="225218" y="203273"/>
                      </a:lnTo>
                      <a:cubicBezTo>
                        <a:pt x="225218" y="200186"/>
                        <a:pt x="226885" y="197472"/>
                        <a:pt x="229399" y="196034"/>
                      </a:cubicBezTo>
                      <a:lnTo>
                        <a:pt x="229399" y="154133"/>
                      </a:lnTo>
                      <a:close/>
                      <a:moveTo>
                        <a:pt x="269957" y="138779"/>
                      </a:moveTo>
                      <a:lnTo>
                        <a:pt x="269957" y="246211"/>
                      </a:lnTo>
                      <a:cubicBezTo>
                        <a:pt x="269957" y="249583"/>
                        <a:pt x="267204" y="252317"/>
                        <a:pt x="263832" y="252317"/>
                      </a:cubicBezTo>
                      <a:lnTo>
                        <a:pt x="40947" y="252317"/>
                      </a:lnTo>
                      <a:cubicBezTo>
                        <a:pt x="37575" y="252317"/>
                        <a:pt x="34832" y="249583"/>
                        <a:pt x="34832" y="246211"/>
                      </a:cubicBezTo>
                      <a:lnTo>
                        <a:pt x="34832" y="142056"/>
                      </a:lnTo>
                      <a:lnTo>
                        <a:pt x="58664" y="150419"/>
                      </a:lnTo>
                      <a:lnTo>
                        <a:pt x="58664" y="193024"/>
                      </a:lnTo>
                      <a:cubicBezTo>
                        <a:pt x="56073" y="195681"/>
                        <a:pt x="54473" y="199301"/>
                        <a:pt x="54473" y="203292"/>
                      </a:cubicBezTo>
                      <a:lnTo>
                        <a:pt x="54473" y="212531"/>
                      </a:lnTo>
                      <a:cubicBezTo>
                        <a:pt x="54473" y="220656"/>
                        <a:pt x="61083" y="227257"/>
                        <a:pt x="69198" y="227257"/>
                      </a:cubicBezTo>
                      <a:lnTo>
                        <a:pt x="71017" y="227257"/>
                      </a:lnTo>
                      <a:cubicBezTo>
                        <a:pt x="79142" y="227257"/>
                        <a:pt x="85734" y="220656"/>
                        <a:pt x="85734" y="212531"/>
                      </a:cubicBezTo>
                      <a:lnTo>
                        <a:pt x="85734" y="203292"/>
                      </a:lnTo>
                      <a:cubicBezTo>
                        <a:pt x="85734" y="199291"/>
                        <a:pt x="84133" y="195643"/>
                        <a:pt x="81543" y="192995"/>
                      </a:cubicBezTo>
                      <a:lnTo>
                        <a:pt x="81543" y="158448"/>
                      </a:lnTo>
                      <a:lnTo>
                        <a:pt x="134530" y="177022"/>
                      </a:lnTo>
                      <a:lnTo>
                        <a:pt x="134530" y="181889"/>
                      </a:lnTo>
                      <a:cubicBezTo>
                        <a:pt x="134530" y="191700"/>
                        <a:pt x="142512" y="199682"/>
                        <a:pt x="152323" y="199682"/>
                      </a:cubicBezTo>
                      <a:cubicBezTo>
                        <a:pt x="162124" y="199682"/>
                        <a:pt x="170106" y="191700"/>
                        <a:pt x="170106" y="181889"/>
                      </a:cubicBezTo>
                      <a:lnTo>
                        <a:pt x="170106" y="176631"/>
                      </a:lnTo>
                      <a:lnTo>
                        <a:pt x="223046" y="156562"/>
                      </a:lnTo>
                      <a:lnTo>
                        <a:pt x="223046" y="192995"/>
                      </a:lnTo>
                      <a:cubicBezTo>
                        <a:pt x="220465" y="195643"/>
                        <a:pt x="218874" y="199291"/>
                        <a:pt x="218874" y="203292"/>
                      </a:cubicBezTo>
                      <a:lnTo>
                        <a:pt x="218874" y="212531"/>
                      </a:lnTo>
                      <a:cubicBezTo>
                        <a:pt x="218874" y="220656"/>
                        <a:pt x="225446" y="227257"/>
                        <a:pt x="233590" y="227257"/>
                      </a:cubicBezTo>
                      <a:lnTo>
                        <a:pt x="235390" y="227257"/>
                      </a:lnTo>
                      <a:cubicBezTo>
                        <a:pt x="243525" y="227257"/>
                        <a:pt x="250116" y="220656"/>
                        <a:pt x="250116" y="212531"/>
                      </a:cubicBezTo>
                      <a:lnTo>
                        <a:pt x="250116" y="203292"/>
                      </a:lnTo>
                      <a:cubicBezTo>
                        <a:pt x="250116" y="199301"/>
                        <a:pt x="248516" y="195681"/>
                        <a:pt x="245944" y="193024"/>
                      </a:cubicBezTo>
                      <a:lnTo>
                        <a:pt x="245944" y="147894"/>
                      </a:lnTo>
                      <a:close/>
                      <a:moveTo>
                        <a:pt x="304800" y="125568"/>
                      </a:moveTo>
                      <a:lnTo>
                        <a:pt x="304800" y="261918"/>
                      </a:lnTo>
                      <a:cubicBezTo>
                        <a:pt x="304800" y="274834"/>
                        <a:pt x="294303" y="285340"/>
                        <a:pt x="281397" y="285340"/>
                      </a:cubicBezTo>
                      <a:lnTo>
                        <a:pt x="23403" y="285340"/>
                      </a:lnTo>
                      <a:cubicBezTo>
                        <a:pt x="10478" y="285340"/>
                        <a:pt x="0" y="274834"/>
                        <a:pt x="0" y="261918"/>
                      </a:cubicBezTo>
                      <a:lnTo>
                        <a:pt x="0" y="129835"/>
                      </a:lnTo>
                      <a:lnTo>
                        <a:pt x="23403" y="138036"/>
                      </a:lnTo>
                      <a:lnTo>
                        <a:pt x="23403" y="246212"/>
                      </a:lnTo>
                      <a:cubicBezTo>
                        <a:pt x="23403" y="255880"/>
                        <a:pt x="31280" y="263747"/>
                        <a:pt x="40948" y="263747"/>
                      </a:cubicBezTo>
                      <a:lnTo>
                        <a:pt x="263833" y="263747"/>
                      </a:lnTo>
                      <a:cubicBezTo>
                        <a:pt x="273510" y="263747"/>
                        <a:pt x="281397" y="255880"/>
                        <a:pt x="281397" y="246212"/>
                      </a:cubicBezTo>
                      <a:lnTo>
                        <a:pt x="281397" y="134445"/>
                      </a:lnTo>
                      <a:close/>
                      <a:moveTo>
                        <a:pt x="23403" y="65456"/>
                      </a:moveTo>
                      <a:lnTo>
                        <a:pt x="281388" y="65456"/>
                      </a:lnTo>
                      <a:cubicBezTo>
                        <a:pt x="294303" y="65466"/>
                        <a:pt x="304800" y="75943"/>
                        <a:pt x="304800" y="88868"/>
                      </a:cubicBezTo>
                      <a:lnTo>
                        <a:pt x="304800" y="116062"/>
                      </a:lnTo>
                      <a:lnTo>
                        <a:pt x="169840" y="167193"/>
                      </a:lnTo>
                      <a:cubicBezTo>
                        <a:pt x="168402" y="158830"/>
                        <a:pt x="161087" y="152448"/>
                        <a:pt x="152314" y="152448"/>
                      </a:cubicBezTo>
                      <a:cubicBezTo>
                        <a:pt x="143380" y="152448"/>
                        <a:pt x="135969" y="159039"/>
                        <a:pt x="134712" y="167650"/>
                      </a:cubicBezTo>
                      <a:lnTo>
                        <a:pt x="0" y="120415"/>
                      </a:lnTo>
                      <a:lnTo>
                        <a:pt x="0" y="88859"/>
                      </a:lnTo>
                      <a:cubicBezTo>
                        <a:pt x="0" y="75943"/>
                        <a:pt x="10478" y="65456"/>
                        <a:pt x="23403" y="65456"/>
                      </a:cubicBezTo>
                      <a:close/>
                      <a:moveTo>
                        <a:pt x="122215" y="0"/>
                      </a:moveTo>
                      <a:lnTo>
                        <a:pt x="192548" y="0"/>
                      </a:lnTo>
                      <a:cubicBezTo>
                        <a:pt x="206435" y="0"/>
                        <a:pt x="217732" y="11316"/>
                        <a:pt x="217732" y="25213"/>
                      </a:cubicBezTo>
                      <a:lnTo>
                        <a:pt x="217732" y="55293"/>
                      </a:lnTo>
                      <a:lnTo>
                        <a:pt x="201225" y="55293"/>
                      </a:lnTo>
                      <a:lnTo>
                        <a:pt x="201225" y="25213"/>
                      </a:lnTo>
                      <a:cubicBezTo>
                        <a:pt x="201225" y="20431"/>
                        <a:pt x="197329" y="16535"/>
                        <a:pt x="192548" y="16535"/>
                      </a:cubicBezTo>
                      <a:lnTo>
                        <a:pt x="185423" y="16535"/>
                      </a:lnTo>
                      <a:cubicBezTo>
                        <a:pt x="184471" y="19602"/>
                        <a:pt x="181604" y="21831"/>
                        <a:pt x="178222" y="21831"/>
                      </a:cubicBezTo>
                      <a:lnTo>
                        <a:pt x="136531" y="21831"/>
                      </a:lnTo>
                      <a:cubicBezTo>
                        <a:pt x="133140" y="21831"/>
                        <a:pt x="130292" y="19593"/>
                        <a:pt x="129330" y="16535"/>
                      </a:cubicBezTo>
                      <a:lnTo>
                        <a:pt x="122206" y="16535"/>
                      </a:lnTo>
                      <a:cubicBezTo>
                        <a:pt x="117434" y="16535"/>
                        <a:pt x="113528" y="20431"/>
                        <a:pt x="113528" y="25213"/>
                      </a:cubicBezTo>
                      <a:lnTo>
                        <a:pt x="113528" y="55283"/>
                      </a:lnTo>
                      <a:lnTo>
                        <a:pt x="97012" y="55283"/>
                      </a:lnTo>
                      <a:lnTo>
                        <a:pt x="97012" y="25203"/>
                      </a:lnTo>
                      <a:cubicBezTo>
                        <a:pt x="97012" y="11316"/>
                        <a:pt x="108328" y="0"/>
                        <a:pt x="12221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E04DF5B8-1615-F4A8-A147-38AD226BD19B}"/>
                  </a:ext>
                </a:extLst>
              </p:cNvPr>
              <p:cNvGrpSpPr/>
              <p:nvPr/>
            </p:nvGrpSpPr>
            <p:grpSpPr>
              <a:xfrm>
                <a:off x="2339296" y="1354938"/>
                <a:ext cx="3603675" cy="1492316"/>
                <a:chOff x="2339296" y="1302861"/>
                <a:chExt cx="3603675" cy="1492316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DB245E1-E8D8-32C5-0D98-46B23C592508}"/>
                    </a:ext>
                  </a:extLst>
                </p:cNvPr>
                <p:cNvSpPr txBox="1"/>
                <p:nvPr/>
              </p:nvSpPr>
              <p:spPr>
                <a:xfrm>
                  <a:off x="2339296" y="1594848"/>
                  <a:ext cx="3603675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62FCF23A-C908-F658-0AD9-308A38FBED97}"/>
                    </a:ext>
                  </a:extLst>
                </p:cNvPr>
                <p:cNvSpPr txBox="1"/>
                <p:nvPr/>
              </p:nvSpPr>
              <p:spPr>
                <a:xfrm>
                  <a:off x="2371921" y="1302861"/>
                  <a:ext cx="233904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A9EFF14-20CB-A9CB-C632-B6BA9A060214}"/>
                </a:ext>
              </a:extLst>
            </p:cNvPr>
            <p:cNvGrpSpPr/>
            <p:nvPr/>
          </p:nvGrpSpPr>
          <p:grpSpPr>
            <a:xfrm>
              <a:off x="805688" y="3061760"/>
              <a:ext cx="5137283" cy="1492316"/>
              <a:chOff x="805688" y="3041385"/>
              <a:chExt cx="5137283" cy="1492316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F45322E7-C4AE-2A28-791B-EBE6232955CC}"/>
                  </a:ext>
                </a:extLst>
              </p:cNvPr>
              <p:cNvGrpSpPr/>
              <p:nvPr/>
            </p:nvGrpSpPr>
            <p:grpSpPr>
              <a:xfrm>
                <a:off x="805688" y="3083223"/>
                <a:ext cx="1408640" cy="1408640"/>
                <a:chOff x="805688" y="3083223"/>
                <a:chExt cx="1408640" cy="1408640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C17312DF-0802-E2B1-1EB8-9CD4D3CF7C9C}"/>
                    </a:ext>
                  </a:extLst>
                </p:cNvPr>
                <p:cNvSpPr/>
                <p:nvPr/>
              </p:nvSpPr>
              <p:spPr>
                <a:xfrm>
                  <a:off x="805688" y="3083223"/>
                  <a:ext cx="1408640" cy="1408640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6A9610C0-1421-CB16-DA5F-34475F3FA972}"/>
                    </a:ext>
                  </a:extLst>
                </p:cNvPr>
                <p:cNvSpPr/>
                <p:nvPr/>
              </p:nvSpPr>
              <p:spPr>
                <a:xfrm>
                  <a:off x="1324566" y="3602109"/>
                  <a:ext cx="370884" cy="370868"/>
                </a:xfrm>
                <a:custGeom>
                  <a:avLst/>
                  <a:gdLst>
                    <a:gd name="connsiteX0" fmla="*/ 509076 w 566744"/>
                    <a:gd name="connsiteY0" fmla="*/ 282988 h 566718"/>
                    <a:gd name="connsiteX1" fmla="*/ 559588 w 566744"/>
                    <a:gd name="connsiteY1" fmla="*/ 282988 h 566718"/>
                    <a:gd name="connsiteX2" fmla="*/ 566721 w 566744"/>
                    <a:gd name="connsiteY2" fmla="*/ 290122 h 566718"/>
                    <a:gd name="connsiteX3" fmla="*/ 290125 w 566744"/>
                    <a:gd name="connsiteY3" fmla="*/ 566718 h 566718"/>
                    <a:gd name="connsiteX4" fmla="*/ 78994 w 566744"/>
                    <a:gd name="connsiteY4" fmla="*/ 468620 h 566718"/>
                    <a:gd name="connsiteX5" fmla="*/ 63230 w 566744"/>
                    <a:gd name="connsiteY5" fmla="*/ 486080 h 566718"/>
                    <a:gd name="connsiteX6" fmla="*/ 56648 w 566744"/>
                    <a:gd name="connsiteY6" fmla="*/ 488318 h 566718"/>
                    <a:gd name="connsiteX7" fmla="*/ 51285 w 566744"/>
                    <a:gd name="connsiteY7" fmla="*/ 483898 h 566718"/>
                    <a:gd name="connsiteX8" fmla="*/ 489 w 566744"/>
                    <a:gd name="connsiteY8" fmla="*/ 354044 h 566718"/>
                    <a:gd name="connsiteX9" fmla="*/ 1841 w 566744"/>
                    <a:gd name="connsiteY9" fmla="*/ 346653 h 566718"/>
                    <a:gd name="connsiteX10" fmla="*/ 9052 w 566744"/>
                    <a:gd name="connsiteY10" fmla="*/ 344557 h 566718"/>
                    <a:gd name="connsiteX11" fmla="*/ 143411 w 566744"/>
                    <a:gd name="connsiteY11" fmla="*/ 381838 h 566718"/>
                    <a:gd name="connsiteX12" fmla="*/ 148364 w 566744"/>
                    <a:gd name="connsiteY12" fmla="*/ 386724 h 566718"/>
                    <a:gd name="connsiteX13" fmla="*/ 146812 w 566744"/>
                    <a:gd name="connsiteY13" fmla="*/ 393506 h 566718"/>
                    <a:gd name="connsiteX14" fmla="*/ 122856 w 566744"/>
                    <a:gd name="connsiteY14" fmla="*/ 420043 h 566718"/>
                    <a:gd name="connsiteX15" fmla="*/ 290144 w 566744"/>
                    <a:gd name="connsiteY15" fmla="*/ 501910 h 566718"/>
                    <a:gd name="connsiteX16" fmla="*/ 501932 w 566744"/>
                    <a:gd name="connsiteY16" fmla="*/ 290131 h 566718"/>
                    <a:gd name="connsiteX17" fmla="*/ 509076 w 566744"/>
                    <a:gd name="connsiteY17" fmla="*/ 282988 h 566718"/>
                    <a:gd name="connsiteX18" fmla="*/ 559578 w 566744"/>
                    <a:gd name="connsiteY18" fmla="*/ 282978 h 566718"/>
                    <a:gd name="connsiteX19" fmla="*/ 559597 w 566744"/>
                    <a:gd name="connsiteY19" fmla="*/ 282988 h 566718"/>
                    <a:gd name="connsiteX20" fmla="*/ 559588 w 566744"/>
                    <a:gd name="connsiteY20" fmla="*/ 282988 h 566718"/>
                    <a:gd name="connsiteX21" fmla="*/ 283372 w 566744"/>
                    <a:gd name="connsiteY21" fmla="*/ 188043 h 566718"/>
                    <a:gd name="connsiteX22" fmla="*/ 276228 w 566744"/>
                    <a:gd name="connsiteY22" fmla="*/ 195187 h 566718"/>
                    <a:gd name="connsiteX23" fmla="*/ 276228 w 566744"/>
                    <a:gd name="connsiteY23" fmla="*/ 210265 h 566718"/>
                    <a:gd name="connsiteX24" fmla="*/ 242891 w 566744"/>
                    <a:gd name="connsiteY24" fmla="*/ 250022 h 566718"/>
                    <a:gd name="connsiteX25" fmla="*/ 283372 w 566744"/>
                    <a:gd name="connsiteY25" fmla="*/ 290504 h 566718"/>
                    <a:gd name="connsiteX26" fmla="*/ 309566 w 566744"/>
                    <a:gd name="connsiteY26" fmla="*/ 316697 h 566718"/>
                    <a:gd name="connsiteX27" fmla="*/ 283372 w 566744"/>
                    <a:gd name="connsiteY27" fmla="*/ 342891 h 566718"/>
                    <a:gd name="connsiteX28" fmla="*/ 257178 w 566744"/>
                    <a:gd name="connsiteY28" fmla="*/ 316697 h 566718"/>
                    <a:gd name="connsiteX29" fmla="*/ 250034 w 566744"/>
                    <a:gd name="connsiteY29" fmla="*/ 309554 h 566718"/>
                    <a:gd name="connsiteX30" fmla="*/ 242891 w 566744"/>
                    <a:gd name="connsiteY30" fmla="*/ 316697 h 566718"/>
                    <a:gd name="connsiteX31" fmla="*/ 276228 w 566744"/>
                    <a:gd name="connsiteY31" fmla="*/ 356455 h 566718"/>
                    <a:gd name="connsiteX32" fmla="*/ 276228 w 566744"/>
                    <a:gd name="connsiteY32" fmla="*/ 371533 h 566718"/>
                    <a:gd name="connsiteX33" fmla="*/ 283372 w 566744"/>
                    <a:gd name="connsiteY33" fmla="*/ 378676 h 566718"/>
                    <a:gd name="connsiteX34" fmla="*/ 290516 w 566744"/>
                    <a:gd name="connsiteY34" fmla="*/ 371533 h 566718"/>
                    <a:gd name="connsiteX35" fmla="*/ 290516 w 566744"/>
                    <a:gd name="connsiteY35" fmla="*/ 356455 h 566718"/>
                    <a:gd name="connsiteX36" fmla="*/ 323853 w 566744"/>
                    <a:gd name="connsiteY36" fmla="*/ 316697 h 566718"/>
                    <a:gd name="connsiteX37" fmla="*/ 283372 w 566744"/>
                    <a:gd name="connsiteY37" fmla="*/ 276216 h 566718"/>
                    <a:gd name="connsiteX38" fmla="*/ 257178 w 566744"/>
                    <a:gd name="connsiteY38" fmla="*/ 250022 h 566718"/>
                    <a:gd name="connsiteX39" fmla="*/ 283372 w 566744"/>
                    <a:gd name="connsiteY39" fmla="*/ 223829 h 566718"/>
                    <a:gd name="connsiteX40" fmla="*/ 309566 w 566744"/>
                    <a:gd name="connsiteY40" fmla="*/ 250022 h 566718"/>
                    <a:gd name="connsiteX41" fmla="*/ 316709 w 566744"/>
                    <a:gd name="connsiteY41" fmla="*/ 257166 h 566718"/>
                    <a:gd name="connsiteX42" fmla="*/ 323853 w 566744"/>
                    <a:gd name="connsiteY42" fmla="*/ 250022 h 566718"/>
                    <a:gd name="connsiteX43" fmla="*/ 290516 w 566744"/>
                    <a:gd name="connsiteY43" fmla="*/ 210265 h 566718"/>
                    <a:gd name="connsiteX44" fmla="*/ 290516 w 566744"/>
                    <a:gd name="connsiteY44" fmla="*/ 195187 h 566718"/>
                    <a:gd name="connsiteX45" fmla="*/ 283372 w 566744"/>
                    <a:gd name="connsiteY45" fmla="*/ 188043 h 566718"/>
                    <a:gd name="connsiteX46" fmla="*/ 283372 w 566744"/>
                    <a:gd name="connsiteY46" fmla="*/ 142866 h 566718"/>
                    <a:gd name="connsiteX47" fmla="*/ 423866 w 566744"/>
                    <a:gd name="connsiteY47" fmla="*/ 283360 h 566718"/>
                    <a:gd name="connsiteX48" fmla="*/ 283372 w 566744"/>
                    <a:gd name="connsiteY48" fmla="*/ 423854 h 566718"/>
                    <a:gd name="connsiteX49" fmla="*/ 142878 w 566744"/>
                    <a:gd name="connsiteY49" fmla="*/ 283360 h 566718"/>
                    <a:gd name="connsiteX50" fmla="*/ 283372 w 566744"/>
                    <a:gd name="connsiteY50" fmla="*/ 142866 h 566718"/>
                    <a:gd name="connsiteX51" fmla="*/ 276619 w 566744"/>
                    <a:gd name="connsiteY51" fmla="*/ 0 h 566718"/>
                    <a:gd name="connsiteX52" fmla="*/ 487750 w 566744"/>
                    <a:gd name="connsiteY52" fmla="*/ 98098 h 566718"/>
                    <a:gd name="connsiteX53" fmla="*/ 503514 w 566744"/>
                    <a:gd name="connsiteY53" fmla="*/ 80639 h 566718"/>
                    <a:gd name="connsiteX54" fmla="*/ 510095 w 566744"/>
                    <a:gd name="connsiteY54" fmla="*/ 78400 h 566718"/>
                    <a:gd name="connsiteX55" fmla="*/ 515458 w 566744"/>
                    <a:gd name="connsiteY55" fmla="*/ 82820 h 566718"/>
                    <a:gd name="connsiteX56" fmla="*/ 566255 w 566744"/>
                    <a:gd name="connsiteY56" fmla="*/ 212674 h 566718"/>
                    <a:gd name="connsiteX57" fmla="*/ 564902 w 566744"/>
                    <a:gd name="connsiteY57" fmla="*/ 220066 h 566718"/>
                    <a:gd name="connsiteX58" fmla="*/ 557692 w 566744"/>
                    <a:gd name="connsiteY58" fmla="*/ 222161 h 566718"/>
                    <a:gd name="connsiteX59" fmla="*/ 423332 w 566744"/>
                    <a:gd name="connsiteY59" fmla="*/ 184880 h 566718"/>
                    <a:gd name="connsiteX60" fmla="*/ 418379 w 566744"/>
                    <a:gd name="connsiteY60" fmla="*/ 179994 h 566718"/>
                    <a:gd name="connsiteX61" fmla="*/ 419932 w 566744"/>
                    <a:gd name="connsiteY61" fmla="*/ 173212 h 566718"/>
                    <a:gd name="connsiteX62" fmla="*/ 443887 w 566744"/>
                    <a:gd name="connsiteY62" fmla="*/ 146675 h 566718"/>
                    <a:gd name="connsiteX63" fmla="*/ 276599 w 566744"/>
                    <a:gd name="connsiteY63" fmla="*/ 64808 h 566718"/>
                    <a:gd name="connsiteX64" fmla="*/ 64811 w 566744"/>
                    <a:gd name="connsiteY64" fmla="*/ 276587 h 566718"/>
                    <a:gd name="connsiteX65" fmla="*/ 57667 w 566744"/>
                    <a:gd name="connsiteY65" fmla="*/ 283731 h 566718"/>
                    <a:gd name="connsiteX66" fmla="*/ 7147 w 566744"/>
                    <a:gd name="connsiteY66" fmla="*/ 283731 h 566718"/>
                    <a:gd name="connsiteX67" fmla="*/ 3 w 566744"/>
                    <a:gd name="connsiteY67" fmla="*/ 276587 h 566718"/>
                    <a:gd name="connsiteX68" fmla="*/ 276619 w 566744"/>
                    <a:gd name="connsiteY68" fmla="*/ 0 h 566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566744" h="566718">
                      <a:moveTo>
                        <a:pt x="509076" y="282988"/>
                      </a:moveTo>
                      <a:lnTo>
                        <a:pt x="559588" y="282988"/>
                      </a:lnTo>
                      <a:lnTo>
                        <a:pt x="566721" y="290122"/>
                      </a:lnTo>
                      <a:cubicBezTo>
                        <a:pt x="566721" y="442636"/>
                        <a:pt x="442639" y="566718"/>
                        <a:pt x="290125" y="566718"/>
                      </a:cubicBezTo>
                      <a:cubicBezTo>
                        <a:pt x="208191" y="566718"/>
                        <a:pt x="131724" y="531076"/>
                        <a:pt x="78994" y="468620"/>
                      </a:cubicBezTo>
                      <a:lnTo>
                        <a:pt x="63230" y="486080"/>
                      </a:lnTo>
                      <a:cubicBezTo>
                        <a:pt x="61582" y="487918"/>
                        <a:pt x="59086" y="488766"/>
                        <a:pt x="56648" y="488318"/>
                      </a:cubicBezTo>
                      <a:cubicBezTo>
                        <a:pt x="54219" y="487870"/>
                        <a:pt x="52190" y="486203"/>
                        <a:pt x="51285" y="483898"/>
                      </a:cubicBezTo>
                      <a:lnTo>
                        <a:pt x="489" y="354044"/>
                      </a:lnTo>
                      <a:cubicBezTo>
                        <a:pt x="-492" y="351520"/>
                        <a:pt x="22" y="348662"/>
                        <a:pt x="1841" y="346653"/>
                      </a:cubicBezTo>
                      <a:cubicBezTo>
                        <a:pt x="3660" y="344643"/>
                        <a:pt x="6432" y="343824"/>
                        <a:pt x="9052" y="344557"/>
                      </a:cubicBezTo>
                      <a:lnTo>
                        <a:pt x="143411" y="381838"/>
                      </a:lnTo>
                      <a:cubicBezTo>
                        <a:pt x="145802" y="382495"/>
                        <a:pt x="147678" y="384343"/>
                        <a:pt x="148364" y="386724"/>
                      </a:cubicBezTo>
                      <a:cubicBezTo>
                        <a:pt x="149060" y="389106"/>
                        <a:pt x="148469" y="391668"/>
                        <a:pt x="146812" y="393506"/>
                      </a:cubicBezTo>
                      <a:lnTo>
                        <a:pt x="122856" y="420043"/>
                      </a:lnTo>
                      <a:cubicBezTo>
                        <a:pt x="162804" y="471411"/>
                        <a:pt x="224888" y="501910"/>
                        <a:pt x="290144" y="501910"/>
                      </a:cubicBezTo>
                      <a:cubicBezTo>
                        <a:pt x="406920" y="501910"/>
                        <a:pt x="501932" y="406908"/>
                        <a:pt x="501932" y="290131"/>
                      </a:cubicBezTo>
                      <a:cubicBezTo>
                        <a:pt x="501932" y="286188"/>
                        <a:pt x="505133" y="282988"/>
                        <a:pt x="509076" y="282988"/>
                      </a:cubicBezTo>
                      <a:close/>
                      <a:moveTo>
                        <a:pt x="559578" y="282978"/>
                      </a:moveTo>
                      <a:lnTo>
                        <a:pt x="559597" y="282988"/>
                      </a:lnTo>
                      <a:lnTo>
                        <a:pt x="559588" y="282988"/>
                      </a:lnTo>
                      <a:close/>
                      <a:moveTo>
                        <a:pt x="283372" y="188043"/>
                      </a:moveTo>
                      <a:cubicBezTo>
                        <a:pt x="279428" y="188043"/>
                        <a:pt x="276228" y="191243"/>
                        <a:pt x="276228" y="195187"/>
                      </a:cubicBezTo>
                      <a:lnTo>
                        <a:pt x="276228" y="210265"/>
                      </a:lnTo>
                      <a:cubicBezTo>
                        <a:pt x="257311" y="213656"/>
                        <a:pt x="242891" y="230153"/>
                        <a:pt x="242891" y="250022"/>
                      </a:cubicBezTo>
                      <a:cubicBezTo>
                        <a:pt x="242891" y="272339"/>
                        <a:pt x="261045" y="290504"/>
                        <a:pt x="283372" y="290504"/>
                      </a:cubicBezTo>
                      <a:cubicBezTo>
                        <a:pt x="297821" y="290504"/>
                        <a:pt x="309566" y="302248"/>
                        <a:pt x="309566" y="316697"/>
                      </a:cubicBezTo>
                      <a:cubicBezTo>
                        <a:pt x="309566" y="331147"/>
                        <a:pt x="297821" y="342891"/>
                        <a:pt x="283372" y="342891"/>
                      </a:cubicBezTo>
                      <a:cubicBezTo>
                        <a:pt x="268922" y="342891"/>
                        <a:pt x="257178" y="331147"/>
                        <a:pt x="257178" y="316697"/>
                      </a:cubicBezTo>
                      <a:cubicBezTo>
                        <a:pt x="257178" y="312754"/>
                        <a:pt x="253978" y="309554"/>
                        <a:pt x="250034" y="309554"/>
                      </a:cubicBezTo>
                      <a:cubicBezTo>
                        <a:pt x="246091" y="309554"/>
                        <a:pt x="242891" y="312754"/>
                        <a:pt x="242891" y="316697"/>
                      </a:cubicBezTo>
                      <a:cubicBezTo>
                        <a:pt x="242891" y="336566"/>
                        <a:pt x="257311" y="353064"/>
                        <a:pt x="276228" y="356455"/>
                      </a:cubicBezTo>
                      <a:lnTo>
                        <a:pt x="276228" y="371533"/>
                      </a:lnTo>
                      <a:cubicBezTo>
                        <a:pt x="276228" y="375476"/>
                        <a:pt x="279428" y="378676"/>
                        <a:pt x="283372" y="378676"/>
                      </a:cubicBezTo>
                      <a:cubicBezTo>
                        <a:pt x="287315" y="378676"/>
                        <a:pt x="290516" y="375476"/>
                        <a:pt x="290516" y="371533"/>
                      </a:cubicBezTo>
                      <a:lnTo>
                        <a:pt x="290516" y="356455"/>
                      </a:lnTo>
                      <a:cubicBezTo>
                        <a:pt x="309432" y="353064"/>
                        <a:pt x="323853" y="336566"/>
                        <a:pt x="323853" y="316697"/>
                      </a:cubicBezTo>
                      <a:cubicBezTo>
                        <a:pt x="323853" y="294380"/>
                        <a:pt x="305698" y="276216"/>
                        <a:pt x="283372" y="276216"/>
                      </a:cubicBezTo>
                      <a:cubicBezTo>
                        <a:pt x="268922" y="276216"/>
                        <a:pt x="257178" y="264472"/>
                        <a:pt x="257178" y="250022"/>
                      </a:cubicBezTo>
                      <a:cubicBezTo>
                        <a:pt x="257178" y="235573"/>
                        <a:pt x="268922" y="223829"/>
                        <a:pt x="283372" y="223829"/>
                      </a:cubicBezTo>
                      <a:cubicBezTo>
                        <a:pt x="297821" y="223829"/>
                        <a:pt x="309566" y="235573"/>
                        <a:pt x="309566" y="250022"/>
                      </a:cubicBezTo>
                      <a:cubicBezTo>
                        <a:pt x="309566" y="253966"/>
                        <a:pt x="312766" y="257166"/>
                        <a:pt x="316709" y="257166"/>
                      </a:cubicBezTo>
                      <a:cubicBezTo>
                        <a:pt x="320653" y="257166"/>
                        <a:pt x="323853" y="253966"/>
                        <a:pt x="323853" y="250022"/>
                      </a:cubicBezTo>
                      <a:cubicBezTo>
                        <a:pt x="323853" y="230153"/>
                        <a:pt x="309432" y="213656"/>
                        <a:pt x="290516" y="210265"/>
                      </a:cubicBezTo>
                      <a:lnTo>
                        <a:pt x="290516" y="195187"/>
                      </a:lnTo>
                      <a:cubicBezTo>
                        <a:pt x="290516" y="191243"/>
                        <a:pt x="287315" y="188043"/>
                        <a:pt x="283372" y="188043"/>
                      </a:cubicBezTo>
                      <a:close/>
                      <a:moveTo>
                        <a:pt x="283372" y="142866"/>
                      </a:moveTo>
                      <a:cubicBezTo>
                        <a:pt x="360839" y="142866"/>
                        <a:pt x="423866" y="205893"/>
                        <a:pt x="423866" y="283360"/>
                      </a:cubicBezTo>
                      <a:cubicBezTo>
                        <a:pt x="423866" y="360827"/>
                        <a:pt x="360839" y="423854"/>
                        <a:pt x="283372" y="423854"/>
                      </a:cubicBezTo>
                      <a:cubicBezTo>
                        <a:pt x="205905" y="423854"/>
                        <a:pt x="142878" y="360827"/>
                        <a:pt x="142878" y="283360"/>
                      </a:cubicBezTo>
                      <a:cubicBezTo>
                        <a:pt x="142878" y="205893"/>
                        <a:pt x="205905" y="142866"/>
                        <a:pt x="283372" y="142866"/>
                      </a:cubicBezTo>
                      <a:close/>
                      <a:moveTo>
                        <a:pt x="276619" y="0"/>
                      </a:moveTo>
                      <a:cubicBezTo>
                        <a:pt x="358553" y="0"/>
                        <a:pt x="435019" y="35643"/>
                        <a:pt x="487750" y="98098"/>
                      </a:cubicBezTo>
                      <a:lnTo>
                        <a:pt x="503514" y="80639"/>
                      </a:lnTo>
                      <a:cubicBezTo>
                        <a:pt x="505171" y="78800"/>
                        <a:pt x="507666" y="77953"/>
                        <a:pt x="510095" y="78400"/>
                      </a:cubicBezTo>
                      <a:cubicBezTo>
                        <a:pt x="512524" y="78848"/>
                        <a:pt x="514553" y="80515"/>
                        <a:pt x="515458" y="82820"/>
                      </a:cubicBezTo>
                      <a:lnTo>
                        <a:pt x="566255" y="212674"/>
                      </a:lnTo>
                      <a:cubicBezTo>
                        <a:pt x="567236" y="215198"/>
                        <a:pt x="566721" y="218056"/>
                        <a:pt x="564902" y="220066"/>
                      </a:cubicBezTo>
                      <a:cubicBezTo>
                        <a:pt x="563083" y="222075"/>
                        <a:pt x="560321" y="222904"/>
                        <a:pt x="557692" y="222161"/>
                      </a:cubicBezTo>
                      <a:lnTo>
                        <a:pt x="423332" y="184880"/>
                      </a:lnTo>
                      <a:cubicBezTo>
                        <a:pt x="420941" y="184223"/>
                        <a:pt x="419065" y="182375"/>
                        <a:pt x="418379" y="179994"/>
                      </a:cubicBezTo>
                      <a:cubicBezTo>
                        <a:pt x="417684" y="177613"/>
                        <a:pt x="418274" y="175050"/>
                        <a:pt x="419932" y="173212"/>
                      </a:cubicBezTo>
                      <a:lnTo>
                        <a:pt x="443887" y="146675"/>
                      </a:lnTo>
                      <a:cubicBezTo>
                        <a:pt x="403939" y="95307"/>
                        <a:pt x="341855" y="64808"/>
                        <a:pt x="276599" y="64808"/>
                      </a:cubicBezTo>
                      <a:cubicBezTo>
                        <a:pt x="159823" y="64808"/>
                        <a:pt x="64811" y="159810"/>
                        <a:pt x="64811" y="276587"/>
                      </a:cubicBezTo>
                      <a:cubicBezTo>
                        <a:pt x="64811" y="280530"/>
                        <a:pt x="61611" y="283731"/>
                        <a:pt x="57667" y="283731"/>
                      </a:cubicBezTo>
                      <a:lnTo>
                        <a:pt x="7147" y="283731"/>
                      </a:lnTo>
                      <a:cubicBezTo>
                        <a:pt x="3203" y="283731"/>
                        <a:pt x="3" y="280530"/>
                        <a:pt x="3" y="276587"/>
                      </a:cubicBezTo>
                      <a:cubicBezTo>
                        <a:pt x="3" y="124073"/>
                        <a:pt x="124085" y="-10"/>
                        <a:pt x="276619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18E0243E-556F-C4ED-0C64-7DFE21965B01}"/>
                  </a:ext>
                </a:extLst>
              </p:cNvPr>
              <p:cNvGrpSpPr/>
              <p:nvPr/>
            </p:nvGrpSpPr>
            <p:grpSpPr>
              <a:xfrm>
                <a:off x="2339296" y="3041385"/>
                <a:ext cx="3603675" cy="1492316"/>
                <a:chOff x="2339296" y="1302861"/>
                <a:chExt cx="3603675" cy="1492316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64A76826-9FDC-39D2-0E89-0C19A80A9355}"/>
                    </a:ext>
                  </a:extLst>
                </p:cNvPr>
                <p:cNvSpPr txBox="1"/>
                <p:nvPr/>
              </p:nvSpPr>
              <p:spPr>
                <a:xfrm>
                  <a:off x="2339296" y="1594848"/>
                  <a:ext cx="3603675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629DF31-AE99-6A2B-0FBA-AF7FFD6D43C4}"/>
                    </a:ext>
                  </a:extLst>
                </p:cNvPr>
                <p:cNvSpPr txBox="1"/>
                <p:nvPr/>
              </p:nvSpPr>
              <p:spPr>
                <a:xfrm>
                  <a:off x="2371921" y="1302861"/>
                  <a:ext cx="233904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8A2C7D6-A610-8852-9F32-61451C8E8444}"/>
                </a:ext>
              </a:extLst>
            </p:cNvPr>
            <p:cNvGrpSpPr/>
            <p:nvPr/>
          </p:nvGrpSpPr>
          <p:grpSpPr>
            <a:xfrm>
              <a:off x="805688" y="4768582"/>
              <a:ext cx="5137283" cy="1492316"/>
              <a:chOff x="805688" y="4652470"/>
              <a:chExt cx="5137283" cy="1492316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AAFEDE7-911D-67A6-2BE2-C46428DF9A26}"/>
                  </a:ext>
                </a:extLst>
              </p:cNvPr>
              <p:cNvGrpSpPr/>
              <p:nvPr/>
            </p:nvGrpSpPr>
            <p:grpSpPr>
              <a:xfrm>
                <a:off x="805688" y="4694308"/>
                <a:ext cx="1408640" cy="1408640"/>
                <a:chOff x="805688" y="4694308"/>
                <a:chExt cx="1408640" cy="1408640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6C381564-ACFE-AAAE-0CBB-6F40AE7BA998}"/>
                    </a:ext>
                  </a:extLst>
                </p:cNvPr>
                <p:cNvSpPr/>
                <p:nvPr/>
              </p:nvSpPr>
              <p:spPr>
                <a:xfrm>
                  <a:off x="805688" y="4694308"/>
                  <a:ext cx="1408640" cy="1408640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9C0BF8EB-D993-34E9-1A4F-D4E50FFE64B8}"/>
                    </a:ext>
                  </a:extLst>
                </p:cNvPr>
                <p:cNvSpPr/>
                <p:nvPr/>
              </p:nvSpPr>
              <p:spPr>
                <a:xfrm>
                  <a:off x="1351625" y="5200650"/>
                  <a:ext cx="316766" cy="395956"/>
                </a:xfrm>
                <a:custGeom>
                  <a:avLst/>
                  <a:gdLst>
                    <a:gd name="connsiteX0" fmla="*/ 236601 w 487680"/>
                    <a:gd name="connsiteY0" fmla="*/ 492729 h 609600"/>
                    <a:gd name="connsiteX1" fmla="*/ 251175 w 487680"/>
                    <a:gd name="connsiteY1" fmla="*/ 492729 h 609600"/>
                    <a:gd name="connsiteX2" fmla="*/ 268510 w 487680"/>
                    <a:gd name="connsiteY2" fmla="*/ 510064 h 609600"/>
                    <a:gd name="connsiteX3" fmla="*/ 251175 w 487680"/>
                    <a:gd name="connsiteY3" fmla="*/ 527400 h 609600"/>
                    <a:gd name="connsiteX4" fmla="*/ 236601 w 487680"/>
                    <a:gd name="connsiteY4" fmla="*/ 527400 h 609600"/>
                    <a:gd name="connsiteX5" fmla="*/ 219266 w 487680"/>
                    <a:gd name="connsiteY5" fmla="*/ 510064 h 609600"/>
                    <a:gd name="connsiteX6" fmla="*/ 236601 w 487680"/>
                    <a:gd name="connsiteY6" fmla="*/ 492729 h 609600"/>
                    <a:gd name="connsiteX7" fmla="*/ 112396 w 487680"/>
                    <a:gd name="connsiteY7" fmla="*/ 492729 h 609600"/>
                    <a:gd name="connsiteX8" fmla="*/ 126969 w 487680"/>
                    <a:gd name="connsiteY8" fmla="*/ 492729 h 609600"/>
                    <a:gd name="connsiteX9" fmla="*/ 144304 w 487680"/>
                    <a:gd name="connsiteY9" fmla="*/ 510064 h 609600"/>
                    <a:gd name="connsiteX10" fmla="*/ 126969 w 487680"/>
                    <a:gd name="connsiteY10" fmla="*/ 527400 h 609600"/>
                    <a:gd name="connsiteX11" fmla="*/ 112396 w 487680"/>
                    <a:gd name="connsiteY11" fmla="*/ 527400 h 609600"/>
                    <a:gd name="connsiteX12" fmla="*/ 95060 w 487680"/>
                    <a:gd name="connsiteY12" fmla="*/ 510064 h 609600"/>
                    <a:gd name="connsiteX13" fmla="*/ 112396 w 487680"/>
                    <a:gd name="connsiteY13" fmla="*/ 492729 h 609600"/>
                    <a:gd name="connsiteX14" fmla="*/ 236601 w 487680"/>
                    <a:gd name="connsiteY14" fmla="*/ 473678 h 609600"/>
                    <a:gd name="connsiteX15" fmla="*/ 200216 w 487680"/>
                    <a:gd name="connsiteY15" fmla="*/ 510064 h 609600"/>
                    <a:gd name="connsiteX16" fmla="*/ 236601 w 487680"/>
                    <a:gd name="connsiteY16" fmla="*/ 546449 h 609600"/>
                    <a:gd name="connsiteX17" fmla="*/ 250793 w 487680"/>
                    <a:gd name="connsiteY17" fmla="*/ 546449 h 609600"/>
                    <a:gd name="connsiteX18" fmla="*/ 251174 w 487680"/>
                    <a:gd name="connsiteY18" fmla="*/ 546449 h 609600"/>
                    <a:gd name="connsiteX19" fmla="*/ 287560 w 487680"/>
                    <a:gd name="connsiteY19" fmla="*/ 510064 h 609600"/>
                    <a:gd name="connsiteX20" fmla="*/ 251174 w 487680"/>
                    <a:gd name="connsiteY20" fmla="*/ 473678 h 609600"/>
                    <a:gd name="connsiteX21" fmla="*/ 112395 w 487680"/>
                    <a:gd name="connsiteY21" fmla="*/ 473678 h 609600"/>
                    <a:gd name="connsiteX22" fmla="*/ 76010 w 487680"/>
                    <a:gd name="connsiteY22" fmla="*/ 510064 h 609600"/>
                    <a:gd name="connsiteX23" fmla="*/ 112395 w 487680"/>
                    <a:gd name="connsiteY23" fmla="*/ 546449 h 609600"/>
                    <a:gd name="connsiteX24" fmla="*/ 126968 w 487680"/>
                    <a:gd name="connsiteY24" fmla="*/ 546449 h 609600"/>
                    <a:gd name="connsiteX25" fmla="*/ 163354 w 487680"/>
                    <a:gd name="connsiteY25" fmla="*/ 510064 h 609600"/>
                    <a:gd name="connsiteX26" fmla="*/ 126968 w 487680"/>
                    <a:gd name="connsiteY26" fmla="*/ 473678 h 609600"/>
                    <a:gd name="connsiteX27" fmla="*/ 343282 w 487680"/>
                    <a:gd name="connsiteY27" fmla="*/ 386239 h 609600"/>
                    <a:gd name="connsiteX28" fmla="*/ 360618 w 487680"/>
                    <a:gd name="connsiteY28" fmla="*/ 386239 h 609600"/>
                    <a:gd name="connsiteX29" fmla="*/ 375286 w 487680"/>
                    <a:gd name="connsiteY29" fmla="*/ 386239 h 609600"/>
                    <a:gd name="connsiteX30" fmla="*/ 392622 w 487680"/>
                    <a:gd name="connsiteY30" fmla="*/ 386239 h 609600"/>
                    <a:gd name="connsiteX31" fmla="*/ 392622 w 487680"/>
                    <a:gd name="connsiteY31" fmla="*/ 527495 h 609600"/>
                    <a:gd name="connsiteX32" fmla="*/ 375286 w 487680"/>
                    <a:gd name="connsiteY32" fmla="*/ 527495 h 609600"/>
                    <a:gd name="connsiteX33" fmla="*/ 360618 w 487680"/>
                    <a:gd name="connsiteY33" fmla="*/ 527495 h 609600"/>
                    <a:gd name="connsiteX34" fmla="*/ 343282 w 487680"/>
                    <a:gd name="connsiteY34" fmla="*/ 527495 h 609600"/>
                    <a:gd name="connsiteX35" fmla="*/ 236601 w 487680"/>
                    <a:gd name="connsiteY35" fmla="*/ 386239 h 609600"/>
                    <a:gd name="connsiteX36" fmla="*/ 251175 w 487680"/>
                    <a:gd name="connsiteY36" fmla="*/ 386239 h 609600"/>
                    <a:gd name="connsiteX37" fmla="*/ 268510 w 487680"/>
                    <a:gd name="connsiteY37" fmla="*/ 403574 h 609600"/>
                    <a:gd name="connsiteX38" fmla="*/ 251175 w 487680"/>
                    <a:gd name="connsiteY38" fmla="*/ 420910 h 609600"/>
                    <a:gd name="connsiteX39" fmla="*/ 236601 w 487680"/>
                    <a:gd name="connsiteY39" fmla="*/ 420910 h 609600"/>
                    <a:gd name="connsiteX40" fmla="*/ 219266 w 487680"/>
                    <a:gd name="connsiteY40" fmla="*/ 403574 h 609600"/>
                    <a:gd name="connsiteX41" fmla="*/ 236601 w 487680"/>
                    <a:gd name="connsiteY41" fmla="*/ 386239 h 609600"/>
                    <a:gd name="connsiteX42" fmla="*/ 112396 w 487680"/>
                    <a:gd name="connsiteY42" fmla="*/ 386239 h 609600"/>
                    <a:gd name="connsiteX43" fmla="*/ 126969 w 487680"/>
                    <a:gd name="connsiteY43" fmla="*/ 386239 h 609600"/>
                    <a:gd name="connsiteX44" fmla="*/ 144304 w 487680"/>
                    <a:gd name="connsiteY44" fmla="*/ 403574 h 609600"/>
                    <a:gd name="connsiteX45" fmla="*/ 126969 w 487680"/>
                    <a:gd name="connsiteY45" fmla="*/ 420910 h 609600"/>
                    <a:gd name="connsiteX46" fmla="*/ 112396 w 487680"/>
                    <a:gd name="connsiteY46" fmla="*/ 420910 h 609600"/>
                    <a:gd name="connsiteX47" fmla="*/ 95060 w 487680"/>
                    <a:gd name="connsiteY47" fmla="*/ 403574 h 609600"/>
                    <a:gd name="connsiteX48" fmla="*/ 112396 w 487680"/>
                    <a:gd name="connsiteY48" fmla="*/ 386239 h 609600"/>
                    <a:gd name="connsiteX49" fmla="*/ 360236 w 487680"/>
                    <a:gd name="connsiteY49" fmla="*/ 367189 h 609600"/>
                    <a:gd name="connsiteX50" fmla="*/ 323850 w 487680"/>
                    <a:gd name="connsiteY50" fmla="*/ 403574 h 609600"/>
                    <a:gd name="connsiteX51" fmla="*/ 323850 w 487680"/>
                    <a:gd name="connsiteY51" fmla="*/ 510064 h 609600"/>
                    <a:gd name="connsiteX52" fmla="*/ 323851 w 487680"/>
                    <a:gd name="connsiteY52" fmla="*/ 510255 h 609600"/>
                    <a:gd name="connsiteX53" fmla="*/ 360617 w 487680"/>
                    <a:gd name="connsiteY53" fmla="*/ 546449 h 609600"/>
                    <a:gd name="connsiteX54" fmla="*/ 375285 w 487680"/>
                    <a:gd name="connsiteY54" fmla="*/ 546449 h 609600"/>
                    <a:gd name="connsiteX55" fmla="*/ 411671 w 487680"/>
                    <a:gd name="connsiteY55" fmla="*/ 510064 h 609600"/>
                    <a:gd name="connsiteX56" fmla="*/ 411671 w 487680"/>
                    <a:gd name="connsiteY56" fmla="*/ 403574 h 609600"/>
                    <a:gd name="connsiteX57" fmla="*/ 375285 w 487680"/>
                    <a:gd name="connsiteY57" fmla="*/ 367189 h 609600"/>
                    <a:gd name="connsiteX58" fmla="*/ 236601 w 487680"/>
                    <a:gd name="connsiteY58" fmla="*/ 367189 h 609600"/>
                    <a:gd name="connsiteX59" fmla="*/ 200216 w 487680"/>
                    <a:gd name="connsiteY59" fmla="*/ 403574 h 609600"/>
                    <a:gd name="connsiteX60" fmla="*/ 236601 w 487680"/>
                    <a:gd name="connsiteY60" fmla="*/ 439960 h 609600"/>
                    <a:gd name="connsiteX61" fmla="*/ 250793 w 487680"/>
                    <a:gd name="connsiteY61" fmla="*/ 439960 h 609600"/>
                    <a:gd name="connsiteX62" fmla="*/ 251174 w 487680"/>
                    <a:gd name="connsiteY62" fmla="*/ 439960 h 609600"/>
                    <a:gd name="connsiteX63" fmla="*/ 287560 w 487680"/>
                    <a:gd name="connsiteY63" fmla="*/ 403574 h 609600"/>
                    <a:gd name="connsiteX64" fmla="*/ 251174 w 487680"/>
                    <a:gd name="connsiteY64" fmla="*/ 367189 h 609600"/>
                    <a:gd name="connsiteX65" fmla="*/ 112395 w 487680"/>
                    <a:gd name="connsiteY65" fmla="*/ 367189 h 609600"/>
                    <a:gd name="connsiteX66" fmla="*/ 76010 w 487680"/>
                    <a:gd name="connsiteY66" fmla="*/ 403574 h 609600"/>
                    <a:gd name="connsiteX67" fmla="*/ 112395 w 487680"/>
                    <a:gd name="connsiteY67" fmla="*/ 439960 h 609600"/>
                    <a:gd name="connsiteX68" fmla="*/ 126968 w 487680"/>
                    <a:gd name="connsiteY68" fmla="*/ 439960 h 609600"/>
                    <a:gd name="connsiteX69" fmla="*/ 163354 w 487680"/>
                    <a:gd name="connsiteY69" fmla="*/ 403574 h 609600"/>
                    <a:gd name="connsiteX70" fmla="*/ 126968 w 487680"/>
                    <a:gd name="connsiteY70" fmla="*/ 367189 h 609600"/>
                    <a:gd name="connsiteX71" fmla="*/ 360617 w 487680"/>
                    <a:gd name="connsiteY71" fmla="*/ 279655 h 609600"/>
                    <a:gd name="connsiteX72" fmla="*/ 375285 w 487680"/>
                    <a:gd name="connsiteY72" fmla="*/ 279655 h 609600"/>
                    <a:gd name="connsiteX73" fmla="*/ 392621 w 487680"/>
                    <a:gd name="connsiteY73" fmla="*/ 297086 h 609600"/>
                    <a:gd name="connsiteX74" fmla="*/ 375285 w 487680"/>
                    <a:gd name="connsiteY74" fmla="*/ 314421 h 609600"/>
                    <a:gd name="connsiteX75" fmla="*/ 360617 w 487680"/>
                    <a:gd name="connsiteY75" fmla="*/ 314421 h 609600"/>
                    <a:gd name="connsiteX76" fmla="*/ 344521 w 487680"/>
                    <a:gd name="connsiteY76" fmla="*/ 298326 h 609600"/>
                    <a:gd name="connsiteX77" fmla="*/ 360617 w 487680"/>
                    <a:gd name="connsiteY77" fmla="*/ 279655 h 609600"/>
                    <a:gd name="connsiteX78" fmla="*/ 236601 w 487680"/>
                    <a:gd name="connsiteY78" fmla="*/ 279654 h 609600"/>
                    <a:gd name="connsiteX79" fmla="*/ 251175 w 487680"/>
                    <a:gd name="connsiteY79" fmla="*/ 279654 h 609600"/>
                    <a:gd name="connsiteX80" fmla="*/ 267270 w 487680"/>
                    <a:gd name="connsiteY80" fmla="*/ 295750 h 609600"/>
                    <a:gd name="connsiteX81" fmla="*/ 251175 w 487680"/>
                    <a:gd name="connsiteY81" fmla="*/ 314421 h 609600"/>
                    <a:gd name="connsiteX82" fmla="*/ 236601 w 487680"/>
                    <a:gd name="connsiteY82" fmla="*/ 314421 h 609600"/>
                    <a:gd name="connsiteX83" fmla="*/ 234026 w 487680"/>
                    <a:gd name="connsiteY83" fmla="*/ 314421 h 609600"/>
                    <a:gd name="connsiteX84" fmla="*/ 217930 w 487680"/>
                    <a:gd name="connsiteY84" fmla="*/ 295750 h 609600"/>
                    <a:gd name="connsiteX85" fmla="*/ 236601 w 487680"/>
                    <a:gd name="connsiteY85" fmla="*/ 279654 h 609600"/>
                    <a:gd name="connsiteX86" fmla="*/ 112395 w 487680"/>
                    <a:gd name="connsiteY86" fmla="*/ 279654 h 609600"/>
                    <a:gd name="connsiteX87" fmla="*/ 126968 w 487680"/>
                    <a:gd name="connsiteY87" fmla="*/ 279654 h 609600"/>
                    <a:gd name="connsiteX88" fmla="*/ 143064 w 487680"/>
                    <a:gd name="connsiteY88" fmla="*/ 295750 h 609600"/>
                    <a:gd name="connsiteX89" fmla="*/ 126968 w 487680"/>
                    <a:gd name="connsiteY89" fmla="*/ 314421 h 609600"/>
                    <a:gd name="connsiteX90" fmla="*/ 112395 w 487680"/>
                    <a:gd name="connsiteY90" fmla="*/ 314421 h 609600"/>
                    <a:gd name="connsiteX91" fmla="*/ 109820 w 487680"/>
                    <a:gd name="connsiteY91" fmla="*/ 314421 h 609600"/>
                    <a:gd name="connsiteX92" fmla="*/ 93724 w 487680"/>
                    <a:gd name="connsiteY92" fmla="*/ 295750 h 609600"/>
                    <a:gd name="connsiteX93" fmla="*/ 112395 w 487680"/>
                    <a:gd name="connsiteY93" fmla="*/ 279654 h 609600"/>
                    <a:gd name="connsiteX94" fmla="*/ 232874 w 487680"/>
                    <a:gd name="connsiteY94" fmla="*/ 260604 h 609600"/>
                    <a:gd name="connsiteX95" fmla="*/ 198305 w 487680"/>
                    <a:gd name="connsiteY95" fmla="*/ 298900 h 609600"/>
                    <a:gd name="connsiteX96" fmla="*/ 236601 w 487680"/>
                    <a:gd name="connsiteY96" fmla="*/ 333470 h 609600"/>
                    <a:gd name="connsiteX97" fmla="*/ 250793 w 487680"/>
                    <a:gd name="connsiteY97" fmla="*/ 333470 h 609600"/>
                    <a:gd name="connsiteX98" fmla="*/ 251174 w 487680"/>
                    <a:gd name="connsiteY98" fmla="*/ 333470 h 609600"/>
                    <a:gd name="connsiteX99" fmla="*/ 285744 w 487680"/>
                    <a:gd name="connsiteY99" fmla="*/ 298900 h 609600"/>
                    <a:gd name="connsiteX100" fmla="*/ 251174 w 487680"/>
                    <a:gd name="connsiteY100" fmla="*/ 260604 h 609600"/>
                    <a:gd name="connsiteX101" fmla="*/ 236601 w 487680"/>
                    <a:gd name="connsiteY101" fmla="*/ 260604 h 609600"/>
                    <a:gd name="connsiteX102" fmla="*/ 232874 w 487680"/>
                    <a:gd name="connsiteY102" fmla="*/ 260604 h 609600"/>
                    <a:gd name="connsiteX103" fmla="*/ 108668 w 487680"/>
                    <a:gd name="connsiteY103" fmla="*/ 260604 h 609600"/>
                    <a:gd name="connsiteX104" fmla="*/ 74098 w 487680"/>
                    <a:gd name="connsiteY104" fmla="*/ 298900 h 609600"/>
                    <a:gd name="connsiteX105" fmla="*/ 112395 w 487680"/>
                    <a:gd name="connsiteY105" fmla="*/ 333470 h 609600"/>
                    <a:gd name="connsiteX106" fmla="*/ 126968 w 487680"/>
                    <a:gd name="connsiteY106" fmla="*/ 333470 h 609600"/>
                    <a:gd name="connsiteX107" fmla="*/ 161538 w 487680"/>
                    <a:gd name="connsiteY107" fmla="*/ 298900 h 609600"/>
                    <a:gd name="connsiteX108" fmla="*/ 126968 w 487680"/>
                    <a:gd name="connsiteY108" fmla="*/ 260604 h 609600"/>
                    <a:gd name="connsiteX109" fmla="*/ 112395 w 487680"/>
                    <a:gd name="connsiteY109" fmla="*/ 260604 h 609600"/>
                    <a:gd name="connsiteX110" fmla="*/ 108668 w 487680"/>
                    <a:gd name="connsiteY110" fmla="*/ 260604 h 609600"/>
                    <a:gd name="connsiteX111" fmla="*/ 360617 w 487680"/>
                    <a:gd name="connsiteY111" fmla="*/ 260509 h 609600"/>
                    <a:gd name="connsiteX112" fmla="*/ 326046 w 487680"/>
                    <a:gd name="connsiteY112" fmla="*/ 295079 h 609600"/>
                    <a:gd name="connsiteX113" fmla="*/ 360617 w 487680"/>
                    <a:gd name="connsiteY113" fmla="*/ 333375 h 609600"/>
                    <a:gd name="connsiteX114" fmla="*/ 375285 w 487680"/>
                    <a:gd name="connsiteY114" fmla="*/ 333375 h 609600"/>
                    <a:gd name="connsiteX115" fmla="*/ 411671 w 487680"/>
                    <a:gd name="connsiteY115" fmla="*/ 297085 h 609600"/>
                    <a:gd name="connsiteX116" fmla="*/ 411671 w 487680"/>
                    <a:gd name="connsiteY116" fmla="*/ 296894 h 609600"/>
                    <a:gd name="connsiteX117" fmla="*/ 375285 w 487680"/>
                    <a:gd name="connsiteY117" fmla="*/ 260509 h 609600"/>
                    <a:gd name="connsiteX118" fmla="*/ 112586 w 487680"/>
                    <a:gd name="connsiteY118" fmla="*/ 63151 h 609600"/>
                    <a:gd name="connsiteX119" fmla="*/ 76200 w 487680"/>
                    <a:gd name="connsiteY119" fmla="*/ 99536 h 609600"/>
                    <a:gd name="connsiteX120" fmla="*/ 76200 w 487680"/>
                    <a:gd name="connsiteY120" fmla="*/ 186023 h 609600"/>
                    <a:gd name="connsiteX121" fmla="*/ 112300 w 487680"/>
                    <a:gd name="connsiteY121" fmla="*/ 222409 h 609600"/>
                    <a:gd name="connsiteX122" fmla="*/ 375285 w 487680"/>
                    <a:gd name="connsiteY122" fmla="*/ 222409 h 609600"/>
                    <a:gd name="connsiteX123" fmla="*/ 411671 w 487680"/>
                    <a:gd name="connsiteY123" fmla="*/ 186023 h 609600"/>
                    <a:gd name="connsiteX124" fmla="*/ 411671 w 487680"/>
                    <a:gd name="connsiteY124" fmla="*/ 99536 h 609600"/>
                    <a:gd name="connsiteX125" fmla="*/ 375285 w 487680"/>
                    <a:gd name="connsiteY125" fmla="*/ 63151 h 609600"/>
                    <a:gd name="connsiteX126" fmla="*/ 72009 w 487680"/>
                    <a:gd name="connsiteY126" fmla="*/ 0 h 609600"/>
                    <a:gd name="connsiteX127" fmla="*/ 415671 w 487680"/>
                    <a:gd name="connsiteY127" fmla="*/ 0 h 609600"/>
                    <a:gd name="connsiteX128" fmla="*/ 487680 w 487680"/>
                    <a:gd name="connsiteY128" fmla="*/ 72009 h 609600"/>
                    <a:gd name="connsiteX129" fmla="*/ 487680 w 487680"/>
                    <a:gd name="connsiteY129" fmla="*/ 537686 h 609600"/>
                    <a:gd name="connsiteX130" fmla="*/ 415671 w 487680"/>
                    <a:gd name="connsiteY130" fmla="*/ 609600 h 609600"/>
                    <a:gd name="connsiteX131" fmla="*/ 72009 w 487680"/>
                    <a:gd name="connsiteY131" fmla="*/ 609600 h 609600"/>
                    <a:gd name="connsiteX132" fmla="*/ 0 w 487680"/>
                    <a:gd name="connsiteY132" fmla="*/ 537686 h 609600"/>
                    <a:gd name="connsiteX133" fmla="*/ 0 w 487680"/>
                    <a:gd name="connsiteY133" fmla="*/ 72009 h 609600"/>
                    <a:gd name="connsiteX134" fmla="*/ 72009 w 487680"/>
                    <a:gd name="connsiteY134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</a:cxnLst>
                  <a:rect l="l" t="t" r="r" b="b"/>
                  <a:pathLst>
                    <a:path w="487680" h="609600">
                      <a:moveTo>
                        <a:pt x="236601" y="492729"/>
                      </a:moveTo>
                      <a:lnTo>
                        <a:pt x="251175" y="492729"/>
                      </a:lnTo>
                      <a:cubicBezTo>
                        <a:pt x="260749" y="492729"/>
                        <a:pt x="268510" y="500490"/>
                        <a:pt x="268510" y="510064"/>
                      </a:cubicBezTo>
                      <a:cubicBezTo>
                        <a:pt x="268510" y="519639"/>
                        <a:pt x="260749" y="527400"/>
                        <a:pt x="251175" y="527400"/>
                      </a:cubicBezTo>
                      <a:lnTo>
                        <a:pt x="236601" y="527400"/>
                      </a:lnTo>
                      <a:cubicBezTo>
                        <a:pt x="227027" y="527400"/>
                        <a:pt x="219266" y="519639"/>
                        <a:pt x="219266" y="510064"/>
                      </a:cubicBezTo>
                      <a:cubicBezTo>
                        <a:pt x="219266" y="500490"/>
                        <a:pt x="227027" y="492729"/>
                        <a:pt x="236601" y="492729"/>
                      </a:cubicBezTo>
                      <a:close/>
                      <a:moveTo>
                        <a:pt x="112396" y="492729"/>
                      </a:moveTo>
                      <a:lnTo>
                        <a:pt x="126969" y="492729"/>
                      </a:lnTo>
                      <a:cubicBezTo>
                        <a:pt x="136543" y="492729"/>
                        <a:pt x="144304" y="500490"/>
                        <a:pt x="144304" y="510064"/>
                      </a:cubicBezTo>
                      <a:cubicBezTo>
                        <a:pt x="144304" y="519639"/>
                        <a:pt x="136543" y="527400"/>
                        <a:pt x="126969" y="527400"/>
                      </a:cubicBezTo>
                      <a:lnTo>
                        <a:pt x="112396" y="527400"/>
                      </a:lnTo>
                      <a:cubicBezTo>
                        <a:pt x="102821" y="527400"/>
                        <a:pt x="95060" y="519639"/>
                        <a:pt x="95060" y="510064"/>
                      </a:cubicBezTo>
                      <a:cubicBezTo>
                        <a:pt x="95060" y="500490"/>
                        <a:pt x="102821" y="492729"/>
                        <a:pt x="112396" y="492729"/>
                      </a:cubicBezTo>
                      <a:close/>
                      <a:moveTo>
                        <a:pt x="236601" y="473678"/>
                      </a:moveTo>
                      <a:cubicBezTo>
                        <a:pt x="216506" y="473678"/>
                        <a:pt x="200216" y="489969"/>
                        <a:pt x="200216" y="510064"/>
                      </a:cubicBezTo>
                      <a:cubicBezTo>
                        <a:pt x="200216" y="530159"/>
                        <a:pt x="216506" y="546449"/>
                        <a:pt x="236601" y="546449"/>
                      </a:cubicBezTo>
                      <a:lnTo>
                        <a:pt x="250793" y="546449"/>
                      </a:lnTo>
                      <a:lnTo>
                        <a:pt x="251174" y="546449"/>
                      </a:lnTo>
                      <a:cubicBezTo>
                        <a:pt x="271269" y="546449"/>
                        <a:pt x="287560" y="530159"/>
                        <a:pt x="287560" y="510064"/>
                      </a:cubicBezTo>
                      <a:cubicBezTo>
                        <a:pt x="287560" y="489969"/>
                        <a:pt x="271269" y="473678"/>
                        <a:pt x="251174" y="473678"/>
                      </a:cubicBezTo>
                      <a:close/>
                      <a:moveTo>
                        <a:pt x="112395" y="473678"/>
                      </a:moveTo>
                      <a:cubicBezTo>
                        <a:pt x="92300" y="473678"/>
                        <a:pt x="76010" y="489969"/>
                        <a:pt x="76010" y="510064"/>
                      </a:cubicBezTo>
                      <a:cubicBezTo>
                        <a:pt x="76010" y="530159"/>
                        <a:pt x="92300" y="546449"/>
                        <a:pt x="112395" y="546449"/>
                      </a:cubicBezTo>
                      <a:lnTo>
                        <a:pt x="126968" y="546449"/>
                      </a:lnTo>
                      <a:cubicBezTo>
                        <a:pt x="147063" y="546449"/>
                        <a:pt x="163354" y="530159"/>
                        <a:pt x="163354" y="510064"/>
                      </a:cubicBezTo>
                      <a:cubicBezTo>
                        <a:pt x="163354" y="489969"/>
                        <a:pt x="147063" y="473678"/>
                        <a:pt x="126968" y="473678"/>
                      </a:cubicBezTo>
                      <a:close/>
                      <a:moveTo>
                        <a:pt x="343282" y="386239"/>
                      </a:moveTo>
                      <a:cubicBezTo>
                        <a:pt x="343282" y="386239"/>
                        <a:pt x="351043" y="386239"/>
                        <a:pt x="360618" y="386239"/>
                      </a:cubicBezTo>
                      <a:lnTo>
                        <a:pt x="375286" y="386239"/>
                      </a:lnTo>
                      <a:cubicBezTo>
                        <a:pt x="384860" y="386239"/>
                        <a:pt x="392622" y="386239"/>
                        <a:pt x="392622" y="386239"/>
                      </a:cubicBezTo>
                      <a:lnTo>
                        <a:pt x="392622" y="527495"/>
                      </a:lnTo>
                      <a:cubicBezTo>
                        <a:pt x="392622" y="527495"/>
                        <a:pt x="384860" y="527495"/>
                        <a:pt x="375286" y="527495"/>
                      </a:cubicBezTo>
                      <a:lnTo>
                        <a:pt x="360618" y="527495"/>
                      </a:lnTo>
                      <a:cubicBezTo>
                        <a:pt x="351043" y="527495"/>
                        <a:pt x="343282" y="527495"/>
                        <a:pt x="343282" y="527495"/>
                      </a:cubicBezTo>
                      <a:close/>
                      <a:moveTo>
                        <a:pt x="236601" y="386239"/>
                      </a:moveTo>
                      <a:lnTo>
                        <a:pt x="251175" y="386239"/>
                      </a:lnTo>
                      <a:cubicBezTo>
                        <a:pt x="260749" y="386239"/>
                        <a:pt x="268510" y="394000"/>
                        <a:pt x="268510" y="403574"/>
                      </a:cubicBezTo>
                      <a:cubicBezTo>
                        <a:pt x="268510" y="413149"/>
                        <a:pt x="260749" y="420910"/>
                        <a:pt x="251175" y="420910"/>
                      </a:cubicBezTo>
                      <a:lnTo>
                        <a:pt x="236601" y="420910"/>
                      </a:lnTo>
                      <a:cubicBezTo>
                        <a:pt x="227027" y="420910"/>
                        <a:pt x="219266" y="413149"/>
                        <a:pt x="219266" y="403574"/>
                      </a:cubicBezTo>
                      <a:cubicBezTo>
                        <a:pt x="219266" y="394000"/>
                        <a:pt x="227027" y="386239"/>
                        <a:pt x="236601" y="386239"/>
                      </a:cubicBezTo>
                      <a:close/>
                      <a:moveTo>
                        <a:pt x="112396" y="386239"/>
                      </a:moveTo>
                      <a:lnTo>
                        <a:pt x="126969" y="386239"/>
                      </a:lnTo>
                      <a:cubicBezTo>
                        <a:pt x="136543" y="386239"/>
                        <a:pt x="144304" y="394000"/>
                        <a:pt x="144304" y="403574"/>
                      </a:cubicBezTo>
                      <a:cubicBezTo>
                        <a:pt x="144304" y="413149"/>
                        <a:pt x="136543" y="420910"/>
                        <a:pt x="126969" y="420910"/>
                      </a:cubicBezTo>
                      <a:lnTo>
                        <a:pt x="112396" y="420910"/>
                      </a:lnTo>
                      <a:cubicBezTo>
                        <a:pt x="102821" y="420910"/>
                        <a:pt x="95060" y="413149"/>
                        <a:pt x="95060" y="403574"/>
                      </a:cubicBezTo>
                      <a:cubicBezTo>
                        <a:pt x="95060" y="394000"/>
                        <a:pt x="102821" y="386239"/>
                        <a:pt x="112396" y="386239"/>
                      </a:cubicBezTo>
                      <a:close/>
                      <a:moveTo>
                        <a:pt x="360236" y="367189"/>
                      </a:moveTo>
                      <a:cubicBezTo>
                        <a:pt x="340163" y="367241"/>
                        <a:pt x="323902" y="383501"/>
                        <a:pt x="323850" y="403574"/>
                      </a:cubicBezTo>
                      <a:lnTo>
                        <a:pt x="323850" y="510064"/>
                      </a:lnTo>
                      <a:cubicBezTo>
                        <a:pt x="323850" y="510128"/>
                        <a:pt x="323851" y="510191"/>
                        <a:pt x="323851" y="510255"/>
                      </a:cubicBezTo>
                      <a:cubicBezTo>
                        <a:pt x="324009" y="530403"/>
                        <a:pt x="340469" y="546607"/>
                        <a:pt x="360617" y="546449"/>
                      </a:cubicBezTo>
                      <a:lnTo>
                        <a:pt x="375285" y="546449"/>
                      </a:lnTo>
                      <a:cubicBezTo>
                        <a:pt x="395380" y="546449"/>
                        <a:pt x="411671" y="530159"/>
                        <a:pt x="411671" y="510064"/>
                      </a:cubicBezTo>
                      <a:lnTo>
                        <a:pt x="411671" y="403574"/>
                      </a:lnTo>
                      <a:cubicBezTo>
                        <a:pt x="411671" y="383479"/>
                        <a:pt x="395380" y="367189"/>
                        <a:pt x="375285" y="367189"/>
                      </a:cubicBezTo>
                      <a:close/>
                      <a:moveTo>
                        <a:pt x="236601" y="367189"/>
                      </a:moveTo>
                      <a:cubicBezTo>
                        <a:pt x="216506" y="367189"/>
                        <a:pt x="200216" y="383479"/>
                        <a:pt x="200216" y="403574"/>
                      </a:cubicBezTo>
                      <a:cubicBezTo>
                        <a:pt x="200216" y="423669"/>
                        <a:pt x="216506" y="439960"/>
                        <a:pt x="236601" y="439960"/>
                      </a:cubicBezTo>
                      <a:lnTo>
                        <a:pt x="250793" y="439960"/>
                      </a:lnTo>
                      <a:lnTo>
                        <a:pt x="251174" y="439960"/>
                      </a:lnTo>
                      <a:cubicBezTo>
                        <a:pt x="271269" y="439960"/>
                        <a:pt x="287560" y="423669"/>
                        <a:pt x="287560" y="403574"/>
                      </a:cubicBezTo>
                      <a:cubicBezTo>
                        <a:pt x="287560" y="383479"/>
                        <a:pt x="271269" y="367189"/>
                        <a:pt x="251174" y="367189"/>
                      </a:cubicBezTo>
                      <a:close/>
                      <a:moveTo>
                        <a:pt x="112395" y="367189"/>
                      </a:moveTo>
                      <a:cubicBezTo>
                        <a:pt x="92300" y="367189"/>
                        <a:pt x="76010" y="383479"/>
                        <a:pt x="76010" y="403574"/>
                      </a:cubicBezTo>
                      <a:cubicBezTo>
                        <a:pt x="76010" y="423669"/>
                        <a:pt x="92300" y="439960"/>
                        <a:pt x="112395" y="439960"/>
                      </a:cubicBezTo>
                      <a:lnTo>
                        <a:pt x="126968" y="439960"/>
                      </a:lnTo>
                      <a:cubicBezTo>
                        <a:pt x="147063" y="439960"/>
                        <a:pt x="163354" y="423669"/>
                        <a:pt x="163354" y="403574"/>
                      </a:cubicBezTo>
                      <a:cubicBezTo>
                        <a:pt x="163354" y="383479"/>
                        <a:pt x="147063" y="367189"/>
                        <a:pt x="126968" y="367189"/>
                      </a:cubicBezTo>
                      <a:close/>
                      <a:moveTo>
                        <a:pt x="360617" y="279655"/>
                      </a:moveTo>
                      <a:lnTo>
                        <a:pt x="375285" y="279655"/>
                      </a:lnTo>
                      <a:cubicBezTo>
                        <a:pt x="384875" y="279707"/>
                        <a:pt x="392621" y="287496"/>
                        <a:pt x="392621" y="297086"/>
                      </a:cubicBezTo>
                      <a:cubicBezTo>
                        <a:pt x="392568" y="306638"/>
                        <a:pt x="384838" y="314369"/>
                        <a:pt x="375285" y="314421"/>
                      </a:cubicBezTo>
                      <a:lnTo>
                        <a:pt x="360617" y="314421"/>
                      </a:lnTo>
                      <a:cubicBezTo>
                        <a:pt x="352005" y="313783"/>
                        <a:pt x="345160" y="306937"/>
                        <a:pt x="344521" y="298326"/>
                      </a:cubicBezTo>
                      <a:cubicBezTo>
                        <a:pt x="343810" y="288726"/>
                        <a:pt x="351017" y="280367"/>
                        <a:pt x="360617" y="279655"/>
                      </a:cubicBezTo>
                      <a:close/>
                      <a:moveTo>
                        <a:pt x="236601" y="279654"/>
                      </a:moveTo>
                      <a:lnTo>
                        <a:pt x="251175" y="279654"/>
                      </a:lnTo>
                      <a:cubicBezTo>
                        <a:pt x="259786" y="280293"/>
                        <a:pt x="266632" y="287138"/>
                        <a:pt x="267270" y="295750"/>
                      </a:cubicBezTo>
                      <a:cubicBezTo>
                        <a:pt x="267981" y="305350"/>
                        <a:pt x="260775" y="313709"/>
                        <a:pt x="251175" y="314421"/>
                      </a:cubicBezTo>
                      <a:lnTo>
                        <a:pt x="236601" y="314421"/>
                      </a:lnTo>
                      <a:cubicBezTo>
                        <a:pt x="235744" y="314485"/>
                        <a:pt x="234883" y="314485"/>
                        <a:pt x="234026" y="314421"/>
                      </a:cubicBezTo>
                      <a:cubicBezTo>
                        <a:pt x="224425" y="313709"/>
                        <a:pt x="217220" y="305350"/>
                        <a:pt x="217930" y="295750"/>
                      </a:cubicBezTo>
                      <a:cubicBezTo>
                        <a:pt x="218642" y="286150"/>
                        <a:pt x="227001" y="278943"/>
                        <a:pt x="236601" y="279654"/>
                      </a:cubicBezTo>
                      <a:close/>
                      <a:moveTo>
                        <a:pt x="112395" y="279654"/>
                      </a:moveTo>
                      <a:lnTo>
                        <a:pt x="126968" y="279654"/>
                      </a:lnTo>
                      <a:cubicBezTo>
                        <a:pt x="135580" y="280293"/>
                        <a:pt x="142426" y="287138"/>
                        <a:pt x="143064" y="295750"/>
                      </a:cubicBezTo>
                      <a:cubicBezTo>
                        <a:pt x="143775" y="305350"/>
                        <a:pt x="136569" y="313709"/>
                        <a:pt x="126968" y="314421"/>
                      </a:cubicBezTo>
                      <a:lnTo>
                        <a:pt x="112395" y="314421"/>
                      </a:lnTo>
                      <a:cubicBezTo>
                        <a:pt x="111538" y="314485"/>
                        <a:pt x="110677" y="314485"/>
                        <a:pt x="109820" y="314421"/>
                      </a:cubicBezTo>
                      <a:cubicBezTo>
                        <a:pt x="100219" y="313709"/>
                        <a:pt x="93013" y="305350"/>
                        <a:pt x="93724" y="295750"/>
                      </a:cubicBezTo>
                      <a:cubicBezTo>
                        <a:pt x="94436" y="286150"/>
                        <a:pt x="102795" y="278943"/>
                        <a:pt x="112395" y="279654"/>
                      </a:cubicBezTo>
                      <a:close/>
                      <a:moveTo>
                        <a:pt x="232874" y="260604"/>
                      </a:moveTo>
                      <a:cubicBezTo>
                        <a:pt x="212752" y="261633"/>
                        <a:pt x="197275" y="278779"/>
                        <a:pt x="198305" y="298900"/>
                      </a:cubicBezTo>
                      <a:cubicBezTo>
                        <a:pt x="199333" y="319022"/>
                        <a:pt x="216479" y="334499"/>
                        <a:pt x="236601" y="333470"/>
                      </a:cubicBezTo>
                      <a:lnTo>
                        <a:pt x="250793" y="333470"/>
                      </a:lnTo>
                      <a:lnTo>
                        <a:pt x="251174" y="333470"/>
                      </a:lnTo>
                      <a:cubicBezTo>
                        <a:pt x="269857" y="332515"/>
                        <a:pt x="284788" y="317583"/>
                        <a:pt x="285744" y="298900"/>
                      </a:cubicBezTo>
                      <a:cubicBezTo>
                        <a:pt x="286773" y="278780"/>
                        <a:pt x="271296" y="261634"/>
                        <a:pt x="251174" y="260604"/>
                      </a:cubicBezTo>
                      <a:lnTo>
                        <a:pt x="236601" y="260604"/>
                      </a:lnTo>
                      <a:cubicBezTo>
                        <a:pt x="235360" y="260540"/>
                        <a:pt x="234116" y="260540"/>
                        <a:pt x="232874" y="260604"/>
                      </a:cubicBezTo>
                      <a:close/>
                      <a:moveTo>
                        <a:pt x="108668" y="260604"/>
                      </a:moveTo>
                      <a:cubicBezTo>
                        <a:pt x="88547" y="261633"/>
                        <a:pt x="73069" y="278779"/>
                        <a:pt x="74098" y="298900"/>
                      </a:cubicBezTo>
                      <a:cubicBezTo>
                        <a:pt x="75128" y="319022"/>
                        <a:pt x="92274" y="334499"/>
                        <a:pt x="112395" y="333470"/>
                      </a:cubicBezTo>
                      <a:lnTo>
                        <a:pt x="126968" y="333470"/>
                      </a:lnTo>
                      <a:cubicBezTo>
                        <a:pt x="145651" y="332515"/>
                        <a:pt x="160582" y="317583"/>
                        <a:pt x="161538" y="298900"/>
                      </a:cubicBezTo>
                      <a:cubicBezTo>
                        <a:pt x="162567" y="278780"/>
                        <a:pt x="147090" y="261634"/>
                        <a:pt x="126968" y="260604"/>
                      </a:cubicBezTo>
                      <a:lnTo>
                        <a:pt x="112395" y="260604"/>
                      </a:lnTo>
                      <a:cubicBezTo>
                        <a:pt x="111154" y="260540"/>
                        <a:pt x="109910" y="260540"/>
                        <a:pt x="108668" y="260604"/>
                      </a:cubicBezTo>
                      <a:close/>
                      <a:moveTo>
                        <a:pt x="360617" y="260509"/>
                      </a:moveTo>
                      <a:cubicBezTo>
                        <a:pt x="341934" y="261464"/>
                        <a:pt x="327003" y="276396"/>
                        <a:pt x="326046" y="295079"/>
                      </a:cubicBezTo>
                      <a:cubicBezTo>
                        <a:pt x="325018" y="315200"/>
                        <a:pt x="340495" y="332346"/>
                        <a:pt x="360617" y="333375"/>
                      </a:cubicBezTo>
                      <a:lnTo>
                        <a:pt x="375285" y="333375"/>
                      </a:lnTo>
                      <a:cubicBezTo>
                        <a:pt x="395343" y="333375"/>
                        <a:pt x="411618" y="317143"/>
                        <a:pt x="411671" y="297085"/>
                      </a:cubicBezTo>
                      <a:lnTo>
                        <a:pt x="411671" y="296894"/>
                      </a:lnTo>
                      <a:cubicBezTo>
                        <a:pt x="411671" y="276799"/>
                        <a:pt x="395380" y="260509"/>
                        <a:pt x="375285" y="260509"/>
                      </a:cubicBezTo>
                      <a:close/>
                      <a:moveTo>
                        <a:pt x="112586" y="63151"/>
                      </a:moveTo>
                      <a:cubicBezTo>
                        <a:pt x="92512" y="63203"/>
                        <a:pt x="76252" y="79463"/>
                        <a:pt x="76200" y="99536"/>
                      </a:cubicBezTo>
                      <a:lnTo>
                        <a:pt x="76200" y="186023"/>
                      </a:lnTo>
                      <a:cubicBezTo>
                        <a:pt x="76251" y="205986"/>
                        <a:pt x="92338" y="222200"/>
                        <a:pt x="112300" y="222409"/>
                      </a:cubicBezTo>
                      <a:lnTo>
                        <a:pt x="375285" y="222409"/>
                      </a:lnTo>
                      <a:cubicBezTo>
                        <a:pt x="395380" y="222409"/>
                        <a:pt x="411671" y="206118"/>
                        <a:pt x="411671" y="186023"/>
                      </a:cubicBezTo>
                      <a:lnTo>
                        <a:pt x="411671" y="99536"/>
                      </a:lnTo>
                      <a:cubicBezTo>
                        <a:pt x="411618" y="79463"/>
                        <a:pt x="395359" y="63203"/>
                        <a:pt x="375285" y="63151"/>
                      </a:cubicBezTo>
                      <a:close/>
                      <a:moveTo>
                        <a:pt x="72009" y="0"/>
                      </a:moveTo>
                      <a:lnTo>
                        <a:pt x="415671" y="0"/>
                      </a:lnTo>
                      <a:cubicBezTo>
                        <a:pt x="455419" y="52"/>
                        <a:pt x="487628" y="32261"/>
                        <a:pt x="487680" y="72009"/>
                      </a:cubicBezTo>
                      <a:lnTo>
                        <a:pt x="487680" y="537686"/>
                      </a:lnTo>
                      <a:cubicBezTo>
                        <a:pt x="487628" y="577419"/>
                        <a:pt x="455404" y="609600"/>
                        <a:pt x="415671" y="609600"/>
                      </a:cubicBezTo>
                      <a:lnTo>
                        <a:pt x="72009" y="609600"/>
                      </a:lnTo>
                      <a:cubicBezTo>
                        <a:pt x="32277" y="609600"/>
                        <a:pt x="53" y="577419"/>
                        <a:pt x="0" y="537686"/>
                      </a:cubicBezTo>
                      <a:lnTo>
                        <a:pt x="0" y="72009"/>
                      </a:lnTo>
                      <a:cubicBezTo>
                        <a:pt x="52" y="32261"/>
                        <a:pt x="32261" y="52"/>
                        <a:pt x="72009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EB7D508-24CF-DD4C-9B77-DACD9CE6D128}"/>
                  </a:ext>
                </a:extLst>
              </p:cNvPr>
              <p:cNvGrpSpPr/>
              <p:nvPr/>
            </p:nvGrpSpPr>
            <p:grpSpPr>
              <a:xfrm>
                <a:off x="2339296" y="4652470"/>
                <a:ext cx="3603675" cy="1492316"/>
                <a:chOff x="2339296" y="1302861"/>
                <a:chExt cx="3603675" cy="1492316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9145B275-3050-3D9A-02BA-284C86DE4747}"/>
                    </a:ext>
                  </a:extLst>
                </p:cNvPr>
                <p:cNvSpPr txBox="1"/>
                <p:nvPr/>
              </p:nvSpPr>
              <p:spPr>
                <a:xfrm>
                  <a:off x="2339296" y="1594848"/>
                  <a:ext cx="3603675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  <a:p>
                  <a:pPr marL="228600" indent="-228600">
                    <a:buFont typeface="Arial" panose="020B0604020202020204" pitchFamily="34" charset="0"/>
                    <a:buChar char="•"/>
                  </a:pP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enim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ad minim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veniam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quis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nostrud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exercitation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ullamco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laboris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nisi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aliquip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ex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ea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commodo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2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consequat</a:t>
                  </a:r>
                  <a:r>
                    <a:rPr lang="en-CA" sz="12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 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CC82A3B7-3AAF-4672-E10D-5AF5DE9B75D0}"/>
                    </a:ext>
                  </a:extLst>
                </p:cNvPr>
                <p:cNvSpPr txBox="1"/>
                <p:nvPr/>
              </p:nvSpPr>
              <p:spPr>
                <a:xfrm>
                  <a:off x="2371921" y="1302861"/>
                  <a:ext cx="233904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kumimoji="0" lang="en-CA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Lorem ipsum dolor</a:t>
                  </a:r>
                  <a:endParaRPr lang="en-IN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4F5CA6-FB52-E582-0047-FA68BB52C56A}"/>
              </a:ext>
            </a:extLst>
          </p:cNvPr>
          <p:cNvGrpSpPr/>
          <p:nvPr/>
        </p:nvGrpSpPr>
        <p:grpSpPr>
          <a:xfrm rot="5400000">
            <a:off x="10866236" y="5532236"/>
            <a:ext cx="1473910" cy="1177618"/>
            <a:chOff x="1358190" y="-2"/>
            <a:chExt cx="1473910" cy="117761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620633A-A843-F780-F05B-AA6CC1DECB4E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013ED46-0451-0FF0-087C-426A833B8F63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2F099B0B-51C7-514B-7E6A-95A4AC5BAF05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313AC1A-9DF7-E775-D102-D6F27F11660A}"/>
              </a:ext>
            </a:extLst>
          </p:cNvPr>
          <p:cNvGrpSpPr/>
          <p:nvPr/>
        </p:nvGrpSpPr>
        <p:grpSpPr>
          <a:xfrm>
            <a:off x="7157161" y="1503122"/>
            <a:ext cx="4685022" cy="3835015"/>
            <a:chOff x="7157161" y="1417060"/>
            <a:chExt cx="4685022" cy="383501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9E6C93F-DC40-CD72-6240-3F45524699D2}"/>
                </a:ext>
              </a:extLst>
            </p:cNvPr>
            <p:cNvGrpSpPr/>
            <p:nvPr/>
          </p:nvGrpSpPr>
          <p:grpSpPr>
            <a:xfrm>
              <a:off x="7157161" y="1417060"/>
              <a:ext cx="4685022" cy="1722410"/>
              <a:chOff x="7191294" y="2946713"/>
              <a:chExt cx="4685022" cy="1722410"/>
            </a:xfrm>
          </p:grpSpPr>
          <p:sp>
            <p:nvSpPr>
              <p:cNvPr id="6" name="Diamond 10">
                <a:extLst>
                  <a:ext uri="{FF2B5EF4-FFF2-40B4-BE49-F238E27FC236}">
                    <a16:creationId xmlns:a16="http://schemas.microsoft.com/office/drawing/2014/main" id="{18868822-CC71-EFE5-9F55-58B20DD80F91}"/>
                  </a:ext>
                </a:extLst>
              </p:cNvPr>
              <p:cNvSpPr/>
              <p:nvPr/>
            </p:nvSpPr>
            <p:spPr>
              <a:xfrm>
                <a:off x="7191294" y="3103598"/>
                <a:ext cx="1408640" cy="1408640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895D0E-0FAB-158C-DE94-EB8DF9FF55C6}"/>
                  </a:ext>
                </a:extLst>
              </p:cNvPr>
              <p:cNvSpPr/>
              <p:nvPr/>
            </p:nvSpPr>
            <p:spPr>
              <a:xfrm>
                <a:off x="7665711" y="3639875"/>
                <a:ext cx="459806" cy="382580"/>
              </a:xfrm>
              <a:custGeom>
                <a:avLst/>
                <a:gdLst>
                  <a:gd name="connsiteX0" fmla="*/ 806347 w 902018"/>
                  <a:gd name="connsiteY0" fmla="*/ 178676 h 750522"/>
                  <a:gd name="connsiteX1" fmla="*/ 811816 w 902018"/>
                  <a:gd name="connsiteY1" fmla="*/ 184065 h 750522"/>
                  <a:gd name="connsiteX2" fmla="*/ 811816 w 902018"/>
                  <a:gd name="connsiteY2" fmla="*/ 668412 h 750522"/>
                  <a:gd name="connsiteX3" fmla="*/ 893636 w 902018"/>
                  <a:gd name="connsiteY3" fmla="*/ 668412 h 750522"/>
                  <a:gd name="connsiteX4" fmla="*/ 893734 w 902018"/>
                  <a:gd name="connsiteY4" fmla="*/ 668410 h 750522"/>
                  <a:gd name="connsiteX5" fmla="*/ 902018 w 902018"/>
                  <a:gd name="connsiteY5" fmla="*/ 676508 h 750522"/>
                  <a:gd name="connsiteX6" fmla="*/ 902018 w 902018"/>
                  <a:gd name="connsiteY6" fmla="*/ 742516 h 750522"/>
                  <a:gd name="connsiteX7" fmla="*/ 902013 w 902018"/>
                  <a:gd name="connsiteY7" fmla="*/ 742712 h 750522"/>
                  <a:gd name="connsiteX8" fmla="*/ 893636 w 902018"/>
                  <a:gd name="connsiteY8" fmla="*/ 750517 h 750522"/>
                  <a:gd name="connsiteX9" fmla="*/ 8382 w 902018"/>
                  <a:gd name="connsiteY9" fmla="*/ 750517 h 750522"/>
                  <a:gd name="connsiteX10" fmla="*/ 8186 w 902018"/>
                  <a:gd name="connsiteY10" fmla="*/ 750522 h 750522"/>
                  <a:gd name="connsiteX11" fmla="*/ 0 w 902018"/>
                  <a:gd name="connsiteY11" fmla="*/ 742516 h 750522"/>
                  <a:gd name="connsiteX12" fmla="*/ 0 w 902018"/>
                  <a:gd name="connsiteY12" fmla="*/ 676508 h 750522"/>
                  <a:gd name="connsiteX13" fmla="*/ 2 w 902018"/>
                  <a:gd name="connsiteY13" fmla="*/ 676410 h 750522"/>
                  <a:gd name="connsiteX14" fmla="*/ 8382 w 902018"/>
                  <a:gd name="connsiteY14" fmla="*/ 668412 h 750522"/>
                  <a:gd name="connsiteX15" fmla="*/ 99441 w 902018"/>
                  <a:gd name="connsiteY15" fmla="*/ 668412 h 750522"/>
                  <a:gd name="connsiteX16" fmla="*/ 99441 w 902018"/>
                  <a:gd name="connsiteY16" fmla="*/ 454385 h 750522"/>
                  <a:gd name="connsiteX17" fmla="*/ 102870 w 902018"/>
                  <a:gd name="connsiteY17" fmla="*/ 445812 h 750522"/>
                  <a:gd name="connsiteX18" fmla="*/ 218408 w 902018"/>
                  <a:gd name="connsiteY18" fmla="*/ 321987 h 750522"/>
                  <a:gd name="connsiteX19" fmla="*/ 222465 w 902018"/>
                  <a:gd name="connsiteY19" fmla="*/ 320122 h 750522"/>
                  <a:gd name="connsiteX20" fmla="*/ 227933 w 902018"/>
                  <a:gd name="connsiteY20" fmla="*/ 325512 h 750522"/>
                  <a:gd name="connsiteX21" fmla="*/ 227933 w 902018"/>
                  <a:gd name="connsiteY21" fmla="*/ 668412 h 750522"/>
                  <a:gd name="connsiteX22" fmla="*/ 294608 w 902018"/>
                  <a:gd name="connsiteY22" fmla="*/ 668412 h 750522"/>
                  <a:gd name="connsiteX23" fmla="*/ 294608 w 902018"/>
                  <a:gd name="connsiteY23" fmla="*/ 298175 h 750522"/>
                  <a:gd name="connsiteX24" fmla="*/ 296516 w 902018"/>
                  <a:gd name="connsiteY24" fmla="*/ 294451 h 750522"/>
                  <a:gd name="connsiteX25" fmla="*/ 303466 w 902018"/>
                  <a:gd name="connsiteY25" fmla="*/ 295317 h 750522"/>
                  <a:gd name="connsiteX26" fmla="*/ 417766 w 902018"/>
                  <a:gd name="connsiteY26" fmla="*/ 434287 h 750522"/>
                  <a:gd name="connsiteX27" fmla="*/ 422434 w 902018"/>
                  <a:gd name="connsiteY27" fmla="*/ 447051 h 750522"/>
                  <a:gd name="connsiteX28" fmla="*/ 422434 w 902018"/>
                  <a:gd name="connsiteY28" fmla="*/ 668412 h 750522"/>
                  <a:gd name="connsiteX29" fmla="*/ 489109 w 902018"/>
                  <a:gd name="connsiteY29" fmla="*/ 668412 h 750522"/>
                  <a:gd name="connsiteX30" fmla="*/ 489109 w 902018"/>
                  <a:gd name="connsiteY30" fmla="*/ 489818 h 750522"/>
                  <a:gd name="connsiteX31" fmla="*/ 493109 w 902018"/>
                  <a:gd name="connsiteY31" fmla="*/ 478483 h 750522"/>
                  <a:gd name="connsiteX32" fmla="*/ 607409 w 902018"/>
                  <a:gd name="connsiteY32" fmla="*/ 368946 h 750522"/>
                  <a:gd name="connsiteX33" fmla="*/ 611561 w 902018"/>
                  <a:gd name="connsiteY33" fmla="*/ 367081 h 750522"/>
                  <a:gd name="connsiteX34" fmla="*/ 616934 w 902018"/>
                  <a:gd name="connsiteY34" fmla="*/ 372565 h 750522"/>
                  <a:gd name="connsiteX35" fmla="*/ 616934 w 902018"/>
                  <a:gd name="connsiteY35" fmla="*/ 668412 h 750522"/>
                  <a:gd name="connsiteX36" fmla="*/ 683609 w 902018"/>
                  <a:gd name="connsiteY36" fmla="*/ 668412 h 750522"/>
                  <a:gd name="connsiteX37" fmla="*/ 683609 w 902018"/>
                  <a:gd name="connsiteY37" fmla="*/ 297889 h 750522"/>
                  <a:gd name="connsiteX38" fmla="*/ 685133 w 902018"/>
                  <a:gd name="connsiteY38" fmla="*/ 294270 h 750522"/>
                  <a:gd name="connsiteX39" fmla="*/ 802291 w 902018"/>
                  <a:gd name="connsiteY39" fmla="*/ 180541 h 750522"/>
                  <a:gd name="connsiteX40" fmla="*/ 806347 w 902018"/>
                  <a:gd name="connsiteY40" fmla="*/ 178676 h 750522"/>
                  <a:gd name="connsiteX41" fmla="*/ 722756 w 902018"/>
                  <a:gd name="connsiteY41" fmla="*/ 42 h 750522"/>
                  <a:gd name="connsiteX42" fmla="*/ 865441 w 902018"/>
                  <a:gd name="connsiteY42" fmla="*/ 42 h 750522"/>
                  <a:gd name="connsiteX43" fmla="*/ 871156 w 902018"/>
                  <a:gd name="connsiteY43" fmla="*/ 5472 h 750522"/>
                  <a:gd name="connsiteX44" fmla="*/ 871156 w 902018"/>
                  <a:gd name="connsiteY44" fmla="*/ 146918 h 750522"/>
                  <a:gd name="connsiteX45" fmla="*/ 865023 w 902018"/>
                  <a:gd name="connsiteY45" fmla="*/ 152181 h 750522"/>
                  <a:gd name="connsiteX46" fmla="*/ 861631 w 902018"/>
                  <a:gd name="connsiteY46" fmla="*/ 150728 h 750522"/>
                  <a:gd name="connsiteX47" fmla="*/ 818864 w 902018"/>
                  <a:gd name="connsiteY47" fmla="*/ 110532 h 750522"/>
                  <a:gd name="connsiteX48" fmla="*/ 810672 w 902018"/>
                  <a:gd name="connsiteY48" fmla="*/ 110532 h 750522"/>
                  <a:gd name="connsiteX49" fmla="*/ 498633 w 902018"/>
                  <a:gd name="connsiteY49" fmla="*/ 410189 h 750522"/>
                  <a:gd name="connsiteX50" fmla="*/ 463391 w 902018"/>
                  <a:gd name="connsiteY50" fmla="*/ 416761 h 750522"/>
                  <a:gd name="connsiteX51" fmla="*/ 450532 w 902018"/>
                  <a:gd name="connsiteY51" fmla="*/ 407236 h 750522"/>
                  <a:gd name="connsiteX52" fmla="*/ 281177 w 902018"/>
                  <a:gd name="connsiteY52" fmla="*/ 207211 h 750522"/>
                  <a:gd name="connsiteX53" fmla="*/ 60483 w 902018"/>
                  <a:gd name="connsiteY53" fmla="*/ 432096 h 750522"/>
                  <a:gd name="connsiteX54" fmla="*/ 39052 w 902018"/>
                  <a:gd name="connsiteY54" fmla="*/ 432668 h 750522"/>
                  <a:gd name="connsiteX55" fmla="*/ 15049 w 902018"/>
                  <a:gd name="connsiteY55" fmla="*/ 411713 h 750522"/>
                  <a:gd name="connsiteX56" fmla="*/ 13554 w 902018"/>
                  <a:gd name="connsiteY56" fmla="*/ 391833 h 750522"/>
                  <a:gd name="connsiteX57" fmla="*/ 14287 w 902018"/>
                  <a:gd name="connsiteY57" fmla="*/ 391044 h 750522"/>
                  <a:gd name="connsiteX58" fmla="*/ 259270 w 902018"/>
                  <a:gd name="connsiteY58" fmla="*/ 140441 h 750522"/>
                  <a:gd name="connsiteX59" fmla="*/ 283654 w 902018"/>
                  <a:gd name="connsiteY59" fmla="*/ 130916 h 750522"/>
                  <a:gd name="connsiteX60" fmla="*/ 307276 w 902018"/>
                  <a:gd name="connsiteY60" fmla="*/ 142155 h 750522"/>
                  <a:gd name="connsiteX61" fmla="*/ 477678 w 902018"/>
                  <a:gd name="connsiteY61" fmla="*/ 343704 h 750522"/>
                  <a:gd name="connsiteX62" fmla="*/ 766190 w 902018"/>
                  <a:gd name="connsiteY62" fmla="*/ 64812 h 750522"/>
                  <a:gd name="connsiteX63" fmla="*/ 766405 w 902018"/>
                  <a:gd name="connsiteY63" fmla="*/ 57407 h 750522"/>
                  <a:gd name="connsiteX64" fmla="*/ 766190 w 902018"/>
                  <a:gd name="connsiteY64" fmla="*/ 57192 h 750522"/>
                  <a:gd name="connsiteX65" fmla="*/ 718565 w 902018"/>
                  <a:gd name="connsiteY65" fmla="*/ 9567 h 750522"/>
                  <a:gd name="connsiteX66" fmla="*/ 717942 w 902018"/>
                  <a:gd name="connsiteY66" fmla="*/ 1915 h 750522"/>
                  <a:gd name="connsiteX67" fmla="*/ 722756 w 902018"/>
                  <a:gd name="connsiteY67" fmla="*/ 42 h 750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902018" h="750522">
                    <a:moveTo>
                      <a:pt x="806347" y="178676"/>
                    </a:moveTo>
                    <a:cubicBezTo>
                      <a:pt x="809346" y="178654"/>
                      <a:pt x="811794" y="181067"/>
                      <a:pt x="811816" y="184065"/>
                    </a:cubicBezTo>
                    <a:lnTo>
                      <a:pt x="811816" y="668412"/>
                    </a:lnTo>
                    <a:lnTo>
                      <a:pt x="893636" y="668412"/>
                    </a:lnTo>
                    <a:cubicBezTo>
                      <a:pt x="893668" y="668411"/>
                      <a:pt x="893701" y="668411"/>
                      <a:pt x="893734" y="668410"/>
                    </a:cubicBezTo>
                    <a:cubicBezTo>
                      <a:pt x="898257" y="668358"/>
                      <a:pt x="901966" y="671984"/>
                      <a:pt x="902018" y="676508"/>
                    </a:cubicBezTo>
                    <a:lnTo>
                      <a:pt x="902018" y="742516"/>
                    </a:lnTo>
                    <a:cubicBezTo>
                      <a:pt x="902017" y="742582"/>
                      <a:pt x="902016" y="742647"/>
                      <a:pt x="902013" y="742712"/>
                    </a:cubicBezTo>
                    <a:cubicBezTo>
                      <a:pt x="901855" y="747181"/>
                      <a:pt x="898104" y="750675"/>
                      <a:pt x="893636" y="750517"/>
                    </a:cubicBezTo>
                    <a:lnTo>
                      <a:pt x="8382" y="750517"/>
                    </a:lnTo>
                    <a:cubicBezTo>
                      <a:pt x="8317" y="750519"/>
                      <a:pt x="8251" y="750521"/>
                      <a:pt x="8186" y="750522"/>
                    </a:cubicBezTo>
                    <a:cubicBezTo>
                      <a:pt x="3715" y="750571"/>
                      <a:pt x="50" y="746987"/>
                      <a:pt x="0" y="742516"/>
                    </a:cubicBezTo>
                    <a:lnTo>
                      <a:pt x="0" y="676508"/>
                    </a:lnTo>
                    <a:cubicBezTo>
                      <a:pt x="0" y="676476"/>
                      <a:pt x="1" y="676442"/>
                      <a:pt x="2" y="676410"/>
                    </a:cubicBezTo>
                    <a:cubicBezTo>
                      <a:pt x="107" y="671887"/>
                      <a:pt x="3859" y="668306"/>
                      <a:pt x="8382" y="668412"/>
                    </a:cubicBezTo>
                    <a:lnTo>
                      <a:pt x="99441" y="668412"/>
                    </a:lnTo>
                    <a:lnTo>
                      <a:pt x="99441" y="454385"/>
                    </a:lnTo>
                    <a:cubicBezTo>
                      <a:pt x="99465" y="451198"/>
                      <a:pt x="100690" y="448137"/>
                      <a:pt x="102870" y="445812"/>
                    </a:cubicBezTo>
                    <a:lnTo>
                      <a:pt x="218408" y="321987"/>
                    </a:lnTo>
                    <a:cubicBezTo>
                      <a:pt x="219430" y="320813"/>
                      <a:pt x="220908" y="320134"/>
                      <a:pt x="222465" y="320122"/>
                    </a:cubicBezTo>
                    <a:cubicBezTo>
                      <a:pt x="225463" y="320100"/>
                      <a:pt x="227911" y="322513"/>
                      <a:pt x="227933" y="325512"/>
                    </a:cubicBezTo>
                    <a:lnTo>
                      <a:pt x="227933" y="668412"/>
                    </a:lnTo>
                    <a:lnTo>
                      <a:pt x="294608" y="668412"/>
                    </a:lnTo>
                    <a:lnTo>
                      <a:pt x="294608" y="298175"/>
                    </a:lnTo>
                    <a:cubicBezTo>
                      <a:pt x="294663" y="296713"/>
                      <a:pt x="295361" y="295350"/>
                      <a:pt x="296516" y="294451"/>
                    </a:cubicBezTo>
                    <a:cubicBezTo>
                      <a:pt x="298674" y="292770"/>
                      <a:pt x="301786" y="293159"/>
                      <a:pt x="303466" y="295317"/>
                    </a:cubicBezTo>
                    <a:lnTo>
                      <a:pt x="417766" y="434287"/>
                    </a:lnTo>
                    <a:cubicBezTo>
                      <a:pt x="420786" y="437854"/>
                      <a:pt x="422439" y="442378"/>
                      <a:pt x="422434" y="447051"/>
                    </a:cubicBezTo>
                    <a:lnTo>
                      <a:pt x="422434" y="668412"/>
                    </a:lnTo>
                    <a:lnTo>
                      <a:pt x="489109" y="668412"/>
                    </a:lnTo>
                    <a:lnTo>
                      <a:pt x="489109" y="489818"/>
                    </a:lnTo>
                    <a:cubicBezTo>
                      <a:pt x="488909" y="485662"/>
                      <a:pt x="490344" y="481593"/>
                      <a:pt x="493109" y="478483"/>
                    </a:cubicBezTo>
                    <a:lnTo>
                      <a:pt x="607409" y="368946"/>
                    </a:lnTo>
                    <a:cubicBezTo>
                      <a:pt x="608453" y="367745"/>
                      <a:pt x="609971" y="367064"/>
                      <a:pt x="611561" y="367081"/>
                    </a:cubicBezTo>
                    <a:cubicBezTo>
                      <a:pt x="614560" y="367111"/>
                      <a:pt x="616965" y="369567"/>
                      <a:pt x="616934" y="372565"/>
                    </a:cubicBezTo>
                    <a:lnTo>
                      <a:pt x="616934" y="668412"/>
                    </a:lnTo>
                    <a:lnTo>
                      <a:pt x="683609" y="668412"/>
                    </a:lnTo>
                    <a:lnTo>
                      <a:pt x="683609" y="297889"/>
                    </a:lnTo>
                    <a:cubicBezTo>
                      <a:pt x="683561" y="296518"/>
                      <a:pt x="684118" y="295194"/>
                      <a:pt x="685133" y="294270"/>
                    </a:cubicBezTo>
                    <a:lnTo>
                      <a:pt x="802291" y="180541"/>
                    </a:lnTo>
                    <a:cubicBezTo>
                      <a:pt x="803313" y="179367"/>
                      <a:pt x="804790" y="178688"/>
                      <a:pt x="806347" y="178676"/>
                    </a:cubicBezTo>
                    <a:close/>
                    <a:moveTo>
                      <a:pt x="722756" y="42"/>
                    </a:moveTo>
                    <a:lnTo>
                      <a:pt x="865441" y="42"/>
                    </a:lnTo>
                    <a:cubicBezTo>
                      <a:pt x="868509" y="-11"/>
                      <a:pt x="871052" y="2406"/>
                      <a:pt x="871156" y="5472"/>
                    </a:cubicBezTo>
                    <a:lnTo>
                      <a:pt x="871156" y="146918"/>
                    </a:lnTo>
                    <a:cubicBezTo>
                      <a:pt x="870916" y="150065"/>
                      <a:pt x="868170" y="152422"/>
                      <a:pt x="865023" y="152181"/>
                    </a:cubicBezTo>
                    <a:cubicBezTo>
                      <a:pt x="863763" y="152085"/>
                      <a:pt x="862570" y="151574"/>
                      <a:pt x="861631" y="150728"/>
                    </a:cubicBezTo>
                    <a:lnTo>
                      <a:pt x="818864" y="110532"/>
                    </a:lnTo>
                    <a:cubicBezTo>
                      <a:pt x="816558" y="108379"/>
                      <a:pt x="812978" y="108379"/>
                      <a:pt x="810672" y="110532"/>
                    </a:cubicBezTo>
                    <a:lnTo>
                      <a:pt x="498633" y="410189"/>
                    </a:lnTo>
                    <a:cubicBezTo>
                      <a:pt x="489141" y="419003"/>
                      <a:pt x="475422" y="421562"/>
                      <a:pt x="463391" y="416761"/>
                    </a:cubicBezTo>
                    <a:cubicBezTo>
                      <a:pt x="458359" y="414741"/>
                      <a:pt x="453930" y="411462"/>
                      <a:pt x="450532" y="407236"/>
                    </a:cubicBezTo>
                    <a:lnTo>
                      <a:pt x="281177" y="207211"/>
                    </a:lnTo>
                    <a:lnTo>
                      <a:pt x="60483" y="432096"/>
                    </a:lnTo>
                    <a:cubicBezTo>
                      <a:pt x="54560" y="437795"/>
                      <a:pt x="45270" y="438043"/>
                      <a:pt x="39052" y="432668"/>
                    </a:cubicBezTo>
                    <a:lnTo>
                      <a:pt x="15049" y="411713"/>
                    </a:lnTo>
                    <a:cubicBezTo>
                      <a:pt x="9146" y="406636"/>
                      <a:pt x="8477" y="397736"/>
                      <a:pt x="13554" y="391833"/>
                    </a:cubicBezTo>
                    <a:cubicBezTo>
                      <a:pt x="13788" y="391561"/>
                      <a:pt x="14032" y="391297"/>
                      <a:pt x="14287" y="391044"/>
                    </a:cubicBezTo>
                    <a:lnTo>
                      <a:pt x="259270" y="140441"/>
                    </a:lnTo>
                    <a:cubicBezTo>
                      <a:pt x="265747" y="134054"/>
                      <a:pt x="274563" y="130611"/>
                      <a:pt x="283654" y="130916"/>
                    </a:cubicBezTo>
                    <a:cubicBezTo>
                      <a:pt x="292763" y="131150"/>
                      <a:pt x="301347" y="135235"/>
                      <a:pt x="307276" y="142155"/>
                    </a:cubicBezTo>
                    <a:lnTo>
                      <a:pt x="477678" y="343704"/>
                    </a:lnTo>
                    <a:lnTo>
                      <a:pt x="766190" y="64812"/>
                    </a:lnTo>
                    <a:cubicBezTo>
                      <a:pt x="768294" y="62826"/>
                      <a:pt x="768391" y="59511"/>
                      <a:pt x="766405" y="57407"/>
                    </a:cubicBezTo>
                    <a:cubicBezTo>
                      <a:pt x="766335" y="57333"/>
                      <a:pt x="766264" y="57262"/>
                      <a:pt x="766190" y="57192"/>
                    </a:cubicBezTo>
                    <a:lnTo>
                      <a:pt x="718565" y="9567"/>
                    </a:lnTo>
                    <a:cubicBezTo>
                      <a:pt x="716280" y="7626"/>
                      <a:pt x="716001" y="4200"/>
                      <a:pt x="717942" y="1915"/>
                    </a:cubicBezTo>
                    <a:cubicBezTo>
                      <a:pt x="719128" y="519"/>
                      <a:pt x="720938" y="-186"/>
                      <a:pt x="722756" y="4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06BF13-F1F0-B5EC-1782-8D00DF224816}"/>
                  </a:ext>
                </a:extLst>
              </p:cNvPr>
              <p:cNvSpPr txBox="1"/>
              <p:nvPr/>
            </p:nvSpPr>
            <p:spPr>
              <a:xfrm>
                <a:off x="8644746" y="3284128"/>
                <a:ext cx="3231570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5035E1-E733-ABC1-83AE-BCB86760844F}"/>
                  </a:ext>
                </a:extLst>
              </p:cNvPr>
              <p:cNvSpPr txBox="1"/>
              <p:nvPr/>
            </p:nvSpPr>
            <p:spPr>
              <a:xfrm>
                <a:off x="8665379" y="2946713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7C8D3E5-0FC1-475E-D6F2-E43C88484004}"/>
                </a:ext>
              </a:extLst>
            </p:cNvPr>
            <p:cNvGrpSpPr/>
            <p:nvPr/>
          </p:nvGrpSpPr>
          <p:grpSpPr>
            <a:xfrm>
              <a:off x="7157161" y="3529665"/>
              <a:ext cx="4685022" cy="1722410"/>
              <a:chOff x="7191294" y="2946713"/>
              <a:chExt cx="4685022" cy="1722410"/>
            </a:xfrm>
          </p:grpSpPr>
          <p:sp>
            <p:nvSpPr>
              <p:cNvPr id="12" name="Diamond 10">
                <a:extLst>
                  <a:ext uri="{FF2B5EF4-FFF2-40B4-BE49-F238E27FC236}">
                    <a16:creationId xmlns:a16="http://schemas.microsoft.com/office/drawing/2014/main" id="{4C2F0965-EA7D-52E3-7FB8-271DF47B66F4}"/>
                  </a:ext>
                </a:extLst>
              </p:cNvPr>
              <p:cNvSpPr/>
              <p:nvPr/>
            </p:nvSpPr>
            <p:spPr>
              <a:xfrm>
                <a:off x="7191294" y="3103598"/>
                <a:ext cx="1408640" cy="1408640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1D16637-A652-19E6-4D16-F2D54926F525}"/>
                  </a:ext>
                </a:extLst>
              </p:cNvPr>
              <p:cNvSpPr/>
              <p:nvPr/>
            </p:nvSpPr>
            <p:spPr>
              <a:xfrm>
                <a:off x="7665711" y="3639875"/>
                <a:ext cx="459806" cy="382580"/>
              </a:xfrm>
              <a:custGeom>
                <a:avLst/>
                <a:gdLst>
                  <a:gd name="connsiteX0" fmla="*/ 806347 w 902018"/>
                  <a:gd name="connsiteY0" fmla="*/ 178676 h 750522"/>
                  <a:gd name="connsiteX1" fmla="*/ 811816 w 902018"/>
                  <a:gd name="connsiteY1" fmla="*/ 184065 h 750522"/>
                  <a:gd name="connsiteX2" fmla="*/ 811816 w 902018"/>
                  <a:gd name="connsiteY2" fmla="*/ 668412 h 750522"/>
                  <a:gd name="connsiteX3" fmla="*/ 893636 w 902018"/>
                  <a:gd name="connsiteY3" fmla="*/ 668412 h 750522"/>
                  <a:gd name="connsiteX4" fmla="*/ 893734 w 902018"/>
                  <a:gd name="connsiteY4" fmla="*/ 668410 h 750522"/>
                  <a:gd name="connsiteX5" fmla="*/ 902018 w 902018"/>
                  <a:gd name="connsiteY5" fmla="*/ 676508 h 750522"/>
                  <a:gd name="connsiteX6" fmla="*/ 902018 w 902018"/>
                  <a:gd name="connsiteY6" fmla="*/ 742516 h 750522"/>
                  <a:gd name="connsiteX7" fmla="*/ 902013 w 902018"/>
                  <a:gd name="connsiteY7" fmla="*/ 742712 h 750522"/>
                  <a:gd name="connsiteX8" fmla="*/ 893636 w 902018"/>
                  <a:gd name="connsiteY8" fmla="*/ 750517 h 750522"/>
                  <a:gd name="connsiteX9" fmla="*/ 8382 w 902018"/>
                  <a:gd name="connsiteY9" fmla="*/ 750517 h 750522"/>
                  <a:gd name="connsiteX10" fmla="*/ 8186 w 902018"/>
                  <a:gd name="connsiteY10" fmla="*/ 750522 h 750522"/>
                  <a:gd name="connsiteX11" fmla="*/ 0 w 902018"/>
                  <a:gd name="connsiteY11" fmla="*/ 742516 h 750522"/>
                  <a:gd name="connsiteX12" fmla="*/ 0 w 902018"/>
                  <a:gd name="connsiteY12" fmla="*/ 676508 h 750522"/>
                  <a:gd name="connsiteX13" fmla="*/ 2 w 902018"/>
                  <a:gd name="connsiteY13" fmla="*/ 676410 h 750522"/>
                  <a:gd name="connsiteX14" fmla="*/ 8382 w 902018"/>
                  <a:gd name="connsiteY14" fmla="*/ 668412 h 750522"/>
                  <a:gd name="connsiteX15" fmla="*/ 99441 w 902018"/>
                  <a:gd name="connsiteY15" fmla="*/ 668412 h 750522"/>
                  <a:gd name="connsiteX16" fmla="*/ 99441 w 902018"/>
                  <a:gd name="connsiteY16" fmla="*/ 454385 h 750522"/>
                  <a:gd name="connsiteX17" fmla="*/ 102870 w 902018"/>
                  <a:gd name="connsiteY17" fmla="*/ 445812 h 750522"/>
                  <a:gd name="connsiteX18" fmla="*/ 218408 w 902018"/>
                  <a:gd name="connsiteY18" fmla="*/ 321987 h 750522"/>
                  <a:gd name="connsiteX19" fmla="*/ 222465 w 902018"/>
                  <a:gd name="connsiteY19" fmla="*/ 320122 h 750522"/>
                  <a:gd name="connsiteX20" fmla="*/ 227933 w 902018"/>
                  <a:gd name="connsiteY20" fmla="*/ 325512 h 750522"/>
                  <a:gd name="connsiteX21" fmla="*/ 227933 w 902018"/>
                  <a:gd name="connsiteY21" fmla="*/ 668412 h 750522"/>
                  <a:gd name="connsiteX22" fmla="*/ 294608 w 902018"/>
                  <a:gd name="connsiteY22" fmla="*/ 668412 h 750522"/>
                  <a:gd name="connsiteX23" fmla="*/ 294608 w 902018"/>
                  <a:gd name="connsiteY23" fmla="*/ 298175 h 750522"/>
                  <a:gd name="connsiteX24" fmla="*/ 296516 w 902018"/>
                  <a:gd name="connsiteY24" fmla="*/ 294451 h 750522"/>
                  <a:gd name="connsiteX25" fmla="*/ 303466 w 902018"/>
                  <a:gd name="connsiteY25" fmla="*/ 295317 h 750522"/>
                  <a:gd name="connsiteX26" fmla="*/ 417766 w 902018"/>
                  <a:gd name="connsiteY26" fmla="*/ 434287 h 750522"/>
                  <a:gd name="connsiteX27" fmla="*/ 422434 w 902018"/>
                  <a:gd name="connsiteY27" fmla="*/ 447051 h 750522"/>
                  <a:gd name="connsiteX28" fmla="*/ 422434 w 902018"/>
                  <a:gd name="connsiteY28" fmla="*/ 668412 h 750522"/>
                  <a:gd name="connsiteX29" fmla="*/ 489109 w 902018"/>
                  <a:gd name="connsiteY29" fmla="*/ 668412 h 750522"/>
                  <a:gd name="connsiteX30" fmla="*/ 489109 w 902018"/>
                  <a:gd name="connsiteY30" fmla="*/ 489818 h 750522"/>
                  <a:gd name="connsiteX31" fmla="*/ 493109 w 902018"/>
                  <a:gd name="connsiteY31" fmla="*/ 478483 h 750522"/>
                  <a:gd name="connsiteX32" fmla="*/ 607409 w 902018"/>
                  <a:gd name="connsiteY32" fmla="*/ 368946 h 750522"/>
                  <a:gd name="connsiteX33" fmla="*/ 611561 w 902018"/>
                  <a:gd name="connsiteY33" fmla="*/ 367081 h 750522"/>
                  <a:gd name="connsiteX34" fmla="*/ 616934 w 902018"/>
                  <a:gd name="connsiteY34" fmla="*/ 372565 h 750522"/>
                  <a:gd name="connsiteX35" fmla="*/ 616934 w 902018"/>
                  <a:gd name="connsiteY35" fmla="*/ 668412 h 750522"/>
                  <a:gd name="connsiteX36" fmla="*/ 683609 w 902018"/>
                  <a:gd name="connsiteY36" fmla="*/ 668412 h 750522"/>
                  <a:gd name="connsiteX37" fmla="*/ 683609 w 902018"/>
                  <a:gd name="connsiteY37" fmla="*/ 297889 h 750522"/>
                  <a:gd name="connsiteX38" fmla="*/ 685133 w 902018"/>
                  <a:gd name="connsiteY38" fmla="*/ 294270 h 750522"/>
                  <a:gd name="connsiteX39" fmla="*/ 802291 w 902018"/>
                  <a:gd name="connsiteY39" fmla="*/ 180541 h 750522"/>
                  <a:gd name="connsiteX40" fmla="*/ 806347 w 902018"/>
                  <a:gd name="connsiteY40" fmla="*/ 178676 h 750522"/>
                  <a:gd name="connsiteX41" fmla="*/ 722756 w 902018"/>
                  <a:gd name="connsiteY41" fmla="*/ 42 h 750522"/>
                  <a:gd name="connsiteX42" fmla="*/ 865441 w 902018"/>
                  <a:gd name="connsiteY42" fmla="*/ 42 h 750522"/>
                  <a:gd name="connsiteX43" fmla="*/ 871156 w 902018"/>
                  <a:gd name="connsiteY43" fmla="*/ 5472 h 750522"/>
                  <a:gd name="connsiteX44" fmla="*/ 871156 w 902018"/>
                  <a:gd name="connsiteY44" fmla="*/ 146918 h 750522"/>
                  <a:gd name="connsiteX45" fmla="*/ 865023 w 902018"/>
                  <a:gd name="connsiteY45" fmla="*/ 152181 h 750522"/>
                  <a:gd name="connsiteX46" fmla="*/ 861631 w 902018"/>
                  <a:gd name="connsiteY46" fmla="*/ 150728 h 750522"/>
                  <a:gd name="connsiteX47" fmla="*/ 818864 w 902018"/>
                  <a:gd name="connsiteY47" fmla="*/ 110532 h 750522"/>
                  <a:gd name="connsiteX48" fmla="*/ 810672 w 902018"/>
                  <a:gd name="connsiteY48" fmla="*/ 110532 h 750522"/>
                  <a:gd name="connsiteX49" fmla="*/ 498633 w 902018"/>
                  <a:gd name="connsiteY49" fmla="*/ 410189 h 750522"/>
                  <a:gd name="connsiteX50" fmla="*/ 463391 w 902018"/>
                  <a:gd name="connsiteY50" fmla="*/ 416761 h 750522"/>
                  <a:gd name="connsiteX51" fmla="*/ 450532 w 902018"/>
                  <a:gd name="connsiteY51" fmla="*/ 407236 h 750522"/>
                  <a:gd name="connsiteX52" fmla="*/ 281177 w 902018"/>
                  <a:gd name="connsiteY52" fmla="*/ 207211 h 750522"/>
                  <a:gd name="connsiteX53" fmla="*/ 60483 w 902018"/>
                  <a:gd name="connsiteY53" fmla="*/ 432096 h 750522"/>
                  <a:gd name="connsiteX54" fmla="*/ 39052 w 902018"/>
                  <a:gd name="connsiteY54" fmla="*/ 432668 h 750522"/>
                  <a:gd name="connsiteX55" fmla="*/ 15049 w 902018"/>
                  <a:gd name="connsiteY55" fmla="*/ 411713 h 750522"/>
                  <a:gd name="connsiteX56" fmla="*/ 13554 w 902018"/>
                  <a:gd name="connsiteY56" fmla="*/ 391833 h 750522"/>
                  <a:gd name="connsiteX57" fmla="*/ 14287 w 902018"/>
                  <a:gd name="connsiteY57" fmla="*/ 391044 h 750522"/>
                  <a:gd name="connsiteX58" fmla="*/ 259270 w 902018"/>
                  <a:gd name="connsiteY58" fmla="*/ 140441 h 750522"/>
                  <a:gd name="connsiteX59" fmla="*/ 283654 w 902018"/>
                  <a:gd name="connsiteY59" fmla="*/ 130916 h 750522"/>
                  <a:gd name="connsiteX60" fmla="*/ 307276 w 902018"/>
                  <a:gd name="connsiteY60" fmla="*/ 142155 h 750522"/>
                  <a:gd name="connsiteX61" fmla="*/ 477678 w 902018"/>
                  <a:gd name="connsiteY61" fmla="*/ 343704 h 750522"/>
                  <a:gd name="connsiteX62" fmla="*/ 766190 w 902018"/>
                  <a:gd name="connsiteY62" fmla="*/ 64812 h 750522"/>
                  <a:gd name="connsiteX63" fmla="*/ 766405 w 902018"/>
                  <a:gd name="connsiteY63" fmla="*/ 57407 h 750522"/>
                  <a:gd name="connsiteX64" fmla="*/ 766190 w 902018"/>
                  <a:gd name="connsiteY64" fmla="*/ 57192 h 750522"/>
                  <a:gd name="connsiteX65" fmla="*/ 718565 w 902018"/>
                  <a:gd name="connsiteY65" fmla="*/ 9567 h 750522"/>
                  <a:gd name="connsiteX66" fmla="*/ 717942 w 902018"/>
                  <a:gd name="connsiteY66" fmla="*/ 1915 h 750522"/>
                  <a:gd name="connsiteX67" fmla="*/ 722756 w 902018"/>
                  <a:gd name="connsiteY67" fmla="*/ 42 h 750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902018" h="750522">
                    <a:moveTo>
                      <a:pt x="806347" y="178676"/>
                    </a:moveTo>
                    <a:cubicBezTo>
                      <a:pt x="809346" y="178654"/>
                      <a:pt x="811794" y="181067"/>
                      <a:pt x="811816" y="184065"/>
                    </a:cubicBezTo>
                    <a:lnTo>
                      <a:pt x="811816" y="668412"/>
                    </a:lnTo>
                    <a:lnTo>
                      <a:pt x="893636" y="668412"/>
                    </a:lnTo>
                    <a:cubicBezTo>
                      <a:pt x="893668" y="668411"/>
                      <a:pt x="893701" y="668411"/>
                      <a:pt x="893734" y="668410"/>
                    </a:cubicBezTo>
                    <a:cubicBezTo>
                      <a:pt x="898257" y="668358"/>
                      <a:pt x="901966" y="671984"/>
                      <a:pt x="902018" y="676508"/>
                    </a:cubicBezTo>
                    <a:lnTo>
                      <a:pt x="902018" y="742516"/>
                    </a:lnTo>
                    <a:cubicBezTo>
                      <a:pt x="902017" y="742582"/>
                      <a:pt x="902016" y="742647"/>
                      <a:pt x="902013" y="742712"/>
                    </a:cubicBezTo>
                    <a:cubicBezTo>
                      <a:pt x="901855" y="747181"/>
                      <a:pt x="898104" y="750675"/>
                      <a:pt x="893636" y="750517"/>
                    </a:cubicBezTo>
                    <a:lnTo>
                      <a:pt x="8382" y="750517"/>
                    </a:lnTo>
                    <a:cubicBezTo>
                      <a:pt x="8317" y="750519"/>
                      <a:pt x="8251" y="750521"/>
                      <a:pt x="8186" y="750522"/>
                    </a:cubicBezTo>
                    <a:cubicBezTo>
                      <a:pt x="3715" y="750571"/>
                      <a:pt x="50" y="746987"/>
                      <a:pt x="0" y="742516"/>
                    </a:cubicBezTo>
                    <a:lnTo>
                      <a:pt x="0" y="676508"/>
                    </a:lnTo>
                    <a:cubicBezTo>
                      <a:pt x="0" y="676476"/>
                      <a:pt x="1" y="676442"/>
                      <a:pt x="2" y="676410"/>
                    </a:cubicBezTo>
                    <a:cubicBezTo>
                      <a:pt x="107" y="671887"/>
                      <a:pt x="3859" y="668306"/>
                      <a:pt x="8382" y="668412"/>
                    </a:cubicBezTo>
                    <a:lnTo>
                      <a:pt x="99441" y="668412"/>
                    </a:lnTo>
                    <a:lnTo>
                      <a:pt x="99441" y="454385"/>
                    </a:lnTo>
                    <a:cubicBezTo>
                      <a:pt x="99465" y="451198"/>
                      <a:pt x="100690" y="448137"/>
                      <a:pt x="102870" y="445812"/>
                    </a:cubicBezTo>
                    <a:lnTo>
                      <a:pt x="218408" y="321987"/>
                    </a:lnTo>
                    <a:cubicBezTo>
                      <a:pt x="219430" y="320813"/>
                      <a:pt x="220908" y="320134"/>
                      <a:pt x="222465" y="320122"/>
                    </a:cubicBezTo>
                    <a:cubicBezTo>
                      <a:pt x="225463" y="320100"/>
                      <a:pt x="227911" y="322513"/>
                      <a:pt x="227933" y="325512"/>
                    </a:cubicBezTo>
                    <a:lnTo>
                      <a:pt x="227933" y="668412"/>
                    </a:lnTo>
                    <a:lnTo>
                      <a:pt x="294608" y="668412"/>
                    </a:lnTo>
                    <a:lnTo>
                      <a:pt x="294608" y="298175"/>
                    </a:lnTo>
                    <a:cubicBezTo>
                      <a:pt x="294663" y="296713"/>
                      <a:pt x="295361" y="295350"/>
                      <a:pt x="296516" y="294451"/>
                    </a:cubicBezTo>
                    <a:cubicBezTo>
                      <a:pt x="298674" y="292770"/>
                      <a:pt x="301786" y="293159"/>
                      <a:pt x="303466" y="295317"/>
                    </a:cubicBezTo>
                    <a:lnTo>
                      <a:pt x="417766" y="434287"/>
                    </a:lnTo>
                    <a:cubicBezTo>
                      <a:pt x="420786" y="437854"/>
                      <a:pt x="422439" y="442378"/>
                      <a:pt x="422434" y="447051"/>
                    </a:cubicBezTo>
                    <a:lnTo>
                      <a:pt x="422434" y="668412"/>
                    </a:lnTo>
                    <a:lnTo>
                      <a:pt x="489109" y="668412"/>
                    </a:lnTo>
                    <a:lnTo>
                      <a:pt x="489109" y="489818"/>
                    </a:lnTo>
                    <a:cubicBezTo>
                      <a:pt x="488909" y="485662"/>
                      <a:pt x="490344" y="481593"/>
                      <a:pt x="493109" y="478483"/>
                    </a:cubicBezTo>
                    <a:lnTo>
                      <a:pt x="607409" y="368946"/>
                    </a:lnTo>
                    <a:cubicBezTo>
                      <a:pt x="608453" y="367745"/>
                      <a:pt x="609971" y="367064"/>
                      <a:pt x="611561" y="367081"/>
                    </a:cubicBezTo>
                    <a:cubicBezTo>
                      <a:pt x="614560" y="367111"/>
                      <a:pt x="616965" y="369567"/>
                      <a:pt x="616934" y="372565"/>
                    </a:cubicBezTo>
                    <a:lnTo>
                      <a:pt x="616934" y="668412"/>
                    </a:lnTo>
                    <a:lnTo>
                      <a:pt x="683609" y="668412"/>
                    </a:lnTo>
                    <a:lnTo>
                      <a:pt x="683609" y="297889"/>
                    </a:lnTo>
                    <a:cubicBezTo>
                      <a:pt x="683561" y="296518"/>
                      <a:pt x="684118" y="295194"/>
                      <a:pt x="685133" y="294270"/>
                    </a:cubicBezTo>
                    <a:lnTo>
                      <a:pt x="802291" y="180541"/>
                    </a:lnTo>
                    <a:cubicBezTo>
                      <a:pt x="803313" y="179367"/>
                      <a:pt x="804790" y="178688"/>
                      <a:pt x="806347" y="178676"/>
                    </a:cubicBezTo>
                    <a:close/>
                    <a:moveTo>
                      <a:pt x="722756" y="42"/>
                    </a:moveTo>
                    <a:lnTo>
                      <a:pt x="865441" y="42"/>
                    </a:lnTo>
                    <a:cubicBezTo>
                      <a:pt x="868509" y="-11"/>
                      <a:pt x="871052" y="2406"/>
                      <a:pt x="871156" y="5472"/>
                    </a:cubicBezTo>
                    <a:lnTo>
                      <a:pt x="871156" y="146918"/>
                    </a:lnTo>
                    <a:cubicBezTo>
                      <a:pt x="870916" y="150065"/>
                      <a:pt x="868170" y="152422"/>
                      <a:pt x="865023" y="152181"/>
                    </a:cubicBezTo>
                    <a:cubicBezTo>
                      <a:pt x="863763" y="152085"/>
                      <a:pt x="862570" y="151574"/>
                      <a:pt x="861631" y="150728"/>
                    </a:cubicBezTo>
                    <a:lnTo>
                      <a:pt x="818864" y="110532"/>
                    </a:lnTo>
                    <a:cubicBezTo>
                      <a:pt x="816558" y="108379"/>
                      <a:pt x="812978" y="108379"/>
                      <a:pt x="810672" y="110532"/>
                    </a:cubicBezTo>
                    <a:lnTo>
                      <a:pt x="498633" y="410189"/>
                    </a:lnTo>
                    <a:cubicBezTo>
                      <a:pt x="489141" y="419003"/>
                      <a:pt x="475422" y="421562"/>
                      <a:pt x="463391" y="416761"/>
                    </a:cubicBezTo>
                    <a:cubicBezTo>
                      <a:pt x="458359" y="414741"/>
                      <a:pt x="453930" y="411462"/>
                      <a:pt x="450532" y="407236"/>
                    </a:cubicBezTo>
                    <a:lnTo>
                      <a:pt x="281177" y="207211"/>
                    </a:lnTo>
                    <a:lnTo>
                      <a:pt x="60483" y="432096"/>
                    </a:lnTo>
                    <a:cubicBezTo>
                      <a:pt x="54560" y="437795"/>
                      <a:pt x="45270" y="438043"/>
                      <a:pt x="39052" y="432668"/>
                    </a:cubicBezTo>
                    <a:lnTo>
                      <a:pt x="15049" y="411713"/>
                    </a:lnTo>
                    <a:cubicBezTo>
                      <a:pt x="9146" y="406636"/>
                      <a:pt x="8477" y="397736"/>
                      <a:pt x="13554" y="391833"/>
                    </a:cubicBezTo>
                    <a:cubicBezTo>
                      <a:pt x="13788" y="391561"/>
                      <a:pt x="14032" y="391297"/>
                      <a:pt x="14287" y="391044"/>
                    </a:cubicBezTo>
                    <a:lnTo>
                      <a:pt x="259270" y="140441"/>
                    </a:lnTo>
                    <a:cubicBezTo>
                      <a:pt x="265747" y="134054"/>
                      <a:pt x="274563" y="130611"/>
                      <a:pt x="283654" y="130916"/>
                    </a:cubicBezTo>
                    <a:cubicBezTo>
                      <a:pt x="292763" y="131150"/>
                      <a:pt x="301347" y="135235"/>
                      <a:pt x="307276" y="142155"/>
                    </a:cubicBezTo>
                    <a:lnTo>
                      <a:pt x="477678" y="343704"/>
                    </a:lnTo>
                    <a:lnTo>
                      <a:pt x="766190" y="64812"/>
                    </a:lnTo>
                    <a:cubicBezTo>
                      <a:pt x="768294" y="62826"/>
                      <a:pt x="768391" y="59511"/>
                      <a:pt x="766405" y="57407"/>
                    </a:cubicBezTo>
                    <a:cubicBezTo>
                      <a:pt x="766335" y="57333"/>
                      <a:pt x="766264" y="57262"/>
                      <a:pt x="766190" y="57192"/>
                    </a:cubicBezTo>
                    <a:lnTo>
                      <a:pt x="718565" y="9567"/>
                    </a:lnTo>
                    <a:cubicBezTo>
                      <a:pt x="716280" y="7626"/>
                      <a:pt x="716001" y="4200"/>
                      <a:pt x="717942" y="1915"/>
                    </a:cubicBezTo>
                    <a:cubicBezTo>
                      <a:pt x="719128" y="519"/>
                      <a:pt x="720938" y="-186"/>
                      <a:pt x="722756" y="4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FEA861-FC7A-B66E-F4D5-B2D277F25BA5}"/>
                  </a:ext>
                </a:extLst>
              </p:cNvPr>
              <p:cNvSpPr txBox="1"/>
              <p:nvPr/>
            </p:nvSpPr>
            <p:spPr>
              <a:xfrm>
                <a:off x="8644746" y="3284128"/>
                <a:ext cx="3231570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</a:rPr>
                  <a:t>. 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F1AF18E-5EA8-FEA9-1469-233A0E468F42}"/>
                  </a:ext>
                </a:extLst>
              </p:cNvPr>
              <p:cNvSpPr txBox="1"/>
              <p:nvPr/>
            </p:nvSpPr>
            <p:spPr>
              <a:xfrm>
                <a:off x="8665379" y="2946713"/>
                <a:ext cx="2339044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0" lang="en-C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</a:rPr>
                  <a:t>Lorem ipsum dolor</a:t>
                </a:r>
                <a:endParaRPr lang="en-IN" sz="1600" b="1" dirty="0">
                  <a:solidFill>
                    <a:schemeClr val="accent3"/>
                  </a:solidFill>
                </a:endParaRPr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59055-0E83-71E4-4F47-4E2C752D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</p:spTree>
    <p:extLst>
      <p:ext uri="{BB962C8B-B14F-4D97-AF65-F5344CB8AC3E}">
        <p14:creationId xmlns:p14="http://schemas.microsoft.com/office/powerpoint/2010/main" val="20185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2610DB-1678-E1E3-016A-2F917A8F839D}"/>
              </a:ext>
            </a:extLst>
          </p:cNvPr>
          <p:cNvSpPr/>
          <p:nvPr/>
        </p:nvSpPr>
        <p:spPr>
          <a:xfrm>
            <a:off x="6223928" y="-1"/>
            <a:ext cx="551994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AD14F6C-DB15-F1E0-BC54-9B7F0763C9A1}"/>
              </a:ext>
            </a:extLst>
          </p:cNvPr>
          <p:cNvGrpSpPr/>
          <p:nvPr/>
        </p:nvGrpSpPr>
        <p:grpSpPr>
          <a:xfrm rot="5400000">
            <a:off x="10866236" y="5532236"/>
            <a:ext cx="1473910" cy="1177618"/>
            <a:chOff x="1358190" y="-2"/>
            <a:chExt cx="1473910" cy="1177618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3887273-C937-62E5-7066-F2110E062405}"/>
                </a:ext>
              </a:extLst>
            </p:cNvPr>
            <p:cNvSpPr/>
            <p:nvPr/>
          </p:nvSpPr>
          <p:spPr>
            <a:xfrm>
              <a:off x="1511300" y="-2"/>
              <a:ext cx="1320800" cy="1059918"/>
            </a:xfrm>
            <a:custGeom>
              <a:avLst/>
              <a:gdLst>
                <a:gd name="connsiteX0" fmla="*/ 137771 w 1320800"/>
                <a:gd name="connsiteY0" fmla="*/ 0 h 1059918"/>
                <a:gd name="connsiteX1" fmla="*/ 1183029 w 1320800"/>
                <a:gd name="connsiteY1" fmla="*/ 0 h 1059918"/>
                <a:gd name="connsiteX2" fmla="*/ 1208014 w 1320800"/>
                <a:gd name="connsiteY2" fmla="*/ 30282 h 1059918"/>
                <a:gd name="connsiteX3" fmla="*/ 1320800 w 1320800"/>
                <a:gd name="connsiteY3" fmla="*/ 399518 h 1059918"/>
                <a:gd name="connsiteX4" fmla="*/ 660400 w 1320800"/>
                <a:gd name="connsiteY4" fmla="*/ 1059918 h 1059918"/>
                <a:gd name="connsiteX5" fmla="*/ 0 w 1320800"/>
                <a:gd name="connsiteY5" fmla="*/ 399518 h 1059918"/>
                <a:gd name="connsiteX6" fmla="*/ 112786 w 1320800"/>
                <a:gd name="connsiteY6" fmla="*/ 30282 h 1059918"/>
                <a:gd name="connsiteX7" fmla="*/ 137771 w 1320800"/>
                <a:gd name="connsiteY7" fmla="*/ 0 h 105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0800" h="1059918">
                  <a:moveTo>
                    <a:pt x="137771" y="0"/>
                  </a:moveTo>
                  <a:lnTo>
                    <a:pt x="1183029" y="0"/>
                  </a:lnTo>
                  <a:lnTo>
                    <a:pt x="1208014" y="30282"/>
                  </a:lnTo>
                  <a:cubicBezTo>
                    <a:pt x="1279221" y="135683"/>
                    <a:pt x="1320800" y="262745"/>
                    <a:pt x="1320800" y="399518"/>
                  </a:cubicBezTo>
                  <a:cubicBezTo>
                    <a:pt x="1320800" y="764247"/>
                    <a:pt x="1025129" y="1059918"/>
                    <a:pt x="660400" y="1059918"/>
                  </a:cubicBezTo>
                  <a:cubicBezTo>
                    <a:pt x="295671" y="1059918"/>
                    <a:pt x="0" y="764247"/>
                    <a:pt x="0" y="399518"/>
                  </a:cubicBezTo>
                  <a:cubicBezTo>
                    <a:pt x="0" y="262745"/>
                    <a:pt x="41579" y="135683"/>
                    <a:pt x="112786" y="30282"/>
                  </a:cubicBezTo>
                  <a:lnTo>
                    <a:pt x="137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C5CCE99-FBA3-4F0E-5B57-EB08C14B4EC7}"/>
                </a:ext>
              </a:extLst>
            </p:cNvPr>
            <p:cNvSpPr/>
            <p:nvPr/>
          </p:nvSpPr>
          <p:spPr>
            <a:xfrm>
              <a:off x="1358190" y="448128"/>
              <a:ext cx="729488" cy="7294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30" y="368300"/>
            <a:ext cx="6398440" cy="792163"/>
          </a:xfrm>
        </p:spPr>
        <p:txBody>
          <a:bodyPr>
            <a:normAutofit/>
          </a:bodyPr>
          <a:lstStyle/>
          <a:p>
            <a:pPr algn="l"/>
            <a:r>
              <a:rPr lang="en-US" altLang="en-US" dirty="0"/>
              <a:t>Thank You for your time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3D53E7-9C45-921C-8261-F5C3DCCEBCD7}"/>
              </a:ext>
            </a:extLst>
          </p:cNvPr>
          <p:cNvGrpSpPr/>
          <p:nvPr/>
        </p:nvGrpSpPr>
        <p:grpSpPr>
          <a:xfrm>
            <a:off x="5681326" y="1306497"/>
            <a:ext cx="5502522" cy="5188300"/>
            <a:chOff x="5681326" y="1306497"/>
            <a:chExt cx="5502522" cy="51883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AC31657-5F2C-E44F-E3B3-F6BC01728802}"/>
                </a:ext>
              </a:extLst>
            </p:cNvPr>
            <p:cNvGrpSpPr/>
            <p:nvPr/>
          </p:nvGrpSpPr>
          <p:grpSpPr>
            <a:xfrm>
              <a:off x="5681326" y="1306497"/>
              <a:ext cx="5493282" cy="1165238"/>
              <a:chOff x="5681326" y="1306497"/>
              <a:chExt cx="5493282" cy="1165238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7017233" y="1602063"/>
                <a:ext cx="415737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5681326" y="1306497"/>
                <a:ext cx="1165244" cy="1165238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47873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6F5851A-AC02-D188-E905-BE64F2110418}"/>
                </a:ext>
              </a:extLst>
            </p:cNvPr>
            <p:cNvGrpSpPr/>
            <p:nvPr/>
          </p:nvGrpSpPr>
          <p:grpSpPr>
            <a:xfrm>
              <a:off x="5681326" y="5329559"/>
              <a:ext cx="5502522" cy="1165238"/>
              <a:chOff x="5681326" y="5329559"/>
              <a:chExt cx="5502522" cy="116523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A4FA379-8F3A-0659-FE3D-970ED0F69389}"/>
                  </a:ext>
                </a:extLst>
              </p:cNvPr>
              <p:cNvSpPr txBox="1"/>
              <p:nvPr/>
            </p:nvSpPr>
            <p:spPr>
              <a:xfrm>
                <a:off x="7017232" y="5589013"/>
                <a:ext cx="416661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323A5D39-9545-4B4A-26CD-E4A2F94411C0}"/>
                  </a:ext>
                </a:extLst>
              </p:cNvPr>
              <p:cNvGrpSpPr/>
              <p:nvPr/>
            </p:nvGrpSpPr>
            <p:grpSpPr>
              <a:xfrm>
                <a:off x="5681326" y="5329559"/>
                <a:ext cx="1165244" cy="1165238"/>
                <a:chOff x="6015650" y="5012371"/>
                <a:chExt cx="862355" cy="862353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6015650" y="5012371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6295777" y="5296144"/>
                  <a:ext cx="302100" cy="294809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7DA1DA-7670-41C3-4EFF-E3B2C5F5C50C}"/>
                </a:ext>
              </a:extLst>
            </p:cNvPr>
            <p:cNvGrpSpPr/>
            <p:nvPr/>
          </p:nvGrpSpPr>
          <p:grpSpPr>
            <a:xfrm>
              <a:off x="5681326" y="3987802"/>
              <a:ext cx="5502519" cy="1165238"/>
              <a:chOff x="5681326" y="3987802"/>
              <a:chExt cx="5502519" cy="116523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2D5C42-3C9E-F44A-A2BF-7FF2AF692561}"/>
                  </a:ext>
                </a:extLst>
              </p:cNvPr>
              <p:cNvSpPr txBox="1"/>
              <p:nvPr/>
            </p:nvSpPr>
            <p:spPr>
              <a:xfrm>
                <a:off x="7017231" y="4247256"/>
                <a:ext cx="4166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2E9E358-5991-85CD-7284-C51F27AE49B6}"/>
                  </a:ext>
                </a:extLst>
              </p:cNvPr>
              <p:cNvGrpSpPr/>
              <p:nvPr/>
            </p:nvGrpSpPr>
            <p:grpSpPr>
              <a:xfrm>
                <a:off x="5681326" y="3987802"/>
                <a:ext cx="1165244" cy="1165238"/>
                <a:chOff x="6015650" y="3980347"/>
                <a:chExt cx="862356" cy="862353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6015650" y="3980347"/>
                  <a:ext cx="862356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6344506" y="4260601"/>
                  <a:ext cx="204643" cy="301844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258635D-3021-AFE8-909D-4C1E44225FF8}"/>
                </a:ext>
              </a:extLst>
            </p:cNvPr>
            <p:cNvGrpSpPr/>
            <p:nvPr/>
          </p:nvGrpSpPr>
          <p:grpSpPr>
            <a:xfrm>
              <a:off x="5681326" y="2638178"/>
              <a:ext cx="5502520" cy="1165238"/>
              <a:chOff x="5681326" y="2638178"/>
              <a:chExt cx="5502520" cy="1165238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F4E5FD-663D-4851-EF36-5EB716AC05A8}"/>
                  </a:ext>
                </a:extLst>
              </p:cNvPr>
              <p:cNvSpPr txBox="1"/>
              <p:nvPr/>
            </p:nvSpPr>
            <p:spPr>
              <a:xfrm>
                <a:off x="7017232" y="2897632"/>
                <a:ext cx="41666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58F603D6-7F15-A8F8-2EE6-C4C020C2ED13}"/>
                  </a:ext>
                </a:extLst>
              </p:cNvPr>
              <p:cNvGrpSpPr/>
              <p:nvPr/>
            </p:nvGrpSpPr>
            <p:grpSpPr>
              <a:xfrm>
                <a:off x="5681326" y="2638178"/>
                <a:ext cx="1165244" cy="1165238"/>
                <a:chOff x="6015650" y="2912870"/>
                <a:chExt cx="862355" cy="862353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6015650" y="2912870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6295840" y="3227913"/>
                  <a:ext cx="301974" cy="232267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sp>
        <p:nvSpPr>
          <p:cNvPr id="63" name="Rectangle: Top Corners Rounded 62">
            <a:extLst>
              <a:ext uri="{FF2B5EF4-FFF2-40B4-BE49-F238E27FC236}">
                <a16:creationId xmlns:a16="http://schemas.microsoft.com/office/drawing/2014/main" id="{DF518860-81DA-A1AB-999A-D02DF18C872B}"/>
              </a:ext>
            </a:extLst>
          </p:cNvPr>
          <p:cNvSpPr/>
          <p:nvPr/>
        </p:nvSpPr>
        <p:spPr>
          <a:xfrm flipH="1" flipV="1">
            <a:off x="11413034" y="-1"/>
            <a:ext cx="533400" cy="14573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Placeholder 14" descr="A person sitting at a desk looking at a map&#10;&#10;Description automatically generated">
            <a:extLst>
              <a:ext uri="{FF2B5EF4-FFF2-40B4-BE49-F238E27FC236}">
                <a16:creationId xmlns:a16="http://schemas.microsoft.com/office/drawing/2014/main" id="{3B3923FA-6072-98E5-5CB4-86B1C6869F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604" y="1582509"/>
            <a:ext cx="4915646" cy="4916102"/>
          </a:xfr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6D6BE721-32B6-920F-FFC2-D72F4AFB14EA}"/>
              </a:ext>
            </a:extLst>
          </p:cNvPr>
          <p:cNvGrpSpPr/>
          <p:nvPr/>
        </p:nvGrpSpPr>
        <p:grpSpPr>
          <a:xfrm flipH="1">
            <a:off x="-12669" y="4746476"/>
            <a:ext cx="1401266" cy="2121455"/>
            <a:chOff x="10790734" y="4736545"/>
            <a:chExt cx="1401266" cy="212145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108C59C-0A8B-22B7-8FF0-CA980E358023}"/>
                </a:ext>
              </a:extLst>
            </p:cNvPr>
            <p:cNvSpPr/>
            <p:nvPr/>
          </p:nvSpPr>
          <p:spPr>
            <a:xfrm>
              <a:off x="11650577" y="4736545"/>
              <a:ext cx="541423" cy="1296812"/>
            </a:xfrm>
            <a:custGeom>
              <a:avLst/>
              <a:gdLst>
                <a:gd name="connsiteX0" fmla="*/ 541423 w 541423"/>
                <a:gd name="connsiteY0" fmla="*/ 0 h 1296812"/>
                <a:gd name="connsiteX1" fmla="*/ 541423 w 541423"/>
                <a:gd name="connsiteY1" fmla="*/ 1296812 h 1296812"/>
                <a:gd name="connsiteX2" fmla="*/ 527306 w 541423"/>
                <a:gd name="connsiteY2" fmla="*/ 1295389 h 1296812"/>
                <a:gd name="connsiteX3" fmla="*/ 0 w 541423"/>
                <a:gd name="connsiteY3" fmla="*/ 648406 h 1296812"/>
                <a:gd name="connsiteX4" fmla="*/ 527306 w 541423"/>
                <a:gd name="connsiteY4" fmla="*/ 1423 h 1296812"/>
                <a:gd name="connsiteX5" fmla="*/ 541423 w 541423"/>
                <a:gd name="connsiteY5" fmla="*/ 0 h 129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423" h="1296812">
                  <a:moveTo>
                    <a:pt x="541423" y="0"/>
                  </a:moveTo>
                  <a:lnTo>
                    <a:pt x="541423" y="1296812"/>
                  </a:lnTo>
                  <a:lnTo>
                    <a:pt x="527306" y="1295389"/>
                  </a:lnTo>
                  <a:cubicBezTo>
                    <a:pt x="226373" y="1233809"/>
                    <a:pt x="0" y="967544"/>
                    <a:pt x="0" y="648406"/>
                  </a:cubicBezTo>
                  <a:cubicBezTo>
                    <a:pt x="0" y="329268"/>
                    <a:pt x="226373" y="63003"/>
                    <a:pt x="527306" y="1423"/>
                  </a:cubicBezTo>
                  <a:lnTo>
                    <a:pt x="5414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27139AB-A27E-5887-1F82-A8B46990CB87}"/>
                </a:ext>
              </a:extLst>
            </p:cNvPr>
            <p:cNvSpPr/>
            <p:nvPr/>
          </p:nvSpPr>
          <p:spPr>
            <a:xfrm>
              <a:off x="11314990" y="4889500"/>
              <a:ext cx="729488" cy="729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E4E7896-CD53-7346-1E60-B469CF531780}"/>
                </a:ext>
              </a:extLst>
            </p:cNvPr>
            <p:cNvSpPr/>
            <p:nvPr/>
          </p:nvSpPr>
          <p:spPr>
            <a:xfrm rot="5400000">
              <a:off x="10886339" y="5552339"/>
              <a:ext cx="1210056" cy="1401266"/>
            </a:xfrm>
            <a:custGeom>
              <a:avLst/>
              <a:gdLst>
                <a:gd name="connsiteX0" fmla="*/ 0 w 1210056"/>
                <a:gd name="connsiteY0" fmla="*/ 512266 h 1401266"/>
                <a:gd name="connsiteX1" fmla="*/ 151827 w 1210056"/>
                <a:gd name="connsiteY1" fmla="*/ 15218 h 1401266"/>
                <a:gd name="connsiteX2" fmla="*/ 164383 w 1210056"/>
                <a:gd name="connsiteY2" fmla="*/ 0 h 1401266"/>
                <a:gd name="connsiteX3" fmla="*/ 1210056 w 1210056"/>
                <a:gd name="connsiteY3" fmla="*/ 0 h 1401266"/>
                <a:gd name="connsiteX4" fmla="*/ 1210056 w 1210056"/>
                <a:gd name="connsiteY4" fmla="*/ 1340548 h 1401266"/>
                <a:gd name="connsiteX5" fmla="*/ 1153361 w 1210056"/>
                <a:gd name="connsiteY5" fmla="*/ 1361298 h 1401266"/>
                <a:gd name="connsiteX6" fmla="*/ 889000 w 1210056"/>
                <a:gd name="connsiteY6" fmla="*/ 1401266 h 1401266"/>
                <a:gd name="connsiteX7" fmla="*/ 0 w 1210056"/>
                <a:gd name="connsiteY7" fmla="*/ 512266 h 140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0056" h="1401266">
                  <a:moveTo>
                    <a:pt x="0" y="512266"/>
                  </a:moveTo>
                  <a:cubicBezTo>
                    <a:pt x="0" y="328148"/>
                    <a:pt x="55971" y="157103"/>
                    <a:pt x="151827" y="15218"/>
                  </a:cubicBezTo>
                  <a:lnTo>
                    <a:pt x="164383" y="0"/>
                  </a:lnTo>
                  <a:lnTo>
                    <a:pt x="1210056" y="0"/>
                  </a:lnTo>
                  <a:lnTo>
                    <a:pt x="1210056" y="1340548"/>
                  </a:lnTo>
                  <a:lnTo>
                    <a:pt x="1153361" y="1361298"/>
                  </a:lnTo>
                  <a:cubicBezTo>
                    <a:pt x="1069849" y="1387273"/>
                    <a:pt x="981059" y="1401266"/>
                    <a:pt x="889000" y="1401266"/>
                  </a:cubicBezTo>
                  <a:cubicBezTo>
                    <a:pt x="398019" y="1401266"/>
                    <a:pt x="0" y="1003247"/>
                    <a:pt x="0" y="512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C263D"/>
      </a:accent1>
      <a:accent2>
        <a:srgbClr val="41A9D6"/>
      </a:accent2>
      <a:accent3>
        <a:srgbClr val="FABB55"/>
      </a:accent3>
      <a:accent4>
        <a:srgbClr val="0C263D"/>
      </a:accent4>
      <a:accent5>
        <a:srgbClr val="41A9D6"/>
      </a:accent5>
      <a:accent6>
        <a:srgbClr val="FABB55"/>
      </a:accent6>
      <a:hlink>
        <a:srgbClr val="FFC000"/>
      </a:hlink>
      <a:folHlink>
        <a:srgbClr val="C00000"/>
      </a:folHlink>
    </a:clrScheme>
    <a:fontScheme name="Custom 22">
      <a:majorFont>
        <a:latin typeface="Amasis MT Pro Black"/>
        <a:ea typeface=""/>
        <a:cs typeface=""/>
      </a:majorFont>
      <a:minorFont>
        <a:latin typeface="Amasis M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3344</Words>
  <Application>Microsoft Office PowerPoint</Application>
  <PresentationFormat>Widescreen</PresentationFormat>
  <Paragraphs>353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1" baseType="lpstr">
      <vt:lpstr>Amasis MT Pro</vt:lpstr>
      <vt:lpstr>Amasis MT Pro (Body)</vt:lpstr>
      <vt:lpstr>Amasis MT Pro Black</vt:lpstr>
      <vt:lpstr>Amasis MT Pro Black (Headings)</vt:lpstr>
      <vt:lpstr>Aparajita</vt:lpstr>
      <vt:lpstr>Aptos</vt:lpstr>
      <vt:lpstr>Arial</vt:lpstr>
      <vt:lpstr>Arial Nova</vt:lpstr>
      <vt:lpstr>Balsamiq Sans</vt:lpstr>
      <vt:lpstr>Calibri</vt:lpstr>
      <vt:lpstr>Cambria</vt:lpstr>
      <vt:lpstr>Courier New</vt:lpstr>
      <vt:lpstr>DM Sans</vt:lpstr>
      <vt:lpstr>Fira Sans Extra Condensed</vt:lpstr>
      <vt:lpstr>Georgia</vt:lpstr>
      <vt:lpstr>Roboto</vt:lpstr>
      <vt:lpstr>Verdana</vt:lpstr>
      <vt:lpstr>Office Theme</vt:lpstr>
      <vt:lpstr>Simple Business Meeting Presentation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Testimonials </vt:lpstr>
      <vt:lpstr>Awards and Recognition </vt:lpstr>
      <vt:lpstr>Next Steps </vt:lpstr>
      <vt:lpstr>Future Vision 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2025-02-13T00:59:48Z</dcterms:created>
  <dcterms:modified xsi:type="dcterms:W3CDTF">2025-02-13T01:00:57Z</dcterms:modified>
</cp:coreProperties>
</file>